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65DD"/>
    <a:srgbClr val="605AC8"/>
    <a:srgbClr val="D14BC2"/>
    <a:srgbClr val="C26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rgbClr val="94A4AB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25</c:v>
                </c:pt>
                <c:pt idx="1">
                  <c:v>28</c:v>
                </c:pt>
                <c:pt idx="2">
                  <c:v>17</c:v>
                </c:pt>
                <c:pt idx="3">
                  <c:v>12</c:v>
                </c:pt>
                <c:pt idx="4">
                  <c:v>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C67-4AF4-BD87-CD8DD23D1E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756127936"/>
        <c:axId val="-756134464"/>
      </c:radarChart>
      <c:catAx>
        <c:axId val="-756127936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rgbClr val="94A4AB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756134464"/>
        <c:crosses val="autoZero"/>
        <c:auto val="1"/>
        <c:lblAlgn val="ctr"/>
        <c:lblOffset val="100"/>
        <c:noMultiLvlLbl val="0"/>
      </c:catAx>
      <c:valAx>
        <c:axId val="-756134464"/>
        <c:scaling>
          <c:orientation val="minMax"/>
          <c:max val="40"/>
        </c:scaling>
        <c:delete val="1"/>
        <c:axPos val="l"/>
        <c:majorGridlines>
          <c:spPr>
            <a:ln w="9525" cap="flat" cmpd="sng" algn="ctr">
              <a:solidFill>
                <a:srgbClr val="D7D8DF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756127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708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851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556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09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948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42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973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62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19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57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33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82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xmlns="" id="{78C07481-A706-28DF-2A3C-ECEBAA900376}"/>
              </a:ext>
            </a:extLst>
          </p:cNvPr>
          <p:cNvSpPr/>
          <p:nvPr/>
        </p:nvSpPr>
        <p:spPr>
          <a:xfrm>
            <a:off x="3628024" y="2497106"/>
            <a:ext cx="5772150" cy="1178637"/>
          </a:xfrm>
          <a:prstGeom prst="roundRect">
            <a:avLst>
              <a:gd name="adj" fmla="val 14215"/>
            </a:avLst>
          </a:prstGeom>
          <a:solidFill>
            <a:schemeClr val="bg1"/>
          </a:solidFill>
          <a:ln>
            <a:noFill/>
          </a:ln>
          <a:effectLst>
            <a:outerShdw blurRad="444500" dist="165100" dir="5400000" algn="t" rotWithShape="0">
              <a:srgbClr val="C269E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>
              <a:defRPr/>
            </a:pPr>
            <a:r>
              <a:rPr lang="en-US" altLang="ko-KR" sz="3200" i="1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</a:p>
          <a:p>
            <a:pPr algn="ctr">
              <a:defRPr/>
            </a:pPr>
            <a:r>
              <a:rPr lang="en-US" altLang="ko-KR" sz="10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sz="24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45756B67-3DB7-EB28-41CD-216D34EEB938}"/>
              </a:ext>
            </a:extLst>
          </p:cNvPr>
          <p:cNvSpPr/>
          <p:nvPr/>
        </p:nvSpPr>
        <p:spPr>
          <a:xfrm>
            <a:off x="2978951" y="2497106"/>
            <a:ext cx="544945" cy="1178637"/>
          </a:xfrm>
          <a:prstGeom prst="roundRect">
            <a:avLst>
              <a:gd name="adj" fmla="val 50000"/>
            </a:avLst>
          </a:prstGeom>
          <a:solidFill>
            <a:srgbClr val="C269E9"/>
          </a:solidFill>
          <a:ln>
            <a:noFill/>
          </a:ln>
          <a:effectLst>
            <a:outerShdw blurRad="228600" dist="38100" dir="5400000" algn="t" rotWithShape="0">
              <a:srgbClr val="C269E9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>
              <a:defRPr/>
            </a:pPr>
            <a:r>
              <a:rPr lang="en-US" altLang="ko-KR" sz="900" dirty="0" err="1">
                <a:solidFill>
                  <a:prstClr val="white"/>
                </a:solidFill>
              </a:rPr>
              <a:t>seok</a:t>
            </a:r>
            <a:endParaRPr lang="en-US" altLang="ko-KR" sz="900" dirty="0">
              <a:solidFill>
                <a:prstClr val="white"/>
              </a:solidFill>
            </a:endParaRPr>
          </a:p>
          <a:p>
            <a:pPr algn="ctr">
              <a:defRPr/>
            </a:pPr>
            <a:r>
              <a:rPr lang="en-US" altLang="ko-KR" sz="600" dirty="0">
                <a:solidFill>
                  <a:prstClr val="white"/>
                </a:solidFill>
              </a:rPr>
              <a:t>830621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57401FFB-DDC9-8A93-0865-C12DF3A539EC}"/>
              </a:ext>
            </a:extLst>
          </p:cNvPr>
          <p:cNvSpPr/>
          <p:nvPr/>
        </p:nvSpPr>
        <p:spPr>
          <a:xfrm>
            <a:off x="3083079" y="3165163"/>
            <a:ext cx="1090898" cy="32904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14300" dist="38100" dir="5400000" algn="t" rotWithShape="0">
              <a:srgbClr val="C269E9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r">
              <a:defRPr/>
            </a:pPr>
            <a:r>
              <a:rPr lang="ko-KR" altLang="en-US" sz="1000" b="1">
                <a:solidFill>
                  <a:srgbClr val="C269E9"/>
                </a:solidFill>
              </a:rPr>
              <a:t>까칠한 조땡</a:t>
            </a:r>
            <a:endParaRPr lang="ko-KR" altLang="en-US" sz="1000" b="1" dirty="0">
              <a:solidFill>
                <a:srgbClr val="C269E9"/>
              </a:solidFill>
            </a:endParaRPr>
          </a:p>
        </p:txBody>
      </p:sp>
      <p:sp>
        <p:nvSpPr>
          <p:cNvPr id="11" name="말풍선: 타원형 10">
            <a:extLst>
              <a:ext uri="{FF2B5EF4-FFF2-40B4-BE49-F238E27FC236}">
                <a16:creationId xmlns:a16="http://schemas.microsoft.com/office/drawing/2014/main" xmlns="" id="{1B41D141-8FC8-0206-3C74-14840DA95DE0}"/>
              </a:ext>
            </a:extLst>
          </p:cNvPr>
          <p:cNvSpPr/>
          <p:nvPr/>
        </p:nvSpPr>
        <p:spPr>
          <a:xfrm>
            <a:off x="3193320" y="3252407"/>
            <a:ext cx="137748" cy="134786"/>
          </a:xfrm>
          <a:prstGeom prst="wedgeEllipseCallout">
            <a:avLst>
              <a:gd name="adj1" fmla="val -41938"/>
              <a:gd name="adj2" fmla="val 57878"/>
            </a:avLst>
          </a:prstGeom>
          <a:solidFill>
            <a:srgbClr val="C26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7D8D0199-0613-1E3A-FB63-E55B8D17C44A}"/>
              </a:ext>
            </a:extLst>
          </p:cNvPr>
          <p:cNvGrpSpPr/>
          <p:nvPr/>
        </p:nvGrpSpPr>
        <p:grpSpPr>
          <a:xfrm>
            <a:off x="3028953" y="2576277"/>
            <a:ext cx="429876" cy="429876"/>
            <a:chOff x="349029" y="367806"/>
            <a:chExt cx="429876" cy="429876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xmlns="" id="{90512ADF-81A1-7072-8559-C1E7D68B97EC}"/>
                </a:ext>
              </a:extLst>
            </p:cNvPr>
            <p:cNvSpPr/>
            <p:nvPr/>
          </p:nvSpPr>
          <p:spPr>
            <a:xfrm>
              <a:off x="349029" y="367806"/>
              <a:ext cx="429876" cy="42987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86000">
                  <a:srgbClr val="E9F3FC"/>
                </a:gs>
                <a:gs pos="86000">
                  <a:srgbClr val="4E5DA7"/>
                </a:gs>
              </a:gsLst>
              <a:lin ang="5400000" scaled="1"/>
              <a:tileRect/>
            </a:gra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70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8BD3ED80-A005-BB1B-E6DA-5D0CE521D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155" y="418581"/>
              <a:ext cx="319746" cy="3197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6767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9260628" y="2060819"/>
            <a:ext cx="2518881" cy="2518881"/>
          </a:xfrm>
          <a:prstGeom prst="ellipse">
            <a:avLst/>
          </a:prstGeom>
          <a:solidFill>
            <a:srgbClr val="9865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schemeClr val="bg1"/>
                </a:solidFill>
              </a:rPr>
              <a:t>R </a:t>
            </a:r>
            <a:r>
              <a:rPr lang="en-US" altLang="ko-KR" sz="2800" b="1" dirty="0" smtClean="0">
                <a:ln w="3175">
                  <a:noFill/>
                </a:ln>
                <a:solidFill>
                  <a:schemeClr val="bg1"/>
                </a:solidFill>
              </a:rPr>
              <a:t>152</a:t>
            </a:r>
            <a:endParaRPr lang="en-US" altLang="ko-KR" sz="2800" b="1" dirty="0">
              <a:ln w="3175">
                <a:noFill/>
              </a:ln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schemeClr val="bg1"/>
                </a:solidFill>
              </a:rPr>
              <a:t>G </a:t>
            </a:r>
            <a:r>
              <a:rPr lang="en-US" altLang="ko-KR" sz="2800" b="1" dirty="0" smtClean="0">
                <a:ln w="3175">
                  <a:noFill/>
                </a:ln>
                <a:solidFill>
                  <a:schemeClr val="bg1"/>
                </a:solidFill>
              </a:rPr>
              <a:t>101</a:t>
            </a:r>
            <a:endParaRPr lang="en-US" altLang="ko-KR" sz="2800" b="1" dirty="0">
              <a:ln w="3175">
                <a:noFill/>
              </a:ln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schemeClr val="bg1"/>
                </a:solidFill>
              </a:rPr>
              <a:t>B </a:t>
            </a:r>
            <a:r>
              <a:rPr lang="en-US" altLang="ko-KR" sz="2800" b="1" dirty="0" smtClean="0">
                <a:ln w="3175">
                  <a:noFill/>
                </a:ln>
                <a:solidFill>
                  <a:schemeClr val="bg1"/>
                </a:solidFill>
              </a:rPr>
              <a:t>221</a:t>
            </a:r>
            <a:endParaRPr lang="en-US" altLang="ko-KR" sz="2800" b="1" dirty="0">
              <a:ln w="3175"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329255" y="2060819"/>
            <a:ext cx="2518881" cy="2518881"/>
          </a:xfrm>
          <a:prstGeom prst="ellipse">
            <a:avLst/>
          </a:prstGeom>
          <a:solidFill>
            <a:srgbClr val="605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schemeClr val="bg1"/>
                </a:solidFill>
              </a:rPr>
              <a:t>R </a:t>
            </a:r>
            <a:r>
              <a:rPr lang="en-US" altLang="ko-KR" sz="2800" b="1" dirty="0" smtClean="0">
                <a:ln w="3175">
                  <a:noFill/>
                </a:ln>
                <a:solidFill>
                  <a:schemeClr val="bg1"/>
                </a:solidFill>
              </a:rPr>
              <a:t>96</a:t>
            </a:r>
            <a:endParaRPr lang="en-US" altLang="ko-KR" sz="2800" b="1" dirty="0">
              <a:ln w="3175">
                <a:noFill/>
              </a:ln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schemeClr val="bg1"/>
                </a:solidFill>
              </a:rPr>
              <a:t>G </a:t>
            </a:r>
            <a:r>
              <a:rPr lang="en-US" altLang="ko-KR" sz="2800" b="1" dirty="0" smtClean="0">
                <a:ln w="3175">
                  <a:noFill/>
                </a:ln>
                <a:solidFill>
                  <a:schemeClr val="bg1"/>
                </a:solidFill>
              </a:rPr>
              <a:t>90</a:t>
            </a:r>
            <a:endParaRPr lang="en-US" altLang="ko-KR" sz="2800" b="1" dirty="0">
              <a:ln w="3175">
                <a:noFill/>
              </a:ln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schemeClr val="bg1"/>
                </a:solidFill>
              </a:rPr>
              <a:t>B </a:t>
            </a:r>
            <a:r>
              <a:rPr lang="en-US" altLang="ko-KR" sz="2800" b="1" dirty="0" smtClean="0">
                <a:ln w="3175">
                  <a:noFill/>
                </a:ln>
                <a:solidFill>
                  <a:schemeClr val="bg1"/>
                </a:solidFill>
              </a:rPr>
              <a:t>200</a:t>
            </a:r>
            <a:endParaRPr lang="en-US" altLang="ko-KR" sz="2800" b="1" dirty="0">
              <a:ln w="3175"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3438590" y="2060819"/>
            <a:ext cx="2518881" cy="2518881"/>
          </a:xfrm>
          <a:prstGeom prst="ellipse">
            <a:avLst/>
          </a:prstGeom>
          <a:solidFill>
            <a:srgbClr val="D14B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schemeClr val="bg1"/>
                </a:solidFill>
              </a:rPr>
              <a:t>R </a:t>
            </a:r>
            <a:r>
              <a:rPr lang="en-US" altLang="ko-KR" sz="2800" b="1" dirty="0" smtClean="0">
                <a:ln w="3175">
                  <a:noFill/>
                </a:ln>
                <a:solidFill>
                  <a:schemeClr val="bg1"/>
                </a:solidFill>
              </a:rPr>
              <a:t>209</a:t>
            </a:r>
            <a:endParaRPr lang="en-US" altLang="ko-KR" sz="2800" b="1" dirty="0">
              <a:ln w="3175">
                <a:noFill/>
              </a:ln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schemeClr val="bg1"/>
                </a:solidFill>
              </a:rPr>
              <a:t>G </a:t>
            </a:r>
            <a:r>
              <a:rPr lang="en-US" altLang="ko-KR" sz="2800" b="1" dirty="0" smtClean="0">
                <a:ln w="3175">
                  <a:noFill/>
                </a:ln>
                <a:solidFill>
                  <a:schemeClr val="bg1"/>
                </a:solidFill>
              </a:rPr>
              <a:t>75</a:t>
            </a:r>
            <a:endParaRPr lang="en-US" altLang="ko-KR" sz="2800" b="1" dirty="0">
              <a:ln w="3175">
                <a:noFill/>
              </a:ln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ln w="3175">
                  <a:noFill/>
                </a:ln>
                <a:solidFill>
                  <a:schemeClr val="bg1"/>
                </a:solidFill>
              </a:rPr>
              <a:t>B 194</a:t>
            </a:r>
            <a:endParaRPr lang="en-US" altLang="ko-KR" sz="2800" b="1" dirty="0">
              <a:ln w="3175"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07217" y="2060819"/>
            <a:ext cx="2518881" cy="2518881"/>
          </a:xfrm>
          <a:prstGeom prst="ellipse">
            <a:avLst/>
          </a:prstGeom>
          <a:solidFill>
            <a:srgbClr val="C26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schemeClr val="bg1"/>
                </a:solidFill>
              </a:rPr>
              <a:t>R </a:t>
            </a:r>
            <a:r>
              <a:rPr lang="en-US" altLang="ko-KR" sz="2800" b="1" dirty="0" smtClean="0">
                <a:ln w="3175">
                  <a:noFill/>
                </a:ln>
                <a:solidFill>
                  <a:schemeClr val="bg1"/>
                </a:solidFill>
              </a:rPr>
              <a:t>194</a:t>
            </a:r>
            <a:endParaRPr lang="en-US" altLang="ko-KR" sz="2800" b="1" dirty="0">
              <a:ln w="3175">
                <a:noFill/>
              </a:ln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schemeClr val="bg1"/>
                </a:solidFill>
              </a:rPr>
              <a:t>G </a:t>
            </a:r>
            <a:r>
              <a:rPr lang="en-US" altLang="ko-KR" sz="2800" b="1" dirty="0" smtClean="0">
                <a:ln w="3175">
                  <a:noFill/>
                </a:ln>
                <a:solidFill>
                  <a:schemeClr val="bg1"/>
                </a:solidFill>
              </a:rPr>
              <a:t>105</a:t>
            </a:r>
            <a:endParaRPr lang="en-US" altLang="ko-KR" sz="2800" b="1" dirty="0">
              <a:ln w="3175">
                <a:noFill/>
              </a:ln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schemeClr val="bg1"/>
                </a:solidFill>
              </a:rPr>
              <a:t>B </a:t>
            </a:r>
            <a:r>
              <a:rPr lang="en-US" altLang="ko-KR" sz="2800" b="1" dirty="0" smtClean="0">
                <a:ln w="3175">
                  <a:noFill/>
                </a:ln>
                <a:solidFill>
                  <a:schemeClr val="bg1"/>
                </a:solidFill>
              </a:rPr>
              <a:t>233</a:t>
            </a:r>
            <a:endParaRPr lang="en-US" altLang="ko-KR" sz="2800" b="1" dirty="0">
              <a:ln w="3175">
                <a:noFill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02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xmlns="" id="{78C07481-A706-28DF-2A3C-ECEBAA900376}"/>
              </a:ext>
            </a:extLst>
          </p:cNvPr>
          <p:cNvSpPr/>
          <p:nvPr/>
        </p:nvSpPr>
        <p:spPr>
          <a:xfrm>
            <a:off x="1009455" y="288634"/>
            <a:ext cx="10963469" cy="6280727"/>
          </a:xfrm>
          <a:prstGeom prst="roundRect">
            <a:avLst>
              <a:gd name="adj" fmla="val 3018"/>
            </a:avLst>
          </a:prstGeom>
          <a:solidFill>
            <a:schemeClr val="bg1"/>
          </a:solidFill>
          <a:ln>
            <a:noFill/>
          </a:ln>
          <a:effectLst>
            <a:outerShdw blurRad="444500" dist="165100" dir="5400000" algn="t" rotWithShape="0">
              <a:srgbClr val="C269E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174625">
              <a:defRPr/>
            </a:pPr>
            <a:r>
              <a:rPr lang="en-US" altLang="ko-KR" sz="2400" i="1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45756B67-3DB7-EB28-41CD-216D34EEB938}"/>
              </a:ext>
            </a:extLst>
          </p:cNvPr>
          <p:cNvSpPr/>
          <p:nvPr/>
        </p:nvSpPr>
        <p:spPr>
          <a:xfrm>
            <a:off x="286327" y="288635"/>
            <a:ext cx="544945" cy="628072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C269E9"/>
              </a:gs>
              <a:gs pos="100000">
                <a:srgbClr val="E6ABEF"/>
              </a:gs>
            </a:gsLst>
            <a:lin ang="5400000" scaled="1"/>
            <a:tileRect/>
          </a:gradFill>
          <a:ln>
            <a:noFill/>
          </a:ln>
          <a:effectLst>
            <a:outerShdw blurRad="228600" dist="38100" dir="5400000" algn="t" rotWithShape="0">
              <a:srgbClr val="C269E9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>
              <a:defRPr/>
            </a:pPr>
            <a:r>
              <a:rPr lang="en-US" altLang="ko-KR" sz="900" dirty="0" err="1">
                <a:solidFill>
                  <a:prstClr val="white"/>
                </a:solidFill>
              </a:rPr>
              <a:t>seok</a:t>
            </a:r>
            <a:endParaRPr lang="en-US" altLang="ko-KR" sz="900" dirty="0">
              <a:solidFill>
                <a:prstClr val="white"/>
              </a:solidFill>
            </a:endParaRPr>
          </a:p>
          <a:p>
            <a:pPr algn="ctr">
              <a:defRPr/>
            </a:pPr>
            <a:r>
              <a:rPr lang="en-US" altLang="ko-KR" sz="600" dirty="0">
                <a:solidFill>
                  <a:prstClr val="white"/>
                </a:solidFill>
              </a:rPr>
              <a:t>830621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57401FFB-DDC9-8A93-0865-C12DF3A539EC}"/>
              </a:ext>
            </a:extLst>
          </p:cNvPr>
          <p:cNvSpPr/>
          <p:nvPr/>
        </p:nvSpPr>
        <p:spPr>
          <a:xfrm>
            <a:off x="379683" y="1574289"/>
            <a:ext cx="903177" cy="32904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14300" dist="38100" dir="5400000" algn="t" rotWithShape="0">
              <a:srgbClr val="C269E9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r">
              <a:defRPr/>
            </a:pPr>
            <a:r>
              <a:rPr lang="en-US" altLang="ko-KR" sz="1000" b="1" dirty="0">
                <a:solidFill>
                  <a:srgbClr val="C269E9"/>
                </a:solidFill>
              </a:rPr>
              <a:t>4P MIX</a:t>
            </a:r>
            <a:endParaRPr lang="ko-KR" altLang="en-US" sz="1000" b="1" dirty="0">
              <a:solidFill>
                <a:srgbClr val="C269E9"/>
              </a:solidFill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xmlns="" id="{0E33EED1-0B45-B759-26A3-ADB3D7360ABD}"/>
              </a:ext>
            </a:extLst>
          </p:cNvPr>
          <p:cNvSpPr>
            <a:spLocks/>
          </p:cNvSpPr>
          <p:nvPr/>
        </p:nvSpPr>
        <p:spPr bwMode="auto">
          <a:xfrm>
            <a:off x="500239" y="2839824"/>
            <a:ext cx="117118" cy="154560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자유형 23">
            <a:extLst>
              <a:ext uri="{FF2B5EF4-FFF2-40B4-BE49-F238E27FC236}">
                <a16:creationId xmlns:a16="http://schemas.microsoft.com/office/drawing/2014/main" xmlns="" id="{D9616A4D-E31F-CA59-3F67-5E7227C603CD}"/>
              </a:ext>
            </a:extLst>
          </p:cNvPr>
          <p:cNvSpPr>
            <a:spLocks/>
          </p:cNvSpPr>
          <p:nvPr/>
        </p:nvSpPr>
        <p:spPr bwMode="auto">
          <a:xfrm>
            <a:off x="470498" y="2240791"/>
            <a:ext cx="176601" cy="154561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하트 11">
            <a:extLst>
              <a:ext uri="{FF2B5EF4-FFF2-40B4-BE49-F238E27FC236}">
                <a16:creationId xmlns:a16="http://schemas.microsoft.com/office/drawing/2014/main" xmlns="" id="{FEF65E2B-EC58-417C-CEFE-69D17792CE01}"/>
              </a:ext>
            </a:extLst>
          </p:cNvPr>
          <p:cNvSpPr/>
          <p:nvPr/>
        </p:nvSpPr>
        <p:spPr>
          <a:xfrm>
            <a:off x="481591" y="1062647"/>
            <a:ext cx="154414" cy="154414"/>
          </a:xfrm>
          <a:prstGeom prst="hear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3" name="Group 16">
            <a:extLst>
              <a:ext uri="{FF2B5EF4-FFF2-40B4-BE49-F238E27FC236}">
                <a16:creationId xmlns:a16="http://schemas.microsoft.com/office/drawing/2014/main" xmlns="" id="{6DC3760D-D2C2-2651-F101-852D9B41A26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4664" y="3438856"/>
            <a:ext cx="168268" cy="193407"/>
            <a:chOff x="1039" y="1681"/>
            <a:chExt cx="1071" cy="1231"/>
          </a:xfrm>
          <a:solidFill>
            <a:schemeClr val="bg1"/>
          </a:solidFill>
        </p:grpSpPr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xmlns="" id="{B4615C05-6470-FB5D-B87B-270AD86304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" y="1681"/>
              <a:ext cx="1071" cy="1099"/>
            </a:xfrm>
            <a:custGeom>
              <a:avLst/>
              <a:gdLst>
                <a:gd name="T0" fmla="*/ 3169 w 3212"/>
                <a:gd name="T1" fmla="*/ 566 h 3298"/>
                <a:gd name="T2" fmla="*/ 3035 w 3212"/>
                <a:gd name="T3" fmla="*/ 475 h 3298"/>
                <a:gd name="T4" fmla="*/ 2711 w 3212"/>
                <a:gd name="T5" fmla="*/ 199 h 3298"/>
                <a:gd name="T6" fmla="*/ 2384 w 3212"/>
                <a:gd name="T7" fmla="*/ 19 h 3298"/>
                <a:gd name="T8" fmla="*/ 2347 w 3212"/>
                <a:gd name="T9" fmla="*/ 4 h 3298"/>
                <a:gd name="T10" fmla="*/ 2278 w 3212"/>
                <a:gd name="T11" fmla="*/ 47 h 3298"/>
                <a:gd name="T12" fmla="*/ 2171 w 3212"/>
                <a:gd name="T13" fmla="*/ 190 h 3298"/>
                <a:gd name="T14" fmla="*/ 1698 w 3212"/>
                <a:gd name="T15" fmla="*/ 610 h 3298"/>
                <a:gd name="T16" fmla="*/ 716 w 3212"/>
                <a:gd name="T17" fmla="*/ 1337 h 3298"/>
                <a:gd name="T18" fmla="*/ 296 w 3212"/>
                <a:gd name="T19" fmla="*/ 1713 h 3298"/>
                <a:gd name="T20" fmla="*/ 59 w 3212"/>
                <a:gd name="T21" fmla="*/ 2061 h 3298"/>
                <a:gd name="T22" fmla="*/ 0 w 3212"/>
                <a:gd name="T23" fmla="*/ 2479 h 3298"/>
                <a:gd name="T24" fmla="*/ 29 w 3212"/>
                <a:gd name="T25" fmla="*/ 2758 h 3298"/>
                <a:gd name="T26" fmla="*/ 183 w 3212"/>
                <a:gd name="T27" fmla="*/ 2915 h 3298"/>
                <a:gd name="T28" fmla="*/ 615 w 3212"/>
                <a:gd name="T29" fmla="*/ 3255 h 3298"/>
                <a:gd name="T30" fmla="*/ 886 w 3212"/>
                <a:gd name="T31" fmla="*/ 3291 h 3298"/>
                <a:gd name="T32" fmla="*/ 1138 w 3212"/>
                <a:gd name="T33" fmla="*/ 3171 h 3298"/>
                <a:gd name="T34" fmla="*/ 1808 w 3212"/>
                <a:gd name="T35" fmla="*/ 2600 h 3298"/>
                <a:gd name="T36" fmla="*/ 2812 w 3212"/>
                <a:gd name="T37" fmla="*/ 1724 h 3298"/>
                <a:gd name="T38" fmla="*/ 3103 w 3212"/>
                <a:gd name="T39" fmla="*/ 1438 h 3298"/>
                <a:gd name="T40" fmla="*/ 3146 w 3212"/>
                <a:gd name="T41" fmla="*/ 1401 h 3298"/>
                <a:gd name="T42" fmla="*/ 3193 w 3212"/>
                <a:gd name="T43" fmla="*/ 1183 h 3298"/>
                <a:gd name="T44" fmla="*/ 3208 w 3212"/>
                <a:gd name="T45" fmla="*/ 620 h 3298"/>
                <a:gd name="T46" fmla="*/ 1001 w 3212"/>
                <a:gd name="T47" fmla="*/ 3114 h 3298"/>
                <a:gd name="T48" fmla="*/ 881 w 3212"/>
                <a:gd name="T49" fmla="*/ 3066 h 3298"/>
                <a:gd name="T50" fmla="*/ 844 w 3212"/>
                <a:gd name="T51" fmla="*/ 2610 h 3298"/>
                <a:gd name="T52" fmla="*/ 840 w 3212"/>
                <a:gd name="T53" fmla="*/ 2398 h 3298"/>
                <a:gd name="T54" fmla="*/ 401 w 3212"/>
                <a:gd name="T55" fmla="*/ 2082 h 3298"/>
                <a:gd name="T56" fmla="*/ 241 w 3212"/>
                <a:gd name="T57" fmla="*/ 1969 h 3298"/>
                <a:gd name="T58" fmla="*/ 752 w 3212"/>
                <a:gd name="T59" fmla="*/ 2141 h 3298"/>
                <a:gd name="T60" fmla="*/ 1034 w 3212"/>
                <a:gd name="T61" fmla="*/ 2354 h 3298"/>
                <a:gd name="T62" fmla="*/ 1418 w 3212"/>
                <a:gd name="T63" fmla="*/ 2074 h 3298"/>
                <a:gd name="T64" fmla="*/ 1624 w 3212"/>
                <a:gd name="T65" fmla="*/ 1847 h 3298"/>
                <a:gd name="T66" fmla="*/ 1420 w 3212"/>
                <a:gd name="T67" fmla="*/ 1596 h 3298"/>
                <a:gd name="T68" fmla="*/ 1082 w 3212"/>
                <a:gd name="T69" fmla="*/ 1248 h 3298"/>
                <a:gd name="T70" fmla="*/ 1614 w 3212"/>
                <a:gd name="T71" fmla="*/ 825 h 3298"/>
                <a:gd name="T72" fmla="*/ 2194 w 3212"/>
                <a:gd name="T73" fmla="*/ 338 h 3298"/>
                <a:gd name="T74" fmla="*/ 2374 w 3212"/>
                <a:gd name="T75" fmla="*/ 118 h 3298"/>
                <a:gd name="T76" fmla="*/ 2661 w 3212"/>
                <a:gd name="T77" fmla="*/ 304 h 3298"/>
                <a:gd name="T78" fmla="*/ 2993 w 3212"/>
                <a:gd name="T79" fmla="*/ 603 h 3298"/>
                <a:gd name="T80" fmla="*/ 2474 w 3212"/>
                <a:gd name="T81" fmla="*/ 1257 h 3298"/>
                <a:gd name="T82" fmla="*/ 1732 w 3212"/>
                <a:gd name="T83" fmla="*/ 1951 h 3298"/>
                <a:gd name="T84" fmla="*/ 1047 w 3212"/>
                <a:gd name="T85" fmla="*/ 2462 h 3298"/>
                <a:gd name="T86" fmla="*/ 1012 w 3212"/>
                <a:gd name="T87" fmla="*/ 2472 h 3298"/>
                <a:gd name="T88" fmla="*/ 3078 w 3212"/>
                <a:gd name="T89" fmla="*/ 1147 h 3298"/>
                <a:gd name="T90" fmla="*/ 3067 w 3212"/>
                <a:gd name="T91" fmla="*/ 1301 h 3298"/>
                <a:gd name="T92" fmla="*/ 3051 w 3212"/>
                <a:gd name="T93" fmla="*/ 1343 h 3298"/>
                <a:gd name="T94" fmla="*/ 3018 w 3212"/>
                <a:gd name="T95" fmla="*/ 1366 h 3298"/>
                <a:gd name="T96" fmla="*/ 2890 w 3212"/>
                <a:gd name="T97" fmla="*/ 1493 h 3298"/>
                <a:gd name="T98" fmla="*/ 1823 w 3212"/>
                <a:gd name="T99" fmla="*/ 2434 h 3298"/>
                <a:gd name="T100" fmla="*/ 1765 w 3212"/>
                <a:gd name="T101" fmla="*/ 2231 h 3298"/>
                <a:gd name="T102" fmla="*/ 1749 w 3212"/>
                <a:gd name="T103" fmla="*/ 2105 h 3298"/>
                <a:gd name="T104" fmla="*/ 2236 w 3212"/>
                <a:gd name="T105" fmla="*/ 1651 h 3298"/>
                <a:gd name="T106" fmla="*/ 3095 w 3212"/>
                <a:gd name="T107" fmla="*/ 770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xmlns="" id="{6E3BC20F-725E-8659-9459-33C64093D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8" y="2746"/>
              <a:ext cx="212" cy="132"/>
            </a:xfrm>
            <a:custGeom>
              <a:avLst/>
              <a:gdLst>
                <a:gd name="T0" fmla="*/ 544 w 635"/>
                <a:gd name="T1" fmla="*/ 0 h 398"/>
                <a:gd name="T2" fmla="*/ 504 w 635"/>
                <a:gd name="T3" fmla="*/ 18 h 398"/>
                <a:gd name="T4" fmla="*/ 496 w 635"/>
                <a:gd name="T5" fmla="*/ 52 h 398"/>
                <a:gd name="T6" fmla="*/ 530 w 635"/>
                <a:gd name="T7" fmla="*/ 177 h 398"/>
                <a:gd name="T8" fmla="*/ 515 w 635"/>
                <a:gd name="T9" fmla="*/ 226 h 398"/>
                <a:gd name="T10" fmla="*/ 478 w 635"/>
                <a:gd name="T11" fmla="*/ 262 h 398"/>
                <a:gd name="T12" fmla="*/ 403 w 635"/>
                <a:gd name="T13" fmla="*/ 291 h 398"/>
                <a:gd name="T14" fmla="*/ 352 w 635"/>
                <a:gd name="T15" fmla="*/ 272 h 398"/>
                <a:gd name="T16" fmla="*/ 332 w 635"/>
                <a:gd name="T17" fmla="*/ 226 h 398"/>
                <a:gd name="T18" fmla="*/ 331 w 635"/>
                <a:gd name="T19" fmla="*/ 198 h 398"/>
                <a:gd name="T20" fmla="*/ 303 w 635"/>
                <a:gd name="T21" fmla="*/ 164 h 398"/>
                <a:gd name="T22" fmla="*/ 246 w 635"/>
                <a:gd name="T23" fmla="*/ 180 h 398"/>
                <a:gd name="T24" fmla="*/ 236 w 635"/>
                <a:gd name="T25" fmla="*/ 209 h 398"/>
                <a:gd name="T26" fmla="*/ 220 w 635"/>
                <a:gd name="T27" fmla="*/ 268 h 398"/>
                <a:gd name="T28" fmla="*/ 160 w 635"/>
                <a:gd name="T29" fmla="*/ 310 h 398"/>
                <a:gd name="T30" fmla="*/ 122 w 635"/>
                <a:gd name="T31" fmla="*/ 304 h 398"/>
                <a:gd name="T32" fmla="*/ 83 w 635"/>
                <a:gd name="T33" fmla="*/ 270 h 398"/>
                <a:gd name="T34" fmla="*/ 83 w 635"/>
                <a:gd name="T35" fmla="*/ 182 h 398"/>
                <a:gd name="T36" fmla="*/ 90 w 635"/>
                <a:gd name="T37" fmla="*/ 149 h 398"/>
                <a:gd name="T38" fmla="*/ 62 w 635"/>
                <a:gd name="T39" fmla="*/ 126 h 398"/>
                <a:gd name="T40" fmla="*/ 34 w 635"/>
                <a:gd name="T41" fmla="*/ 139 h 398"/>
                <a:gd name="T42" fmla="*/ 7 w 635"/>
                <a:gd name="T43" fmla="*/ 193 h 398"/>
                <a:gd name="T44" fmla="*/ 3 w 635"/>
                <a:gd name="T45" fmla="*/ 268 h 398"/>
                <a:gd name="T46" fmla="*/ 31 w 635"/>
                <a:gd name="T47" fmla="*/ 336 h 398"/>
                <a:gd name="T48" fmla="*/ 93 w 635"/>
                <a:gd name="T49" fmla="*/ 383 h 398"/>
                <a:gd name="T50" fmla="*/ 139 w 635"/>
                <a:gd name="T51" fmla="*/ 398 h 398"/>
                <a:gd name="T52" fmla="*/ 229 w 635"/>
                <a:gd name="T53" fmla="*/ 383 h 398"/>
                <a:gd name="T54" fmla="*/ 279 w 635"/>
                <a:gd name="T55" fmla="*/ 339 h 398"/>
                <a:gd name="T56" fmla="*/ 350 w 635"/>
                <a:gd name="T57" fmla="*/ 379 h 398"/>
                <a:gd name="T58" fmla="*/ 470 w 635"/>
                <a:gd name="T59" fmla="*/ 375 h 398"/>
                <a:gd name="T60" fmla="*/ 527 w 635"/>
                <a:gd name="T61" fmla="*/ 350 h 398"/>
                <a:gd name="T62" fmla="*/ 600 w 635"/>
                <a:gd name="T63" fmla="*/ 271 h 398"/>
                <a:gd name="T64" fmla="*/ 635 w 635"/>
                <a:gd name="T65" fmla="*/ 166 h 398"/>
                <a:gd name="T66" fmla="*/ 614 w 635"/>
                <a:gd name="T67" fmla="*/ 64 h 398"/>
                <a:gd name="T68" fmla="*/ 555 w 635"/>
                <a:gd name="T69" fmla="*/ 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xmlns="" id="{48CDDE4B-7352-6E69-6EB2-B0DC4413E2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515"/>
              <a:ext cx="176" cy="179"/>
            </a:xfrm>
            <a:custGeom>
              <a:avLst/>
              <a:gdLst>
                <a:gd name="T0" fmla="*/ 301 w 528"/>
                <a:gd name="T1" fmla="*/ 1 h 538"/>
                <a:gd name="T2" fmla="*/ 268 w 528"/>
                <a:gd name="T3" fmla="*/ 27 h 538"/>
                <a:gd name="T4" fmla="*/ 273 w 528"/>
                <a:gd name="T5" fmla="*/ 82 h 538"/>
                <a:gd name="T6" fmla="*/ 298 w 528"/>
                <a:gd name="T7" fmla="*/ 95 h 538"/>
                <a:gd name="T8" fmla="*/ 373 w 528"/>
                <a:gd name="T9" fmla="*/ 112 h 538"/>
                <a:gd name="T10" fmla="*/ 419 w 528"/>
                <a:gd name="T11" fmla="*/ 145 h 538"/>
                <a:gd name="T12" fmla="*/ 423 w 528"/>
                <a:gd name="T13" fmla="*/ 191 h 538"/>
                <a:gd name="T14" fmla="*/ 409 w 528"/>
                <a:gd name="T15" fmla="*/ 220 h 538"/>
                <a:gd name="T16" fmla="*/ 357 w 528"/>
                <a:gd name="T17" fmla="*/ 265 h 538"/>
                <a:gd name="T18" fmla="*/ 245 w 528"/>
                <a:gd name="T19" fmla="*/ 269 h 538"/>
                <a:gd name="T20" fmla="*/ 207 w 528"/>
                <a:gd name="T21" fmla="*/ 256 h 538"/>
                <a:gd name="T22" fmla="*/ 188 w 528"/>
                <a:gd name="T23" fmla="*/ 250 h 538"/>
                <a:gd name="T24" fmla="*/ 150 w 528"/>
                <a:gd name="T25" fmla="*/ 268 h 538"/>
                <a:gd name="T26" fmla="*/ 141 w 528"/>
                <a:gd name="T27" fmla="*/ 324 h 538"/>
                <a:gd name="T28" fmla="*/ 161 w 528"/>
                <a:gd name="T29" fmla="*/ 341 h 538"/>
                <a:gd name="T30" fmla="*/ 173 w 528"/>
                <a:gd name="T31" fmla="*/ 347 h 538"/>
                <a:gd name="T32" fmla="*/ 178 w 528"/>
                <a:gd name="T33" fmla="*/ 348 h 538"/>
                <a:gd name="T34" fmla="*/ 184 w 528"/>
                <a:gd name="T35" fmla="*/ 351 h 538"/>
                <a:gd name="T36" fmla="*/ 220 w 528"/>
                <a:gd name="T37" fmla="*/ 367 h 538"/>
                <a:gd name="T38" fmla="*/ 243 w 528"/>
                <a:gd name="T39" fmla="*/ 399 h 538"/>
                <a:gd name="T40" fmla="*/ 180 w 528"/>
                <a:gd name="T41" fmla="*/ 443 h 538"/>
                <a:gd name="T42" fmla="*/ 131 w 528"/>
                <a:gd name="T43" fmla="*/ 456 h 538"/>
                <a:gd name="T44" fmla="*/ 62 w 528"/>
                <a:gd name="T45" fmla="*/ 456 h 538"/>
                <a:gd name="T46" fmla="*/ 50 w 528"/>
                <a:gd name="T47" fmla="*/ 443 h 538"/>
                <a:gd name="T48" fmla="*/ 10 w 528"/>
                <a:gd name="T49" fmla="*/ 446 h 538"/>
                <a:gd name="T50" fmla="*/ 3 w 528"/>
                <a:gd name="T51" fmla="*/ 475 h 538"/>
                <a:gd name="T52" fmla="*/ 45 w 528"/>
                <a:gd name="T53" fmla="*/ 525 h 538"/>
                <a:gd name="T54" fmla="*/ 134 w 528"/>
                <a:gd name="T55" fmla="*/ 538 h 538"/>
                <a:gd name="T56" fmla="*/ 190 w 528"/>
                <a:gd name="T57" fmla="*/ 528 h 538"/>
                <a:gd name="T58" fmla="*/ 302 w 528"/>
                <a:gd name="T59" fmla="*/ 465 h 538"/>
                <a:gd name="T60" fmla="*/ 355 w 528"/>
                <a:gd name="T61" fmla="*/ 383 h 538"/>
                <a:gd name="T62" fmla="*/ 357 w 528"/>
                <a:gd name="T63" fmla="*/ 366 h 538"/>
                <a:gd name="T64" fmla="*/ 425 w 528"/>
                <a:gd name="T65" fmla="*/ 341 h 538"/>
                <a:gd name="T66" fmla="*/ 497 w 528"/>
                <a:gd name="T67" fmla="*/ 271 h 538"/>
                <a:gd name="T68" fmla="*/ 520 w 528"/>
                <a:gd name="T69" fmla="*/ 220 h 538"/>
                <a:gd name="T70" fmla="*/ 520 w 528"/>
                <a:gd name="T71" fmla="*/ 127 h 538"/>
                <a:gd name="T72" fmla="*/ 469 w 528"/>
                <a:gd name="T73" fmla="*/ 53 h 538"/>
                <a:gd name="T74" fmla="*/ 384 w 528"/>
                <a:gd name="T75" fmla="*/ 9 h 538"/>
                <a:gd name="T76" fmla="*/ 311 w 528"/>
                <a:gd name="T7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xmlns="" id="{2B06A982-0453-19E5-995A-6838D28B15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" y="2702"/>
              <a:ext cx="205" cy="210"/>
            </a:xfrm>
            <a:custGeom>
              <a:avLst/>
              <a:gdLst>
                <a:gd name="T0" fmla="*/ 388 w 613"/>
                <a:gd name="T1" fmla="*/ 3 h 630"/>
                <a:gd name="T2" fmla="*/ 357 w 613"/>
                <a:gd name="T3" fmla="*/ 52 h 630"/>
                <a:gd name="T4" fmla="*/ 381 w 613"/>
                <a:gd name="T5" fmla="*/ 89 h 630"/>
                <a:gd name="T6" fmla="*/ 466 w 613"/>
                <a:gd name="T7" fmla="*/ 128 h 630"/>
                <a:gd name="T8" fmla="*/ 511 w 613"/>
                <a:gd name="T9" fmla="*/ 174 h 630"/>
                <a:gd name="T10" fmla="*/ 506 w 613"/>
                <a:gd name="T11" fmla="*/ 230 h 630"/>
                <a:gd name="T12" fmla="*/ 486 w 613"/>
                <a:gd name="T13" fmla="*/ 265 h 630"/>
                <a:gd name="T14" fmla="*/ 431 w 613"/>
                <a:gd name="T15" fmla="*/ 307 h 630"/>
                <a:gd name="T16" fmla="*/ 349 w 613"/>
                <a:gd name="T17" fmla="*/ 312 h 630"/>
                <a:gd name="T18" fmla="*/ 257 w 613"/>
                <a:gd name="T19" fmla="*/ 265 h 630"/>
                <a:gd name="T20" fmla="*/ 253 w 613"/>
                <a:gd name="T21" fmla="*/ 260 h 630"/>
                <a:gd name="T22" fmla="*/ 239 w 613"/>
                <a:gd name="T23" fmla="*/ 252 h 630"/>
                <a:gd name="T24" fmla="*/ 198 w 613"/>
                <a:gd name="T25" fmla="*/ 256 h 630"/>
                <a:gd name="T26" fmla="*/ 175 w 613"/>
                <a:gd name="T27" fmla="*/ 311 h 630"/>
                <a:gd name="T28" fmla="*/ 188 w 613"/>
                <a:gd name="T29" fmla="*/ 334 h 630"/>
                <a:gd name="T30" fmla="*/ 214 w 613"/>
                <a:gd name="T31" fmla="*/ 354 h 630"/>
                <a:gd name="T32" fmla="*/ 256 w 613"/>
                <a:gd name="T33" fmla="*/ 422 h 630"/>
                <a:gd name="T34" fmla="*/ 224 w 613"/>
                <a:gd name="T35" fmla="*/ 512 h 630"/>
                <a:gd name="T36" fmla="*/ 180 w 613"/>
                <a:gd name="T37" fmla="*/ 543 h 630"/>
                <a:gd name="T38" fmla="*/ 119 w 613"/>
                <a:gd name="T39" fmla="*/ 547 h 630"/>
                <a:gd name="T40" fmla="*/ 72 w 613"/>
                <a:gd name="T41" fmla="*/ 495 h 630"/>
                <a:gd name="T42" fmla="*/ 51 w 613"/>
                <a:gd name="T43" fmla="*/ 397 h 630"/>
                <a:gd name="T44" fmla="*/ 37 w 613"/>
                <a:gd name="T45" fmla="*/ 374 h 630"/>
                <a:gd name="T46" fmla="*/ 5 w 613"/>
                <a:gd name="T47" fmla="*/ 387 h 630"/>
                <a:gd name="T48" fmla="*/ 0 w 613"/>
                <a:gd name="T49" fmla="*/ 425 h 630"/>
                <a:gd name="T50" fmla="*/ 13 w 613"/>
                <a:gd name="T51" fmla="*/ 540 h 630"/>
                <a:gd name="T52" fmla="*/ 66 w 613"/>
                <a:gd name="T53" fmla="*/ 607 h 630"/>
                <a:gd name="T54" fmla="*/ 131 w 613"/>
                <a:gd name="T55" fmla="*/ 630 h 630"/>
                <a:gd name="T56" fmla="*/ 220 w 613"/>
                <a:gd name="T57" fmla="*/ 615 h 630"/>
                <a:gd name="T58" fmla="*/ 263 w 613"/>
                <a:gd name="T59" fmla="*/ 594 h 630"/>
                <a:gd name="T60" fmla="*/ 329 w 613"/>
                <a:gd name="T61" fmla="*/ 522 h 630"/>
                <a:gd name="T62" fmla="*/ 352 w 613"/>
                <a:gd name="T63" fmla="*/ 452 h 630"/>
                <a:gd name="T64" fmla="*/ 352 w 613"/>
                <a:gd name="T65" fmla="*/ 410 h 630"/>
                <a:gd name="T66" fmla="*/ 446 w 613"/>
                <a:gd name="T67" fmla="*/ 404 h 630"/>
                <a:gd name="T68" fmla="*/ 555 w 613"/>
                <a:gd name="T69" fmla="*/ 338 h 630"/>
                <a:gd name="T70" fmla="*/ 594 w 613"/>
                <a:gd name="T71" fmla="*/ 283 h 630"/>
                <a:gd name="T72" fmla="*/ 613 w 613"/>
                <a:gd name="T73" fmla="*/ 177 h 630"/>
                <a:gd name="T74" fmla="*/ 574 w 613"/>
                <a:gd name="T75" fmla="*/ 82 h 630"/>
                <a:gd name="T76" fmla="*/ 489 w 613"/>
                <a:gd name="T77" fmla="*/ 17 h 630"/>
                <a:gd name="T78" fmla="*/ 404 w 613"/>
                <a:gd name="T79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자유형 32">
            <a:extLst>
              <a:ext uri="{FF2B5EF4-FFF2-40B4-BE49-F238E27FC236}">
                <a16:creationId xmlns:a16="http://schemas.microsoft.com/office/drawing/2014/main" xmlns="" id="{907F3FAF-DFBE-99AC-AADC-A89F4A4AC34D}"/>
              </a:ext>
            </a:extLst>
          </p:cNvPr>
          <p:cNvSpPr>
            <a:spLocks/>
          </p:cNvSpPr>
          <p:nvPr/>
        </p:nvSpPr>
        <p:spPr bwMode="auto">
          <a:xfrm>
            <a:off x="488420" y="5285029"/>
            <a:ext cx="140756" cy="140756"/>
          </a:xfrm>
          <a:custGeom>
            <a:avLst/>
            <a:gdLst>
              <a:gd name="connsiteX0" fmla="*/ 4509870 w 6502401"/>
              <a:gd name="connsiteY0" fmla="*/ 1250950 h 6502400"/>
              <a:gd name="connsiteX1" fmla="*/ 3460751 w 6502401"/>
              <a:gd name="connsiteY1" fmla="*/ 2299449 h 6502400"/>
              <a:gd name="connsiteX2" fmla="*/ 4204979 w 6502401"/>
              <a:gd name="connsiteY2" fmla="*/ 3043238 h 6502400"/>
              <a:gd name="connsiteX3" fmla="*/ 5253039 w 6502401"/>
              <a:gd name="connsiteY3" fmla="*/ 1994739 h 6502400"/>
              <a:gd name="connsiteX4" fmla="*/ 5487377 w 6502401"/>
              <a:gd name="connsiteY4" fmla="*/ 0 h 6502400"/>
              <a:gd name="connsiteX5" fmla="*/ 5557233 w 6502401"/>
              <a:gd name="connsiteY5" fmla="*/ 0 h 6502400"/>
              <a:gd name="connsiteX6" fmla="*/ 5626559 w 6502401"/>
              <a:gd name="connsiteY6" fmla="*/ 6350 h 6502400"/>
              <a:gd name="connsiteX7" fmla="*/ 5695356 w 6502401"/>
              <a:gd name="connsiteY7" fmla="*/ 20108 h 6502400"/>
              <a:gd name="connsiteX8" fmla="*/ 5763095 w 6502401"/>
              <a:gd name="connsiteY8" fmla="*/ 39688 h 6502400"/>
              <a:gd name="connsiteX9" fmla="*/ 5828717 w 6502401"/>
              <a:gd name="connsiteY9" fmla="*/ 66675 h 6502400"/>
              <a:gd name="connsiteX10" fmla="*/ 5891693 w 6502401"/>
              <a:gd name="connsiteY10" fmla="*/ 100013 h 6502400"/>
              <a:gd name="connsiteX11" fmla="*/ 5953081 w 6502401"/>
              <a:gd name="connsiteY11" fmla="*/ 139700 h 6502400"/>
              <a:gd name="connsiteX12" fmla="*/ 6010236 w 6502401"/>
              <a:gd name="connsiteY12" fmla="*/ 186796 h 6502400"/>
              <a:gd name="connsiteX13" fmla="*/ 6036697 w 6502401"/>
              <a:gd name="connsiteY13" fmla="*/ 212725 h 6502400"/>
              <a:gd name="connsiteX14" fmla="*/ 6289659 w 6502401"/>
              <a:gd name="connsiteY14" fmla="*/ 465667 h 6502400"/>
              <a:gd name="connsiteX15" fmla="*/ 6316649 w 6502401"/>
              <a:gd name="connsiteY15" fmla="*/ 493183 h 6502400"/>
              <a:gd name="connsiteX16" fmla="*/ 6362690 w 6502401"/>
              <a:gd name="connsiteY16" fmla="*/ 550333 h 6502400"/>
              <a:gd name="connsiteX17" fmla="*/ 6402381 w 6502401"/>
              <a:gd name="connsiteY17" fmla="*/ 610658 h 6502400"/>
              <a:gd name="connsiteX18" fmla="*/ 6436250 w 6502401"/>
              <a:gd name="connsiteY18" fmla="*/ 674158 h 6502400"/>
              <a:gd name="connsiteX19" fmla="*/ 6462711 w 6502401"/>
              <a:gd name="connsiteY19" fmla="*/ 739246 h 6502400"/>
              <a:gd name="connsiteX20" fmla="*/ 6482820 w 6502401"/>
              <a:gd name="connsiteY20" fmla="*/ 807508 h 6502400"/>
              <a:gd name="connsiteX21" fmla="*/ 6495522 w 6502401"/>
              <a:gd name="connsiteY21" fmla="*/ 875771 h 6502400"/>
              <a:gd name="connsiteX22" fmla="*/ 6502401 w 6502401"/>
              <a:gd name="connsiteY22" fmla="*/ 946150 h 6502400"/>
              <a:gd name="connsiteX23" fmla="*/ 6502401 w 6502401"/>
              <a:gd name="connsiteY23" fmla="*/ 1015471 h 6502400"/>
              <a:gd name="connsiteX24" fmla="*/ 6495522 w 6502401"/>
              <a:gd name="connsiteY24" fmla="*/ 1085321 h 6502400"/>
              <a:gd name="connsiteX25" fmla="*/ 6482820 w 6502401"/>
              <a:gd name="connsiteY25" fmla="*/ 1154113 h 6502400"/>
              <a:gd name="connsiteX26" fmla="*/ 6462711 w 6502401"/>
              <a:gd name="connsiteY26" fmla="*/ 1221846 h 6502400"/>
              <a:gd name="connsiteX27" fmla="*/ 6436250 w 6502401"/>
              <a:gd name="connsiteY27" fmla="*/ 1287463 h 6502400"/>
              <a:gd name="connsiteX28" fmla="*/ 6402381 w 6502401"/>
              <a:gd name="connsiteY28" fmla="*/ 1350963 h 6502400"/>
              <a:gd name="connsiteX29" fmla="*/ 6362690 w 6502401"/>
              <a:gd name="connsiteY29" fmla="*/ 1410759 h 6502400"/>
              <a:gd name="connsiteX30" fmla="*/ 6316649 w 6502401"/>
              <a:gd name="connsiteY30" fmla="*/ 1467909 h 6502400"/>
              <a:gd name="connsiteX31" fmla="*/ 6289659 w 6502401"/>
              <a:gd name="connsiteY31" fmla="*/ 1495425 h 6502400"/>
              <a:gd name="connsiteX32" fmla="*/ 5791143 w 6502401"/>
              <a:gd name="connsiteY32" fmla="*/ 1993900 h 6502400"/>
              <a:gd name="connsiteX33" fmla="*/ 6036697 w 6502401"/>
              <a:gd name="connsiteY33" fmla="*/ 2239433 h 6502400"/>
              <a:gd name="connsiteX34" fmla="*/ 6050456 w 6502401"/>
              <a:gd name="connsiteY34" fmla="*/ 2253192 h 6502400"/>
              <a:gd name="connsiteX35" fmla="*/ 6071095 w 6502401"/>
              <a:gd name="connsiteY35" fmla="*/ 2284942 h 6502400"/>
              <a:gd name="connsiteX36" fmla="*/ 6084855 w 6502401"/>
              <a:gd name="connsiteY36" fmla="*/ 2319338 h 6502400"/>
              <a:gd name="connsiteX37" fmla="*/ 6092264 w 6502401"/>
              <a:gd name="connsiteY37" fmla="*/ 2355321 h 6502400"/>
              <a:gd name="connsiteX38" fmla="*/ 6092264 w 6502401"/>
              <a:gd name="connsiteY38" fmla="*/ 2391833 h 6502400"/>
              <a:gd name="connsiteX39" fmla="*/ 6084855 w 6502401"/>
              <a:gd name="connsiteY39" fmla="*/ 2428346 h 6502400"/>
              <a:gd name="connsiteX40" fmla="*/ 6071095 w 6502401"/>
              <a:gd name="connsiteY40" fmla="*/ 2462742 h 6502400"/>
              <a:gd name="connsiteX41" fmla="*/ 6050456 w 6502401"/>
              <a:gd name="connsiteY41" fmla="*/ 2493963 h 6502400"/>
              <a:gd name="connsiteX42" fmla="*/ 6036697 w 6502401"/>
              <a:gd name="connsiteY42" fmla="*/ 2508250 h 6502400"/>
              <a:gd name="connsiteX43" fmla="*/ 6022408 w 6502401"/>
              <a:gd name="connsiteY43" fmla="*/ 2522008 h 6502400"/>
              <a:gd name="connsiteX44" fmla="*/ 5991185 w 6502401"/>
              <a:gd name="connsiteY44" fmla="*/ 2542646 h 6502400"/>
              <a:gd name="connsiteX45" fmla="*/ 5956786 w 6502401"/>
              <a:gd name="connsiteY45" fmla="*/ 2556933 h 6502400"/>
              <a:gd name="connsiteX46" fmla="*/ 5920270 w 6502401"/>
              <a:gd name="connsiteY46" fmla="*/ 2563813 h 6502400"/>
              <a:gd name="connsiteX47" fmla="*/ 5883755 w 6502401"/>
              <a:gd name="connsiteY47" fmla="*/ 2563813 h 6502400"/>
              <a:gd name="connsiteX48" fmla="*/ 5847769 w 6502401"/>
              <a:gd name="connsiteY48" fmla="*/ 2556933 h 6502400"/>
              <a:gd name="connsiteX49" fmla="*/ 5813370 w 6502401"/>
              <a:gd name="connsiteY49" fmla="*/ 2542646 h 6502400"/>
              <a:gd name="connsiteX50" fmla="*/ 5781617 w 6502401"/>
              <a:gd name="connsiteY50" fmla="*/ 2522008 h 6502400"/>
              <a:gd name="connsiteX51" fmla="*/ 5767858 w 6502401"/>
              <a:gd name="connsiteY51" fmla="*/ 2508250 h 6502400"/>
              <a:gd name="connsiteX52" fmla="*/ 5522305 w 6502401"/>
              <a:gd name="connsiteY52" fmla="*/ 2263775 h 6502400"/>
              <a:gd name="connsiteX53" fmla="*/ 3771678 w 6502401"/>
              <a:gd name="connsiteY53" fmla="*/ 4014258 h 6502400"/>
              <a:gd name="connsiteX54" fmla="*/ 2034283 w 6502401"/>
              <a:gd name="connsiteY54" fmla="*/ 5750454 h 6502400"/>
              <a:gd name="connsiteX55" fmla="*/ 2004118 w 6502401"/>
              <a:gd name="connsiteY55" fmla="*/ 5780088 h 6502400"/>
              <a:gd name="connsiteX56" fmla="*/ 1936908 w 6502401"/>
              <a:gd name="connsiteY56" fmla="*/ 5832475 h 6502400"/>
              <a:gd name="connsiteX57" fmla="*/ 1865465 w 6502401"/>
              <a:gd name="connsiteY57" fmla="*/ 5876925 h 6502400"/>
              <a:gd name="connsiteX58" fmla="*/ 1789259 w 6502401"/>
              <a:gd name="connsiteY58" fmla="*/ 5911850 h 6502400"/>
              <a:gd name="connsiteX59" fmla="*/ 1709877 w 6502401"/>
              <a:gd name="connsiteY59" fmla="*/ 5938838 h 6502400"/>
              <a:gd name="connsiteX60" fmla="*/ 1627320 w 6502401"/>
              <a:gd name="connsiteY60" fmla="*/ 5955242 h 6502400"/>
              <a:gd name="connsiteX61" fmla="*/ 1543705 w 6502401"/>
              <a:gd name="connsiteY61" fmla="*/ 5963709 h 6502400"/>
              <a:gd name="connsiteX62" fmla="*/ 1459032 w 6502401"/>
              <a:gd name="connsiteY62" fmla="*/ 5961592 h 6502400"/>
              <a:gd name="connsiteX63" fmla="*/ 1417224 w 6502401"/>
              <a:gd name="connsiteY63" fmla="*/ 5956300 h 6502400"/>
              <a:gd name="connsiteX64" fmla="*/ 890660 w 6502401"/>
              <a:gd name="connsiteY64" fmla="*/ 5881688 h 6502400"/>
              <a:gd name="connsiteX65" fmla="*/ 324935 w 6502401"/>
              <a:gd name="connsiteY65" fmla="*/ 6446838 h 6502400"/>
              <a:gd name="connsiteX66" fmla="*/ 310646 w 6502401"/>
              <a:gd name="connsiteY66" fmla="*/ 6460596 h 6502400"/>
              <a:gd name="connsiteX67" fmla="*/ 278364 w 6502401"/>
              <a:gd name="connsiteY67" fmla="*/ 6481234 h 6502400"/>
              <a:gd name="connsiteX68" fmla="*/ 243966 w 6502401"/>
              <a:gd name="connsiteY68" fmla="*/ 6494992 h 6502400"/>
              <a:gd name="connsiteX69" fmla="*/ 208509 w 6502401"/>
              <a:gd name="connsiteY69" fmla="*/ 6502400 h 6502400"/>
              <a:gd name="connsiteX70" fmla="*/ 171464 w 6502401"/>
              <a:gd name="connsiteY70" fmla="*/ 6502400 h 6502400"/>
              <a:gd name="connsiteX71" fmla="*/ 136007 w 6502401"/>
              <a:gd name="connsiteY71" fmla="*/ 6494992 h 6502400"/>
              <a:gd name="connsiteX72" fmla="*/ 101608 w 6502401"/>
              <a:gd name="connsiteY72" fmla="*/ 6481234 h 6502400"/>
              <a:gd name="connsiteX73" fmla="*/ 69856 w 6502401"/>
              <a:gd name="connsiteY73" fmla="*/ 6460596 h 6502400"/>
              <a:gd name="connsiteX74" fmla="*/ 55038 w 6502401"/>
              <a:gd name="connsiteY74" fmla="*/ 6446838 h 6502400"/>
              <a:gd name="connsiteX75" fmla="*/ 42337 w 6502401"/>
              <a:gd name="connsiteY75" fmla="*/ 6432550 h 6502400"/>
              <a:gd name="connsiteX76" fmla="*/ 20639 w 6502401"/>
              <a:gd name="connsiteY76" fmla="*/ 6401329 h 6502400"/>
              <a:gd name="connsiteX77" fmla="*/ 6880 w 6502401"/>
              <a:gd name="connsiteY77" fmla="*/ 6366934 h 6502400"/>
              <a:gd name="connsiteX78" fmla="*/ 0 w 6502401"/>
              <a:gd name="connsiteY78" fmla="*/ 6330421 h 6502400"/>
              <a:gd name="connsiteX79" fmla="*/ 0 w 6502401"/>
              <a:gd name="connsiteY79" fmla="*/ 6293909 h 6502400"/>
              <a:gd name="connsiteX80" fmla="*/ 6880 w 6502401"/>
              <a:gd name="connsiteY80" fmla="*/ 6257925 h 6502400"/>
              <a:gd name="connsiteX81" fmla="*/ 20639 w 6502401"/>
              <a:gd name="connsiteY81" fmla="*/ 6223529 h 6502400"/>
              <a:gd name="connsiteX82" fmla="*/ 42337 w 6502401"/>
              <a:gd name="connsiteY82" fmla="*/ 6191779 h 6502400"/>
              <a:gd name="connsiteX83" fmla="*/ 55038 w 6502401"/>
              <a:gd name="connsiteY83" fmla="*/ 6178021 h 6502400"/>
              <a:gd name="connsiteX84" fmla="*/ 621292 w 6502401"/>
              <a:gd name="connsiteY84" fmla="*/ 5611813 h 6502400"/>
              <a:gd name="connsiteX85" fmla="*/ 546145 w 6502401"/>
              <a:gd name="connsiteY85" fmla="*/ 5085821 h 6502400"/>
              <a:gd name="connsiteX86" fmla="*/ 540853 w 6502401"/>
              <a:gd name="connsiteY86" fmla="*/ 5042959 h 6502400"/>
              <a:gd name="connsiteX87" fmla="*/ 539265 w 6502401"/>
              <a:gd name="connsiteY87" fmla="*/ 4958821 h 6502400"/>
              <a:gd name="connsiteX88" fmla="*/ 546674 w 6502401"/>
              <a:gd name="connsiteY88" fmla="*/ 4874684 h 6502400"/>
              <a:gd name="connsiteX89" fmla="*/ 564138 w 6502401"/>
              <a:gd name="connsiteY89" fmla="*/ 4792663 h 6502400"/>
              <a:gd name="connsiteX90" fmla="*/ 590069 w 6502401"/>
              <a:gd name="connsiteY90" fmla="*/ 4713288 h 6502400"/>
              <a:gd name="connsiteX91" fmla="*/ 626055 w 6502401"/>
              <a:gd name="connsiteY91" fmla="*/ 4637088 h 6502400"/>
              <a:gd name="connsiteX92" fmla="*/ 669980 w 6502401"/>
              <a:gd name="connsiteY92" fmla="*/ 4565121 h 6502400"/>
              <a:gd name="connsiteX93" fmla="*/ 721842 w 6502401"/>
              <a:gd name="connsiteY93" fmla="*/ 4498975 h 6502400"/>
              <a:gd name="connsiteX94" fmla="*/ 752007 w 6502401"/>
              <a:gd name="connsiteY94" fmla="*/ 4467754 h 6502400"/>
              <a:gd name="connsiteX95" fmla="*/ 2468235 w 6502401"/>
              <a:gd name="connsiteY95" fmla="*/ 2752196 h 6502400"/>
              <a:gd name="connsiteX96" fmla="*/ 4239500 w 6502401"/>
              <a:gd name="connsiteY96" fmla="*/ 981075 h 6502400"/>
              <a:gd name="connsiteX97" fmla="*/ 3993947 w 6502401"/>
              <a:gd name="connsiteY97" fmla="*/ 735542 h 6502400"/>
              <a:gd name="connsiteX98" fmla="*/ 3981246 w 6502401"/>
              <a:gd name="connsiteY98" fmla="*/ 721254 h 6502400"/>
              <a:gd name="connsiteX99" fmla="*/ 3959548 w 6502401"/>
              <a:gd name="connsiteY99" fmla="*/ 688975 h 6502400"/>
              <a:gd name="connsiteX100" fmla="*/ 3945789 w 6502401"/>
              <a:gd name="connsiteY100" fmla="*/ 655108 h 6502400"/>
              <a:gd name="connsiteX101" fmla="*/ 3939438 w 6502401"/>
              <a:gd name="connsiteY101" fmla="*/ 619125 h 6502400"/>
              <a:gd name="connsiteX102" fmla="*/ 3939438 w 6502401"/>
              <a:gd name="connsiteY102" fmla="*/ 582613 h 6502400"/>
              <a:gd name="connsiteX103" fmla="*/ 3945789 w 6502401"/>
              <a:gd name="connsiteY103" fmla="*/ 546629 h 6502400"/>
              <a:gd name="connsiteX104" fmla="*/ 3959548 w 6502401"/>
              <a:gd name="connsiteY104" fmla="*/ 512233 h 6502400"/>
              <a:gd name="connsiteX105" fmla="*/ 3981246 w 6502401"/>
              <a:gd name="connsiteY105" fmla="*/ 480483 h 6502400"/>
              <a:gd name="connsiteX106" fmla="*/ 3993947 w 6502401"/>
              <a:gd name="connsiteY106" fmla="*/ 465667 h 6502400"/>
              <a:gd name="connsiteX107" fmla="*/ 4008764 w 6502401"/>
              <a:gd name="connsiteY107" fmla="*/ 452967 h 6502400"/>
              <a:gd name="connsiteX108" fmla="*/ 4039988 w 6502401"/>
              <a:gd name="connsiteY108" fmla="*/ 431800 h 6502400"/>
              <a:gd name="connsiteX109" fmla="*/ 4074916 w 6502401"/>
              <a:gd name="connsiteY109" fmla="*/ 418042 h 6502400"/>
              <a:gd name="connsiteX110" fmla="*/ 4110902 w 6502401"/>
              <a:gd name="connsiteY110" fmla="*/ 411163 h 6502400"/>
              <a:gd name="connsiteX111" fmla="*/ 4147417 w 6502401"/>
              <a:gd name="connsiteY111" fmla="*/ 411163 h 6502400"/>
              <a:gd name="connsiteX112" fmla="*/ 4182875 w 6502401"/>
              <a:gd name="connsiteY112" fmla="*/ 418042 h 6502400"/>
              <a:gd name="connsiteX113" fmla="*/ 4217273 w 6502401"/>
              <a:gd name="connsiteY113" fmla="*/ 431800 h 6502400"/>
              <a:gd name="connsiteX114" fmla="*/ 4249555 w 6502401"/>
              <a:gd name="connsiteY114" fmla="*/ 452967 h 6502400"/>
              <a:gd name="connsiteX115" fmla="*/ 4263844 w 6502401"/>
              <a:gd name="connsiteY115" fmla="*/ 465667 h 6502400"/>
              <a:gd name="connsiteX116" fmla="*/ 4508339 w 6502401"/>
              <a:gd name="connsiteY116" fmla="*/ 711200 h 6502400"/>
              <a:gd name="connsiteX117" fmla="*/ 5007913 w 6502401"/>
              <a:gd name="connsiteY117" fmla="*/ 212725 h 6502400"/>
              <a:gd name="connsiteX118" fmla="*/ 5034373 w 6502401"/>
              <a:gd name="connsiteY118" fmla="*/ 186796 h 6502400"/>
              <a:gd name="connsiteX119" fmla="*/ 5091528 w 6502401"/>
              <a:gd name="connsiteY119" fmla="*/ 139700 h 6502400"/>
              <a:gd name="connsiteX120" fmla="*/ 5152387 w 6502401"/>
              <a:gd name="connsiteY120" fmla="*/ 100013 h 6502400"/>
              <a:gd name="connsiteX121" fmla="*/ 5215892 w 6502401"/>
              <a:gd name="connsiteY121" fmla="*/ 66675 h 6502400"/>
              <a:gd name="connsiteX122" fmla="*/ 5281514 w 6502401"/>
              <a:gd name="connsiteY122" fmla="*/ 39688 h 6502400"/>
              <a:gd name="connsiteX123" fmla="*/ 5348195 w 6502401"/>
              <a:gd name="connsiteY123" fmla="*/ 20108 h 6502400"/>
              <a:gd name="connsiteX124" fmla="*/ 5418050 w 6502401"/>
              <a:gd name="connsiteY124" fmla="*/ 6350 h 650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6502401" h="6502400">
                <a:moveTo>
                  <a:pt x="4509870" y="1250950"/>
                </a:moveTo>
                <a:lnTo>
                  <a:pt x="3460751" y="2299449"/>
                </a:lnTo>
                <a:lnTo>
                  <a:pt x="4204979" y="3043238"/>
                </a:lnTo>
                <a:lnTo>
                  <a:pt x="5253039" y="1994739"/>
                </a:lnTo>
                <a:close/>
                <a:moveTo>
                  <a:pt x="5487377" y="0"/>
                </a:moveTo>
                <a:lnTo>
                  <a:pt x="5557233" y="0"/>
                </a:lnTo>
                <a:lnTo>
                  <a:pt x="5626559" y="6350"/>
                </a:lnTo>
                <a:lnTo>
                  <a:pt x="5695356" y="20108"/>
                </a:lnTo>
                <a:lnTo>
                  <a:pt x="5763095" y="39688"/>
                </a:lnTo>
                <a:lnTo>
                  <a:pt x="5828717" y="66675"/>
                </a:lnTo>
                <a:lnTo>
                  <a:pt x="5891693" y="100013"/>
                </a:lnTo>
                <a:lnTo>
                  <a:pt x="5953081" y="139700"/>
                </a:lnTo>
                <a:lnTo>
                  <a:pt x="6010236" y="186796"/>
                </a:lnTo>
                <a:lnTo>
                  <a:pt x="6036697" y="212725"/>
                </a:lnTo>
                <a:lnTo>
                  <a:pt x="6289659" y="465667"/>
                </a:lnTo>
                <a:lnTo>
                  <a:pt x="6316649" y="493183"/>
                </a:lnTo>
                <a:lnTo>
                  <a:pt x="6362690" y="550333"/>
                </a:lnTo>
                <a:lnTo>
                  <a:pt x="6402381" y="610658"/>
                </a:lnTo>
                <a:lnTo>
                  <a:pt x="6436250" y="674158"/>
                </a:lnTo>
                <a:lnTo>
                  <a:pt x="6462711" y="739246"/>
                </a:lnTo>
                <a:lnTo>
                  <a:pt x="6482820" y="807508"/>
                </a:lnTo>
                <a:lnTo>
                  <a:pt x="6495522" y="875771"/>
                </a:lnTo>
                <a:lnTo>
                  <a:pt x="6502401" y="946150"/>
                </a:lnTo>
                <a:lnTo>
                  <a:pt x="6502401" y="1015471"/>
                </a:lnTo>
                <a:lnTo>
                  <a:pt x="6495522" y="1085321"/>
                </a:lnTo>
                <a:lnTo>
                  <a:pt x="6482820" y="1154113"/>
                </a:lnTo>
                <a:lnTo>
                  <a:pt x="6462711" y="1221846"/>
                </a:lnTo>
                <a:lnTo>
                  <a:pt x="6436250" y="1287463"/>
                </a:lnTo>
                <a:lnTo>
                  <a:pt x="6402381" y="1350963"/>
                </a:lnTo>
                <a:lnTo>
                  <a:pt x="6362690" y="1410759"/>
                </a:lnTo>
                <a:lnTo>
                  <a:pt x="6316649" y="1467909"/>
                </a:lnTo>
                <a:lnTo>
                  <a:pt x="6289659" y="1495425"/>
                </a:lnTo>
                <a:lnTo>
                  <a:pt x="5791143" y="1993900"/>
                </a:lnTo>
                <a:lnTo>
                  <a:pt x="6036697" y="2239433"/>
                </a:lnTo>
                <a:lnTo>
                  <a:pt x="6050456" y="2253192"/>
                </a:lnTo>
                <a:lnTo>
                  <a:pt x="6071095" y="2284942"/>
                </a:lnTo>
                <a:lnTo>
                  <a:pt x="6084855" y="2319338"/>
                </a:lnTo>
                <a:lnTo>
                  <a:pt x="6092264" y="2355321"/>
                </a:lnTo>
                <a:lnTo>
                  <a:pt x="6092264" y="2391833"/>
                </a:lnTo>
                <a:lnTo>
                  <a:pt x="6084855" y="2428346"/>
                </a:lnTo>
                <a:lnTo>
                  <a:pt x="6071095" y="2462742"/>
                </a:lnTo>
                <a:lnTo>
                  <a:pt x="6050456" y="2493963"/>
                </a:lnTo>
                <a:lnTo>
                  <a:pt x="6036697" y="2508250"/>
                </a:lnTo>
                <a:lnTo>
                  <a:pt x="6022408" y="2522008"/>
                </a:lnTo>
                <a:lnTo>
                  <a:pt x="5991185" y="2542646"/>
                </a:lnTo>
                <a:lnTo>
                  <a:pt x="5956786" y="2556933"/>
                </a:lnTo>
                <a:lnTo>
                  <a:pt x="5920270" y="2563813"/>
                </a:lnTo>
                <a:lnTo>
                  <a:pt x="5883755" y="2563813"/>
                </a:lnTo>
                <a:lnTo>
                  <a:pt x="5847769" y="2556933"/>
                </a:lnTo>
                <a:lnTo>
                  <a:pt x="5813370" y="2542646"/>
                </a:lnTo>
                <a:lnTo>
                  <a:pt x="5781617" y="2522008"/>
                </a:lnTo>
                <a:lnTo>
                  <a:pt x="5767858" y="2508250"/>
                </a:lnTo>
                <a:lnTo>
                  <a:pt x="5522305" y="2263775"/>
                </a:lnTo>
                <a:lnTo>
                  <a:pt x="3771678" y="4014258"/>
                </a:lnTo>
                <a:lnTo>
                  <a:pt x="2034283" y="5750454"/>
                </a:lnTo>
                <a:lnTo>
                  <a:pt x="2004118" y="5780088"/>
                </a:lnTo>
                <a:lnTo>
                  <a:pt x="1936908" y="5832475"/>
                </a:lnTo>
                <a:lnTo>
                  <a:pt x="1865465" y="5876925"/>
                </a:lnTo>
                <a:lnTo>
                  <a:pt x="1789259" y="5911850"/>
                </a:lnTo>
                <a:lnTo>
                  <a:pt x="1709877" y="5938838"/>
                </a:lnTo>
                <a:lnTo>
                  <a:pt x="1627320" y="5955242"/>
                </a:lnTo>
                <a:lnTo>
                  <a:pt x="1543705" y="5963709"/>
                </a:lnTo>
                <a:lnTo>
                  <a:pt x="1459032" y="5961592"/>
                </a:lnTo>
                <a:lnTo>
                  <a:pt x="1417224" y="5956300"/>
                </a:lnTo>
                <a:lnTo>
                  <a:pt x="890660" y="5881688"/>
                </a:lnTo>
                <a:lnTo>
                  <a:pt x="324935" y="6446838"/>
                </a:lnTo>
                <a:lnTo>
                  <a:pt x="310646" y="6460596"/>
                </a:lnTo>
                <a:lnTo>
                  <a:pt x="278364" y="6481234"/>
                </a:lnTo>
                <a:lnTo>
                  <a:pt x="243966" y="6494992"/>
                </a:lnTo>
                <a:lnTo>
                  <a:pt x="208509" y="6502400"/>
                </a:lnTo>
                <a:lnTo>
                  <a:pt x="171464" y="6502400"/>
                </a:lnTo>
                <a:lnTo>
                  <a:pt x="136007" y="6494992"/>
                </a:lnTo>
                <a:lnTo>
                  <a:pt x="101608" y="6481234"/>
                </a:lnTo>
                <a:lnTo>
                  <a:pt x="69856" y="6460596"/>
                </a:lnTo>
                <a:lnTo>
                  <a:pt x="55038" y="6446838"/>
                </a:lnTo>
                <a:lnTo>
                  <a:pt x="42337" y="6432550"/>
                </a:lnTo>
                <a:lnTo>
                  <a:pt x="20639" y="6401329"/>
                </a:lnTo>
                <a:lnTo>
                  <a:pt x="6880" y="6366934"/>
                </a:lnTo>
                <a:lnTo>
                  <a:pt x="0" y="6330421"/>
                </a:lnTo>
                <a:lnTo>
                  <a:pt x="0" y="6293909"/>
                </a:lnTo>
                <a:lnTo>
                  <a:pt x="6880" y="6257925"/>
                </a:lnTo>
                <a:lnTo>
                  <a:pt x="20639" y="6223529"/>
                </a:lnTo>
                <a:lnTo>
                  <a:pt x="42337" y="6191779"/>
                </a:lnTo>
                <a:lnTo>
                  <a:pt x="55038" y="6178021"/>
                </a:lnTo>
                <a:lnTo>
                  <a:pt x="621292" y="5611813"/>
                </a:lnTo>
                <a:lnTo>
                  <a:pt x="546145" y="5085821"/>
                </a:lnTo>
                <a:lnTo>
                  <a:pt x="540853" y="5042959"/>
                </a:lnTo>
                <a:lnTo>
                  <a:pt x="539265" y="4958821"/>
                </a:lnTo>
                <a:lnTo>
                  <a:pt x="546674" y="4874684"/>
                </a:lnTo>
                <a:lnTo>
                  <a:pt x="564138" y="4792663"/>
                </a:lnTo>
                <a:lnTo>
                  <a:pt x="590069" y="4713288"/>
                </a:lnTo>
                <a:lnTo>
                  <a:pt x="626055" y="4637088"/>
                </a:lnTo>
                <a:lnTo>
                  <a:pt x="669980" y="4565121"/>
                </a:lnTo>
                <a:lnTo>
                  <a:pt x="721842" y="4498975"/>
                </a:lnTo>
                <a:lnTo>
                  <a:pt x="752007" y="4467754"/>
                </a:lnTo>
                <a:lnTo>
                  <a:pt x="2468235" y="2752196"/>
                </a:lnTo>
                <a:lnTo>
                  <a:pt x="4239500" y="981075"/>
                </a:lnTo>
                <a:lnTo>
                  <a:pt x="3993947" y="735542"/>
                </a:lnTo>
                <a:lnTo>
                  <a:pt x="3981246" y="721254"/>
                </a:lnTo>
                <a:lnTo>
                  <a:pt x="3959548" y="688975"/>
                </a:lnTo>
                <a:lnTo>
                  <a:pt x="3945789" y="655108"/>
                </a:lnTo>
                <a:lnTo>
                  <a:pt x="3939438" y="619125"/>
                </a:lnTo>
                <a:lnTo>
                  <a:pt x="3939438" y="582613"/>
                </a:lnTo>
                <a:lnTo>
                  <a:pt x="3945789" y="546629"/>
                </a:lnTo>
                <a:lnTo>
                  <a:pt x="3959548" y="512233"/>
                </a:lnTo>
                <a:lnTo>
                  <a:pt x="3981246" y="480483"/>
                </a:lnTo>
                <a:lnTo>
                  <a:pt x="3993947" y="465667"/>
                </a:lnTo>
                <a:lnTo>
                  <a:pt x="4008764" y="452967"/>
                </a:lnTo>
                <a:lnTo>
                  <a:pt x="4039988" y="431800"/>
                </a:lnTo>
                <a:lnTo>
                  <a:pt x="4074916" y="418042"/>
                </a:lnTo>
                <a:lnTo>
                  <a:pt x="4110902" y="411163"/>
                </a:lnTo>
                <a:lnTo>
                  <a:pt x="4147417" y="411163"/>
                </a:lnTo>
                <a:lnTo>
                  <a:pt x="4182875" y="418042"/>
                </a:lnTo>
                <a:lnTo>
                  <a:pt x="4217273" y="431800"/>
                </a:lnTo>
                <a:lnTo>
                  <a:pt x="4249555" y="452967"/>
                </a:lnTo>
                <a:lnTo>
                  <a:pt x="4263844" y="465667"/>
                </a:lnTo>
                <a:lnTo>
                  <a:pt x="4508339" y="711200"/>
                </a:lnTo>
                <a:lnTo>
                  <a:pt x="5007913" y="212725"/>
                </a:lnTo>
                <a:lnTo>
                  <a:pt x="5034373" y="186796"/>
                </a:lnTo>
                <a:lnTo>
                  <a:pt x="5091528" y="139700"/>
                </a:lnTo>
                <a:lnTo>
                  <a:pt x="5152387" y="100013"/>
                </a:lnTo>
                <a:lnTo>
                  <a:pt x="5215892" y="66675"/>
                </a:lnTo>
                <a:lnTo>
                  <a:pt x="5281514" y="39688"/>
                </a:lnTo>
                <a:lnTo>
                  <a:pt x="5348195" y="20108"/>
                </a:lnTo>
                <a:lnTo>
                  <a:pt x="5418050" y="63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5" name="Group 36">
            <a:extLst>
              <a:ext uri="{FF2B5EF4-FFF2-40B4-BE49-F238E27FC236}">
                <a16:creationId xmlns:a16="http://schemas.microsoft.com/office/drawing/2014/main" xmlns="" id="{AC283FBB-FB47-7A39-45B1-8C50EB8F545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21224" y="4076735"/>
            <a:ext cx="75149" cy="194135"/>
            <a:chOff x="2375" y="2182"/>
            <a:chExt cx="144" cy="372"/>
          </a:xfrm>
          <a:solidFill>
            <a:schemeClr val="bg1"/>
          </a:solidFill>
        </p:grpSpPr>
        <p:sp>
          <p:nvSpPr>
            <p:cNvPr id="23" name="Freeform 37">
              <a:extLst>
                <a:ext uri="{FF2B5EF4-FFF2-40B4-BE49-F238E27FC236}">
                  <a16:creationId xmlns:a16="http://schemas.microsoft.com/office/drawing/2014/main" xmlns="" id="{98C59AB7-565B-70EC-5949-B96C7513B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" y="2182"/>
              <a:ext cx="99" cy="210"/>
            </a:xfrm>
            <a:custGeom>
              <a:avLst/>
              <a:gdLst>
                <a:gd name="T0" fmla="*/ 0 w 296"/>
                <a:gd name="T1" fmla="*/ 631 h 631"/>
                <a:gd name="T2" fmla="*/ 296 w 296"/>
                <a:gd name="T3" fmla="*/ 631 h 631"/>
                <a:gd name="T4" fmla="*/ 270 w 296"/>
                <a:gd name="T5" fmla="*/ 612 h 631"/>
                <a:gd name="T6" fmla="*/ 232 w 296"/>
                <a:gd name="T7" fmla="*/ 568 h 631"/>
                <a:gd name="T8" fmla="*/ 209 w 296"/>
                <a:gd name="T9" fmla="*/ 517 h 631"/>
                <a:gd name="T10" fmla="*/ 199 w 296"/>
                <a:gd name="T11" fmla="*/ 467 h 631"/>
                <a:gd name="T12" fmla="*/ 198 w 296"/>
                <a:gd name="T13" fmla="*/ 442 h 631"/>
                <a:gd name="T14" fmla="*/ 200 w 296"/>
                <a:gd name="T15" fmla="*/ 370 h 631"/>
                <a:gd name="T16" fmla="*/ 208 w 296"/>
                <a:gd name="T17" fmla="*/ 279 h 631"/>
                <a:gd name="T18" fmla="*/ 213 w 296"/>
                <a:gd name="T19" fmla="*/ 207 h 631"/>
                <a:gd name="T20" fmla="*/ 215 w 296"/>
                <a:gd name="T21" fmla="*/ 157 h 631"/>
                <a:gd name="T22" fmla="*/ 215 w 296"/>
                <a:gd name="T23" fmla="*/ 132 h 631"/>
                <a:gd name="T24" fmla="*/ 205 w 296"/>
                <a:gd name="T25" fmla="*/ 79 h 631"/>
                <a:gd name="T26" fmla="*/ 189 w 296"/>
                <a:gd name="T27" fmla="*/ 31 h 631"/>
                <a:gd name="T28" fmla="*/ 172 w 296"/>
                <a:gd name="T29" fmla="*/ 8 h 631"/>
                <a:gd name="T30" fmla="*/ 159 w 296"/>
                <a:gd name="T31" fmla="*/ 0 h 631"/>
                <a:gd name="T32" fmla="*/ 151 w 296"/>
                <a:gd name="T33" fmla="*/ 0 h 631"/>
                <a:gd name="T34" fmla="*/ 138 w 296"/>
                <a:gd name="T35" fmla="*/ 1 h 631"/>
                <a:gd name="T36" fmla="*/ 127 w 296"/>
                <a:gd name="T37" fmla="*/ 11 h 631"/>
                <a:gd name="T38" fmla="*/ 114 w 296"/>
                <a:gd name="T39" fmla="*/ 27 h 631"/>
                <a:gd name="T40" fmla="*/ 98 w 296"/>
                <a:gd name="T41" fmla="*/ 75 h 631"/>
                <a:gd name="T42" fmla="*/ 89 w 296"/>
                <a:gd name="T43" fmla="*/ 145 h 631"/>
                <a:gd name="T44" fmla="*/ 89 w 296"/>
                <a:gd name="T45" fmla="*/ 160 h 631"/>
                <a:gd name="T46" fmla="*/ 92 w 296"/>
                <a:gd name="T47" fmla="*/ 253 h 631"/>
                <a:gd name="T48" fmla="*/ 101 w 296"/>
                <a:gd name="T49" fmla="*/ 310 h 631"/>
                <a:gd name="T50" fmla="*/ 105 w 296"/>
                <a:gd name="T51" fmla="*/ 337 h 631"/>
                <a:gd name="T52" fmla="*/ 111 w 296"/>
                <a:gd name="T53" fmla="*/ 400 h 631"/>
                <a:gd name="T54" fmla="*/ 109 w 296"/>
                <a:gd name="T55" fmla="*/ 442 h 631"/>
                <a:gd name="T56" fmla="*/ 105 w 296"/>
                <a:gd name="T57" fmla="*/ 480 h 631"/>
                <a:gd name="T58" fmla="*/ 83 w 296"/>
                <a:gd name="T59" fmla="*/ 542 h 631"/>
                <a:gd name="T60" fmla="*/ 50 w 296"/>
                <a:gd name="T61" fmla="*/ 588 h 631"/>
                <a:gd name="T62" fmla="*/ 15 w 296"/>
                <a:gd name="T63" fmla="*/ 621 h 631"/>
                <a:gd name="T64" fmla="*/ 0 w 296"/>
                <a:gd name="T65" fmla="*/ 63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Rectangle 38">
              <a:extLst>
                <a:ext uri="{FF2B5EF4-FFF2-40B4-BE49-F238E27FC236}">
                  <a16:creationId xmlns:a16="http://schemas.microsoft.com/office/drawing/2014/main" xmlns="" id="{146FAFDB-B591-060A-0201-743FF3D7A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25"/>
              <a:ext cx="123" cy="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Rectangle 39">
              <a:extLst>
                <a:ext uri="{FF2B5EF4-FFF2-40B4-BE49-F238E27FC236}">
                  <a16:creationId xmlns:a16="http://schemas.microsoft.com/office/drawing/2014/main" xmlns="" id="{49715E52-EFFC-93EF-0897-943184DA7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37"/>
              <a:ext cx="123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Rectangle 40">
              <a:extLst>
                <a:ext uri="{FF2B5EF4-FFF2-40B4-BE49-F238E27FC236}">
                  <a16:creationId xmlns:a16="http://schemas.microsoft.com/office/drawing/2014/main" xmlns="" id="{7705E3AF-EB74-EBBA-C014-E66996DAC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05"/>
              <a:ext cx="123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41">
              <a:extLst>
                <a:ext uri="{FF2B5EF4-FFF2-40B4-BE49-F238E27FC236}">
                  <a16:creationId xmlns:a16="http://schemas.microsoft.com/office/drawing/2014/main" xmlns="" id="{B2EB11BA-F0B4-7B71-DC9E-F43C5DA96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" y="2463"/>
              <a:ext cx="143" cy="91"/>
            </a:xfrm>
            <a:custGeom>
              <a:avLst/>
              <a:gdLst>
                <a:gd name="T0" fmla="*/ 4 w 429"/>
                <a:gd name="T1" fmla="*/ 241 h 274"/>
                <a:gd name="T2" fmla="*/ 0 w 429"/>
                <a:gd name="T3" fmla="*/ 247 h 274"/>
                <a:gd name="T4" fmla="*/ 0 w 429"/>
                <a:gd name="T5" fmla="*/ 252 h 274"/>
                <a:gd name="T6" fmla="*/ 4 w 429"/>
                <a:gd name="T7" fmla="*/ 261 h 274"/>
                <a:gd name="T8" fmla="*/ 19 w 429"/>
                <a:gd name="T9" fmla="*/ 265 h 274"/>
                <a:gd name="T10" fmla="*/ 40 w 429"/>
                <a:gd name="T11" fmla="*/ 268 h 274"/>
                <a:gd name="T12" fmla="*/ 66 w 429"/>
                <a:gd name="T13" fmla="*/ 271 h 274"/>
                <a:gd name="T14" fmla="*/ 68 w 429"/>
                <a:gd name="T15" fmla="*/ 271 h 274"/>
                <a:gd name="T16" fmla="*/ 68 w 429"/>
                <a:gd name="T17" fmla="*/ 271 h 274"/>
                <a:gd name="T18" fmla="*/ 78 w 429"/>
                <a:gd name="T19" fmla="*/ 270 h 274"/>
                <a:gd name="T20" fmla="*/ 95 w 429"/>
                <a:gd name="T21" fmla="*/ 254 h 274"/>
                <a:gd name="T22" fmla="*/ 121 w 429"/>
                <a:gd name="T23" fmla="*/ 210 h 274"/>
                <a:gd name="T24" fmla="*/ 134 w 429"/>
                <a:gd name="T25" fmla="*/ 179 h 274"/>
                <a:gd name="T26" fmla="*/ 130 w 429"/>
                <a:gd name="T27" fmla="*/ 208 h 274"/>
                <a:gd name="T28" fmla="*/ 117 w 429"/>
                <a:gd name="T29" fmla="*/ 274 h 274"/>
                <a:gd name="T30" fmla="*/ 144 w 429"/>
                <a:gd name="T31" fmla="*/ 274 h 274"/>
                <a:gd name="T32" fmla="*/ 172 w 429"/>
                <a:gd name="T33" fmla="*/ 274 h 274"/>
                <a:gd name="T34" fmla="*/ 231 w 429"/>
                <a:gd name="T35" fmla="*/ 274 h 274"/>
                <a:gd name="T36" fmla="*/ 329 w 429"/>
                <a:gd name="T37" fmla="*/ 267 h 274"/>
                <a:gd name="T38" fmla="*/ 363 w 429"/>
                <a:gd name="T39" fmla="*/ 260 h 274"/>
                <a:gd name="T40" fmla="*/ 379 w 429"/>
                <a:gd name="T41" fmla="*/ 255 h 274"/>
                <a:gd name="T42" fmla="*/ 400 w 429"/>
                <a:gd name="T43" fmla="*/ 235 h 274"/>
                <a:gd name="T44" fmla="*/ 405 w 429"/>
                <a:gd name="T45" fmla="*/ 222 h 274"/>
                <a:gd name="T46" fmla="*/ 416 w 429"/>
                <a:gd name="T47" fmla="*/ 164 h 274"/>
                <a:gd name="T48" fmla="*/ 428 w 429"/>
                <a:gd name="T49" fmla="*/ 36 h 274"/>
                <a:gd name="T50" fmla="*/ 429 w 429"/>
                <a:gd name="T51" fmla="*/ 0 h 274"/>
                <a:gd name="T52" fmla="*/ 64 w 429"/>
                <a:gd name="T53" fmla="*/ 0 h 274"/>
                <a:gd name="T54" fmla="*/ 64 w 429"/>
                <a:gd name="T55" fmla="*/ 46 h 274"/>
                <a:gd name="T56" fmla="*/ 48 w 429"/>
                <a:gd name="T57" fmla="*/ 159 h 274"/>
                <a:gd name="T58" fmla="*/ 30 w 429"/>
                <a:gd name="T59" fmla="*/ 208 h 274"/>
                <a:gd name="T60" fmla="*/ 14 w 429"/>
                <a:gd name="T61" fmla="*/ 234 h 274"/>
                <a:gd name="T62" fmla="*/ 4 w 429"/>
                <a:gd name="T63" fmla="*/ 241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6" name="Freeform 6">
            <a:extLst>
              <a:ext uri="{FF2B5EF4-FFF2-40B4-BE49-F238E27FC236}">
                <a16:creationId xmlns:a16="http://schemas.microsoft.com/office/drawing/2014/main" xmlns="" id="{E7DFF862-FCB2-F974-ACE0-C185694DD7CB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488183" y="4715342"/>
            <a:ext cx="141230" cy="1252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17" name="Group 23">
            <a:extLst>
              <a:ext uri="{FF2B5EF4-FFF2-40B4-BE49-F238E27FC236}">
                <a16:creationId xmlns:a16="http://schemas.microsoft.com/office/drawing/2014/main" xmlns="" id="{FD4F5648-01AC-5ABA-4694-021A3D18E28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0498" y="5870257"/>
            <a:ext cx="176601" cy="162098"/>
            <a:chOff x="2577" y="1104"/>
            <a:chExt cx="414" cy="380"/>
          </a:xfrm>
          <a:solidFill>
            <a:schemeClr val="bg1"/>
          </a:solidFill>
        </p:grpSpPr>
        <p:sp>
          <p:nvSpPr>
            <p:cNvPr id="18" name="Freeform 24">
              <a:extLst>
                <a:ext uri="{FF2B5EF4-FFF2-40B4-BE49-F238E27FC236}">
                  <a16:creationId xmlns:a16="http://schemas.microsoft.com/office/drawing/2014/main" xmlns="" id="{A1A04AEB-FED1-07DC-92FE-433DE3CAC2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7" y="1104"/>
              <a:ext cx="353" cy="380"/>
            </a:xfrm>
            <a:custGeom>
              <a:avLst/>
              <a:gdLst>
                <a:gd name="T0" fmla="*/ 81 w 1058"/>
                <a:gd name="T1" fmla="*/ 1141 h 1141"/>
                <a:gd name="T2" fmla="*/ 91 w 1058"/>
                <a:gd name="T3" fmla="*/ 1140 h 1141"/>
                <a:gd name="T4" fmla="*/ 101 w 1058"/>
                <a:gd name="T5" fmla="*/ 1131 h 1141"/>
                <a:gd name="T6" fmla="*/ 206 w 1058"/>
                <a:gd name="T7" fmla="*/ 1129 h 1141"/>
                <a:gd name="T8" fmla="*/ 206 w 1058"/>
                <a:gd name="T9" fmla="*/ 1115 h 1141"/>
                <a:gd name="T10" fmla="*/ 120 w 1058"/>
                <a:gd name="T11" fmla="*/ 1112 h 1141"/>
                <a:gd name="T12" fmla="*/ 352 w 1058"/>
                <a:gd name="T13" fmla="*/ 962 h 1141"/>
                <a:gd name="T14" fmla="*/ 365 w 1058"/>
                <a:gd name="T15" fmla="*/ 968 h 1141"/>
                <a:gd name="T16" fmla="*/ 378 w 1058"/>
                <a:gd name="T17" fmla="*/ 962 h 1141"/>
                <a:gd name="T18" fmla="*/ 994 w 1058"/>
                <a:gd name="T19" fmla="*/ 347 h 1141"/>
                <a:gd name="T20" fmla="*/ 997 w 1058"/>
                <a:gd name="T21" fmla="*/ 343 h 1141"/>
                <a:gd name="T22" fmla="*/ 1015 w 1058"/>
                <a:gd name="T23" fmla="*/ 325 h 1141"/>
                <a:gd name="T24" fmla="*/ 1051 w 1058"/>
                <a:gd name="T25" fmla="*/ 256 h 1141"/>
                <a:gd name="T26" fmla="*/ 1058 w 1058"/>
                <a:gd name="T27" fmla="*/ 180 h 1141"/>
                <a:gd name="T28" fmla="*/ 1036 w 1058"/>
                <a:gd name="T29" fmla="*/ 106 h 1141"/>
                <a:gd name="T30" fmla="*/ 1000 w 1058"/>
                <a:gd name="T31" fmla="*/ 59 h 1141"/>
                <a:gd name="T32" fmla="*/ 954 w 1058"/>
                <a:gd name="T33" fmla="*/ 23 h 1141"/>
                <a:gd name="T34" fmla="*/ 879 w 1058"/>
                <a:gd name="T35" fmla="*/ 1 h 1141"/>
                <a:gd name="T36" fmla="*/ 840 w 1058"/>
                <a:gd name="T37" fmla="*/ 1 h 1141"/>
                <a:gd name="T38" fmla="*/ 765 w 1058"/>
                <a:gd name="T39" fmla="*/ 23 h 1141"/>
                <a:gd name="T40" fmla="*/ 719 w 1058"/>
                <a:gd name="T41" fmla="*/ 59 h 1141"/>
                <a:gd name="T42" fmla="*/ 713 w 1058"/>
                <a:gd name="T43" fmla="*/ 64 h 1141"/>
                <a:gd name="T44" fmla="*/ 710 w 1058"/>
                <a:gd name="T45" fmla="*/ 66 h 1141"/>
                <a:gd name="T46" fmla="*/ 92 w 1058"/>
                <a:gd name="T47" fmla="*/ 687 h 1141"/>
                <a:gd name="T48" fmla="*/ 97 w 1058"/>
                <a:gd name="T49" fmla="*/ 707 h 1141"/>
                <a:gd name="T50" fmla="*/ 6 w 1058"/>
                <a:gd name="T51" fmla="*/ 880 h 1141"/>
                <a:gd name="T52" fmla="*/ 1 w 1058"/>
                <a:gd name="T53" fmla="*/ 899 h 1141"/>
                <a:gd name="T54" fmla="*/ 69 w 1058"/>
                <a:gd name="T55" fmla="*/ 1137 h 1141"/>
                <a:gd name="T56" fmla="*/ 735 w 1058"/>
                <a:gd name="T57" fmla="*/ 96 h 1141"/>
                <a:gd name="T58" fmla="*/ 739 w 1058"/>
                <a:gd name="T59" fmla="*/ 93 h 1141"/>
                <a:gd name="T60" fmla="*/ 744 w 1058"/>
                <a:gd name="T61" fmla="*/ 87 h 1141"/>
                <a:gd name="T62" fmla="*/ 770 w 1058"/>
                <a:gd name="T63" fmla="*/ 64 h 1141"/>
                <a:gd name="T64" fmla="*/ 859 w 1058"/>
                <a:gd name="T65" fmla="*/ 38 h 1141"/>
                <a:gd name="T66" fmla="*/ 950 w 1058"/>
                <a:gd name="T67" fmla="*/ 64 h 1141"/>
                <a:gd name="T68" fmla="*/ 994 w 1058"/>
                <a:gd name="T69" fmla="*/ 111 h 1141"/>
                <a:gd name="T70" fmla="*/ 1019 w 1058"/>
                <a:gd name="T71" fmla="*/ 230 h 1141"/>
                <a:gd name="T72" fmla="*/ 973 w 1058"/>
                <a:gd name="T73" fmla="*/ 312 h 1141"/>
                <a:gd name="T74" fmla="*/ 968 w 1058"/>
                <a:gd name="T75" fmla="*/ 318 h 1141"/>
                <a:gd name="T76" fmla="*/ 964 w 1058"/>
                <a:gd name="T77" fmla="*/ 321 h 1141"/>
                <a:gd name="T78" fmla="*/ 365 w 1058"/>
                <a:gd name="T79" fmla="*/ 922 h 1141"/>
                <a:gd name="T80" fmla="*/ 177 w 1058"/>
                <a:gd name="T81" fmla="*/ 735 h 1141"/>
                <a:gd name="T82" fmla="*/ 735 w 1058"/>
                <a:gd name="T83" fmla="*/ 96 h 1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58" h="1141">
                  <a:moveTo>
                    <a:pt x="78" y="1141"/>
                  </a:moveTo>
                  <a:lnTo>
                    <a:pt x="81" y="1141"/>
                  </a:lnTo>
                  <a:lnTo>
                    <a:pt x="84" y="1141"/>
                  </a:lnTo>
                  <a:lnTo>
                    <a:pt x="91" y="1140"/>
                  </a:lnTo>
                  <a:lnTo>
                    <a:pt x="97" y="1135"/>
                  </a:lnTo>
                  <a:lnTo>
                    <a:pt x="101" y="1131"/>
                  </a:lnTo>
                  <a:lnTo>
                    <a:pt x="199" y="1131"/>
                  </a:lnTo>
                  <a:lnTo>
                    <a:pt x="206" y="1129"/>
                  </a:lnTo>
                  <a:lnTo>
                    <a:pt x="208" y="1122"/>
                  </a:lnTo>
                  <a:lnTo>
                    <a:pt x="206" y="1115"/>
                  </a:lnTo>
                  <a:lnTo>
                    <a:pt x="199" y="1112"/>
                  </a:lnTo>
                  <a:lnTo>
                    <a:pt x="120" y="1112"/>
                  </a:lnTo>
                  <a:lnTo>
                    <a:pt x="310" y="922"/>
                  </a:lnTo>
                  <a:lnTo>
                    <a:pt x="352" y="962"/>
                  </a:lnTo>
                  <a:lnTo>
                    <a:pt x="357" y="967"/>
                  </a:lnTo>
                  <a:lnTo>
                    <a:pt x="365" y="968"/>
                  </a:lnTo>
                  <a:lnTo>
                    <a:pt x="372" y="967"/>
                  </a:lnTo>
                  <a:lnTo>
                    <a:pt x="378" y="962"/>
                  </a:lnTo>
                  <a:lnTo>
                    <a:pt x="993" y="348"/>
                  </a:lnTo>
                  <a:lnTo>
                    <a:pt x="994" y="347"/>
                  </a:lnTo>
                  <a:lnTo>
                    <a:pt x="994" y="345"/>
                  </a:lnTo>
                  <a:lnTo>
                    <a:pt x="997" y="343"/>
                  </a:lnTo>
                  <a:lnTo>
                    <a:pt x="1000" y="340"/>
                  </a:lnTo>
                  <a:lnTo>
                    <a:pt x="1015" y="325"/>
                  </a:lnTo>
                  <a:lnTo>
                    <a:pt x="1036" y="292"/>
                  </a:lnTo>
                  <a:lnTo>
                    <a:pt x="1051" y="256"/>
                  </a:lnTo>
                  <a:lnTo>
                    <a:pt x="1058" y="219"/>
                  </a:lnTo>
                  <a:lnTo>
                    <a:pt x="1058" y="180"/>
                  </a:lnTo>
                  <a:lnTo>
                    <a:pt x="1051" y="142"/>
                  </a:lnTo>
                  <a:lnTo>
                    <a:pt x="1036" y="106"/>
                  </a:lnTo>
                  <a:lnTo>
                    <a:pt x="1015" y="73"/>
                  </a:lnTo>
                  <a:lnTo>
                    <a:pt x="1000" y="59"/>
                  </a:lnTo>
                  <a:lnTo>
                    <a:pt x="986" y="44"/>
                  </a:lnTo>
                  <a:lnTo>
                    <a:pt x="954" y="23"/>
                  </a:lnTo>
                  <a:lnTo>
                    <a:pt x="918" y="8"/>
                  </a:lnTo>
                  <a:lnTo>
                    <a:pt x="879" y="1"/>
                  </a:lnTo>
                  <a:lnTo>
                    <a:pt x="859" y="0"/>
                  </a:lnTo>
                  <a:lnTo>
                    <a:pt x="840" y="1"/>
                  </a:lnTo>
                  <a:lnTo>
                    <a:pt x="801" y="8"/>
                  </a:lnTo>
                  <a:lnTo>
                    <a:pt x="765" y="23"/>
                  </a:lnTo>
                  <a:lnTo>
                    <a:pt x="734" y="44"/>
                  </a:lnTo>
                  <a:lnTo>
                    <a:pt x="719" y="59"/>
                  </a:lnTo>
                  <a:lnTo>
                    <a:pt x="716" y="62"/>
                  </a:lnTo>
                  <a:lnTo>
                    <a:pt x="713" y="64"/>
                  </a:lnTo>
                  <a:lnTo>
                    <a:pt x="712" y="64"/>
                  </a:lnTo>
                  <a:lnTo>
                    <a:pt x="710" y="66"/>
                  </a:lnTo>
                  <a:lnTo>
                    <a:pt x="97" y="680"/>
                  </a:lnTo>
                  <a:lnTo>
                    <a:pt x="92" y="687"/>
                  </a:lnTo>
                  <a:lnTo>
                    <a:pt x="92" y="701"/>
                  </a:lnTo>
                  <a:lnTo>
                    <a:pt x="97" y="707"/>
                  </a:lnTo>
                  <a:lnTo>
                    <a:pt x="137" y="748"/>
                  </a:lnTo>
                  <a:lnTo>
                    <a:pt x="6" y="880"/>
                  </a:lnTo>
                  <a:lnTo>
                    <a:pt x="0" y="889"/>
                  </a:lnTo>
                  <a:lnTo>
                    <a:pt x="1" y="899"/>
                  </a:lnTo>
                  <a:lnTo>
                    <a:pt x="65" y="1127"/>
                  </a:lnTo>
                  <a:lnTo>
                    <a:pt x="69" y="1137"/>
                  </a:lnTo>
                  <a:lnTo>
                    <a:pt x="78" y="1141"/>
                  </a:lnTo>
                  <a:close/>
                  <a:moveTo>
                    <a:pt x="735" y="96"/>
                  </a:moveTo>
                  <a:lnTo>
                    <a:pt x="736" y="95"/>
                  </a:lnTo>
                  <a:lnTo>
                    <a:pt x="739" y="93"/>
                  </a:lnTo>
                  <a:lnTo>
                    <a:pt x="741" y="90"/>
                  </a:lnTo>
                  <a:lnTo>
                    <a:pt x="744" y="87"/>
                  </a:lnTo>
                  <a:lnTo>
                    <a:pt x="746" y="85"/>
                  </a:lnTo>
                  <a:lnTo>
                    <a:pt x="770" y="64"/>
                  </a:lnTo>
                  <a:lnTo>
                    <a:pt x="827" y="40"/>
                  </a:lnTo>
                  <a:lnTo>
                    <a:pt x="859" y="38"/>
                  </a:lnTo>
                  <a:lnTo>
                    <a:pt x="892" y="40"/>
                  </a:lnTo>
                  <a:lnTo>
                    <a:pt x="950" y="64"/>
                  </a:lnTo>
                  <a:lnTo>
                    <a:pt x="973" y="85"/>
                  </a:lnTo>
                  <a:lnTo>
                    <a:pt x="994" y="111"/>
                  </a:lnTo>
                  <a:lnTo>
                    <a:pt x="1019" y="168"/>
                  </a:lnTo>
                  <a:lnTo>
                    <a:pt x="1019" y="230"/>
                  </a:lnTo>
                  <a:lnTo>
                    <a:pt x="994" y="288"/>
                  </a:lnTo>
                  <a:lnTo>
                    <a:pt x="973" y="312"/>
                  </a:lnTo>
                  <a:lnTo>
                    <a:pt x="971" y="315"/>
                  </a:lnTo>
                  <a:lnTo>
                    <a:pt x="968" y="318"/>
                  </a:lnTo>
                  <a:lnTo>
                    <a:pt x="966" y="319"/>
                  </a:lnTo>
                  <a:lnTo>
                    <a:pt x="964" y="321"/>
                  </a:lnTo>
                  <a:lnTo>
                    <a:pt x="963" y="324"/>
                  </a:lnTo>
                  <a:lnTo>
                    <a:pt x="365" y="922"/>
                  </a:lnTo>
                  <a:lnTo>
                    <a:pt x="324" y="880"/>
                  </a:lnTo>
                  <a:lnTo>
                    <a:pt x="177" y="735"/>
                  </a:lnTo>
                  <a:lnTo>
                    <a:pt x="137" y="694"/>
                  </a:lnTo>
                  <a:lnTo>
                    <a:pt x="735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5">
              <a:extLst>
                <a:ext uri="{FF2B5EF4-FFF2-40B4-BE49-F238E27FC236}">
                  <a16:creationId xmlns:a16="http://schemas.microsoft.com/office/drawing/2014/main" xmlns="" id="{2E039D07-2542-7FBA-E02C-EAE35185BB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43" y="1129"/>
              <a:ext cx="261" cy="261"/>
            </a:xfrm>
            <a:custGeom>
              <a:avLst/>
              <a:gdLst>
                <a:gd name="T0" fmla="*/ 153 w 781"/>
                <a:gd name="T1" fmla="*/ 778 h 782"/>
                <a:gd name="T2" fmla="*/ 158 w 781"/>
                <a:gd name="T3" fmla="*/ 782 h 782"/>
                <a:gd name="T4" fmla="*/ 166 w 781"/>
                <a:gd name="T5" fmla="*/ 782 h 782"/>
                <a:gd name="T6" fmla="*/ 173 w 781"/>
                <a:gd name="T7" fmla="*/ 782 h 782"/>
                <a:gd name="T8" fmla="*/ 179 w 781"/>
                <a:gd name="T9" fmla="*/ 778 h 782"/>
                <a:gd name="T10" fmla="*/ 572 w 781"/>
                <a:gd name="T11" fmla="*/ 385 h 782"/>
                <a:gd name="T12" fmla="*/ 576 w 781"/>
                <a:gd name="T13" fmla="*/ 390 h 782"/>
                <a:gd name="T14" fmla="*/ 584 w 781"/>
                <a:gd name="T15" fmla="*/ 395 h 782"/>
                <a:gd name="T16" fmla="*/ 591 w 781"/>
                <a:gd name="T17" fmla="*/ 396 h 782"/>
                <a:gd name="T18" fmla="*/ 598 w 781"/>
                <a:gd name="T19" fmla="*/ 395 h 782"/>
                <a:gd name="T20" fmla="*/ 604 w 781"/>
                <a:gd name="T21" fmla="*/ 390 h 782"/>
                <a:gd name="T22" fmla="*/ 735 w 781"/>
                <a:gd name="T23" fmla="*/ 259 h 782"/>
                <a:gd name="T24" fmla="*/ 741 w 781"/>
                <a:gd name="T25" fmla="*/ 252 h 782"/>
                <a:gd name="T26" fmla="*/ 741 w 781"/>
                <a:gd name="T27" fmla="*/ 245 h 782"/>
                <a:gd name="T28" fmla="*/ 741 w 781"/>
                <a:gd name="T29" fmla="*/ 238 h 782"/>
                <a:gd name="T30" fmla="*/ 735 w 781"/>
                <a:gd name="T31" fmla="*/ 232 h 782"/>
                <a:gd name="T32" fmla="*/ 729 w 781"/>
                <a:gd name="T33" fmla="*/ 226 h 782"/>
                <a:gd name="T34" fmla="*/ 748 w 781"/>
                <a:gd name="T35" fmla="*/ 210 h 782"/>
                <a:gd name="T36" fmla="*/ 764 w 781"/>
                <a:gd name="T37" fmla="*/ 190 h 782"/>
                <a:gd name="T38" fmla="*/ 781 w 781"/>
                <a:gd name="T39" fmla="*/ 147 h 782"/>
                <a:gd name="T40" fmla="*/ 781 w 781"/>
                <a:gd name="T41" fmla="*/ 99 h 782"/>
                <a:gd name="T42" fmla="*/ 764 w 781"/>
                <a:gd name="T43" fmla="*/ 55 h 782"/>
                <a:gd name="T44" fmla="*/ 748 w 781"/>
                <a:gd name="T45" fmla="*/ 36 h 782"/>
                <a:gd name="T46" fmla="*/ 729 w 781"/>
                <a:gd name="T47" fmla="*/ 20 h 782"/>
                <a:gd name="T48" fmla="*/ 684 w 781"/>
                <a:gd name="T49" fmla="*/ 3 h 782"/>
                <a:gd name="T50" fmla="*/ 660 w 781"/>
                <a:gd name="T51" fmla="*/ 0 h 782"/>
                <a:gd name="T52" fmla="*/ 637 w 781"/>
                <a:gd name="T53" fmla="*/ 3 h 782"/>
                <a:gd name="T54" fmla="*/ 592 w 781"/>
                <a:gd name="T55" fmla="*/ 20 h 782"/>
                <a:gd name="T56" fmla="*/ 573 w 781"/>
                <a:gd name="T57" fmla="*/ 37 h 782"/>
                <a:gd name="T58" fmla="*/ 558 w 781"/>
                <a:gd name="T59" fmla="*/ 55 h 782"/>
                <a:gd name="T60" fmla="*/ 547 w 781"/>
                <a:gd name="T61" fmla="*/ 45 h 782"/>
                <a:gd name="T62" fmla="*/ 542 w 781"/>
                <a:gd name="T63" fmla="*/ 40 h 782"/>
                <a:gd name="T64" fmla="*/ 527 w 781"/>
                <a:gd name="T65" fmla="*/ 40 h 782"/>
                <a:gd name="T66" fmla="*/ 520 w 781"/>
                <a:gd name="T67" fmla="*/ 45 h 782"/>
                <a:gd name="T68" fmla="*/ 389 w 781"/>
                <a:gd name="T69" fmla="*/ 176 h 782"/>
                <a:gd name="T70" fmla="*/ 385 w 781"/>
                <a:gd name="T71" fmla="*/ 182 h 782"/>
                <a:gd name="T72" fmla="*/ 385 w 781"/>
                <a:gd name="T73" fmla="*/ 196 h 782"/>
                <a:gd name="T74" fmla="*/ 389 w 781"/>
                <a:gd name="T75" fmla="*/ 203 h 782"/>
                <a:gd name="T76" fmla="*/ 399 w 781"/>
                <a:gd name="T77" fmla="*/ 212 h 782"/>
                <a:gd name="T78" fmla="*/ 6 w 781"/>
                <a:gd name="T79" fmla="*/ 604 h 782"/>
                <a:gd name="T80" fmla="*/ 1 w 781"/>
                <a:gd name="T81" fmla="*/ 611 h 782"/>
                <a:gd name="T82" fmla="*/ 0 w 781"/>
                <a:gd name="T83" fmla="*/ 618 h 782"/>
                <a:gd name="T84" fmla="*/ 1 w 781"/>
                <a:gd name="T85" fmla="*/ 625 h 782"/>
                <a:gd name="T86" fmla="*/ 6 w 781"/>
                <a:gd name="T87" fmla="*/ 631 h 782"/>
                <a:gd name="T88" fmla="*/ 153 w 781"/>
                <a:gd name="T89" fmla="*/ 778 h 782"/>
                <a:gd name="T90" fmla="*/ 535 w 781"/>
                <a:gd name="T91" fmla="*/ 85 h 782"/>
                <a:gd name="T92" fmla="*/ 615 w 781"/>
                <a:gd name="T93" fmla="*/ 166 h 782"/>
                <a:gd name="T94" fmla="*/ 687 w 781"/>
                <a:gd name="T95" fmla="*/ 238 h 782"/>
                <a:gd name="T96" fmla="*/ 687 w 781"/>
                <a:gd name="T97" fmla="*/ 238 h 782"/>
                <a:gd name="T98" fmla="*/ 694 w 781"/>
                <a:gd name="T99" fmla="*/ 245 h 782"/>
                <a:gd name="T100" fmla="*/ 591 w 781"/>
                <a:gd name="T101" fmla="*/ 350 h 782"/>
                <a:gd name="T102" fmla="*/ 431 w 781"/>
                <a:gd name="T103" fmla="*/ 189 h 782"/>
                <a:gd name="T104" fmla="*/ 535 w 781"/>
                <a:gd name="T105" fmla="*/ 85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81" h="782">
                  <a:moveTo>
                    <a:pt x="153" y="778"/>
                  </a:moveTo>
                  <a:lnTo>
                    <a:pt x="158" y="782"/>
                  </a:lnTo>
                  <a:lnTo>
                    <a:pt x="166" y="782"/>
                  </a:lnTo>
                  <a:lnTo>
                    <a:pt x="173" y="782"/>
                  </a:lnTo>
                  <a:lnTo>
                    <a:pt x="179" y="778"/>
                  </a:lnTo>
                  <a:lnTo>
                    <a:pt x="572" y="385"/>
                  </a:lnTo>
                  <a:lnTo>
                    <a:pt x="576" y="390"/>
                  </a:lnTo>
                  <a:lnTo>
                    <a:pt x="584" y="395"/>
                  </a:lnTo>
                  <a:lnTo>
                    <a:pt x="591" y="396"/>
                  </a:lnTo>
                  <a:lnTo>
                    <a:pt x="598" y="395"/>
                  </a:lnTo>
                  <a:lnTo>
                    <a:pt x="604" y="390"/>
                  </a:lnTo>
                  <a:lnTo>
                    <a:pt x="735" y="259"/>
                  </a:lnTo>
                  <a:lnTo>
                    <a:pt x="741" y="252"/>
                  </a:lnTo>
                  <a:lnTo>
                    <a:pt x="741" y="245"/>
                  </a:lnTo>
                  <a:lnTo>
                    <a:pt x="741" y="238"/>
                  </a:lnTo>
                  <a:lnTo>
                    <a:pt x="735" y="232"/>
                  </a:lnTo>
                  <a:lnTo>
                    <a:pt x="729" y="226"/>
                  </a:lnTo>
                  <a:lnTo>
                    <a:pt x="748" y="210"/>
                  </a:lnTo>
                  <a:lnTo>
                    <a:pt x="764" y="190"/>
                  </a:lnTo>
                  <a:lnTo>
                    <a:pt x="781" y="147"/>
                  </a:lnTo>
                  <a:lnTo>
                    <a:pt x="781" y="99"/>
                  </a:lnTo>
                  <a:lnTo>
                    <a:pt x="764" y="55"/>
                  </a:lnTo>
                  <a:lnTo>
                    <a:pt x="748" y="36"/>
                  </a:lnTo>
                  <a:lnTo>
                    <a:pt x="729" y="20"/>
                  </a:lnTo>
                  <a:lnTo>
                    <a:pt x="684" y="3"/>
                  </a:lnTo>
                  <a:lnTo>
                    <a:pt x="660" y="0"/>
                  </a:lnTo>
                  <a:lnTo>
                    <a:pt x="637" y="3"/>
                  </a:lnTo>
                  <a:lnTo>
                    <a:pt x="592" y="20"/>
                  </a:lnTo>
                  <a:lnTo>
                    <a:pt x="573" y="37"/>
                  </a:lnTo>
                  <a:lnTo>
                    <a:pt x="558" y="55"/>
                  </a:lnTo>
                  <a:lnTo>
                    <a:pt x="547" y="45"/>
                  </a:lnTo>
                  <a:lnTo>
                    <a:pt x="542" y="40"/>
                  </a:lnTo>
                  <a:lnTo>
                    <a:pt x="527" y="40"/>
                  </a:lnTo>
                  <a:lnTo>
                    <a:pt x="520" y="45"/>
                  </a:lnTo>
                  <a:lnTo>
                    <a:pt x="389" y="176"/>
                  </a:lnTo>
                  <a:lnTo>
                    <a:pt x="385" y="182"/>
                  </a:lnTo>
                  <a:lnTo>
                    <a:pt x="385" y="196"/>
                  </a:lnTo>
                  <a:lnTo>
                    <a:pt x="389" y="203"/>
                  </a:lnTo>
                  <a:lnTo>
                    <a:pt x="399" y="212"/>
                  </a:lnTo>
                  <a:lnTo>
                    <a:pt x="6" y="604"/>
                  </a:lnTo>
                  <a:lnTo>
                    <a:pt x="1" y="611"/>
                  </a:lnTo>
                  <a:lnTo>
                    <a:pt x="0" y="618"/>
                  </a:lnTo>
                  <a:lnTo>
                    <a:pt x="1" y="625"/>
                  </a:lnTo>
                  <a:lnTo>
                    <a:pt x="6" y="631"/>
                  </a:lnTo>
                  <a:lnTo>
                    <a:pt x="153" y="778"/>
                  </a:lnTo>
                  <a:close/>
                  <a:moveTo>
                    <a:pt x="535" y="85"/>
                  </a:moveTo>
                  <a:lnTo>
                    <a:pt x="615" y="166"/>
                  </a:lnTo>
                  <a:lnTo>
                    <a:pt x="687" y="238"/>
                  </a:lnTo>
                  <a:lnTo>
                    <a:pt x="687" y="238"/>
                  </a:lnTo>
                  <a:lnTo>
                    <a:pt x="694" y="245"/>
                  </a:lnTo>
                  <a:lnTo>
                    <a:pt x="591" y="350"/>
                  </a:lnTo>
                  <a:lnTo>
                    <a:pt x="431" y="189"/>
                  </a:lnTo>
                  <a:lnTo>
                    <a:pt x="535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6">
              <a:extLst>
                <a:ext uri="{FF2B5EF4-FFF2-40B4-BE49-F238E27FC236}">
                  <a16:creationId xmlns:a16="http://schemas.microsoft.com/office/drawing/2014/main" xmlns="" id="{16A71BA7-854F-5888-195E-8AC531D81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1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2 w 203"/>
                <a:gd name="T13" fmla="*/ 17 h 19"/>
                <a:gd name="T14" fmla="*/ 203 w 203"/>
                <a:gd name="T15" fmla="*/ 10 h 19"/>
                <a:gd name="T16" fmla="*/ 202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2" y="17"/>
                  </a:lnTo>
                  <a:lnTo>
                    <a:pt x="203" y="10"/>
                  </a:lnTo>
                  <a:lnTo>
                    <a:pt x="202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7">
              <a:extLst>
                <a:ext uri="{FF2B5EF4-FFF2-40B4-BE49-F238E27FC236}">
                  <a16:creationId xmlns:a16="http://schemas.microsoft.com/office/drawing/2014/main" xmlns="" id="{670A13E0-4FD4-BB4B-A6CA-CA52FE41C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3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1 w 203"/>
                <a:gd name="T13" fmla="*/ 17 h 19"/>
                <a:gd name="T14" fmla="*/ 203 w 203"/>
                <a:gd name="T15" fmla="*/ 10 h 19"/>
                <a:gd name="T16" fmla="*/ 201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1" y="17"/>
                  </a:lnTo>
                  <a:lnTo>
                    <a:pt x="203" y="10"/>
                  </a:lnTo>
                  <a:lnTo>
                    <a:pt x="201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8">
              <a:extLst>
                <a:ext uri="{FF2B5EF4-FFF2-40B4-BE49-F238E27FC236}">
                  <a16:creationId xmlns:a16="http://schemas.microsoft.com/office/drawing/2014/main" xmlns="" id="{C361A680-2AC8-29AA-F9F2-9BA1D34724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6" y="1475"/>
              <a:ext cx="45" cy="6"/>
            </a:xfrm>
            <a:custGeom>
              <a:avLst/>
              <a:gdLst>
                <a:gd name="T0" fmla="*/ 125 w 134"/>
                <a:gd name="T1" fmla="*/ 0 h 19"/>
                <a:gd name="T2" fmla="*/ 10 w 134"/>
                <a:gd name="T3" fmla="*/ 0 h 19"/>
                <a:gd name="T4" fmla="*/ 1 w 134"/>
                <a:gd name="T5" fmla="*/ 3 h 19"/>
                <a:gd name="T6" fmla="*/ 0 w 134"/>
                <a:gd name="T7" fmla="*/ 10 h 19"/>
                <a:gd name="T8" fmla="*/ 1 w 134"/>
                <a:gd name="T9" fmla="*/ 17 h 19"/>
                <a:gd name="T10" fmla="*/ 10 w 134"/>
                <a:gd name="T11" fmla="*/ 19 h 19"/>
                <a:gd name="T12" fmla="*/ 125 w 134"/>
                <a:gd name="T13" fmla="*/ 19 h 19"/>
                <a:gd name="T14" fmla="*/ 132 w 134"/>
                <a:gd name="T15" fmla="*/ 17 h 19"/>
                <a:gd name="T16" fmla="*/ 134 w 134"/>
                <a:gd name="T17" fmla="*/ 10 h 19"/>
                <a:gd name="T18" fmla="*/ 132 w 134"/>
                <a:gd name="T19" fmla="*/ 3 h 19"/>
                <a:gd name="T20" fmla="*/ 125 w 134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19">
                  <a:moveTo>
                    <a:pt x="125" y="0"/>
                  </a:moveTo>
                  <a:lnTo>
                    <a:pt x="10" y="0"/>
                  </a:lnTo>
                  <a:lnTo>
                    <a:pt x="1" y="3"/>
                  </a:lnTo>
                  <a:lnTo>
                    <a:pt x="0" y="10"/>
                  </a:lnTo>
                  <a:lnTo>
                    <a:pt x="1" y="17"/>
                  </a:lnTo>
                  <a:lnTo>
                    <a:pt x="10" y="19"/>
                  </a:lnTo>
                  <a:lnTo>
                    <a:pt x="125" y="19"/>
                  </a:lnTo>
                  <a:lnTo>
                    <a:pt x="132" y="17"/>
                  </a:lnTo>
                  <a:lnTo>
                    <a:pt x="134" y="10"/>
                  </a:lnTo>
                  <a:lnTo>
                    <a:pt x="132" y="3"/>
                  </a:lnTo>
                  <a:lnTo>
                    <a:pt x="1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말풍선: 타원형 10">
            <a:extLst>
              <a:ext uri="{FF2B5EF4-FFF2-40B4-BE49-F238E27FC236}">
                <a16:creationId xmlns:a16="http://schemas.microsoft.com/office/drawing/2014/main" xmlns="" id="{1B41D141-8FC8-0206-3C74-14840DA95DE0}"/>
              </a:ext>
            </a:extLst>
          </p:cNvPr>
          <p:cNvSpPr/>
          <p:nvPr/>
        </p:nvSpPr>
        <p:spPr>
          <a:xfrm>
            <a:off x="489924" y="1661533"/>
            <a:ext cx="137748" cy="134786"/>
          </a:xfrm>
          <a:prstGeom prst="wedgeEllipseCallout">
            <a:avLst>
              <a:gd name="adj1" fmla="val -41938"/>
              <a:gd name="adj2" fmla="val 57878"/>
            </a:avLst>
          </a:prstGeom>
          <a:solidFill>
            <a:srgbClr val="C26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7D8D0199-0613-1E3A-FB63-E55B8D17C44A}"/>
              </a:ext>
            </a:extLst>
          </p:cNvPr>
          <p:cNvGrpSpPr/>
          <p:nvPr/>
        </p:nvGrpSpPr>
        <p:grpSpPr>
          <a:xfrm>
            <a:off x="336329" y="367806"/>
            <a:ext cx="429876" cy="429876"/>
            <a:chOff x="349029" y="367806"/>
            <a:chExt cx="429876" cy="429876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xmlns="" id="{90512ADF-81A1-7072-8559-C1E7D68B97EC}"/>
                </a:ext>
              </a:extLst>
            </p:cNvPr>
            <p:cNvSpPr/>
            <p:nvPr/>
          </p:nvSpPr>
          <p:spPr>
            <a:xfrm>
              <a:off x="349029" y="367806"/>
              <a:ext cx="429876" cy="42987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86000">
                  <a:srgbClr val="E9F3FC"/>
                </a:gs>
                <a:gs pos="86000">
                  <a:srgbClr val="4E5DA7"/>
                </a:gs>
              </a:gsLst>
              <a:lin ang="5400000" scaled="1"/>
              <a:tileRect/>
            </a:gra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70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8BD3ED80-A005-BB1B-E6DA-5D0CE521D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155" y="418581"/>
              <a:ext cx="319746" cy="319746"/>
            </a:xfrm>
            <a:prstGeom prst="rect">
              <a:avLst/>
            </a:prstGeom>
          </p:spPr>
        </p:pic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E8C03B3D-A4DA-364A-1084-85DDB8248CD9}"/>
              </a:ext>
            </a:extLst>
          </p:cNvPr>
          <p:cNvGrpSpPr/>
          <p:nvPr/>
        </p:nvGrpSpPr>
        <p:grpSpPr>
          <a:xfrm>
            <a:off x="2415276" y="2272473"/>
            <a:ext cx="2256005" cy="2256005"/>
            <a:chOff x="2495551" y="2721348"/>
            <a:chExt cx="1811146" cy="1811146"/>
          </a:xfrm>
        </p:grpSpPr>
        <p:sp>
          <p:nvSpPr>
            <p:cNvPr id="32" name="원호 31">
              <a:extLst>
                <a:ext uri="{FF2B5EF4-FFF2-40B4-BE49-F238E27FC236}">
                  <a16:creationId xmlns:a16="http://schemas.microsoft.com/office/drawing/2014/main" xmlns="" id="{F26BEEF9-A9FC-003F-442B-E641D47BFDE1}"/>
                </a:ext>
              </a:extLst>
            </p:cNvPr>
            <p:cNvSpPr/>
            <p:nvPr/>
          </p:nvSpPr>
          <p:spPr>
            <a:xfrm>
              <a:off x="2944814" y="3170611"/>
              <a:ext cx="912621" cy="912621"/>
            </a:xfrm>
            <a:prstGeom prst="arc">
              <a:avLst>
                <a:gd name="adj1" fmla="val 4920756"/>
                <a:gd name="adj2" fmla="val 16190369"/>
              </a:avLst>
            </a:prstGeom>
            <a:ln w="63500" cap="rnd">
              <a:solidFill>
                <a:srgbClr val="9865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원호 32">
              <a:extLst>
                <a:ext uri="{FF2B5EF4-FFF2-40B4-BE49-F238E27FC236}">
                  <a16:creationId xmlns:a16="http://schemas.microsoft.com/office/drawing/2014/main" xmlns="" id="{2B421515-6D58-50B5-3E6D-72DCF70BA558}"/>
                </a:ext>
              </a:extLst>
            </p:cNvPr>
            <p:cNvSpPr/>
            <p:nvPr/>
          </p:nvSpPr>
          <p:spPr>
            <a:xfrm>
              <a:off x="2725711" y="2951508"/>
              <a:ext cx="1350827" cy="1350827"/>
            </a:xfrm>
            <a:prstGeom prst="arc">
              <a:avLst>
                <a:gd name="adj1" fmla="val 2962091"/>
                <a:gd name="adj2" fmla="val 16190369"/>
              </a:avLst>
            </a:prstGeom>
            <a:ln w="63500" cap="rnd">
              <a:solidFill>
                <a:srgbClr val="D14B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원호 33">
              <a:extLst>
                <a:ext uri="{FF2B5EF4-FFF2-40B4-BE49-F238E27FC236}">
                  <a16:creationId xmlns:a16="http://schemas.microsoft.com/office/drawing/2014/main" xmlns="" id="{16622EFF-97FF-D879-8B33-209B39D6D409}"/>
                </a:ext>
              </a:extLst>
            </p:cNvPr>
            <p:cNvSpPr/>
            <p:nvPr/>
          </p:nvSpPr>
          <p:spPr>
            <a:xfrm>
              <a:off x="2495551" y="2721348"/>
              <a:ext cx="1811146" cy="1811146"/>
            </a:xfrm>
            <a:prstGeom prst="arc">
              <a:avLst>
                <a:gd name="adj1" fmla="val 22399"/>
                <a:gd name="adj2" fmla="val 16190369"/>
              </a:avLst>
            </a:prstGeom>
            <a:ln w="63500" cap="rnd">
              <a:solidFill>
                <a:srgbClr val="605A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411991F2-5A69-6105-AECA-24CAAC701D29}"/>
              </a:ext>
            </a:extLst>
          </p:cNvPr>
          <p:cNvSpPr txBox="1"/>
          <p:nvPr/>
        </p:nvSpPr>
        <p:spPr>
          <a:xfrm>
            <a:off x="3708394" y="2104196"/>
            <a:ext cx="962887" cy="623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</a:rPr>
              <a:t>contents</a:t>
            </a:r>
          </a:p>
          <a:p>
            <a:pPr>
              <a:defRPr/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62.1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ko-KR" altLang="en-US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87FBE7C2-8007-693F-9505-1CD3F906EC7C}"/>
              </a:ext>
            </a:extLst>
          </p:cNvPr>
          <p:cNvSpPr/>
          <p:nvPr/>
        </p:nvSpPr>
        <p:spPr>
          <a:xfrm>
            <a:off x="5118095" y="2086058"/>
            <a:ext cx="2464276" cy="1173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rgbClr val="78808D"/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rgbClr val="78808D"/>
                </a:solidFill>
              </a:rPr>
              <a:t>컨텐츠에 대한 내용을 적어요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srgbClr val="78808D"/>
                </a:solidFill>
              </a:rPr>
              <a:t>Enjoy your stylish business and campus life with BIZCAM 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FD960E83-D6FA-DB82-CA96-93D4B2BB55CA}"/>
              </a:ext>
            </a:extLst>
          </p:cNvPr>
          <p:cNvSpPr/>
          <p:nvPr/>
        </p:nvSpPr>
        <p:spPr>
          <a:xfrm>
            <a:off x="5457975" y="3354952"/>
            <a:ext cx="2464276" cy="1173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b="1" dirty="0">
                <a:solidFill>
                  <a:srgbClr val="78808D"/>
                </a:solidFill>
              </a:rPr>
              <a:t>CONTENTS A</a:t>
            </a:r>
          </a:p>
          <a:p>
            <a:pPr algn="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rgbClr val="78808D"/>
                </a:solidFill>
              </a:rPr>
              <a:t>컨텐츠에 대한 내용을 적어요</a:t>
            </a:r>
            <a:endParaRPr lang="en-US" altLang="ko-KR" sz="1200" dirty="0">
              <a:solidFill>
                <a:srgbClr val="78808D"/>
              </a:solidFill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srgbClr val="78808D"/>
                </a:solidFill>
              </a:rPr>
              <a:t>Enjoy your stylish business and campus life with BIZCAM 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xmlns="" id="{234383ED-9035-86D6-FE19-05BB35DD65E6}"/>
              </a:ext>
            </a:extLst>
          </p:cNvPr>
          <p:cNvSpPr/>
          <p:nvPr/>
        </p:nvSpPr>
        <p:spPr>
          <a:xfrm>
            <a:off x="4384590" y="5425785"/>
            <a:ext cx="4338782" cy="35329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14300" dist="38100" dir="5400000" algn="t" rotWithShape="0">
              <a:srgbClr val="C269E9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r">
              <a:defRPr/>
            </a:pPr>
            <a:endParaRPr lang="ko-KR" altLang="en-US" sz="1000" b="1" dirty="0">
              <a:solidFill>
                <a:srgbClr val="C269E9"/>
              </a:solidFill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xmlns="" id="{EE26F5E1-422A-3111-E62F-8BD7A66B5579}"/>
              </a:ext>
            </a:extLst>
          </p:cNvPr>
          <p:cNvGrpSpPr/>
          <p:nvPr/>
        </p:nvGrpSpPr>
        <p:grpSpPr>
          <a:xfrm>
            <a:off x="8260639" y="2272473"/>
            <a:ext cx="2256005" cy="2256005"/>
            <a:chOff x="2495551" y="2721348"/>
            <a:chExt cx="1811146" cy="1811146"/>
          </a:xfrm>
        </p:grpSpPr>
        <p:sp>
          <p:nvSpPr>
            <p:cNvPr id="67" name="원호 66">
              <a:extLst>
                <a:ext uri="{FF2B5EF4-FFF2-40B4-BE49-F238E27FC236}">
                  <a16:creationId xmlns:a16="http://schemas.microsoft.com/office/drawing/2014/main" xmlns="" id="{B5210028-B75F-9BA5-DA0D-63AC6689C138}"/>
                </a:ext>
              </a:extLst>
            </p:cNvPr>
            <p:cNvSpPr/>
            <p:nvPr/>
          </p:nvSpPr>
          <p:spPr>
            <a:xfrm>
              <a:off x="2944814" y="3170611"/>
              <a:ext cx="912621" cy="912621"/>
            </a:xfrm>
            <a:prstGeom prst="arc">
              <a:avLst>
                <a:gd name="adj1" fmla="val 4920756"/>
                <a:gd name="adj2" fmla="val 16190369"/>
              </a:avLst>
            </a:prstGeom>
            <a:ln w="63500" cap="rnd">
              <a:solidFill>
                <a:srgbClr val="9865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원호 67">
              <a:extLst>
                <a:ext uri="{FF2B5EF4-FFF2-40B4-BE49-F238E27FC236}">
                  <a16:creationId xmlns:a16="http://schemas.microsoft.com/office/drawing/2014/main" xmlns="" id="{695DFDD5-9ED6-5C30-1FF8-9D9D761E5BAF}"/>
                </a:ext>
              </a:extLst>
            </p:cNvPr>
            <p:cNvSpPr/>
            <p:nvPr/>
          </p:nvSpPr>
          <p:spPr>
            <a:xfrm>
              <a:off x="2725711" y="2951508"/>
              <a:ext cx="1350827" cy="1350827"/>
            </a:xfrm>
            <a:prstGeom prst="arc">
              <a:avLst>
                <a:gd name="adj1" fmla="val 2962091"/>
                <a:gd name="adj2" fmla="val 16190369"/>
              </a:avLst>
            </a:prstGeom>
            <a:ln w="63500" cap="rnd">
              <a:solidFill>
                <a:srgbClr val="D14B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원호 68">
              <a:extLst>
                <a:ext uri="{FF2B5EF4-FFF2-40B4-BE49-F238E27FC236}">
                  <a16:creationId xmlns:a16="http://schemas.microsoft.com/office/drawing/2014/main" xmlns="" id="{D10B483F-0171-B210-C640-909E6D07E140}"/>
                </a:ext>
              </a:extLst>
            </p:cNvPr>
            <p:cNvSpPr/>
            <p:nvPr/>
          </p:nvSpPr>
          <p:spPr>
            <a:xfrm>
              <a:off x="2495551" y="2721348"/>
              <a:ext cx="1811146" cy="1811146"/>
            </a:xfrm>
            <a:prstGeom prst="arc">
              <a:avLst>
                <a:gd name="adj1" fmla="val 22399"/>
                <a:gd name="adj2" fmla="val 16190369"/>
              </a:avLst>
            </a:prstGeom>
            <a:ln w="63500" cap="rnd">
              <a:solidFill>
                <a:srgbClr val="605A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567B6A87-1B8B-5719-72BE-C907E155BC9B}"/>
              </a:ext>
            </a:extLst>
          </p:cNvPr>
          <p:cNvSpPr txBox="1"/>
          <p:nvPr/>
        </p:nvSpPr>
        <p:spPr>
          <a:xfrm>
            <a:off x="9553757" y="2104196"/>
            <a:ext cx="962887" cy="623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</a:rPr>
              <a:t>contents</a:t>
            </a:r>
          </a:p>
          <a:p>
            <a:pPr>
              <a:defRPr/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62.1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ko-KR" altLang="en-US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xmlns="" id="{1A95D9AA-C583-4864-59C7-9DABD8913AAD}"/>
              </a:ext>
            </a:extLst>
          </p:cNvPr>
          <p:cNvGrpSpPr/>
          <p:nvPr/>
        </p:nvGrpSpPr>
        <p:grpSpPr>
          <a:xfrm>
            <a:off x="4625805" y="5489128"/>
            <a:ext cx="1563621" cy="230832"/>
            <a:chOff x="4722684" y="5782040"/>
            <a:chExt cx="1563621" cy="230832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xmlns="" id="{BB720C93-A484-5BED-CBC3-85E26C002279}"/>
                </a:ext>
              </a:extLst>
            </p:cNvPr>
            <p:cNvSpPr/>
            <p:nvPr/>
          </p:nvSpPr>
          <p:spPr>
            <a:xfrm>
              <a:off x="4722684" y="5860528"/>
              <a:ext cx="93924" cy="93924"/>
            </a:xfrm>
            <a:prstGeom prst="ellipse">
              <a:avLst/>
            </a:prstGeom>
            <a:solidFill>
              <a:srgbClr val="9865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00">
                <a:solidFill>
                  <a:prstClr val="white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3C3AA3E4-5415-E988-C4EA-0AB7D593FEEA}"/>
                </a:ext>
              </a:extLst>
            </p:cNvPr>
            <p:cNvSpPr txBox="1"/>
            <p:nvPr/>
          </p:nvSpPr>
          <p:spPr>
            <a:xfrm>
              <a:off x="4761839" y="5782040"/>
              <a:ext cx="1524466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9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범례</a:t>
              </a:r>
              <a:r>
                <a:rPr lang="en-US" altLang="ko-KR" sz="9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1. </a:t>
              </a:r>
              <a:r>
                <a:rPr lang="ko-KR" altLang="en-US" sz="9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자세한 내용</a:t>
              </a:r>
              <a:endPara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xmlns="" id="{6CD1E1DC-036A-F10A-9AF2-28E3F8640423}"/>
              </a:ext>
            </a:extLst>
          </p:cNvPr>
          <p:cNvGrpSpPr/>
          <p:nvPr/>
        </p:nvGrpSpPr>
        <p:grpSpPr>
          <a:xfrm>
            <a:off x="6026506" y="5489128"/>
            <a:ext cx="1563621" cy="230832"/>
            <a:chOff x="6096000" y="5765505"/>
            <a:chExt cx="1563621" cy="230832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xmlns="" id="{BC9F1FE1-1B37-E36A-7474-5C066F89A2D0}"/>
                </a:ext>
              </a:extLst>
            </p:cNvPr>
            <p:cNvSpPr/>
            <p:nvPr/>
          </p:nvSpPr>
          <p:spPr>
            <a:xfrm>
              <a:off x="6096000" y="5843993"/>
              <a:ext cx="93924" cy="93924"/>
            </a:xfrm>
            <a:prstGeom prst="ellipse">
              <a:avLst/>
            </a:prstGeom>
            <a:solidFill>
              <a:srgbClr val="D14B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00">
                <a:solidFill>
                  <a:prstClr val="white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99F3D2F8-8468-E25B-772B-911ED1D8F423}"/>
                </a:ext>
              </a:extLst>
            </p:cNvPr>
            <p:cNvSpPr txBox="1"/>
            <p:nvPr/>
          </p:nvSpPr>
          <p:spPr>
            <a:xfrm>
              <a:off x="6135155" y="5765505"/>
              <a:ext cx="1524466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9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범례</a:t>
              </a:r>
              <a:r>
                <a:rPr lang="en-US" altLang="ko-KR" sz="9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1. </a:t>
              </a:r>
              <a:r>
                <a:rPr lang="ko-KR" altLang="en-US" sz="9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자세한 내용</a:t>
              </a:r>
              <a:endPara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xmlns="" id="{DA48C5EB-2DE3-D0A0-24E3-5983E8F9C270}"/>
              </a:ext>
            </a:extLst>
          </p:cNvPr>
          <p:cNvGrpSpPr/>
          <p:nvPr/>
        </p:nvGrpSpPr>
        <p:grpSpPr>
          <a:xfrm>
            <a:off x="7427206" y="5489128"/>
            <a:ext cx="1563621" cy="230832"/>
            <a:chOff x="7524085" y="5763966"/>
            <a:chExt cx="1563621" cy="230832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xmlns="" id="{AEE2D818-22EB-BED4-D418-9B5B5EED90C1}"/>
                </a:ext>
              </a:extLst>
            </p:cNvPr>
            <p:cNvSpPr/>
            <p:nvPr/>
          </p:nvSpPr>
          <p:spPr>
            <a:xfrm>
              <a:off x="7524085" y="5842454"/>
              <a:ext cx="93924" cy="93924"/>
            </a:xfrm>
            <a:prstGeom prst="ellipse">
              <a:avLst/>
            </a:prstGeom>
            <a:solidFill>
              <a:srgbClr val="605A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900">
                <a:solidFill>
                  <a:prstClr val="white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08B96995-6A2E-4DC5-6CD8-B09AFB880BAA}"/>
                </a:ext>
              </a:extLst>
            </p:cNvPr>
            <p:cNvSpPr txBox="1"/>
            <p:nvPr/>
          </p:nvSpPr>
          <p:spPr>
            <a:xfrm>
              <a:off x="7563240" y="5763966"/>
              <a:ext cx="1524466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9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범례</a:t>
              </a:r>
              <a:r>
                <a:rPr lang="en-US" altLang="ko-KR" sz="9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1. </a:t>
              </a:r>
              <a:r>
                <a:rPr lang="ko-KR" altLang="en-US" sz="9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자세한 내용</a:t>
              </a:r>
              <a:endPara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8124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xmlns="" id="{78C07481-A706-28DF-2A3C-ECEBAA900376}"/>
              </a:ext>
            </a:extLst>
          </p:cNvPr>
          <p:cNvSpPr/>
          <p:nvPr/>
        </p:nvSpPr>
        <p:spPr>
          <a:xfrm>
            <a:off x="1009455" y="288634"/>
            <a:ext cx="10963469" cy="6280727"/>
          </a:xfrm>
          <a:prstGeom prst="roundRect">
            <a:avLst>
              <a:gd name="adj" fmla="val 3018"/>
            </a:avLst>
          </a:prstGeom>
          <a:solidFill>
            <a:schemeClr val="bg1"/>
          </a:solidFill>
          <a:ln>
            <a:noFill/>
          </a:ln>
          <a:effectLst>
            <a:outerShdw blurRad="444500" dist="165100" dir="5400000" algn="t" rotWithShape="0">
              <a:srgbClr val="C269E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174625">
              <a:defRPr/>
            </a:pPr>
            <a:r>
              <a:rPr lang="en-US" altLang="ko-KR" sz="2400" i="1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45756B67-3DB7-EB28-41CD-216D34EEB938}"/>
              </a:ext>
            </a:extLst>
          </p:cNvPr>
          <p:cNvSpPr/>
          <p:nvPr/>
        </p:nvSpPr>
        <p:spPr>
          <a:xfrm>
            <a:off x="286327" y="288635"/>
            <a:ext cx="544945" cy="628072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C269E9"/>
              </a:gs>
              <a:gs pos="100000">
                <a:srgbClr val="E6ABEF"/>
              </a:gs>
            </a:gsLst>
            <a:lin ang="5400000" scaled="1"/>
          </a:gradFill>
          <a:ln>
            <a:noFill/>
          </a:ln>
          <a:effectLst>
            <a:outerShdw blurRad="228600" dist="38100" dir="5400000" algn="t" rotWithShape="0">
              <a:srgbClr val="C269E9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>
              <a:defRPr/>
            </a:pPr>
            <a:r>
              <a:rPr lang="en-US" altLang="ko-KR" sz="900" dirty="0" err="1">
                <a:solidFill>
                  <a:prstClr val="white"/>
                </a:solidFill>
              </a:rPr>
              <a:t>seok</a:t>
            </a:r>
            <a:endParaRPr lang="en-US" altLang="ko-KR" sz="900" dirty="0">
              <a:solidFill>
                <a:prstClr val="white"/>
              </a:solidFill>
            </a:endParaRPr>
          </a:p>
          <a:p>
            <a:pPr algn="ctr">
              <a:defRPr/>
            </a:pPr>
            <a:r>
              <a:rPr lang="en-US" altLang="ko-KR" sz="600" dirty="0">
                <a:solidFill>
                  <a:prstClr val="white"/>
                </a:solidFill>
              </a:rPr>
              <a:t>830621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57401FFB-DDC9-8A93-0865-C12DF3A539EC}"/>
              </a:ext>
            </a:extLst>
          </p:cNvPr>
          <p:cNvSpPr/>
          <p:nvPr/>
        </p:nvSpPr>
        <p:spPr>
          <a:xfrm>
            <a:off x="379683" y="1574289"/>
            <a:ext cx="903177" cy="32904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14300" dist="38100" dir="5400000" algn="t" rotWithShape="0">
              <a:srgbClr val="C269E9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r">
              <a:defRPr/>
            </a:pPr>
            <a:r>
              <a:rPr lang="en-US" altLang="ko-KR" sz="1000" b="1" dirty="0">
                <a:solidFill>
                  <a:srgbClr val="C269E9"/>
                </a:solidFill>
              </a:rPr>
              <a:t>4P MIX</a:t>
            </a:r>
            <a:endParaRPr lang="ko-KR" altLang="en-US" sz="1000" b="1" dirty="0">
              <a:solidFill>
                <a:srgbClr val="C269E9"/>
              </a:solidFill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xmlns="" id="{0E33EED1-0B45-B759-26A3-ADB3D7360ABD}"/>
              </a:ext>
            </a:extLst>
          </p:cNvPr>
          <p:cNvSpPr>
            <a:spLocks/>
          </p:cNvSpPr>
          <p:nvPr/>
        </p:nvSpPr>
        <p:spPr bwMode="auto">
          <a:xfrm>
            <a:off x="500239" y="2839824"/>
            <a:ext cx="117118" cy="154560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자유형 23">
            <a:extLst>
              <a:ext uri="{FF2B5EF4-FFF2-40B4-BE49-F238E27FC236}">
                <a16:creationId xmlns:a16="http://schemas.microsoft.com/office/drawing/2014/main" xmlns="" id="{D9616A4D-E31F-CA59-3F67-5E7227C603CD}"/>
              </a:ext>
            </a:extLst>
          </p:cNvPr>
          <p:cNvSpPr>
            <a:spLocks/>
          </p:cNvSpPr>
          <p:nvPr/>
        </p:nvSpPr>
        <p:spPr bwMode="auto">
          <a:xfrm>
            <a:off x="470498" y="2240791"/>
            <a:ext cx="176601" cy="154561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하트 11">
            <a:extLst>
              <a:ext uri="{FF2B5EF4-FFF2-40B4-BE49-F238E27FC236}">
                <a16:creationId xmlns:a16="http://schemas.microsoft.com/office/drawing/2014/main" xmlns="" id="{FEF65E2B-EC58-417C-CEFE-69D17792CE01}"/>
              </a:ext>
            </a:extLst>
          </p:cNvPr>
          <p:cNvSpPr/>
          <p:nvPr/>
        </p:nvSpPr>
        <p:spPr>
          <a:xfrm>
            <a:off x="481591" y="1062647"/>
            <a:ext cx="154414" cy="154414"/>
          </a:xfrm>
          <a:prstGeom prst="hear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3" name="Group 16">
            <a:extLst>
              <a:ext uri="{FF2B5EF4-FFF2-40B4-BE49-F238E27FC236}">
                <a16:creationId xmlns:a16="http://schemas.microsoft.com/office/drawing/2014/main" xmlns="" id="{6DC3760D-D2C2-2651-F101-852D9B41A26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4664" y="3438856"/>
            <a:ext cx="168268" cy="193407"/>
            <a:chOff x="1039" y="1681"/>
            <a:chExt cx="1071" cy="1231"/>
          </a:xfrm>
          <a:solidFill>
            <a:schemeClr val="bg1"/>
          </a:solidFill>
        </p:grpSpPr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xmlns="" id="{B4615C05-6470-FB5D-B87B-270AD86304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" y="1681"/>
              <a:ext cx="1071" cy="1099"/>
            </a:xfrm>
            <a:custGeom>
              <a:avLst/>
              <a:gdLst>
                <a:gd name="T0" fmla="*/ 3169 w 3212"/>
                <a:gd name="T1" fmla="*/ 566 h 3298"/>
                <a:gd name="T2" fmla="*/ 3035 w 3212"/>
                <a:gd name="T3" fmla="*/ 475 h 3298"/>
                <a:gd name="T4" fmla="*/ 2711 w 3212"/>
                <a:gd name="T5" fmla="*/ 199 h 3298"/>
                <a:gd name="T6" fmla="*/ 2384 w 3212"/>
                <a:gd name="T7" fmla="*/ 19 h 3298"/>
                <a:gd name="T8" fmla="*/ 2347 w 3212"/>
                <a:gd name="T9" fmla="*/ 4 h 3298"/>
                <a:gd name="T10" fmla="*/ 2278 w 3212"/>
                <a:gd name="T11" fmla="*/ 47 h 3298"/>
                <a:gd name="T12" fmla="*/ 2171 w 3212"/>
                <a:gd name="T13" fmla="*/ 190 h 3298"/>
                <a:gd name="T14" fmla="*/ 1698 w 3212"/>
                <a:gd name="T15" fmla="*/ 610 h 3298"/>
                <a:gd name="T16" fmla="*/ 716 w 3212"/>
                <a:gd name="T17" fmla="*/ 1337 h 3298"/>
                <a:gd name="T18" fmla="*/ 296 w 3212"/>
                <a:gd name="T19" fmla="*/ 1713 h 3298"/>
                <a:gd name="T20" fmla="*/ 59 w 3212"/>
                <a:gd name="T21" fmla="*/ 2061 h 3298"/>
                <a:gd name="T22" fmla="*/ 0 w 3212"/>
                <a:gd name="T23" fmla="*/ 2479 h 3298"/>
                <a:gd name="T24" fmla="*/ 29 w 3212"/>
                <a:gd name="T25" fmla="*/ 2758 h 3298"/>
                <a:gd name="T26" fmla="*/ 183 w 3212"/>
                <a:gd name="T27" fmla="*/ 2915 h 3298"/>
                <a:gd name="T28" fmla="*/ 615 w 3212"/>
                <a:gd name="T29" fmla="*/ 3255 h 3298"/>
                <a:gd name="T30" fmla="*/ 886 w 3212"/>
                <a:gd name="T31" fmla="*/ 3291 h 3298"/>
                <a:gd name="T32" fmla="*/ 1138 w 3212"/>
                <a:gd name="T33" fmla="*/ 3171 h 3298"/>
                <a:gd name="T34" fmla="*/ 1808 w 3212"/>
                <a:gd name="T35" fmla="*/ 2600 h 3298"/>
                <a:gd name="T36" fmla="*/ 2812 w 3212"/>
                <a:gd name="T37" fmla="*/ 1724 h 3298"/>
                <a:gd name="T38" fmla="*/ 3103 w 3212"/>
                <a:gd name="T39" fmla="*/ 1438 h 3298"/>
                <a:gd name="T40" fmla="*/ 3146 w 3212"/>
                <a:gd name="T41" fmla="*/ 1401 h 3298"/>
                <a:gd name="T42" fmla="*/ 3193 w 3212"/>
                <a:gd name="T43" fmla="*/ 1183 h 3298"/>
                <a:gd name="T44" fmla="*/ 3208 w 3212"/>
                <a:gd name="T45" fmla="*/ 620 h 3298"/>
                <a:gd name="T46" fmla="*/ 1001 w 3212"/>
                <a:gd name="T47" fmla="*/ 3114 h 3298"/>
                <a:gd name="T48" fmla="*/ 881 w 3212"/>
                <a:gd name="T49" fmla="*/ 3066 h 3298"/>
                <a:gd name="T50" fmla="*/ 844 w 3212"/>
                <a:gd name="T51" fmla="*/ 2610 h 3298"/>
                <a:gd name="T52" fmla="*/ 840 w 3212"/>
                <a:gd name="T53" fmla="*/ 2398 h 3298"/>
                <a:gd name="T54" fmla="*/ 401 w 3212"/>
                <a:gd name="T55" fmla="*/ 2082 h 3298"/>
                <a:gd name="T56" fmla="*/ 241 w 3212"/>
                <a:gd name="T57" fmla="*/ 1969 h 3298"/>
                <a:gd name="T58" fmla="*/ 752 w 3212"/>
                <a:gd name="T59" fmla="*/ 2141 h 3298"/>
                <a:gd name="T60" fmla="*/ 1034 w 3212"/>
                <a:gd name="T61" fmla="*/ 2354 h 3298"/>
                <a:gd name="T62" fmla="*/ 1418 w 3212"/>
                <a:gd name="T63" fmla="*/ 2074 h 3298"/>
                <a:gd name="T64" fmla="*/ 1624 w 3212"/>
                <a:gd name="T65" fmla="*/ 1847 h 3298"/>
                <a:gd name="T66" fmla="*/ 1420 w 3212"/>
                <a:gd name="T67" fmla="*/ 1596 h 3298"/>
                <a:gd name="T68" fmla="*/ 1082 w 3212"/>
                <a:gd name="T69" fmla="*/ 1248 h 3298"/>
                <a:gd name="T70" fmla="*/ 1614 w 3212"/>
                <a:gd name="T71" fmla="*/ 825 h 3298"/>
                <a:gd name="T72" fmla="*/ 2194 w 3212"/>
                <a:gd name="T73" fmla="*/ 338 h 3298"/>
                <a:gd name="T74" fmla="*/ 2374 w 3212"/>
                <a:gd name="T75" fmla="*/ 118 h 3298"/>
                <a:gd name="T76" fmla="*/ 2661 w 3212"/>
                <a:gd name="T77" fmla="*/ 304 h 3298"/>
                <a:gd name="T78" fmla="*/ 2993 w 3212"/>
                <a:gd name="T79" fmla="*/ 603 h 3298"/>
                <a:gd name="T80" fmla="*/ 2474 w 3212"/>
                <a:gd name="T81" fmla="*/ 1257 h 3298"/>
                <a:gd name="T82" fmla="*/ 1732 w 3212"/>
                <a:gd name="T83" fmla="*/ 1951 h 3298"/>
                <a:gd name="T84" fmla="*/ 1047 w 3212"/>
                <a:gd name="T85" fmla="*/ 2462 h 3298"/>
                <a:gd name="T86" fmla="*/ 1012 w 3212"/>
                <a:gd name="T87" fmla="*/ 2472 h 3298"/>
                <a:gd name="T88" fmla="*/ 3078 w 3212"/>
                <a:gd name="T89" fmla="*/ 1147 h 3298"/>
                <a:gd name="T90" fmla="*/ 3067 w 3212"/>
                <a:gd name="T91" fmla="*/ 1301 h 3298"/>
                <a:gd name="T92" fmla="*/ 3051 w 3212"/>
                <a:gd name="T93" fmla="*/ 1343 h 3298"/>
                <a:gd name="T94" fmla="*/ 3018 w 3212"/>
                <a:gd name="T95" fmla="*/ 1366 h 3298"/>
                <a:gd name="T96" fmla="*/ 2890 w 3212"/>
                <a:gd name="T97" fmla="*/ 1493 h 3298"/>
                <a:gd name="T98" fmla="*/ 1823 w 3212"/>
                <a:gd name="T99" fmla="*/ 2434 h 3298"/>
                <a:gd name="T100" fmla="*/ 1765 w 3212"/>
                <a:gd name="T101" fmla="*/ 2231 h 3298"/>
                <a:gd name="T102" fmla="*/ 1749 w 3212"/>
                <a:gd name="T103" fmla="*/ 2105 h 3298"/>
                <a:gd name="T104" fmla="*/ 2236 w 3212"/>
                <a:gd name="T105" fmla="*/ 1651 h 3298"/>
                <a:gd name="T106" fmla="*/ 3095 w 3212"/>
                <a:gd name="T107" fmla="*/ 770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xmlns="" id="{6E3BC20F-725E-8659-9459-33C64093D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8" y="2746"/>
              <a:ext cx="212" cy="132"/>
            </a:xfrm>
            <a:custGeom>
              <a:avLst/>
              <a:gdLst>
                <a:gd name="T0" fmla="*/ 544 w 635"/>
                <a:gd name="T1" fmla="*/ 0 h 398"/>
                <a:gd name="T2" fmla="*/ 504 w 635"/>
                <a:gd name="T3" fmla="*/ 18 h 398"/>
                <a:gd name="T4" fmla="*/ 496 w 635"/>
                <a:gd name="T5" fmla="*/ 52 h 398"/>
                <a:gd name="T6" fmla="*/ 530 w 635"/>
                <a:gd name="T7" fmla="*/ 177 h 398"/>
                <a:gd name="T8" fmla="*/ 515 w 635"/>
                <a:gd name="T9" fmla="*/ 226 h 398"/>
                <a:gd name="T10" fmla="*/ 478 w 635"/>
                <a:gd name="T11" fmla="*/ 262 h 398"/>
                <a:gd name="T12" fmla="*/ 403 w 635"/>
                <a:gd name="T13" fmla="*/ 291 h 398"/>
                <a:gd name="T14" fmla="*/ 352 w 635"/>
                <a:gd name="T15" fmla="*/ 272 h 398"/>
                <a:gd name="T16" fmla="*/ 332 w 635"/>
                <a:gd name="T17" fmla="*/ 226 h 398"/>
                <a:gd name="T18" fmla="*/ 331 w 635"/>
                <a:gd name="T19" fmla="*/ 198 h 398"/>
                <a:gd name="T20" fmla="*/ 303 w 635"/>
                <a:gd name="T21" fmla="*/ 164 h 398"/>
                <a:gd name="T22" fmla="*/ 246 w 635"/>
                <a:gd name="T23" fmla="*/ 180 h 398"/>
                <a:gd name="T24" fmla="*/ 236 w 635"/>
                <a:gd name="T25" fmla="*/ 209 h 398"/>
                <a:gd name="T26" fmla="*/ 220 w 635"/>
                <a:gd name="T27" fmla="*/ 268 h 398"/>
                <a:gd name="T28" fmla="*/ 160 w 635"/>
                <a:gd name="T29" fmla="*/ 310 h 398"/>
                <a:gd name="T30" fmla="*/ 122 w 635"/>
                <a:gd name="T31" fmla="*/ 304 h 398"/>
                <a:gd name="T32" fmla="*/ 83 w 635"/>
                <a:gd name="T33" fmla="*/ 270 h 398"/>
                <a:gd name="T34" fmla="*/ 83 w 635"/>
                <a:gd name="T35" fmla="*/ 182 h 398"/>
                <a:gd name="T36" fmla="*/ 90 w 635"/>
                <a:gd name="T37" fmla="*/ 149 h 398"/>
                <a:gd name="T38" fmla="*/ 62 w 635"/>
                <a:gd name="T39" fmla="*/ 126 h 398"/>
                <a:gd name="T40" fmla="*/ 34 w 635"/>
                <a:gd name="T41" fmla="*/ 139 h 398"/>
                <a:gd name="T42" fmla="*/ 7 w 635"/>
                <a:gd name="T43" fmla="*/ 193 h 398"/>
                <a:gd name="T44" fmla="*/ 3 w 635"/>
                <a:gd name="T45" fmla="*/ 268 h 398"/>
                <a:gd name="T46" fmla="*/ 31 w 635"/>
                <a:gd name="T47" fmla="*/ 336 h 398"/>
                <a:gd name="T48" fmla="*/ 93 w 635"/>
                <a:gd name="T49" fmla="*/ 383 h 398"/>
                <a:gd name="T50" fmla="*/ 139 w 635"/>
                <a:gd name="T51" fmla="*/ 398 h 398"/>
                <a:gd name="T52" fmla="*/ 229 w 635"/>
                <a:gd name="T53" fmla="*/ 383 h 398"/>
                <a:gd name="T54" fmla="*/ 279 w 635"/>
                <a:gd name="T55" fmla="*/ 339 h 398"/>
                <a:gd name="T56" fmla="*/ 350 w 635"/>
                <a:gd name="T57" fmla="*/ 379 h 398"/>
                <a:gd name="T58" fmla="*/ 470 w 635"/>
                <a:gd name="T59" fmla="*/ 375 h 398"/>
                <a:gd name="T60" fmla="*/ 527 w 635"/>
                <a:gd name="T61" fmla="*/ 350 h 398"/>
                <a:gd name="T62" fmla="*/ 600 w 635"/>
                <a:gd name="T63" fmla="*/ 271 h 398"/>
                <a:gd name="T64" fmla="*/ 635 w 635"/>
                <a:gd name="T65" fmla="*/ 166 h 398"/>
                <a:gd name="T66" fmla="*/ 614 w 635"/>
                <a:gd name="T67" fmla="*/ 64 h 398"/>
                <a:gd name="T68" fmla="*/ 555 w 635"/>
                <a:gd name="T69" fmla="*/ 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xmlns="" id="{48CDDE4B-7352-6E69-6EB2-B0DC4413E2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515"/>
              <a:ext cx="176" cy="179"/>
            </a:xfrm>
            <a:custGeom>
              <a:avLst/>
              <a:gdLst>
                <a:gd name="T0" fmla="*/ 301 w 528"/>
                <a:gd name="T1" fmla="*/ 1 h 538"/>
                <a:gd name="T2" fmla="*/ 268 w 528"/>
                <a:gd name="T3" fmla="*/ 27 h 538"/>
                <a:gd name="T4" fmla="*/ 273 w 528"/>
                <a:gd name="T5" fmla="*/ 82 h 538"/>
                <a:gd name="T6" fmla="*/ 298 w 528"/>
                <a:gd name="T7" fmla="*/ 95 h 538"/>
                <a:gd name="T8" fmla="*/ 373 w 528"/>
                <a:gd name="T9" fmla="*/ 112 h 538"/>
                <a:gd name="T10" fmla="*/ 419 w 528"/>
                <a:gd name="T11" fmla="*/ 145 h 538"/>
                <a:gd name="T12" fmla="*/ 423 w 528"/>
                <a:gd name="T13" fmla="*/ 191 h 538"/>
                <a:gd name="T14" fmla="*/ 409 w 528"/>
                <a:gd name="T15" fmla="*/ 220 h 538"/>
                <a:gd name="T16" fmla="*/ 357 w 528"/>
                <a:gd name="T17" fmla="*/ 265 h 538"/>
                <a:gd name="T18" fmla="*/ 245 w 528"/>
                <a:gd name="T19" fmla="*/ 269 h 538"/>
                <a:gd name="T20" fmla="*/ 207 w 528"/>
                <a:gd name="T21" fmla="*/ 256 h 538"/>
                <a:gd name="T22" fmla="*/ 188 w 528"/>
                <a:gd name="T23" fmla="*/ 250 h 538"/>
                <a:gd name="T24" fmla="*/ 150 w 528"/>
                <a:gd name="T25" fmla="*/ 268 h 538"/>
                <a:gd name="T26" fmla="*/ 141 w 528"/>
                <a:gd name="T27" fmla="*/ 324 h 538"/>
                <a:gd name="T28" fmla="*/ 161 w 528"/>
                <a:gd name="T29" fmla="*/ 341 h 538"/>
                <a:gd name="T30" fmla="*/ 173 w 528"/>
                <a:gd name="T31" fmla="*/ 347 h 538"/>
                <a:gd name="T32" fmla="*/ 178 w 528"/>
                <a:gd name="T33" fmla="*/ 348 h 538"/>
                <a:gd name="T34" fmla="*/ 184 w 528"/>
                <a:gd name="T35" fmla="*/ 351 h 538"/>
                <a:gd name="T36" fmla="*/ 220 w 528"/>
                <a:gd name="T37" fmla="*/ 367 h 538"/>
                <a:gd name="T38" fmla="*/ 243 w 528"/>
                <a:gd name="T39" fmla="*/ 399 h 538"/>
                <a:gd name="T40" fmla="*/ 180 w 528"/>
                <a:gd name="T41" fmla="*/ 443 h 538"/>
                <a:gd name="T42" fmla="*/ 131 w 528"/>
                <a:gd name="T43" fmla="*/ 456 h 538"/>
                <a:gd name="T44" fmla="*/ 62 w 528"/>
                <a:gd name="T45" fmla="*/ 456 h 538"/>
                <a:gd name="T46" fmla="*/ 50 w 528"/>
                <a:gd name="T47" fmla="*/ 443 h 538"/>
                <a:gd name="T48" fmla="*/ 10 w 528"/>
                <a:gd name="T49" fmla="*/ 446 h 538"/>
                <a:gd name="T50" fmla="*/ 3 w 528"/>
                <a:gd name="T51" fmla="*/ 475 h 538"/>
                <a:gd name="T52" fmla="*/ 45 w 528"/>
                <a:gd name="T53" fmla="*/ 525 h 538"/>
                <a:gd name="T54" fmla="*/ 134 w 528"/>
                <a:gd name="T55" fmla="*/ 538 h 538"/>
                <a:gd name="T56" fmla="*/ 190 w 528"/>
                <a:gd name="T57" fmla="*/ 528 h 538"/>
                <a:gd name="T58" fmla="*/ 302 w 528"/>
                <a:gd name="T59" fmla="*/ 465 h 538"/>
                <a:gd name="T60" fmla="*/ 355 w 528"/>
                <a:gd name="T61" fmla="*/ 383 h 538"/>
                <a:gd name="T62" fmla="*/ 357 w 528"/>
                <a:gd name="T63" fmla="*/ 366 h 538"/>
                <a:gd name="T64" fmla="*/ 425 w 528"/>
                <a:gd name="T65" fmla="*/ 341 h 538"/>
                <a:gd name="T66" fmla="*/ 497 w 528"/>
                <a:gd name="T67" fmla="*/ 271 h 538"/>
                <a:gd name="T68" fmla="*/ 520 w 528"/>
                <a:gd name="T69" fmla="*/ 220 h 538"/>
                <a:gd name="T70" fmla="*/ 520 w 528"/>
                <a:gd name="T71" fmla="*/ 127 h 538"/>
                <a:gd name="T72" fmla="*/ 469 w 528"/>
                <a:gd name="T73" fmla="*/ 53 h 538"/>
                <a:gd name="T74" fmla="*/ 384 w 528"/>
                <a:gd name="T75" fmla="*/ 9 h 538"/>
                <a:gd name="T76" fmla="*/ 311 w 528"/>
                <a:gd name="T7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xmlns="" id="{2B06A982-0453-19E5-995A-6838D28B15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" y="2702"/>
              <a:ext cx="205" cy="210"/>
            </a:xfrm>
            <a:custGeom>
              <a:avLst/>
              <a:gdLst>
                <a:gd name="T0" fmla="*/ 388 w 613"/>
                <a:gd name="T1" fmla="*/ 3 h 630"/>
                <a:gd name="T2" fmla="*/ 357 w 613"/>
                <a:gd name="T3" fmla="*/ 52 h 630"/>
                <a:gd name="T4" fmla="*/ 381 w 613"/>
                <a:gd name="T5" fmla="*/ 89 h 630"/>
                <a:gd name="T6" fmla="*/ 466 w 613"/>
                <a:gd name="T7" fmla="*/ 128 h 630"/>
                <a:gd name="T8" fmla="*/ 511 w 613"/>
                <a:gd name="T9" fmla="*/ 174 h 630"/>
                <a:gd name="T10" fmla="*/ 506 w 613"/>
                <a:gd name="T11" fmla="*/ 230 h 630"/>
                <a:gd name="T12" fmla="*/ 486 w 613"/>
                <a:gd name="T13" fmla="*/ 265 h 630"/>
                <a:gd name="T14" fmla="*/ 431 w 613"/>
                <a:gd name="T15" fmla="*/ 307 h 630"/>
                <a:gd name="T16" fmla="*/ 349 w 613"/>
                <a:gd name="T17" fmla="*/ 312 h 630"/>
                <a:gd name="T18" fmla="*/ 257 w 613"/>
                <a:gd name="T19" fmla="*/ 265 h 630"/>
                <a:gd name="T20" fmla="*/ 253 w 613"/>
                <a:gd name="T21" fmla="*/ 260 h 630"/>
                <a:gd name="T22" fmla="*/ 239 w 613"/>
                <a:gd name="T23" fmla="*/ 252 h 630"/>
                <a:gd name="T24" fmla="*/ 198 w 613"/>
                <a:gd name="T25" fmla="*/ 256 h 630"/>
                <a:gd name="T26" fmla="*/ 175 w 613"/>
                <a:gd name="T27" fmla="*/ 311 h 630"/>
                <a:gd name="T28" fmla="*/ 188 w 613"/>
                <a:gd name="T29" fmla="*/ 334 h 630"/>
                <a:gd name="T30" fmla="*/ 214 w 613"/>
                <a:gd name="T31" fmla="*/ 354 h 630"/>
                <a:gd name="T32" fmla="*/ 256 w 613"/>
                <a:gd name="T33" fmla="*/ 422 h 630"/>
                <a:gd name="T34" fmla="*/ 224 w 613"/>
                <a:gd name="T35" fmla="*/ 512 h 630"/>
                <a:gd name="T36" fmla="*/ 180 w 613"/>
                <a:gd name="T37" fmla="*/ 543 h 630"/>
                <a:gd name="T38" fmla="*/ 119 w 613"/>
                <a:gd name="T39" fmla="*/ 547 h 630"/>
                <a:gd name="T40" fmla="*/ 72 w 613"/>
                <a:gd name="T41" fmla="*/ 495 h 630"/>
                <a:gd name="T42" fmla="*/ 51 w 613"/>
                <a:gd name="T43" fmla="*/ 397 h 630"/>
                <a:gd name="T44" fmla="*/ 37 w 613"/>
                <a:gd name="T45" fmla="*/ 374 h 630"/>
                <a:gd name="T46" fmla="*/ 5 w 613"/>
                <a:gd name="T47" fmla="*/ 387 h 630"/>
                <a:gd name="T48" fmla="*/ 0 w 613"/>
                <a:gd name="T49" fmla="*/ 425 h 630"/>
                <a:gd name="T50" fmla="*/ 13 w 613"/>
                <a:gd name="T51" fmla="*/ 540 h 630"/>
                <a:gd name="T52" fmla="*/ 66 w 613"/>
                <a:gd name="T53" fmla="*/ 607 h 630"/>
                <a:gd name="T54" fmla="*/ 131 w 613"/>
                <a:gd name="T55" fmla="*/ 630 h 630"/>
                <a:gd name="T56" fmla="*/ 220 w 613"/>
                <a:gd name="T57" fmla="*/ 615 h 630"/>
                <a:gd name="T58" fmla="*/ 263 w 613"/>
                <a:gd name="T59" fmla="*/ 594 h 630"/>
                <a:gd name="T60" fmla="*/ 329 w 613"/>
                <a:gd name="T61" fmla="*/ 522 h 630"/>
                <a:gd name="T62" fmla="*/ 352 w 613"/>
                <a:gd name="T63" fmla="*/ 452 h 630"/>
                <a:gd name="T64" fmla="*/ 352 w 613"/>
                <a:gd name="T65" fmla="*/ 410 h 630"/>
                <a:gd name="T66" fmla="*/ 446 w 613"/>
                <a:gd name="T67" fmla="*/ 404 h 630"/>
                <a:gd name="T68" fmla="*/ 555 w 613"/>
                <a:gd name="T69" fmla="*/ 338 h 630"/>
                <a:gd name="T70" fmla="*/ 594 w 613"/>
                <a:gd name="T71" fmla="*/ 283 h 630"/>
                <a:gd name="T72" fmla="*/ 613 w 613"/>
                <a:gd name="T73" fmla="*/ 177 h 630"/>
                <a:gd name="T74" fmla="*/ 574 w 613"/>
                <a:gd name="T75" fmla="*/ 82 h 630"/>
                <a:gd name="T76" fmla="*/ 489 w 613"/>
                <a:gd name="T77" fmla="*/ 17 h 630"/>
                <a:gd name="T78" fmla="*/ 404 w 613"/>
                <a:gd name="T79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자유형 32">
            <a:extLst>
              <a:ext uri="{FF2B5EF4-FFF2-40B4-BE49-F238E27FC236}">
                <a16:creationId xmlns:a16="http://schemas.microsoft.com/office/drawing/2014/main" xmlns="" id="{907F3FAF-DFBE-99AC-AADC-A89F4A4AC34D}"/>
              </a:ext>
            </a:extLst>
          </p:cNvPr>
          <p:cNvSpPr>
            <a:spLocks/>
          </p:cNvSpPr>
          <p:nvPr/>
        </p:nvSpPr>
        <p:spPr bwMode="auto">
          <a:xfrm>
            <a:off x="488420" y="5285029"/>
            <a:ext cx="140756" cy="140756"/>
          </a:xfrm>
          <a:custGeom>
            <a:avLst/>
            <a:gdLst>
              <a:gd name="connsiteX0" fmla="*/ 4509870 w 6502401"/>
              <a:gd name="connsiteY0" fmla="*/ 1250950 h 6502400"/>
              <a:gd name="connsiteX1" fmla="*/ 3460751 w 6502401"/>
              <a:gd name="connsiteY1" fmla="*/ 2299449 h 6502400"/>
              <a:gd name="connsiteX2" fmla="*/ 4204979 w 6502401"/>
              <a:gd name="connsiteY2" fmla="*/ 3043238 h 6502400"/>
              <a:gd name="connsiteX3" fmla="*/ 5253039 w 6502401"/>
              <a:gd name="connsiteY3" fmla="*/ 1994739 h 6502400"/>
              <a:gd name="connsiteX4" fmla="*/ 5487377 w 6502401"/>
              <a:gd name="connsiteY4" fmla="*/ 0 h 6502400"/>
              <a:gd name="connsiteX5" fmla="*/ 5557233 w 6502401"/>
              <a:gd name="connsiteY5" fmla="*/ 0 h 6502400"/>
              <a:gd name="connsiteX6" fmla="*/ 5626559 w 6502401"/>
              <a:gd name="connsiteY6" fmla="*/ 6350 h 6502400"/>
              <a:gd name="connsiteX7" fmla="*/ 5695356 w 6502401"/>
              <a:gd name="connsiteY7" fmla="*/ 20108 h 6502400"/>
              <a:gd name="connsiteX8" fmla="*/ 5763095 w 6502401"/>
              <a:gd name="connsiteY8" fmla="*/ 39688 h 6502400"/>
              <a:gd name="connsiteX9" fmla="*/ 5828717 w 6502401"/>
              <a:gd name="connsiteY9" fmla="*/ 66675 h 6502400"/>
              <a:gd name="connsiteX10" fmla="*/ 5891693 w 6502401"/>
              <a:gd name="connsiteY10" fmla="*/ 100013 h 6502400"/>
              <a:gd name="connsiteX11" fmla="*/ 5953081 w 6502401"/>
              <a:gd name="connsiteY11" fmla="*/ 139700 h 6502400"/>
              <a:gd name="connsiteX12" fmla="*/ 6010236 w 6502401"/>
              <a:gd name="connsiteY12" fmla="*/ 186796 h 6502400"/>
              <a:gd name="connsiteX13" fmla="*/ 6036697 w 6502401"/>
              <a:gd name="connsiteY13" fmla="*/ 212725 h 6502400"/>
              <a:gd name="connsiteX14" fmla="*/ 6289659 w 6502401"/>
              <a:gd name="connsiteY14" fmla="*/ 465667 h 6502400"/>
              <a:gd name="connsiteX15" fmla="*/ 6316649 w 6502401"/>
              <a:gd name="connsiteY15" fmla="*/ 493183 h 6502400"/>
              <a:gd name="connsiteX16" fmla="*/ 6362690 w 6502401"/>
              <a:gd name="connsiteY16" fmla="*/ 550333 h 6502400"/>
              <a:gd name="connsiteX17" fmla="*/ 6402381 w 6502401"/>
              <a:gd name="connsiteY17" fmla="*/ 610658 h 6502400"/>
              <a:gd name="connsiteX18" fmla="*/ 6436250 w 6502401"/>
              <a:gd name="connsiteY18" fmla="*/ 674158 h 6502400"/>
              <a:gd name="connsiteX19" fmla="*/ 6462711 w 6502401"/>
              <a:gd name="connsiteY19" fmla="*/ 739246 h 6502400"/>
              <a:gd name="connsiteX20" fmla="*/ 6482820 w 6502401"/>
              <a:gd name="connsiteY20" fmla="*/ 807508 h 6502400"/>
              <a:gd name="connsiteX21" fmla="*/ 6495522 w 6502401"/>
              <a:gd name="connsiteY21" fmla="*/ 875771 h 6502400"/>
              <a:gd name="connsiteX22" fmla="*/ 6502401 w 6502401"/>
              <a:gd name="connsiteY22" fmla="*/ 946150 h 6502400"/>
              <a:gd name="connsiteX23" fmla="*/ 6502401 w 6502401"/>
              <a:gd name="connsiteY23" fmla="*/ 1015471 h 6502400"/>
              <a:gd name="connsiteX24" fmla="*/ 6495522 w 6502401"/>
              <a:gd name="connsiteY24" fmla="*/ 1085321 h 6502400"/>
              <a:gd name="connsiteX25" fmla="*/ 6482820 w 6502401"/>
              <a:gd name="connsiteY25" fmla="*/ 1154113 h 6502400"/>
              <a:gd name="connsiteX26" fmla="*/ 6462711 w 6502401"/>
              <a:gd name="connsiteY26" fmla="*/ 1221846 h 6502400"/>
              <a:gd name="connsiteX27" fmla="*/ 6436250 w 6502401"/>
              <a:gd name="connsiteY27" fmla="*/ 1287463 h 6502400"/>
              <a:gd name="connsiteX28" fmla="*/ 6402381 w 6502401"/>
              <a:gd name="connsiteY28" fmla="*/ 1350963 h 6502400"/>
              <a:gd name="connsiteX29" fmla="*/ 6362690 w 6502401"/>
              <a:gd name="connsiteY29" fmla="*/ 1410759 h 6502400"/>
              <a:gd name="connsiteX30" fmla="*/ 6316649 w 6502401"/>
              <a:gd name="connsiteY30" fmla="*/ 1467909 h 6502400"/>
              <a:gd name="connsiteX31" fmla="*/ 6289659 w 6502401"/>
              <a:gd name="connsiteY31" fmla="*/ 1495425 h 6502400"/>
              <a:gd name="connsiteX32" fmla="*/ 5791143 w 6502401"/>
              <a:gd name="connsiteY32" fmla="*/ 1993900 h 6502400"/>
              <a:gd name="connsiteX33" fmla="*/ 6036697 w 6502401"/>
              <a:gd name="connsiteY33" fmla="*/ 2239433 h 6502400"/>
              <a:gd name="connsiteX34" fmla="*/ 6050456 w 6502401"/>
              <a:gd name="connsiteY34" fmla="*/ 2253192 h 6502400"/>
              <a:gd name="connsiteX35" fmla="*/ 6071095 w 6502401"/>
              <a:gd name="connsiteY35" fmla="*/ 2284942 h 6502400"/>
              <a:gd name="connsiteX36" fmla="*/ 6084855 w 6502401"/>
              <a:gd name="connsiteY36" fmla="*/ 2319338 h 6502400"/>
              <a:gd name="connsiteX37" fmla="*/ 6092264 w 6502401"/>
              <a:gd name="connsiteY37" fmla="*/ 2355321 h 6502400"/>
              <a:gd name="connsiteX38" fmla="*/ 6092264 w 6502401"/>
              <a:gd name="connsiteY38" fmla="*/ 2391833 h 6502400"/>
              <a:gd name="connsiteX39" fmla="*/ 6084855 w 6502401"/>
              <a:gd name="connsiteY39" fmla="*/ 2428346 h 6502400"/>
              <a:gd name="connsiteX40" fmla="*/ 6071095 w 6502401"/>
              <a:gd name="connsiteY40" fmla="*/ 2462742 h 6502400"/>
              <a:gd name="connsiteX41" fmla="*/ 6050456 w 6502401"/>
              <a:gd name="connsiteY41" fmla="*/ 2493963 h 6502400"/>
              <a:gd name="connsiteX42" fmla="*/ 6036697 w 6502401"/>
              <a:gd name="connsiteY42" fmla="*/ 2508250 h 6502400"/>
              <a:gd name="connsiteX43" fmla="*/ 6022408 w 6502401"/>
              <a:gd name="connsiteY43" fmla="*/ 2522008 h 6502400"/>
              <a:gd name="connsiteX44" fmla="*/ 5991185 w 6502401"/>
              <a:gd name="connsiteY44" fmla="*/ 2542646 h 6502400"/>
              <a:gd name="connsiteX45" fmla="*/ 5956786 w 6502401"/>
              <a:gd name="connsiteY45" fmla="*/ 2556933 h 6502400"/>
              <a:gd name="connsiteX46" fmla="*/ 5920270 w 6502401"/>
              <a:gd name="connsiteY46" fmla="*/ 2563813 h 6502400"/>
              <a:gd name="connsiteX47" fmla="*/ 5883755 w 6502401"/>
              <a:gd name="connsiteY47" fmla="*/ 2563813 h 6502400"/>
              <a:gd name="connsiteX48" fmla="*/ 5847769 w 6502401"/>
              <a:gd name="connsiteY48" fmla="*/ 2556933 h 6502400"/>
              <a:gd name="connsiteX49" fmla="*/ 5813370 w 6502401"/>
              <a:gd name="connsiteY49" fmla="*/ 2542646 h 6502400"/>
              <a:gd name="connsiteX50" fmla="*/ 5781617 w 6502401"/>
              <a:gd name="connsiteY50" fmla="*/ 2522008 h 6502400"/>
              <a:gd name="connsiteX51" fmla="*/ 5767858 w 6502401"/>
              <a:gd name="connsiteY51" fmla="*/ 2508250 h 6502400"/>
              <a:gd name="connsiteX52" fmla="*/ 5522305 w 6502401"/>
              <a:gd name="connsiteY52" fmla="*/ 2263775 h 6502400"/>
              <a:gd name="connsiteX53" fmla="*/ 3771678 w 6502401"/>
              <a:gd name="connsiteY53" fmla="*/ 4014258 h 6502400"/>
              <a:gd name="connsiteX54" fmla="*/ 2034283 w 6502401"/>
              <a:gd name="connsiteY54" fmla="*/ 5750454 h 6502400"/>
              <a:gd name="connsiteX55" fmla="*/ 2004118 w 6502401"/>
              <a:gd name="connsiteY55" fmla="*/ 5780088 h 6502400"/>
              <a:gd name="connsiteX56" fmla="*/ 1936908 w 6502401"/>
              <a:gd name="connsiteY56" fmla="*/ 5832475 h 6502400"/>
              <a:gd name="connsiteX57" fmla="*/ 1865465 w 6502401"/>
              <a:gd name="connsiteY57" fmla="*/ 5876925 h 6502400"/>
              <a:gd name="connsiteX58" fmla="*/ 1789259 w 6502401"/>
              <a:gd name="connsiteY58" fmla="*/ 5911850 h 6502400"/>
              <a:gd name="connsiteX59" fmla="*/ 1709877 w 6502401"/>
              <a:gd name="connsiteY59" fmla="*/ 5938838 h 6502400"/>
              <a:gd name="connsiteX60" fmla="*/ 1627320 w 6502401"/>
              <a:gd name="connsiteY60" fmla="*/ 5955242 h 6502400"/>
              <a:gd name="connsiteX61" fmla="*/ 1543705 w 6502401"/>
              <a:gd name="connsiteY61" fmla="*/ 5963709 h 6502400"/>
              <a:gd name="connsiteX62" fmla="*/ 1459032 w 6502401"/>
              <a:gd name="connsiteY62" fmla="*/ 5961592 h 6502400"/>
              <a:gd name="connsiteX63" fmla="*/ 1417224 w 6502401"/>
              <a:gd name="connsiteY63" fmla="*/ 5956300 h 6502400"/>
              <a:gd name="connsiteX64" fmla="*/ 890660 w 6502401"/>
              <a:gd name="connsiteY64" fmla="*/ 5881688 h 6502400"/>
              <a:gd name="connsiteX65" fmla="*/ 324935 w 6502401"/>
              <a:gd name="connsiteY65" fmla="*/ 6446838 h 6502400"/>
              <a:gd name="connsiteX66" fmla="*/ 310646 w 6502401"/>
              <a:gd name="connsiteY66" fmla="*/ 6460596 h 6502400"/>
              <a:gd name="connsiteX67" fmla="*/ 278364 w 6502401"/>
              <a:gd name="connsiteY67" fmla="*/ 6481234 h 6502400"/>
              <a:gd name="connsiteX68" fmla="*/ 243966 w 6502401"/>
              <a:gd name="connsiteY68" fmla="*/ 6494992 h 6502400"/>
              <a:gd name="connsiteX69" fmla="*/ 208509 w 6502401"/>
              <a:gd name="connsiteY69" fmla="*/ 6502400 h 6502400"/>
              <a:gd name="connsiteX70" fmla="*/ 171464 w 6502401"/>
              <a:gd name="connsiteY70" fmla="*/ 6502400 h 6502400"/>
              <a:gd name="connsiteX71" fmla="*/ 136007 w 6502401"/>
              <a:gd name="connsiteY71" fmla="*/ 6494992 h 6502400"/>
              <a:gd name="connsiteX72" fmla="*/ 101608 w 6502401"/>
              <a:gd name="connsiteY72" fmla="*/ 6481234 h 6502400"/>
              <a:gd name="connsiteX73" fmla="*/ 69856 w 6502401"/>
              <a:gd name="connsiteY73" fmla="*/ 6460596 h 6502400"/>
              <a:gd name="connsiteX74" fmla="*/ 55038 w 6502401"/>
              <a:gd name="connsiteY74" fmla="*/ 6446838 h 6502400"/>
              <a:gd name="connsiteX75" fmla="*/ 42337 w 6502401"/>
              <a:gd name="connsiteY75" fmla="*/ 6432550 h 6502400"/>
              <a:gd name="connsiteX76" fmla="*/ 20639 w 6502401"/>
              <a:gd name="connsiteY76" fmla="*/ 6401329 h 6502400"/>
              <a:gd name="connsiteX77" fmla="*/ 6880 w 6502401"/>
              <a:gd name="connsiteY77" fmla="*/ 6366934 h 6502400"/>
              <a:gd name="connsiteX78" fmla="*/ 0 w 6502401"/>
              <a:gd name="connsiteY78" fmla="*/ 6330421 h 6502400"/>
              <a:gd name="connsiteX79" fmla="*/ 0 w 6502401"/>
              <a:gd name="connsiteY79" fmla="*/ 6293909 h 6502400"/>
              <a:gd name="connsiteX80" fmla="*/ 6880 w 6502401"/>
              <a:gd name="connsiteY80" fmla="*/ 6257925 h 6502400"/>
              <a:gd name="connsiteX81" fmla="*/ 20639 w 6502401"/>
              <a:gd name="connsiteY81" fmla="*/ 6223529 h 6502400"/>
              <a:gd name="connsiteX82" fmla="*/ 42337 w 6502401"/>
              <a:gd name="connsiteY82" fmla="*/ 6191779 h 6502400"/>
              <a:gd name="connsiteX83" fmla="*/ 55038 w 6502401"/>
              <a:gd name="connsiteY83" fmla="*/ 6178021 h 6502400"/>
              <a:gd name="connsiteX84" fmla="*/ 621292 w 6502401"/>
              <a:gd name="connsiteY84" fmla="*/ 5611813 h 6502400"/>
              <a:gd name="connsiteX85" fmla="*/ 546145 w 6502401"/>
              <a:gd name="connsiteY85" fmla="*/ 5085821 h 6502400"/>
              <a:gd name="connsiteX86" fmla="*/ 540853 w 6502401"/>
              <a:gd name="connsiteY86" fmla="*/ 5042959 h 6502400"/>
              <a:gd name="connsiteX87" fmla="*/ 539265 w 6502401"/>
              <a:gd name="connsiteY87" fmla="*/ 4958821 h 6502400"/>
              <a:gd name="connsiteX88" fmla="*/ 546674 w 6502401"/>
              <a:gd name="connsiteY88" fmla="*/ 4874684 h 6502400"/>
              <a:gd name="connsiteX89" fmla="*/ 564138 w 6502401"/>
              <a:gd name="connsiteY89" fmla="*/ 4792663 h 6502400"/>
              <a:gd name="connsiteX90" fmla="*/ 590069 w 6502401"/>
              <a:gd name="connsiteY90" fmla="*/ 4713288 h 6502400"/>
              <a:gd name="connsiteX91" fmla="*/ 626055 w 6502401"/>
              <a:gd name="connsiteY91" fmla="*/ 4637088 h 6502400"/>
              <a:gd name="connsiteX92" fmla="*/ 669980 w 6502401"/>
              <a:gd name="connsiteY92" fmla="*/ 4565121 h 6502400"/>
              <a:gd name="connsiteX93" fmla="*/ 721842 w 6502401"/>
              <a:gd name="connsiteY93" fmla="*/ 4498975 h 6502400"/>
              <a:gd name="connsiteX94" fmla="*/ 752007 w 6502401"/>
              <a:gd name="connsiteY94" fmla="*/ 4467754 h 6502400"/>
              <a:gd name="connsiteX95" fmla="*/ 2468235 w 6502401"/>
              <a:gd name="connsiteY95" fmla="*/ 2752196 h 6502400"/>
              <a:gd name="connsiteX96" fmla="*/ 4239500 w 6502401"/>
              <a:gd name="connsiteY96" fmla="*/ 981075 h 6502400"/>
              <a:gd name="connsiteX97" fmla="*/ 3993947 w 6502401"/>
              <a:gd name="connsiteY97" fmla="*/ 735542 h 6502400"/>
              <a:gd name="connsiteX98" fmla="*/ 3981246 w 6502401"/>
              <a:gd name="connsiteY98" fmla="*/ 721254 h 6502400"/>
              <a:gd name="connsiteX99" fmla="*/ 3959548 w 6502401"/>
              <a:gd name="connsiteY99" fmla="*/ 688975 h 6502400"/>
              <a:gd name="connsiteX100" fmla="*/ 3945789 w 6502401"/>
              <a:gd name="connsiteY100" fmla="*/ 655108 h 6502400"/>
              <a:gd name="connsiteX101" fmla="*/ 3939438 w 6502401"/>
              <a:gd name="connsiteY101" fmla="*/ 619125 h 6502400"/>
              <a:gd name="connsiteX102" fmla="*/ 3939438 w 6502401"/>
              <a:gd name="connsiteY102" fmla="*/ 582613 h 6502400"/>
              <a:gd name="connsiteX103" fmla="*/ 3945789 w 6502401"/>
              <a:gd name="connsiteY103" fmla="*/ 546629 h 6502400"/>
              <a:gd name="connsiteX104" fmla="*/ 3959548 w 6502401"/>
              <a:gd name="connsiteY104" fmla="*/ 512233 h 6502400"/>
              <a:gd name="connsiteX105" fmla="*/ 3981246 w 6502401"/>
              <a:gd name="connsiteY105" fmla="*/ 480483 h 6502400"/>
              <a:gd name="connsiteX106" fmla="*/ 3993947 w 6502401"/>
              <a:gd name="connsiteY106" fmla="*/ 465667 h 6502400"/>
              <a:gd name="connsiteX107" fmla="*/ 4008764 w 6502401"/>
              <a:gd name="connsiteY107" fmla="*/ 452967 h 6502400"/>
              <a:gd name="connsiteX108" fmla="*/ 4039988 w 6502401"/>
              <a:gd name="connsiteY108" fmla="*/ 431800 h 6502400"/>
              <a:gd name="connsiteX109" fmla="*/ 4074916 w 6502401"/>
              <a:gd name="connsiteY109" fmla="*/ 418042 h 6502400"/>
              <a:gd name="connsiteX110" fmla="*/ 4110902 w 6502401"/>
              <a:gd name="connsiteY110" fmla="*/ 411163 h 6502400"/>
              <a:gd name="connsiteX111" fmla="*/ 4147417 w 6502401"/>
              <a:gd name="connsiteY111" fmla="*/ 411163 h 6502400"/>
              <a:gd name="connsiteX112" fmla="*/ 4182875 w 6502401"/>
              <a:gd name="connsiteY112" fmla="*/ 418042 h 6502400"/>
              <a:gd name="connsiteX113" fmla="*/ 4217273 w 6502401"/>
              <a:gd name="connsiteY113" fmla="*/ 431800 h 6502400"/>
              <a:gd name="connsiteX114" fmla="*/ 4249555 w 6502401"/>
              <a:gd name="connsiteY114" fmla="*/ 452967 h 6502400"/>
              <a:gd name="connsiteX115" fmla="*/ 4263844 w 6502401"/>
              <a:gd name="connsiteY115" fmla="*/ 465667 h 6502400"/>
              <a:gd name="connsiteX116" fmla="*/ 4508339 w 6502401"/>
              <a:gd name="connsiteY116" fmla="*/ 711200 h 6502400"/>
              <a:gd name="connsiteX117" fmla="*/ 5007913 w 6502401"/>
              <a:gd name="connsiteY117" fmla="*/ 212725 h 6502400"/>
              <a:gd name="connsiteX118" fmla="*/ 5034373 w 6502401"/>
              <a:gd name="connsiteY118" fmla="*/ 186796 h 6502400"/>
              <a:gd name="connsiteX119" fmla="*/ 5091528 w 6502401"/>
              <a:gd name="connsiteY119" fmla="*/ 139700 h 6502400"/>
              <a:gd name="connsiteX120" fmla="*/ 5152387 w 6502401"/>
              <a:gd name="connsiteY120" fmla="*/ 100013 h 6502400"/>
              <a:gd name="connsiteX121" fmla="*/ 5215892 w 6502401"/>
              <a:gd name="connsiteY121" fmla="*/ 66675 h 6502400"/>
              <a:gd name="connsiteX122" fmla="*/ 5281514 w 6502401"/>
              <a:gd name="connsiteY122" fmla="*/ 39688 h 6502400"/>
              <a:gd name="connsiteX123" fmla="*/ 5348195 w 6502401"/>
              <a:gd name="connsiteY123" fmla="*/ 20108 h 6502400"/>
              <a:gd name="connsiteX124" fmla="*/ 5418050 w 6502401"/>
              <a:gd name="connsiteY124" fmla="*/ 6350 h 650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6502401" h="6502400">
                <a:moveTo>
                  <a:pt x="4509870" y="1250950"/>
                </a:moveTo>
                <a:lnTo>
                  <a:pt x="3460751" y="2299449"/>
                </a:lnTo>
                <a:lnTo>
                  <a:pt x="4204979" y="3043238"/>
                </a:lnTo>
                <a:lnTo>
                  <a:pt x="5253039" y="1994739"/>
                </a:lnTo>
                <a:close/>
                <a:moveTo>
                  <a:pt x="5487377" y="0"/>
                </a:moveTo>
                <a:lnTo>
                  <a:pt x="5557233" y="0"/>
                </a:lnTo>
                <a:lnTo>
                  <a:pt x="5626559" y="6350"/>
                </a:lnTo>
                <a:lnTo>
                  <a:pt x="5695356" y="20108"/>
                </a:lnTo>
                <a:lnTo>
                  <a:pt x="5763095" y="39688"/>
                </a:lnTo>
                <a:lnTo>
                  <a:pt x="5828717" y="66675"/>
                </a:lnTo>
                <a:lnTo>
                  <a:pt x="5891693" y="100013"/>
                </a:lnTo>
                <a:lnTo>
                  <a:pt x="5953081" y="139700"/>
                </a:lnTo>
                <a:lnTo>
                  <a:pt x="6010236" y="186796"/>
                </a:lnTo>
                <a:lnTo>
                  <a:pt x="6036697" y="212725"/>
                </a:lnTo>
                <a:lnTo>
                  <a:pt x="6289659" y="465667"/>
                </a:lnTo>
                <a:lnTo>
                  <a:pt x="6316649" y="493183"/>
                </a:lnTo>
                <a:lnTo>
                  <a:pt x="6362690" y="550333"/>
                </a:lnTo>
                <a:lnTo>
                  <a:pt x="6402381" y="610658"/>
                </a:lnTo>
                <a:lnTo>
                  <a:pt x="6436250" y="674158"/>
                </a:lnTo>
                <a:lnTo>
                  <a:pt x="6462711" y="739246"/>
                </a:lnTo>
                <a:lnTo>
                  <a:pt x="6482820" y="807508"/>
                </a:lnTo>
                <a:lnTo>
                  <a:pt x="6495522" y="875771"/>
                </a:lnTo>
                <a:lnTo>
                  <a:pt x="6502401" y="946150"/>
                </a:lnTo>
                <a:lnTo>
                  <a:pt x="6502401" y="1015471"/>
                </a:lnTo>
                <a:lnTo>
                  <a:pt x="6495522" y="1085321"/>
                </a:lnTo>
                <a:lnTo>
                  <a:pt x="6482820" y="1154113"/>
                </a:lnTo>
                <a:lnTo>
                  <a:pt x="6462711" y="1221846"/>
                </a:lnTo>
                <a:lnTo>
                  <a:pt x="6436250" y="1287463"/>
                </a:lnTo>
                <a:lnTo>
                  <a:pt x="6402381" y="1350963"/>
                </a:lnTo>
                <a:lnTo>
                  <a:pt x="6362690" y="1410759"/>
                </a:lnTo>
                <a:lnTo>
                  <a:pt x="6316649" y="1467909"/>
                </a:lnTo>
                <a:lnTo>
                  <a:pt x="6289659" y="1495425"/>
                </a:lnTo>
                <a:lnTo>
                  <a:pt x="5791143" y="1993900"/>
                </a:lnTo>
                <a:lnTo>
                  <a:pt x="6036697" y="2239433"/>
                </a:lnTo>
                <a:lnTo>
                  <a:pt x="6050456" y="2253192"/>
                </a:lnTo>
                <a:lnTo>
                  <a:pt x="6071095" y="2284942"/>
                </a:lnTo>
                <a:lnTo>
                  <a:pt x="6084855" y="2319338"/>
                </a:lnTo>
                <a:lnTo>
                  <a:pt x="6092264" y="2355321"/>
                </a:lnTo>
                <a:lnTo>
                  <a:pt x="6092264" y="2391833"/>
                </a:lnTo>
                <a:lnTo>
                  <a:pt x="6084855" y="2428346"/>
                </a:lnTo>
                <a:lnTo>
                  <a:pt x="6071095" y="2462742"/>
                </a:lnTo>
                <a:lnTo>
                  <a:pt x="6050456" y="2493963"/>
                </a:lnTo>
                <a:lnTo>
                  <a:pt x="6036697" y="2508250"/>
                </a:lnTo>
                <a:lnTo>
                  <a:pt x="6022408" y="2522008"/>
                </a:lnTo>
                <a:lnTo>
                  <a:pt x="5991185" y="2542646"/>
                </a:lnTo>
                <a:lnTo>
                  <a:pt x="5956786" y="2556933"/>
                </a:lnTo>
                <a:lnTo>
                  <a:pt x="5920270" y="2563813"/>
                </a:lnTo>
                <a:lnTo>
                  <a:pt x="5883755" y="2563813"/>
                </a:lnTo>
                <a:lnTo>
                  <a:pt x="5847769" y="2556933"/>
                </a:lnTo>
                <a:lnTo>
                  <a:pt x="5813370" y="2542646"/>
                </a:lnTo>
                <a:lnTo>
                  <a:pt x="5781617" y="2522008"/>
                </a:lnTo>
                <a:lnTo>
                  <a:pt x="5767858" y="2508250"/>
                </a:lnTo>
                <a:lnTo>
                  <a:pt x="5522305" y="2263775"/>
                </a:lnTo>
                <a:lnTo>
                  <a:pt x="3771678" y="4014258"/>
                </a:lnTo>
                <a:lnTo>
                  <a:pt x="2034283" y="5750454"/>
                </a:lnTo>
                <a:lnTo>
                  <a:pt x="2004118" y="5780088"/>
                </a:lnTo>
                <a:lnTo>
                  <a:pt x="1936908" y="5832475"/>
                </a:lnTo>
                <a:lnTo>
                  <a:pt x="1865465" y="5876925"/>
                </a:lnTo>
                <a:lnTo>
                  <a:pt x="1789259" y="5911850"/>
                </a:lnTo>
                <a:lnTo>
                  <a:pt x="1709877" y="5938838"/>
                </a:lnTo>
                <a:lnTo>
                  <a:pt x="1627320" y="5955242"/>
                </a:lnTo>
                <a:lnTo>
                  <a:pt x="1543705" y="5963709"/>
                </a:lnTo>
                <a:lnTo>
                  <a:pt x="1459032" y="5961592"/>
                </a:lnTo>
                <a:lnTo>
                  <a:pt x="1417224" y="5956300"/>
                </a:lnTo>
                <a:lnTo>
                  <a:pt x="890660" y="5881688"/>
                </a:lnTo>
                <a:lnTo>
                  <a:pt x="324935" y="6446838"/>
                </a:lnTo>
                <a:lnTo>
                  <a:pt x="310646" y="6460596"/>
                </a:lnTo>
                <a:lnTo>
                  <a:pt x="278364" y="6481234"/>
                </a:lnTo>
                <a:lnTo>
                  <a:pt x="243966" y="6494992"/>
                </a:lnTo>
                <a:lnTo>
                  <a:pt x="208509" y="6502400"/>
                </a:lnTo>
                <a:lnTo>
                  <a:pt x="171464" y="6502400"/>
                </a:lnTo>
                <a:lnTo>
                  <a:pt x="136007" y="6494992"/>
                </a:lnTo>
                <a:lnTo>
                  <a:pt x="101608" y="6481234"/>
                </a:lnTo>
                <a:lnTo>
                  <a:pt x="69856" y="6460596"/>
                </a:lnTo>
                <a:lnTo>
                  <a:pt x="55038" y="6446838"/>
                </a:lnTo>
                <a:lnTo>
                  <a:pt x="42337" y="6432550"/>
                </a:lnTo>
                <a:lnTo>
                  <a:pt x="20639" y="6401329"/>
                </a:lnTo>
                <a:lnTo>
                  <a:pt x="6880" y="6366934"/>
                </a:lnTo>
                <a:lnTo>
                  <a:pt x="0" y="6330421"/>
                </a:lnTo>
                <a:lnTo>
                  <a:pt x="0" y="6293909"/>
                </a:lnTo>
                <a:lnTo>
                  <a:pt x="6880" y="6257925"/>
                </a:lnTo>
                <a:lnTo>
                  <a:pt x="20639" y="6223529"/>
                </a:lnTo>
                <a:lnTo>
                  <a:pt x="42337" y="6191779"/>
                </a:lnTo>
                <a:lnTo>
                  <a:pt x="55038" y="6178021"/>
                </a:lnTo>
                <a:lnTo>
                  <a:pt x="621292" y="5611813"/>
                </a:lnTo>
                <a:lnTo>
                  <a:pt x="546145" y="5085821"/>
                </a:lnTo>
                <a:lnTo>
                  <a:pt x="540853" y="5042959"/>
                </a:lnTo>
                <a:lnTo>
                  <a:pt x="539265" y="4958821"/>
                </a:lnTo>
                <a:lnTo>
                  <a:pt x="546674" y="4874684"/>
                </a:lnTo>
                <a:lnTo>
                  <a:pt x="564138" y="4792663"/>
                </a:lnTo>
                <a:lnTo>
                  <a:pt x="590069" y="4713288"/>
                </a:lnTo>
                <a:lnTo>
                  <a:pt x="626055" y="4637088"/>
                </a:lnTo>
                <a:lnTo>
                  <a:pt x="669980" y="4565121"/>
                </a:lnTo>
                <a:lnTo>
                  <a:pt x="721842" y="4498975"/>
                </a:lnTo>
                <a:lnTo>
                  <a:pt x="752007" y="4467754"/>
                </a:lnTo>
                <a:lnTo>
                  <a:pt x="2468235" y="2752196"/>
                </a:lnTo>
                <a:lnTo>
                  <a:pt x="4239500" y="981075"/>
                </a:lnTo>
                <a:lnTo>
                  <a:pt x="3993947" y="735542"/>
                </a:lnTo>
                <a:lnTo>
                  <a:pt x="3981246" y="721254"/>
                </a:lnTo>
                <a:lnTo>
                  <a:pt x="3959548" y="688975"/>
                </a:lnTo>
                <a:lnTo>
                  <a:pt x="3945789" y="655108"/>
                </a:lnTo>
                <a:lnTo>
                  <a:pt x="3939438" y="619125"/>
                </a:lnTo>
                <a:lnTo>
                  <a:pt x="3939438" y="582613"/>
                </a:lnTo>
                <a:lnTo>
                  <a:pt x="3945789" y="546629"/>
                </a:lnTo>
                <a:lnTo>
                  <a:pt x="3959548" y="512233"/>
                </a:lnTo>
                <a:lnTo>
                  <a:pt x="3981246" y="480483"/>
                </a:lnTo>
                <a:lnTo>
                  <a:pt x="3993947" y="465667"/>
                </a:lnTo>
                <a:lnTo>
                  <a:pt x="4008764" y="452967"/>
                </a:lnTo>
                <a:lnTo>
                  <a:pt x="4039988" y="431800"/>
                </a:lnTo>
                <a:lnTo>
                  <a:pt x="4074916" y="418042"/>
                </a:lnTo>
                <a:lnTo>
                  <a:pt x="4110902" y="411163"/>
                </a:lnTo>
                <a:lnTo>
                  <a:pt x="4147417" y="411163"/>
                </a:lnTo>
                <a:lnTo>
                  <a:pt x="4182875" y="418042"/>
                </a:lnTo>
                <a:lnTo>
                  <a:pt x="4217273" y="431800"/>
                </a:lnTo>
                <a:lnTo>
                  <a:pt x="4249555" y="452967"/>
                </a:lnTo>
                <a:lnTo>
                  <a:pt x="4263844" y="465667"/>
                </a:lnTo>
                <a:lnTo>
                  <a:pt x="4508339" y="711200"/>
                </a:lnTo>
                <a:lnTo>
                  <a:pt x="5007913" y="212725"/>
                </a:lnTo>
                <a:lnTo>
                  <a:pt x="5034373" y="186796"/>
                </a:lnTo>
                <a:lnTo>
                  <a:pt x="5091528" y="139700"/>
                </a:lnTo>
                <a:lnTo>
                  <a:pt x="5152387" y="100013"/>
                </a:lnTo>
                <a:lnTo>
                  <a:pt x="5215892" y="66675"/>
                </a:lnTo>
                <a:lnTo>
                  <a:pt x="5281514" y="39688"/>
                </a:lnTo>
                <a:lnTo>
                  <a:pt x="5348195" y="20108"/>
                </a:lnTo>
                <a:lnTo>
                  <a:pt x="5418050" y="63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5" name="Group 36">
            <a:extLst>
              <a:ext uri="{FF2B5EF4-FFF2-40B4-BE49-F238E27FC236}">
                <a16:creationId xmlns:a16="http://schemas.microsoft.com/office/drawing/2014/main" xmlns="" id="{AC283FBB-FB47-7A39-45B1-8C50EB8F545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21224" y="4076735"/>
            <a:ext cx="75149" cy="194135"/>
            <a:chOff x="2375" y="2182"/>
            <a:chExt cx="144" cy="372"/>
          </a:xfrm>
          <a:solidFill>
            <a:schemeClr val="bg1"/>
          </a:solidFill>
        </p:grpSpPr>
        <p:sp>
          <p:nvSpPr>
            <p:cNvPr id="23" name="Freeform 37">
              <a:extLst>
                <a:ext uri="{FF2B5EF4-FFF2-40B4-BE49-F238E27FC236}">
                  <a16:creationId xmlns:a16="http://schemas.microsoft.com/office/drawing/2014/main" xmlns="" id="{98C59AB7-565B-70EC-5949-B96C7513B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" y="2182"/>
              <a:ext cx="99" cy="210"/>
            </a:xfrm>
            <a:custGeom>
              <a:avLst/>
              <a:gdLst>
                <a:gd name="T0" fmla="*/ 0 w 296"/>
                <a:gd name="T1" fmla="*/ 631 h 631"/>
                <a:gd name="T2" fmla="*/ 296 w 296"/>
                <a:gd name="T3" fmla="*/ 631 h 631"/>
                <a:gd name="T4" fmla="*/ 270 w 296"/>
                <a:gd name="T5" fmla="*/ 612 h 631"/>
                <a:gd name="T6" fmla="*/ 232 w 296"/>
                <a:gd name="T7" fmla="*/ 568 h 631"/>
                <a:gd name="T8" fmla="*/ 209 w 296"/>
                <a:gd name="T9" fmla="*/ 517 h 631"/>
                <a:gd name="T10" fmla="*/ 199 w 296"/>
                <a:gd name="T11" fmla="*/ 467 h 631"/>
                <a:gd name="T12" fmla="*/ 198 w 296"/>
                <a:gd name="T13" fmla="*/ 442 h 631"/>
                <a:gd name="T14" fmla="*/ 200 w 296"/>
                <a:gd name="T15" fmla="*/ 370 h 631"/>
                <a:gd name="T16" fmla="*/ 208 w 296"/>
                <a:gd name="T17" fmla="*/ 279 h 631"/>
                <a:gd name="T18" fmla="*/ 213 w 296"/>
                <a:gd name="T19" fmla="*/ 207 h 631"/>
                <a:gd name="T20" fmla="*/ 215 w 296"/>
                <a:gd name="T21" fmla="*/ 157 h 631"/>
                <a:gd name="T22" fmla="*/ 215 w 296"/>
                <a:gd name="T23" fmla="*/ 132 h 631"/>
                <a:gd name="T24" fmla="*/ 205 w 296"/>
                <a:gd name="T25" fmla="*/ 79 h 631"/>
                <a:gd name="T26" fmla="*/ 189 w 296"/>
                <a:gd name="T27" fmla="*/ 31 h 631"/>
                <a:gd name="T28" fmla="*/ 172 w 296"/>
                <a:gd name="T29" fmla="*/ 8 h 631"/>
                <a:gd name="T30" fmla="*/ 159 w 296"/>
                <a:gd name="T31" fmla="*/ 0 h 631"/>
                <a:gd name="T32" fmla="*/ 151 w 296"/>
                <a:gd name="T33" fmla="*/ 0 h 631"/>
                <a:gd name="T34" fmla="*/ 138 w 296"/>
                <a:gd name="T35" fmla="*/ 1 h 631"/>
                <a:gd name="T36" fmla="*/ 127 w 296"/>
                <a:gd name="T37" fmla="*/ 11 h 631"/>
                <a:gd name="T38" fmla="*/ 114 w 296"/>
                <a:gd name="T39" fmla="*/ 27 h 631"/>
                <a:gd name="T40" fmla="*/ 98 w 296"/>
                <a:gd name="T41" fmla="*/ 75 h 631"/>
                <a:gd name="T42" fmla="*/ 89 w 296"/>
                <a:gd name="T43" fmla="*/ 145 h 631"/>
                <a:gd name="T44" fmla="*/ 89 w 296"/>
                <a:gd name="T45" fmla="*/ 160 h 631"/>
                <a:gd name="T46" fmla="*/ 92 w 296"/>
                <a:gd name="T47" fmla="*/ 253 h 631"/>
                <a:gd name="T48" fmla="*/ 101 w 296"/>
                <a:gd name="T49" fmla="*/ 310 h 631"/>
                <a:gd name="T50" fmla="*/ 105 w 296"/>
                <a:gd name="T51" fmla="*/ 337 h 631"/>
                <a:gd name="T52" fmla="*/ 111 w 296"/>
                <a:gd name="T53" fmla="*/ 400 h 631"/>
                <a:gd name="T54" fmla="*/ 109 w 296"/>
                <a:gd name="T55" fmla="*/ 442 h 631"/>
                <a:gd name="T56" fmla="*/ 105 w 296"/>
                <a:gd name="T57" fmla="*/ 480 h 631"/>
                <a:gd name="T58" fmla="*/ 83 w 296"/>
                <a:gd name="T59" fmla="*/ 542 h 631"/>
                <a:gd name="T60" fmla="*/ 50 w 296"/>
                <a:gd name="T61" fmla="*/ 588 h 631"/>
                <a:gd name="T62" fmla="*/ 15 w 296"/>
                <a:gd name="T63" fmla="*/ 621 h 631"/>
                <a:gd name="T64" fmla="*/ 0 w 296"/>
                <a:gd name="T65" fmla="*/ 63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Rectangle 38">
              <a:extLst>
                <a:ext uri="{FF2B5EF4-FFF2-40B4-BE49-F238E27FC236}">
                  <a16:creationId xmlns:a16="http://schemas.microsoft.com/office/drawing/2014/main" xmlns="" id="{146FAFDB-B591-060A-0201-743FF3D7A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25"/>
              <a:ext cx="123" cy="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Rectangle 39">
              <a:extLst>
                <a:ext uri="{FF2B5EF4-FFF2-40B4-BE49-F238E27FC236}">
                  <a16:creationId xmlns:a16="http://schemas.microsoft.com/office/drawing/2014/main" xmlns="" id="{49715E52-EFFC-93EF-0897-943184DA7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37"/>
              <a:ext cx="123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Rectangle 40">
              <a:extLst>
                <a:ext uri="{FF2B5EF4-FFF2-40B4-BE49-F238E27FC236}">
                  <a16:creationId xmlns:a16="http://schemas.microsoft.com/office/drawing/2014/main" xmlns="" id="{7705E3AF-EB74-EBBA-C014-E66996DAC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05"/>
              <a:ext cx="123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41">
              <a:extLst>
                <a:ext uri="{FF2B5EF4-FFF2-40B4-BE49-F238E27FC236}">
                  <a16:creationId xmlns:a16="http://schemas.microsoft.com/office/drawing/2014/main" xmlns="" id="{B2EB11BA-F0B4-7B71-DC9E-F43C5DA96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" y="2463"/>
              <a:ext cx="143" cy="91"/>
            </a:xfrm>
            <a:custGeom>
              <a:avLst/>
              <a:gdLst>
                <a:gd name="T0" fmla="*/ 4 w 429"/>
                <a:gd name="T1" fmla="*/ 241 h 274"/>
                <a:gd name="T2" fmla="*/ 0 w 429"/>
                <a:gd name="T3" fmla="*/ 247 h 274"/>
                <a:gd name="T4" fmla="*/ 0 w 429"/>
                <a:gd name="T5" fmla="*/ 252 h 274"/>
                <a:gd name="T6" fmla="*/ 4 w 429"/>
                <a:gd name="T7" fmla="*/ 261 h 274"/>
                <a:gd name="T8" fmla="*/ 19 w 429"/>
                <a:gd name="T9" fmla="*/ 265 h 274"/>
                <a:gd name="T10" fmla="*/ 40 w 429"/>
                <a:gd name="T11" fmla="*/ 268 h 274"/>
                <a:gd name="T12" fmla="*/ 66 w 429"/>
                <a:gd name="T13" fmla="*/ 271 h 274"/>
                <a:gd name="T14" fmla="*/ 68 w 429"/>
                <a:gd name="T15" fmla="*/ 271 h 274"/>
                <a:gd name="T16" fmla="*/ 68 w 429"/>
                <a:gd name="T17" fmla="*/ 271 h 274"/>
                <a:gd name="T18" fmla="*/ 78 w 429"/>
                <a:gd name="T19" fmla="*/ 270 h 274"/>
                <a:gd name="T20" fmla="*/ 95 w 429"/>
                <a:gd name="T21" fmla="*/ 254 h 274"/>
                <a:gd name="T22" fmla="*/ 121 w 429"/>
                <a:gd name="T23" fmla="*/ 210 h 274"/>
                <a:gd name="T24" fmla="*/ 134 w 429"/>
                <a:gd name="T25" fmla="*/ 179 h 274"/>
                <a:gd name="T26" fmla="*/ 130 w 429"/>
                <a:gd name="T27" fmla="*/ 208 h 274"/>
                <a:gd name="T28" fmla="*/ 117 w 429"/>
                <a:gd name="T29" fmla="*/ 274 h 274"/>
                <a:gd name="T30" fmla="*/ 144 w 429"/>
                <a:gd name="T31" fmla="*/ 274 h 274"/>
                <a:gd name="T32" fmla="*/ 172 w 429"/>
                <a:gd name="T33" fmla="*/ 274 h 274"/>
                <a:gd name="T34" fmla="*/ 231 w 429"/>
                <a:gd name="T35" fmla="*/ 274 h 274"/>
                <a:gd name="T36" fmla="*/ 329 w 429"/>
                <a:gd name="T37" fmla="*/ 267 h 274"/>
                <a:gd name="T38" fmla="*/ 363 w 429"/>
                <a:gd name="T39" fmla="*/ 260 h 274"/>
                <a:gd name="T40" fmla="*/ 379 w 429"/>
                <a:gd name="T41" fmla="*/ 255 h 274"/>
                <a:gd name="T42" fmla="*/ 400 w 429"/>
                <a:gd name="T43" fmla="*/ 235 h 274"/>
                <a:gd name="T44" fmla="*/ 405 w 429"/>
                <a:gd name="T45" fmla="*/ 222 h 274"/>
                <a:gd name="T46" fmla="*/ 416 w 429"/>
                <a:gd name="T47" fmla="*/ 164 h 274"/>
                <a:gd name="T48" fmla="*/ 428 w 429"/>
                <a:gd name="T49" fmla="*/ 36 h 274"/>
                <a:gd name="T50" fmla="*/ 429 w 429"/>
                <a:gd name="T51" fmla="*/ 0 h 274"/>
                <a:gd name="T52" fmla="*/ 64 w 429"/>
                <a:gd name="T53" fmla="*/ 0 h 274"/>
                <a:gd name="T54" fmla="*/ 64 w 429"/>
                <a:gd name="T55" fmla="*/ 46 h 274"/>
                <a:gd name="T56" fmla="*/ 48 w 429"/>
                <a:gd name="T57" fmla="*/ 159 h 274"/>
                <a:gd name="T58" fmla="*/ 30 w 429"/>
                <a:gd name="T59" fmla="*/ 208 h 274"/>
                <a:gd name="T60" fmla="*/ 14 w 429"/>
                <a:gd name="T61" fmla="*/ 234 h 274"/>
                <a:gd name="T62" fmla="*/ 4 w 429"/>
                <a:gd name="T63" fmla="*/ 241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6" name="Freeform 6">
            <a:extLst>
              <a:ext uri="{FF2B5EF4-FFF2-40B4-BE49-F238E27FC236}">
                <a16:creationId xmlns:a16="http://schemas.microsoft.com/office/drawing/2014/main" xmlns="" id="{E7DFF862-FCB2-F974-ACE0-C185694DD7CB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488183" y="4715342"/>
            <a:ext cx="141230" cy="1252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17" name="Group 23">
            <a:extLst>
              <a:ext uri="{FF2B5EF4-FFF2-40B4-BE49-F238E27FC236}">
                <a16:creationId xmlns:a16="http://schemas.microsoft.com/office/drawing/2014/main" xmlns="" id="{FD4F5648-01AC-5ABA-4694-021A3D18E28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0498" y="5870257"/>
            <a:ext cx="176601" cy="162098"/>
            <a:chOff x="2577" y="1104"/>
            <a:chExt cx="414" cy="380"/>
          </a:xfrm>
          <a:solidFill>
            <a:schemeClr val="bg1"/>
          </a:solidFill>
        </p:grpSpPr>
        <p:sp>
          <p:nvSpPr>
            <p:cNvPr id="18" name="Freeform 24">
              <a:extLst>
                <a:ext uri="{FF2B5EF4-FFF2-40B4-BE49-F238E27FC236}">
                  <a16:creationId xmlns:a16="http://schemas.microsoft.com/office/drawing/2014/main" xmlns="" id="{A1A04AEB-FED1-07DC-92FE-433DE3CAC2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7" y="1104"/>
              <a:ext cx="353" cy="380"/>
            </a:xfrm>
            <a:custGeom>
              <a:avLst/>
              <a:gdLst>
                <a:gd name="T0" fmla="*/ 81 w 1058"/>
                <a:gd name="T1" fmla="*/ 1141 h 1141"/>
                <a:gd name="T2" fmla="*/ 91 w 1058"/>
                <a:gd name="T3" fmla="*/ 1140 h 1141"/>
                <a:gd name="T4" fmla="*/ 101 w 1058"/>
                <a:gd name="T5" fmla="*/ 1131 h 1141"/>
                <a:gd name="T6" fmla="*/ 206 w 1058"/>
                <a:gd name="T7" fmla="*/ 1129 h 1141"/>
                <a:gd name="T8" fmla="*/ 206 w 1058"/>
                <a:gd name="T9" fmla="*/ 1115 h 1141"/>
                <a:gd name="T10" fmla="*/ 120 w 1058"/>
                <a:gd name="T11" fmla="*/ 1112 h 1141"/>
                <a:gd name="T12" fmla="*/ 352 w 1058"/>
                <a:gd name="T13" fmla="*/ 962 h 1141"/>
                <a:gd name="T14" fmla="*/ 365 w 1058"/>
                <a:gd name="T15" fmla="*/ 968 h 1141"/>
                <a:gd name="T16" fmla="*/ 378 w 1058"/>
                <a:gd name="T17" fmla="*/ 962 h 1141"/>
                <a:gd name="T18" fmla="*/ 994 w 1058"/>
                <a:gd name="T19" fmla="*/ 347 h 1141"/>
                <a:gd name="T20" fmla="*/ 997 w 1058"/>
                <a:gd name="T21" fmla="*/ 343 h 1141"/>
                <a:gd name="T22" fmla="*/ 1015 w 1058"/>
                <a:gd name="T23" fmla="*/ 325 h 1141"/>
                <a:gd name="T24" fmla="*/ 1051 w 1058"/>
                <a:gd name="T25" fmla="*/ 256 h 1141"/>
                <a:gd name="T26" fmla="*/ 1058 w 1058"/>
                <a:gd name="T27" fmla="*/ 180 h 1141"/>
                <a:gd name="T28" fmla="*/ 1036 w 1058"/>
                <a:gd name="T29" fmla="*/ 106 h 1141"/>
                <a:gd name="T30" fmla="*/ 1000 w 1058"/>
                <a:gd name="T31" fmla="*/ 59 h 1141"/>
                <a:gd name="T32" fmla="*/ 954 w 1058"/>
                <a:gd name="T33" fmla="*/ 23 h 1141"/>
                <a:gd name="T34" fmla="*/ 879 w 1058"/>
                <a:gd name="T35" fmla="*/ 1 h 1141"/>
                <a:gd name="T36" fmla="*/ 840 w 1058"/>
                <a:gd name="T37" fmla="*/ 1 h 1141"/>
                <a:gd name="T38" fmla="*/ 765 w 1058"/>
                <a:gd name="T39" fmla="*/ 23 h 1141"/>
                <a:gd name="T40" fmla="*/ 719 w 1058"/>
                <a:gd name="T41" fmla="*/ 59 h 1141"/>
                <a:gd name="T42" fmla="*/ 713 w 1058"/>
                <a:gd name="T43" fmla="*/ 64 h 1141"/>
                <a:gd name="T44" fmla="*/ 710 w 1058"/>
                <a:gd name="T45" fmla="*/ 66 h 1141"/>
                <a:gd name="T46" fmla="*/ 92 w 1058"/>
                <a:gd name="T47" fmla="*/ 687 h 1141"/>
                <a:gd name="T48" fmla="*/ 97 w 1058"/>
                <a:gd name="T49" fmla="*/ 707 h 1141"/>
                <a:gd name="T50" fmla="*/ 6 w 1058"/>
                <a:gd name="T51" fmla="*/ 880 h 1141"/>
                <a:gd name="T52" fmla="*/ 1 w 1058"/>
                <a:gd name="T53" fmla="*/ 899 h 1141"/>
                <a:gd name="T54" fmla="*/ 69 w 1058"/>
                <a:gd name="T55" fmla="*/ 1137 h 1141"/>
                <a:gd name="T56" fmla="*/ 735 w 1058"/>
                <a:gd name="T57" fmla="*/ 96 h 1141"/>
                <a:gd name="T58" fmla="*/ 739 w 1058"/>
                <a:gd name="T59" fmla="*/ 93 h 1141"/>
                <a:gd name="T60" fmla="*/ 744 w 1058"/>
                <a:gd name="T61" fmla="*/ 87 h 1141"/>
                <a:gd name="T62" fmla="*/ 770 w 1058"/>
                <a:gd name="T63" fmla="*/ 64 h 1141"/>
                <a:gd name="T64" fmla="*/ 859 w 1058"/>
                <a:gd name="T65" fmla="*/ 38 h 1141"/>
                <a:gd name="T66" fmla="*/ 950 w 1058"/>
                <a:gd name="T67" fmla="*/ 64 h 1141"/>
                <a:gd name="T68" fmla="*/ 994 w 1058"/>
                <a:gd name="T69" fmla="*/ 111 h 1141"/>
                <a:gd name="T70" fmla="*/ 1019 w 1058"/>
                <a:gd name="T71" fmla="*/ 230 h 1141"/>
                <a:gd name="T72" fmla="*/ 973 w 1058"/>
                <a:gd name="T73" fmla="*/ 312 h 1141"/>
                <a:gd name="T74" fmla="*/ 968 w 1058"/>
                <a:gd name="T75" fmla="*/ 318 h 1141"/>
                <a:gd name="T76" fmla="*/ 964 w 1058"/>
                <a:gd name="T77" fmla="*/ 321 h 1141"/>
                <a:gd name="T78" fmla="*/ 365 w 1058"/>
                <a:gd name="T79" fmla="*/ 922 h 1141"/>
                <a:gd name="T80" fmla="*/ 177 w 1058"/>
                <a:gd name="T81" fmla="*/ 735 h 1141"/>
                <a:gd name="T82" fmla="*/ 735 w 1058"/>
                <a:gd name="T83" fmla="*/ 96 h 1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58" h="1141">
                  <a:moveTo>
                    <a:pt x="78" y="1141"/>
                  </a:moveTo>
                  <a:lnTo>
                    <a:pt x="81" y="1141"/>
                  </a:lnTo>
                  <a:lnTo>
                    <a:pt x="84" y="1141"/>
                  </a:lnTo>
                  <a:lnTo>
                    <a:pt x="91" y="1140"/>
                  </a:lnTo>
                  <a:lnTo>
                    <a:pt x="97" y="1135"/>
                  </a:lnTo>
                  <a:lnTo>
                    <a:pt x="101" y="1131"/>
                  </a:lnTo>
                  <a:lnTo>
                    <a:pt x="199" y="1131"/>
                  </a:lnTo>
                  <a:lnTo>
                    <a:pt x="206" y="1129"/>
                  </a:lnTo>
                  <a:lnTo>
                    <a:pt x="208" y="1122"/>
                  </a:lnTo>
                  <a:lnTo>
                    <a:pt x="206" y="1115"/>
                  </a:lnTo>
                  <a:lnTo>
                    <a:pt x="199" y="1112"/>
                  </a:lnTo>
                  <a:lnTo>
                    <a:pt x="120" y="1112"/>
                  </a:lnTo>
                  <a:lnTo>
                    <a:pt x="310" y="922"/>
                  </a:lnTo>
                  <a:lnTo>
                    <a:pt x="352" y="962"/>
                  </a:lnTo>
                  <a:lnTo>
                    <a:pt x="357" y="967"/>
                  </a:lnTo>
                  <a:lnTo>
                    <a:pt x="365" y="968"/>
                  </a:lnTo>
                  <a:lnTo>
                    <a:pt x="372" y="967"/>
                  </a:lnTo>
                  <a:lnTo>
                    <a:pt x="378" y="962"/>
                  </a:lnTo>
                  <a:lnTo>
                    <a:pt x="993" y="348"/>
                  </a:lnTo>
                  <a:lnTo>
                    <a:pt x="994" y="347"/>
                  </a:lnTo>
                  <a:lnTo>
                    <a:pt x="994" y="345"/>
                  </a:lnTo>
                  <a:lnTo>
                    <a:pt x="997" y="343"/>
                  </a:lnTo>
                  <a:lnTo>
                    <a:pt x="1000" y="340"/>
                  </a:lnTo>
                  <a:lnTo>
                    <a:pt x="1015" y="325"/>
                  </a:lnTo>
                  <a:lnTo>
                    <a:pt x="1036" y="292"/>
                  </a:lnTo>
                  <a:lnTo>
                    <a:pt x="1051" y="256"/>
                  </a:lnTo>
                  <a:lnTo>
                    <a:pt x="1058" y="219"/>
                  </a:lnTo>
                  <a:lnTo>
                    <a:pt x="1058" y="180"/>
                  </a:lnTo>
                  <a:lnTo>
                    <a:pt x="1051" y="142"/>
                  </a:lnTo>
                  <a:lnTo>
                    <a:pt x="1036" y="106"/>
                  </a:lnTo>
                  <a:lnTo>
                    <a:pt x="1015" y="73"/>
                  </a:lnTo>
                  <a:lnTo>
                    <a:pt x="1000" y="59"/>
                  </a:lnTo>
                  <a:lnTo>
                    <a:pt x="986" y="44"/>
                  </a:lnTo>
                  <a:lnTo>
                    <a:pt x="954" y="23"/>
                  </a:lnTo>
                  <a:lnTo>
                    <a:pt x="918" y="8"/>
                  </a:lnTo>
                  <a:lnTo>
                    <a:pt x="879" y="1"/>
                  </a:lnTo>
                  <a:lnTo>
                    <a:pt x="859" y="0"/>
                  </a:lnTo>
                  <a:lnTo>
                    <a:pt x="840" y="1"/>
                  </a:lnTo>
                  <a:lnTo>
                    <a:pt x="801" y="8"/>
                  </a:lnTo>
                  <a:lnTo>
                    <a:pt x="765" y="23"/>
                  </a:lnTo>
                  <a:lnTo>
                    <a:pt x="734" y="44"/>
                  </a:lnTo>
                  <a:lnTo>
                    <a:pt x="719" y="59"/>
                  </a:lnTo>
                  <a:lnTo>
                    <a:pt x="716" y="62"/>
                  </a:lnTo>
                  <a:lnTo>
                    <a:pt x="713" y="64"/>
                  </a:lnTo>
                  <a:lnTo>
                    <a:pt x="712" y="64"/>
                  </a:lnTo>
                  <a:lnTo>
                    <a:pt x="710" y="66"/>
                  </a:lnTo>
                  <a:lnTo>
                    <a:pt x="97" y="680"/>
                  </a:lnTo>
                  <a:lnTo>
                    <a:pt x="92" y="687"/>
                  </a:lnTo>
                  <a:lnTo>
                    <a:pt x="92" y="701"/>
                  </a:lnTo>
                  <a:lnTo>
                    <a:pt x="97" y="707"/>
                  </a:lnTo>
                  <a:lnTo>
                    <a:pt x="137" y="748"/>
                  </a:lnTo>
                  <a:lnTo>
                    <a:pt x="6" y="880"/>
                  </a:lnTo>
                  <a:lnTo>
                    <a:pt x="0" y="889"/>
                  </a:lnTo>
                  <a:lnTo>
                    <a:pt x="1" y="899"/>
                  </a:lnTo>
                  <a:lnTo>
                    <a:pt x="65" y="1127"/>
                  </a:lnTo>
                  <a:lnTo>
                    <a:pt x="69" y="1137"/>
                  </a:lnTo>
                  <a:lnTo>
                    <a:pt x="78" y="1141"/>
                  </a:lnTo>
                  <a:close/>
                  <a:moveTo>
                    <a:pt x="735" y="96"/>
                  </a:moveTo>
                  <a:lnTo>
                    <a:pt x="736" y="95"/>
                  </a:lnTo>
                  <a:lnTo>
                    <a:pt x="739" y="93"/>
                  </a:lnTo>
                  <a:lnTo>
                    <a:pt x="741" y="90"/>
                  </a:lnTo>
                  <a:lnTo>
                    <a:pt x="744" y="87"/>
                  </a:lnTo>
                  <a:lnTo>
                    <a:pt x="746" y="85"/>
                  </a:lnTo>
                  <a:lnTo>
                    <a:pt x="770" y="64"/>
                  </a:lnTo>
                  <a:lnTo>
                    <a:pt x="827" y="40"/>
                  </a:lnTo>
                  <a:lnTo>
                    <a:pt x="859" y="38"/>
                  </a:lnTo>
                  <a:lnTo>
                    <a:pt x="892" y="40"/>
                  </a:lnTo>
                  <a:lnTo>
                    <a:pt x="950" y="64"/>
                  </a:lnTo>
                  <a:lnTo>
                    <a:pt x="973" y="85"/>
                  </a:lnTo>
                  <a:lnTo>
                    <a:pt x="994" y="111"/>
                  </a:lnTo>
                  <a:lnTo>
                    <a:pt x="1019" y="168"/>
                  </a:lnTo>
                  <a:lnTo>
                    <a:pt x="1019" y="230"/>
                  </a:lnTo>
                  <a:lnTo>
                    <a:pt x="994" y="288"/>
                  </a:lnTo>
                  <a:lnTo>
                    <a:pt x="973" y="312"/>
                  </a:lnTo>
                  <a:lnTo>
                    <a:pt x="971" y="315"/>
                  </a:lnTo>
                  <a:lnTo>
                    <a:pt x="968" y="318"/>
                  </a:lnTo>
                  <a:lnTo>
                    <a:pt x="966" y="319"/>
                  </a:lnTo>
                  <a:lnTo>
                    <a:pt x="964" y="321"/>
                  </a:lnTo>
                  <a:lnTo>
                    <a:pt x="963" y="324"/>
                  </a:lnTo>
                  <a:lnTo>
                    <a:pt x="365" y="922"/>
                  </a:lnTo>
                  <a:lnTo>
                    <a:pt x="324" y="880"/>
                  </a:lnTo>
                  <a:lnTo>
                    <a:pt x="177" y="735"/>
                  </a:lnTo>
                  <a:lnTo>
                    <a:pt x="137" y="694"/>
                  </a:lnTo>
                  <a:lnTo>
                    <a:pt x="735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5">
              <a:extLst>
                <a:ext uri="{FF2B5EF4-FFF2-40B4-BE49-F238E27FC236}">
                  <a16:creationId xmlns:a16="http://schemas.microsoft.com/office/drawing/2014/main" xmlns="" id="{2E039D07-2542-7FBA-E02C-EAE35185BB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43" y="1129"/>
              <a:ext cx="261" cy="261"/>
            </a:xfrm>
            <a:custGeom>
              <a:avLst/>
              <a:gdLst>
                <a:gd name="T0" fmla="*/ 153 w 781"/>
                <a:gd name="T1" fmla="*/ 778 h 782"/>
                <a:gd name="T2" fmla="*/ 158 w 781"/>
                <a:gd name="T3" fmla="*/ 782 h 782"/>
                <a:gd name="T4" fmla="*/ 166 w 781"/>
                <a:gd name="T5" fmla="*/ 782 h 782"/>
                <a:gd name="T6" fmla="*/ 173 w 781"/>
                <a:gd name="T7" fmla="*/ 782 h 782"/>
                <a:gd name="T8" fmla="*/ 179 w 781"/>
                <a:gd name="T9" fmla="*/ 778 h 782"/>
                <a:gd name="T10" fmla="*/ 572 w 781"/>
                <a:gd name="T11" fmla="*/ 385 h 782"/>
                <a:gd name="T12" fmla="*/ 576 w 781"/>
                <a:gd name="T13" fmla="*/ 390 h 782"/>
                <a:gd name="T14" fmla="*/ 584 w 781"/>
                <a:gd name="T15" fmla="*/ 395 h 782"/>
                <a:gd name="T16" fmla="*/ 591 w 781"/>
                <a:gd name="T17" fmla="*/ 396 h 782"/>
                <a:gd name="T18" fmla="*/ 598 w 781"/>
                <a:gd name="T19" fmla="*/ 395 h 782"/>
                <a:gd name="T20" fmla="*/ 604 w 781"/>
                <a:gd name="T21" fmla="*/ 390 h 782"/>
                <a:gd name="T22" fmla="*/ 735 w 781"/>
                <a:gd name="T23" fmla="*/ 259 h 782"/>
                <a:gd name="T24" fmla="*/ 741 w 781"/>
                <a:gd name="T25" fmla="*/ 252 h 782"/>
                <a:gd name="T26" fmla="*/ 741 w 781"/>
                <a:gd name="T27" fmla="*/ 245 h 782"/>
                <a:gd name="T28" fmla="*/ 741 w 781"/>
                <a:gd name="T29" fmla="*/ 238 h 782"/>
                <a:gd name="T30" fmla="*/ 735 w 781"/>
                <a:gd name="T31" fmla="*/ 232 h 782"/>
                <a:gd name="T32" fmla="*/ 729 w 781"/>
                <a:gd name="T33" fmla="*/ 226 h 782"/>
                <a:gd name="T34" fmla="*/ 748 w 781"/>
                <a:gd name="T35" fmla="*/ 210 h 782"/>
                <a:gd name="T36" fmla="*/ 764 w 781"/>
                <a:gd name="T37" fmla="*/ 190 h 782"/>
                <a:gd name="T38" fmla="*/ 781 w 781"/>
                <a:gd name="T39" fmla="*/ 147 h 782"/>
                <a:gd name="T40" fmla="*/ 781 w 781"/>
                <a:gd name="T41" fmla="*/ 99 h 782"/>
                <a:gd name="T42" fmla="*/ 764 w 781"/>
                <a:gd name="T43" fmla="*/ 55 h 782"/>
                <a:gd name="T44" fmla="*/ 748 w 781"/>
                <a:gd name="T45" fmla="*/ 36 h 782"/>
                <a:gd name="T46" fmla="*/ 729 w 781"/>
                <a:gd name="T47" fmla="*/ 20 h 782"/>
                <a:gd name="T48" fmla="*/ 684 w 781"/>
                <a:gd name="T49" fmla="*/ 3 h 782"/>
                <a:gd name="T50" fmla="*/ 660 w 781"/>
                <a:gd name="T51" fmla="*/ 0 h 782"/>
                <a:gd name="T52" fmla="*/ 637 w 781"/>
                <a:gd name="T53" fmla="*/ 3 h 782"/>
                <a:gd name="T54" fmla="*/ 592 w 781"/>
                <a:gd name="T55" fmla="*/ 20 h 782"/>
                <a:gd name="T56" fmla="*/ 573 w 781"/>
                <a:gd name="T57" fmla="*/ 37 h 782"/>
                <a:gd name="T58" fmla="*/ 558 w 781"/>
                <a:gd name="T59" fmla="*/ 55 h 782"/>
                <a:gd name="T60" fmla="*/ 547 w 781"/>
                <a:gd name="T61" fmla="*/ 45 h 782"/>
                <a:gd name="T62" fmla="*/ 542 w 781"/>
                <a:gd name="T63" fmla="*/ 40 h 782"/>
                <a:gd name="T64" fmla="*/ 527 w 781"/>
                <a:gd name="T65" fmla="*/ 40 h 782"/>
                <a:gd name="T66" fmla="*/ 520 w 781"/>
                <a:gd name="T67" fmla="*/ 45 h 782"/>
                <a:gd name="T68" fmla="*/ 389 w 781"/>
                <a:gd name="T69" fmla="*/ 176 h 782"/>
                <a:gd name="T70" fmla="*/ 385 w 781"/>
                <a:gd name="T71" fmla="*/ 182 h 782"/>
                <a:gd name="T72" fmla="*/ 385 w 781"/>
                <a:gd name="T73" fmla="*/ 196 h 782"/>
                <a:gd name="T74" fmla="*/ 389 w 781"/>
                <a:gd name="T75" fmla="*/ 203 h 782"/>
                <a:gd name="T76" fmla="*/ 399 w 781"/>
                <a:gd name="T77" fmla="*/ 212 h 782"/>
                <a:gd name="T78" fmla="*/ 6 w 781"/>
                <a:gd name="T79" fmla="*/ 604 h 782"/>
                <a:gd name="T80" fmla="*/ 1 w 781"/>
                <a:gd name="T81" fmla="*/ 611 h 782"/>
                <a:gd name="T82" fmla="*/ 0 w 781"/>
                <a:gd name="T83" fmla="*/ 618 h 782"/>
                <a:gd name="T84" fmla="*/ 1 w 781"/>
                <a:gd name="T85" fmla="*/ 625 h 782"/>
                <a:gd name="T86" fmla="*/ 6 w 781"/>
                <a:gd name="T87" fmla="*/ 631 h 782"/>
                <a:gd name="T88" fmla="*/ 153 w 781"/>
                <a:gd name="T89" fmla="*/ 778 h 782"/>
                <a:gd name="T90" fmla="*/ 535 w 781"/>
                <a:gd name="T91" fmla="*/ 85 h 782"/>
                <a:gd name="T92" fmla="*/ 615 w 781"/>
                <a:gd name="T93" fmla="*/ 166 h 782"/>
                <a:gd name="T94" fmla="*/ 687 w 781"/>
                <a:gd name="T95" fmla="*/ 238 h 782"/>
                <a:gd name="T96" fmla="*/ 687 w 781"/>
                <a:gd name="T97" fmla="*/ 238 h 782"/>
                <a:gd name="T98" fmla="*/ 694 w 781"/>
                <a:gd name="T99" fmla="*/ 245 h 782"/>
                <a:gd name="T100" fmla="*/ 591 w 781"/>
                <a:gd name="T101" fmla="*/ 350 h 782"/>
                <a:gd name="T102" fmla="*/ 431 w 781"/>
                <a:gd name="T103" fmla="*/ 189 h 782"/>
                <a:gd name="T104" fmla="*/ 535 w 781"/>
                <a:gd name="T105" fmla="*/ 85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81" h="782">
                  <a:moveTo>
                    <a:pt x="153" y="778"/>
                  </a:moveTo>
                  <a:lnTo>
                    <a:pt x="158" y="782"/>
                  </a:lnTo>
                  <a:lnTo>
                    <a:pt x="166" y="782"/>
                  </a:lnTo>
                  <a:lnTo>
                    <a:pt x="173" y="782"/>
                  </a:lnTo>
                  <a:lnTo>
                    <a:pt x="179" y="778"/>
                  </a:lnTo>
                  <a:lnTo>
                    <a:pt x="572" y="385"/>
                  </a:lnTo>
                  <a:lnTo>
                    <a:pt x="576" y="390"/>
                  </a:lnTo>
                  <a:lnTo>
                    <a:pt x="584" y="395"/>
                  </a:lnTo>
                  <a:lnTo>
                    <a:pt x="591" y="396"/>
                  </a:lnTo>
                  <a:lnTo>
                    <a:pt x="598" y="395"/>
                  </a:lnTo>
                  <a:lnTo>
                    <a:pt x="604" y="390"/>
                  </a:lnTo>
                  <a:lnTo>
                    <a:pt x="735" y="259"/>
                  </a:lnTo>
                  <a:lnTo>
                    <a:pt x="741" y="252"/>
                  </a:lnTo>
                  <a:lnTo>
                    <a:pt x="741" y="245"/>
                  </a:lnTo>
                  <a:lnTo>
                    <a:pt x="741" y="238"/>
                  </a:lnTo>
                  <a:lnTo>
                    <a:pt x="735" y="232"/>
                  </a:lnTo>
                  <a:lnTo>
                    <a:pt x="729" y="226"/>
                  </a:lnTo>
                  <a:lnTo>
                    <a:pt x="748" y="210"/>
                  </a:lnTo>
                  <a:lnTo>
                    <a:pt x="764" y="190"/>
                  </a:lnTo>
                  <a:lnTo>
                    <a:pt x="781" y="147"/>
                  </a:lnTo>
                  <a:lnTo>
                    <a:pt x="781" y="99"/>
                  </a:lnTo>
                  <a:lnTo>
                    <a:pt x="764" y="55"/>
                  </a:lnTo>
                  <a:lnTo>
                    <a:pt x="748" y="36"/>
                  </a:lnTo>
                  <a:lnTo>
                    <a:pt x="729" y="20"/>
                  </a:lnTo>
                  <a:lnTo>
                    <a:pt x="684" y="3"/>
                  </a:lnTo>
                  <a:lnTo>
                    <a:pt x="660" y="0"/>
                  </a:lnTo>
                  <a:lnTo>
                    <a:pt x="637" y="3"/>
                  </a:lnTo>
                  <a:lnTo>
                    <a:pt x="592" y="20"/>
                  </a:lnTo>
                  <a:lnTo>
                    <a:pt x="573" y="37"/>
                  </a:lnTo>
                  <a:lnTo>
                    <a:pt x="558" y="55"/>
                  </a:lnTo>
                  <a:lnTo>
                    <a:pt x="547" y="45"/>
                  </a:lnTo>
                  <a:lnTo>
                    <a:pt x="542" y="40"/>
                  </a:lnTo>
                  <a:lnTo>
                    <a:pt x="527" y="40"/>
                  </a:lnTo>
                  <a:lnTo>
                    <a:pt x="520" y="45"/>
                  </a:lnTo>
                  <a:lnTo>
                    <a:pt x="389" y="176"/>
                  </a:lnTo>
                  <a:lnTo>
                    <a:pt x="385" y="182"/>
                  </a:lnTo>
                  <a:lnTo>
                    <a:pt x="385" y="196"/>
                  </a:lnTo>
                  <a:lnTo>
                    <a:pt x="389" y="203"/>
                  </a:lnTo>
                  <a:lnTo>
                    <a:pt x="399" y="212"/>
                  </a:lnTo>
                  <a:lnTo>
                    <a:pt x="6" y="604"/>
                  </a:lnTo>
                  <a:lnTo>
                    <a:pt x="1" y="611"/>
                  </a:lnTo>
                  <a:lnTo>
                    <a:pt x="0" y="618"/>
                  </a:lnTo>
                  <a:lnTo>
                    <a:pt x="1" y="625"/>
                  </a:lnTo>
                  <a:lnTo>
                    <a:pt x="6" y="631"/>
                  </a:lnTo>
                  <a:lnTo>
                    <a:pt x="153" y="778"/>
                  </a:lnTo>
                  <a:close/>
                  <a:moveTo>
                    <a:pt x="535" y="85"/>
                  </a:moveTo>
                  <a:lnTo>
                    <a:pt x="615" y="166"/>
                  </a:lnTo>
                  <a:lnTo>
                    <a:pt x="687" y="238"/>
                  </a:lnTo>
                  <a:lnTo>
                    <a:pt x="687" y="238"/>
                  </a:lnTo>
                  <a:lnTo>
                    <a:pt x="694" y="245"/>
                  </a:lnTo>
                  <a:lnTo>
                    <a:pt x="591" y="350"/>
                  </a:lnTo>
                  <a:lnTo>
                    <a:pt x="431" y="189"/>
                  </a:lnTo>
                  <a:lnTo>
                    <a:pt x="535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6">
              <a:extLst>
                <a:ext uri="{FF2B5EF4-FFF2-40B4-BE49-F238E27FC236}">
                  <a16:creationId xmlns:a16="http://schemas.microsoft.com/office/drawing/2014/main" xmlns="" id="{16A71BA7-854F-5888-195E-8AC531D81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1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2 w 203"/>
                <a:gd name="T13" fmla="*/ 17 h 19"/>
                <a:gd name="T14" fmla="*/ 203 w 203"/>
                <a:gd name="T15" fmla="*/ 10 h 19"/>
                <a:gd name="T16" fmla="*/ 202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2" y="17"/>
                  </a:lnTo>
                  <a:lnTo>
                    <a:pt x="203" y="10"/>
                  </a:lnTo>
                  <a:lnTo>
                    <a:pt x="202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7">
              <a:extLst>
                <a:ext uri="{FF2B5EF4-FFF2-40B4-BE49-F238E27FC236}">
                  <a16:creationId xmlns:a16="http://schemas.microsoft.com/office/drawing/2014/main" xmlns="" id="{670A13E0-4FD4-BB4B-A6CA-CA52FE41C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3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1 w 203"/>
                <a:gd name="T13" fmla="*/ 17 h 19"/>
                <a:gd name="T14" fmla="*/ 203 w 203"/>
                <a:gd name="T15" fmla="*/ 10 h 19"/>
                <a:gd name="T16" fmla="*/ 201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1" y="17"/>
                  </a:lnTo>
                  <a:lnTo>
                    <a:pt x="203" y="10"/>
                  </a:lnTo>
                  <a:lnTo>
                    <a:pt x="201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8">
              <a:extLst>
                <a:ext uri="{FF2B5EF4-FFF2-40B4-BE49-F238E27FC236}">
                  <a16:creationId xmlns:a16="http://schemas.microsoft.com/office/drawing/2014/main" xmlns="" id="{C361A680-2AC8-29AA-F9F2-9BA1D34724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6" y="1475"/>
              <a:ext cx="45" cy="6"/>
            </a:xfrm>
            <a:custGeom>
              <a:avLst/>
              <a:gdLst>
                <a:gd name="T0" fmla="*/ 125 w 134"/>
                <a:gd name="T1" fmla="*/ 0 h 19"/>
                <a:gd name="T2" fmla="*/ 10 w 134"/>
                <a:gd name="T3" fmla="*/ 0 h 19"/>
                <a:gd name="T4" fmla="*/ 1 w 134"/>
                <a:gd name="T5" fmla="*/ 3 h 19"/>
                <a:gd name="T6" fmla="*/ 0 w 134"/>
                <a:gd name="T7" fmla="*/ 10 h 19"/>
                <a:gd name="T8" fmla="*/ 1 w 134"/>
                <a:gd name="T9" fmla="*/ 17 h 19"/>
                <a:gd name="T10" fmla="*/ 10 w 134"/>
                <a:gd name="T11" fmla="*/ 19 h 19"/>
                <a:gd name="T12" fmla="*/ 125 w 134"/>
                <a:gd name="T13" fmla="*/ 19 h 19"/>
                <a:gd name="T14" fmla="*/ 132 w 134"/>
                <a:gd name="T15" fmla="*/ 17 h 19"/>
                <a:gd name="T16" fmla="*/ 134 w 134"/>
                <a:gd name="T17" fmla="*/ 10 h 19"/>
                <a:gd name="T18" fmla="*/ 132 w 134"/>
                <a:gd name="T19" fmla="*/ 3 h 19"/>
                <a:gd name="T20" fmla="*/ 125 w 134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19">
                  <a:moveTo>
                    <a:pt x="125" y="0"/>
                  </a:moveTo>
                  <a:lnTo>
                    <a:pt x="10" y="0"/>
                  </a:lnTo>
                  <a:lnTo>
                    <a:pt x="1" y="3"/>
                  </a:lnTo>
                  <a:lnTo>
                    <a:pt x="0" y="10"/>
                  </a:lnTo>
                  <a:lnTo>
                    <a:pt x="1" y="17"/>
                  </a:lnTo>
                  <a:lnTo>
                    <a:pt x="10" y="19"/>
                  </a:lnTo>
                  <a:lnTo>
                    <a:pt x="125" y="19"/>
                  </a:lnTo>
                  <a:lnTo>
                    <a:pt x="132" y="17"/>
                  </a:lnTo>
                  <a:lnTo>
                    <a:pt x="134" y="10"/>
                  </a:lnTo>
                  <a:lnTo>
                    <a:pt x="132" y="3"/>
                  </a:lnTo>
                  <a:lnTo>
                    <a:pt x="1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말풍선: 타원형 10">
            <a:extLst>
              <a:ext uri="{FF2B5EF4-FFF2-40B4-BE49-F238E27FC236}">
                <a16:creationId xmlns:a16="http://schemas.microsoft.com/office/drawing/2014/main" xmlns="" id="{1B41D141-8FC8-0206-3C74-14840DA95DE0}"/>
              </a:ext>
            </a:extLst>
          </p:cNvPr>
          <p:cNvSpPr/>
          <p:nvPr/>
        </p:nvSpPr>
        <p:spPr>
          <a:xfrm>
            <a:off x="489924" y="1661533"/>
            <a:ext cx="137748" cy="134786"/>
          </a:xfrm>
          <a:prstGeom prst="wedgeEllipseCallout">
            <a:avLst>
              <a:gd name="adj1" fmla="val -41938"/>
              <a:gd name="adj2" fmla="val 57878"/>
            </a:avLst>
          </a:prstGeom>
          <a:solidFill>
            <a:srgbClr val="C26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7D8D0199-0613-1E3A-FB63-E55B8D17C44A}"/>
              </a:ext>
            </a:extLst>
          </p:cNvPr>
          <p:cNvGrpSpPr/>
          <p:nvPr/>
        </p:nvGrpSpPr>
        <p:grpSpPr>
          <a:xfrm>
            <a:off x="336329" y="367806"/>
            <a:ext cx="429876" cy="429876"/>
            <a:chOff x="349029" y="367806"/>
            <a:chExt cx="429876" cy="429876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xmlns="" id="{90512ADF-81A1-7072-8559-C1E7D68B97EC}"/>
                </a:ext>
              </a:extLst>
            </p:cNvPr>
            <p:cNvSpPr/>
            <p:nvPr/>
          </p:nvSpPr>
          <p:spPr>
            <a:xfrm>
              <a:off x="349029" y="367806"/>
              <a:ext cx="429876" cy="42987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86000">
                  <a:srgbClr val="E9F3FC"/>
                </a:gs>
                <a:gs pos="86000">
                  <a:srgbClr val="4E5DA7"/>
                </a:gs>
              </a:gsLst>
              <a:lin ang="5400000" scaled="1"/>
              <a:tileRect/>
            </a:gra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70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8BD3ED80-A005-BB1B-E6DA-5D0CE521D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155" y="418581"/>
              <a:ext cx="319746" cy="319746"/>
            </a:xfrm>
            <a:prstGeom prst="rect">
              <a:avLst/>
            </a:prstGeom>
          </p:spPr>
        </p:pic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647784BA-D40F-7E6B-E3FA-F5654A45082D}"/>
              </a:ext>
            </a:extLst>
          </p:cNvPr>
          <p:cNvSpPr/>
          <p:nvPr/>
        </p:nvSpPr>
        <p:spPr>
          <a:xfrm>
            <a:off x="2111834" y="4396857"/>
            <a:ext cx="2512305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78808D"/>
                </a:solidFill>
              </a:rPr>
              <a:t>CONTENTS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rgbClr val="78808D"/>
                </a:solidFill>
              </a:rPr>
              <a:t>컨텐츠에 대한 내용을 적어요</a:t>
            </a:r>
            <a:endParaRPr lang="en-US" altLang="ko-KR" sz="1400" dirty="0">
              <a:solidFill>
                <a:srgbClr val="78808D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srgbClr val="78808D"/>
                </a:solidFill>
              </a:rPr>
              <a:t>Enjoy your stylish business and campus life with BIZCAM 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45919C7C-F2FB-58D7-E9C9-91602C4FA155}"/>
              </a:ext>
            </a:extLst>
          </p:cNvPr>
          <p:cNvSpPr/>
          <p:nvPr/>
        </p:nvSpPr>
        <p:spPr>
          <a:xfrm>
            <a:off x="2444622" y="2071019"/>
            <a:ext cx="1846730" cy="1846730"/>
          </a:xfrm>
          <a:prstGeom prst="ellipse">
            <a:avLst/>
          </a:prstGeom>
          <a:noFill/>
          <a:ln w="127000">
            <a:gradFill flip="none" rotWithShape="1">
              <a:gsLst>
                <a:gs pos="56000">
                  <a:schemeClr val="bg1">
                    <a:alpha val="0"/>
                  </a:schemeClr>
                </a:gs>
                <a:gs pos="80000">
                  <a:srgbClr val="C269E9">
                    <a:alpha val="71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800" dirty="0">
                <a:solidFill>
                  <a:srgbClr val="78808D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srgbClr val="78808D"/>
              </a:solidFill>
              <a:cs typeface="Aharoni" panose="02010803020104030203" pitchFamily="2" charset="-79"/>
            </a:endParaRPr>
          </a:p>
          <a:p>
            <a:pPr algn="ctr">
              <a:defRPr/>
            </a:pPr>
            <a:r>
              <a:rPr lang="en-US" altLang="ko-KR" sz="3600" b="1" dirty="0">
                <a:solidFill>
                  <a:srgbClr val="78808D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600" b="1" dirty="0">
                <a:solidFill>
                  <a:srgbClr val="78808D"/>
                </a:solidFill>
                <a:cs typeface="Aharoni" panose="02010803020104030203" pitchFamily="2" charset="-79"/>
              </a:rPr>
              <a:t>%</a:t>
            </a:r>
            <a:endParaRPr lang="en-US" altLang="ko-KR" sz="600" b="1" dirty="0">
              <a:solidFill>
                <a:srgbClr val="78808D"/>
              </a:solidFill>
              <a:cs typeface="Aharoni" panose="02010803020104030203" pitchFamily="2" charset="-79"/>
            </a:endParaRPr>
          </a:p>
        </p:txBody>
      </p:sp>
      <p:sp>
        <p:nvSpPr>
          <p:cNvPr id="53" name="원호 52">
            <a:extLst>
              <a:ext uri="{FF2B5EF4-FFF2-40B4-BE49-F238E27FC236}">
                <a16:creationId xmlns:a16="http://schemas.microsoft.com/office/drawing/2014/main" xmlns="" id="{2FA9CA09-8792-3766-9677-F0AD15A00FC4}"/>
              </a:ext>
            </a:extLst>
          </p:cNvPr>
          <p:cNvSpPr/>
          <p:nvPr/>
        </p:nvSpPr>
        <p:spPr>
          <a:xfrm>
            <a:off x="2444622" y="2071019"/>
            <a:ext cx="1846730" cy="1846730"/>
          </a:xfrm>
          <a:prstGeom prst="arc">
            <a:avLst>
              <a:gd name="adj1" fmla="val 16200000"/>
              <a:gd name="adj2" fmla="val 10800000"/>
            </a:avLst>
          </a:prstGeom>
          <a:noFill/>
          <a:ln w="114300" cap="rnd">
            <a:solidFill>
              <a:srgbClr val="D14B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srgbClr val="78808D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B81E1227-7FCA-D937-A7F2-101DD8122162}"/>
              </a:ext>
            </a:extLst>
          </p:cNvPr>
          <p:cNvSpPr/>
          <p:nvPr/>
        </p:nvSpPr>
        <p:spPr>
          <a:xfrm>
            <a:off x="5210634" y="4396857"/>
            <a:ext cx="2512305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78808D"/>
                </a:solidFill>
              </a:rPr>
              <a:t>CONTENTS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rgbClr val="78808D"/>
                </a:solidFill>
              </a:rPr>
              <a:t>컨텐츠에 대한 내용을 적어요</a:t>
            </a:r>
            <a:endParaRPr lang="en-US" altLang="ko-KR" sz="1400" dirty="0">
              <a:solidFill>
                <a:srgbClr val="78808D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srgbClr val="78808D"/>
                </a:solidFill>
              </a:rPr>
              <a:t>Enjoy your stylish business and campus life with BIZCAM </a:t>
            </a: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91595B0E-82DF-EAE5-DB1F-A576941F717F}"/>
              </a:ext>
            </a:extLst>
          </p:cNvPr>
          <p:cNvSpPr/>
          <p:nvPr/>
        </p:nvSpPr>
        <p:spPr>
          <a:xfrm>
            <a:off x="5543422" y="2071019"/>
            <a:ext cx="1846730" cy="1846730"/>
          </a:xfrm>
          <a:prstGeom prst="ellipse">
            <a:avLst/>
          </a:prstGeom>
          <a:noFill/>
          <a:ln w="127000">
            <a:gradFill flip="none" rotWithShape="1">
              <a:gsLst>
                <a:gs pos="56000">
                  <a:schemeClr val="bg1">
                    <a:alpha val="0"/>
                  </a:schemeClr>
                </a:gs>
                <a:gs pos="80000">
                  <a:srgbClr val="605AC8">
                    <a:alpha val="2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800" dirty="0">
                <a:solidFill>
                  <a:srgbClr val="78808D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srgbClr val="78808D"/>
              </a:solidFill>
              <a:cs typeface="Aharoni" panose="02010803020104030203" pitchFamily="2" charset="-79"/>
            </a:endParaRPr>
          </a:p>
          <a:p>
            <a:pPr algn="ctr">
              <a:defRPr/>
            </a:pPr>
            <a:r>
              <a:rPr lang="en-US" altLang="ko-KR" sz="3600" b="1" dirty="0">
                <a:solidFill>
                  <a:srgbClr val="78808D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600" b="1" dirty="0">
                <a:solidFill>
                  <a:srgbClr val="78808D"/>
                </a:solidFill>
                <a:cs typeface="Aharoni" panose="02010803020104030203" pitchFamily="2" charset="-79"/>
              </a:rPr>
              <a:t>%</a:t>
            </a:r>
            <a:endParaRPr lang="en-US" altLang="ko-KR" sz="600" b="1" dirty="0">
              <a:solidFill>
                <a:srgbClr val="78808D"/>
              </a:solidFill>
              <a:cs typeface="Aharoni" panose="02010803020104030203" pitchFamily="2" charset="-79"/>
            </a:endParaRPr>
          </a:p>
        </p:txBody>
      </p:sp>
      <p:sp>
        <p:nvSpPr>
          <p:cNvPr id="62" name="원호 61">
            <a:extLst>
              <a:ext uri="{FF2B5EF4-FFF2-40B4-BE49-F238E27FC236}">
                <a16:creationId xmlns:a16="http://schemas.microsoft.com/office/drawing/2014/main" xmlns="" id="{A1EEF27C-10DD-CC32-1252-EECAF7BCBAF7}"/>
              </a:ext>
            </a:extLst>
          </p:cNvPr>
          <p:cNvSpPr/>
          <p:nvPr/>
        </p:nvSpPr>
        <p:spPr>
          <a:xfrm>
            <a:off x="5543422" y="2071019"/>
            <a:ext cx="1846730" cy="1846730"/>
          </a:xfrm>
          <a:prstGeom prst="arc">
            <a:avLst>
              <a:gd name="adj1" fmla="val 16200000"/>
              <a:gd name="adj2" fmla="val 10800000"/>
            </a:avLst>
          </a:prstGeom>
          <a:noFill/>
          <a:ln w="114300" cap="rnd">
            <a:solidFill>
              <a:srgbClr val="605A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srgbClr val="78808D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3B9CDB29-45C2-B7CC-B84E-D64D6870A775}"/>
              </a:ext>
            </a:extLst>
          </p:cNvPr>
          <p:cNvSpPr/>
          <p:nvPr/>
        </p:nvSpPr>
        <p:spPr>
          <a:xfrm>
            <a:off x="8309434" y="4396857"/>
            <a:ext cx="2512305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78808D"/>
                </a:solidFill>
              </a:rPr>
              <a:t>CONTENTS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rgbClr val="78808D"/>
                </a:solidFill>
              </a:rPr>
              <a:t>컨텐츠에 대한 내용을 적어요</a:t>
            </a:r>
            <a:endParaRPr lang="en-US" altLang="ko-KR" sz="1400" dirty="0">
              <a:solidFill>
                <a:srgbClr val="78808D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srgbClr val="78808D"/>
                </a:solidFill>
              </a:rPr>
              <a:t>Enjoy your stylish business and campus life with BIZCAM 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D9498DE7-153C-9203-DC1A-8B1FCC6326F8}"/>
              </a:ext>
            </a:extLst>
          </p:cNvPr>
          <p:cNvSpPr/>
          <p:nvPr/>
        </p:nvSpPr>
        <p:spPr>
          <a:xfrm>
            <a:off x="8642222" y="2071019"/>
            <a:ext cx="1846730" cy="1846730"/>
          </a:xfrm>
          <a:prstGeom prst="ellipse">
            <a:avLst/>
          </a:prstGeom>
          <a:noFill/>
          <a:ln w="127000">
            <a:gradFill flip="none" rotWithShape="1">
              <a:gsLst>
                <a:gs pos="56000">
                  <a:schemeClr val="bg1">
                    <a:alpha val="20000"/>
                  </a:schemeClr>
                </a:gs>
                <a:gs pos="80000">
                  <a:srgbClr val="9865DD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800" dirty="0">
                <a:solidFill>
                  <a:srgbClr val="78808D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srgbClr val="78808D"/>
              </a:solidFill>
              <a:cs typeface="Aharoni" panose="02010803020104030203" pitchFamily="2" charset="-79"/>
            </a:endParaRPr>
          </a:p>
          <a:p>
            <a:pPr algn="ctr">
              <a:defRPr/>
            </a:pPr>
            <a:r>
              <a:rPr lang="en-US" altLang="ko-KR" sz="3600" b="1" dirty="0">
                <a:solidFill>
                  <a:srgbClr val="78808D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600" b="1" dirty="0">
                <a:solidFill>
                  <a:srgbClr val="78808D"/>
                </a:solidFill>
                <a:cs typeface="Aharoni" panose="02010803020104030203" pitchFamily="2" charset="-79"/>
              </a:rPr>
              <a:t>%</a:t>
            </a:r>
            <a:endParaRPr lang="en-US" altLang="ko-KR" sz="600" b="1" dirty="0">
              <a:solidFill>
                <a:srgbClr val="78808D"/>
              </a:solidFill>
              <a:cs typeface="Aharoni" panose="02010803020104030203" pitchFamily="2" charset="-79"/>
            </a:endParaRPr>
          </a:p>
        </p:txBody>
      </p:sp>
      <p:sp>
        <p:nvSpPr>
          <p:cNvPr id="65" name="원호 64">
            <a:extLst>
              <a:ext uri="{FF2B5EF4-FFF2-40B4-BE49-F238E27FC236}">
                <a16:creationId xmlns:a16="http://schemas.microsoft.com/office/drawing/2014/main" xmlns="" id="{A96AF5B3-1809-6C24-D8B4-97B756D54BF9}"/>
              </a:ext>
            </a:extLst>
          </p:cNvPr>
          <p:cNvSpPr/>
          <p:nvPr/>
        </p:nvSpPr>
        <p:spPr>
          <a:xfrm>
            <a:off x="8642222" y="2071019"/>
            <a:ext cx="1846730" cy="1846730"/>
          </a:xfrm>
          <a:prstGeom prst="arc">
            <a:avLst>
              <a:gd name="adj1" fmla="val 16200000"/>
              <a:gd name="adj2" fmla="val 10800000"/>
            </a:avLst>
          </a:prstGeom>
          <a:noFill/>
          <a:ln w="114300" cap="rnd">
            <a:solidFill>
              <a:srgbClr val="9865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srgbClr val="7880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967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xmlns="" id="{78C07481-A706-28DF-2A3C-ECEBAA900376}"/>
              </a:ext>
            </a:extLst>
          </p:cNvPr>
          <p:cNvSpPr/>
          <p:nvPr/>
        </p:nvSpPr>
        <p:spPr>
          <a:xfrm>
            <a:off x="1009455" y="288634"/>
            <a:ext cx="10963469" cy="6280727"/>
          </a:xfrm>
          <a:prstGeom prst="roundRect">
            <a:avLst>
              <a:gd name="adj" fmla="val 3018"/>
            </a:avLst>
          </a:prstGeom>
          <a:solidFill>
            <a:schemeClr val="bg1"/>
          </a:solidFill>
          <a:ln>
            <a:noFill/>
          </a:ln>
          <a:effectLst>
            <a:outerShdw blurRad="444500" dist="165100" dir="5400000" algn="t" rotWithShape="0">
              <a:srgbClr val="C269E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174625">
              <a:defRPr/>
            </a:pPr>
            <a:r>
              <a:rPr lang="en-US" altLang="ko-KR" sz="2400" i="1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45756B67-3DB7-EB28-41CD-216D34EEB938}"/>
              </a:ext>
            </a:extLst>
          </p:cNvPr>
          <p:cNvSpPr/>
          <p:nvPr/>
        </p:nvSpPr>
        <p:spPr>
          <a:xfrm>
            <a:off x="286327" y="288635"/>
            <a:ext cx="544945" cy="628072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C269E9"/>
              </a:gs>
              <a:gs pos="100000">
                <a:srgbClr val="E6ABEF"/>
              </a:gs>
            </a:gsLst>
            <a:lin ang="5400000" scaled="1"/>
          </a:gradFill>
          <a:ln>
            <a:noFill/>
          </a:ln>
          <a:effectLst>
            <a:outerShdw blurRad="228600" dist="38100" dir="5400000" algn="t" rotWithShape="0">
              <a:srgbClr val="C269E9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>
              <a:defRPr/>
            </a:pPr>
            <a:r>
              <a:rPr lang="en-US" altLang="ko-KR" sz="900" dirty="0" err="1">
                <a:solidFill>
                  <a:prstClr val="white"/>
                </a:solidFill>
              </a:rPr>
              <a:t>seok</a:t>
            </a:r>
            <a:endParaRPr lang="en-US" altLang="ko-KR" sz="900" dirty="0">
              <a:solidFill>
                <a:prstClr val="white"/>
              </a:solidFill>
            </a:endParaRPr>
          </a:p>
          <a:p>
            <a:pPr algn="ctr">
              <a:defRPr/>
            </a:pPr>
            <a:r>
              <a:rPr lang="en-US" altLang="ko-KR" sz="600" dirty="0">
                <a:solidFill>
                  <a:prstClr val="white"/>
                </a:solidFill>
              </a:rPr>
              <a:t>830621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57401FFB-DDC9-8A93-0865-C12DF3A539EC}"/>
              </a:ext>
            </a:extLst>
          </p:cNvPr>
          <p:cNvSpPr/>
          <p:nvPr/>
        </p:nvSpPr>
        <p:spPr>
          <a:xfrm>
            <a:off x="379683" y="1574289"/>
            <a:ext cx="903177" cy="32904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14300" dist="38100" dir="5400000" algn="t" rotWithShape="0">
              <a:srgbClr val="C269E9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r">
              <a:defRPr/>
            </a:pPr>
            <a:r>
              <a:rPr lang="en-US" altLang="ko-KR" sz="1000" b="1" dirty="0">
                <a:solidFill>
                  <a:srgbClr val="C269E9"/>
                </a:solidFill>
              </a:rPr>
              <a:t>4P MIX</a:t>
            </a:r>
            <a:endParaRPr lang="ko-KR" altLang="en-US" sz="1000" b="1" dirty="0">
              <a:solidFill>
                <a:srgbClr val="C269E9"/>
              </a:solidFill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xmlns="" id="{0E33EED1-0B45-B759-26A3-ADB3D7360ABD}"/>
              </a:ext>
            </a:extLst>
          </p:cNvPr>
          <p:cNvSpPr>
            <a:spLocks/>
          </p:cNvSpPr>
          <p:nvPr/>
        </p:nvSpPr>
        <p:spPr bwMode="auto">
          <a:xfrm>
            <a:off x="500239" y="2839824"/>
            <a:ext cx="117118" cy="154560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자유형 23">
            <a:extLst>
              <a:ext uri="{FF2B5EF4-FFF2-40B4-BE49-F238E27FC236}">
                <a16:creationId xmlns:a16="http://schemas.microsoft.com/office/drawing/2014/main" xmlns="" id="{D9616A4D-E31F-CA59-3F67-5E7227C603CD}"/>
              </a:ext>
            </a:extLst>
          </p:cNvPr>
          <p:cNvSpPr>
            <a:spLocks/>
          </p:cNvSpPr>
          <p:nvPr/>
        </p:nvSpPr>
        <p:spPr bwMode="auto">
          <a:xfrm>
            <a:off x="470498" y="2240791"/>
            <a:ext cx="176601" cy="154561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하트 11">
            <a:extLst>
              <a:ext uri="{FF2B5EF4-FFF2-40B4-BE49-F238E27FC236}">
                <a16:creationId xmlns:a16="http://schemas.microsoft.com/office/drawing/2014/main" xmlns="" id="{FEF65E2B-EC58-417C-CEFE-69D17792CE01}"/>
              </a:ext>
            </a:extLst>
          </p:cNvPr>
          <p:cNvSpPr/>
          <p:nvPr/>
        </p:nvSpPr>
        <p:spPr>
          <a:xfrm>
            <a:off x="481591" y="1062647"/>
            <a:ext cx="154414" cy="154414"/>
          </a:xfrm>
          <a:prstGeom prst="hear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3" name="Group 16">
            <a:extLst>
              <a:ext uri="{FF2B5EF4-FFF2-40B4-BE49-F238E27FC236}">
                <a16:creationId xmlns:a16="http://schemas.microsoft.com/office/drawing/2014/main" xmlns="" id="{6DC3760D-D2C2-2651-F101-852D9B41A26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4664" y="3438856"/>
            <a:ext cx="168268" cy="193407"/>
            <a:chOff x="1039" y="1681"/>
            <a:chExt cx="1071" cy="1231"/>
          </a:xfrm>
          <a:solidFill>
            <a:schemeClr val="bg1"/>
          </a:solidFill>
        </p:grpSpPr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xmlns="" id="{B4615C05-6470-FB5D-B87B-270AD86304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" y="1681"/>
              <a:ext cx="1071" cy="1099"/>
            </a:xfrm>
            <a:custGeom>
              <a:avLst/>
              <a:gdLst>
                <a:gd name="T0" fmla="*/ 3169 w 3212"/>
                <a:gd name="T1" fmla="*/ 566 h 3298"/>
                <a:gd name="T2" fmla="*/ 3035 w 3212"/>
                <a:gd name="T3" fmla="*/ 475 h 3298"/>
                <a:gd name="T4" fmla="*/ 2711 w 3212"/>
                <a:gd name="T5" fmla="*/ 199 h 3298"/>
                <a:gd name="T6" fmla="*/ 2384 w 3212"/>
                <a:gd name="T7" fmla="*/ 19 h 3298"/>
                <a:gd name="T8" fmla="*/ 2347 w 3212"/>
                <a:gd name="T9" fmla="*/ 4 h 3298"/>
                <a:gd name="T10" fmla="*/ 2278 w 3212"/>
                <a:gd name="T11" fmla="*/ 47 h 3298"/>
                <a:gd name="T12" fmla="*/ 2171 w 3212"/>
                <a:gd name="T13" fmla="*/ 190 h 3298"/>
                <a:gd name="T14" fmla="*/ 1698 w 3212"/>
                <a:gd name="T15" fmla="*/ 610 h 3298"/>
                <a:gd name="T16" fmla="*/ 716 w 3212"/>
                <a:gd name="T17" fmla="*/ 1337 h 3298"/>
                <a:gd name="T18" fmla="*/ 296 w 3212"/>
                <a:gd name="T19" fmla="*/ 1713 h 3298"/>
                <a:gd name="T20" fmla="*/ 59 w 3212"/>
                <a:gd name="T21" fmla="*/ 2061 h 3298"/>
                <a:gd name="T22" fmla="*/ 0 w 3212"/>
                <a:gd name="T23" fmla="*/ 2479 h 3298"/>
                <a:gd name="T24" fmla="*/ 29 w 3212"/>
                <a:gd name="T25" fmla="*/ 2758 h 3298"/>
                <a:gd name="T26" fmla="*/ 183 w 3212"/>
                <a:gd name="T27" fmla="*/ 2915 h 3298"/>
                <a:gd name="T28" fmla="*/ 615 w 3212"/>
                <a:gd name="T29" fmla="*/ 3255 h 3298"/>
                <a:gd name="T30" fmla="*/ 886 w 3212"/>
                <a:gd name="T31" fmla="*/ 3291 h 3298"/>
                <a:gd name="T32" fmla="*/ 1138 w 3212"/>
                <a:gd name="T33" fmla="*/ 3171 h 3298"/>
                <a:gd name="T34" fmla="*/ 1808 w 3212"/>
                <a:gd name="T35" fmla="*/ 2600 h 3298"/>
                <a:gd name="T36" fmla="*/ 2812 w 3212"/>
                <a:gd name="T37" fmla="*/ 1724 h 3298"/>
                <a:gd name="T38" fmla="*/ 3103 w 3212"/>
                <a:gd name="T39" fmla="*/ 1438 h 3298"/>
                <a:gd name="T40" fmla="*/ 3146 w 3212"/>
                <a:gd name="T41" fmla="*/ 1401 h 3298"/>
                <a:gd name="T42" fmla="*/ 3193 w 3212"/>
                <a:gd name="T43" fmla="*/ 1183 h 3298"/>
                <a:gd name="T44" fmla="*/ 3208 w 3212"/>
                <a:gd name="T45" fmla="*/ 620 h 3298"/>
                <a:gd name="T46" fmla="*/ 1001 w 3212"/>
                <a:gd name="T47" fmla="*/ 3114 h 3298"/>
                <a:gd name="T48" fmla="*/ 881 w 3212"/>
                <a:gd name="T49" fmla="*/ 3066 h 3298"/>
                <a:gd name="T50" fmla="*/ 844 w 3212"/>
                <a:gd name="T51" fmla="*/ 2610 h 3298"/>
                <a:gd name="T52" fmla="*/ 840 w 3212"/>
                <a:gd name="T53" fmla="*/ 2398 h 3298"/>
                <a:gd name="T54" fmla="*/ 401 w 3212"/>
                <a:gd name="T55" fmla="*/ 2082 h 3298"/>
                <a:gd name="T56" fmla="*/ 241 w 3212"/>
                <a:gd name="T57" fmla="*/ 1969 h 3298"/>
                <a:gd name="T58" fmla="*/ 752 w 3212"/>
                <a:gd name="T59" fmla="*/ 2141 h 3298"/>
                <a:gd name="T60" fmla="*/ 1034 w 3212"/>
                <a:gd name="T61" fmla="*/ 2354 h 3298"/>
                <a:gd name="T62" fmla="*/ 1418 w 3212"/>
                <a:gd name="T63" fmla="*/ 2074 h 3298"/>
                <a:gd name="T64" fmla="*/ 1624 w 3212"/>
                <a:gd name="T65" fmla="*/ 1847 h 3298"/>
                <a:gd name="T66" fmla="*/ 1420 w 3212"/>
                <a:gd name="T67" fmla="*/ 1596 h 3298"/>
                <a:gd name="T68" fmla="*/ 1082 w 3212"/>
                <a:gd name="T69" fmla="*/ 1248 h 3298"/>
                <a:gd name="T70" fmla="*/ 1614 w 3212"/>
                <a:gd name="T71" fmla="*/ 825 h 3298"/>
                <a:gd name="T72" fmla="*/ 2194 w 3212"/>
                <a:gd name="T73" fmla="*/ 338 h 3298"/>
                <a:gd name="T74" fmla="*/ 2374 w 3212"/>
                <a:gd name="T75" fmla="*/ 118 h 3298"/>
                <a:gd name="T76" fmla="*/ 2661 w 3212"/>
                <a:gd name="T77" fmla="*/ 304 h 3298"/>
                <a:gd name="T78" fmla="*/ 2993 w 3212"/>
                <a:gd name="T79" fmla="*/ 603 h 3298"/>
                <a:gd name="T80" fmla="*/ 2474 w 3212"/>
                <a:gd name="T81" fmla="*/ 1257 h 3298"/>
                <a:gd name="T82" fmla="*/ 1732 w 3212"/>
                <a:gd name="T83" fmla="*/ 1951 h 3298"/>
                <a:gd name="T84" fmla="*/ 1047 w 3212"/>
                <a:gd name="T85" fmla="*/ 2462 h 3298"/>
                <a:gd name="T86" fmla="*/ 1012 w 3212"/>
                <a:gd name="T87" fmla="*/ 2472 h 3298"/>
                <a:gd name="T88" fmla="*/ 3078 w 3212"/>
                <a:gd name="T89" fmla="*/ 1147 h 3298"/>
                <a:gd name="T90" fmla="*/ 3067 w 3212"/>
                <a:gd name="T91" fmla="*/ 1301 h 3298"/>
                <a:gd name="T92" fmla="*/ 3051 w 3212"/>
                <a:gd name="T93" fmla="*/ 1343 h 3298"/>
                <a:gd name="T94" fmla="*/ 3018 w 3212"/>
                <a:gd name="T95" fmla="*/ 1366 h 3298"/>
                <a:gd name="T96" fmla="*/ 2890 w 3212"/>
                <a:gd name="T97" fmla="*/ 1493 h 3298"/>
                <a:gd name="T98" fmla="*/ 1823 w 3212"/>
                <a:gd name="T99" fmla="*/ 2434 h 3298"/>
                <a:gd name="T100" fmla="*/ 1765 w 3212"/>
                <a:gd name="T101" fmla="*/ 2231 h 3298"/>
                <a:gd name="T102" fmla="*/ 1749 w 3212"/>
                <a:gd name="T103" fmla="*/ 2105 h 3298"/>
                <a:gd name="T104" fmla="*/ 2236 w 3212"/>
                <a:gd name="T105" fmla="*/ 1651 h 3298"/>
                <a:gd name="T106" fmla="*/ 3095 w 3212"/>
                <a:gd name="T107" fmla="*/ 770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xmlns="" id="{6E3BC20F-725E-8659-9459-33C64093D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8" y="2746"/>
              <a:ext cx="212" cy="132"/>
            </a:xfrm>
            <a:custGeom>
              <a:avLst/>
              <a:gdLst>
                <a:gd name="T0" fmla="*/ 544 w 635"/>
                <a:gd name="T1" fmla="*/ 0 h 398"/>
                <a:gd name="T2" fmla="*/ 504 w 635"/>
                <a:gd name="T3" fmla="*/ 18 h 398"/>
                <a:gd name="T4" fmla="*/ 496 w 635"/>
                <a:gd name="T5" fmla="*/ 52 h 398"/>
                <a:gd name="T6" fmla="*/ 530 w 635"/>
                <a:gd name="T7" fmla="*/ 177 h 398"/>
                <a:gd name="T8" fmla="*/ 515 w 635"/>
                <a:gd name="T9" fmla="*/ 226 h 398"/>
                <a:gd name="T10" fmla="*/ 478 w 635"/>
                <a:gd name="T11" fmla="*/ 262 h 398"/>
                <a:gd name="T12" fmla="*/ 403 w 635"/>
                <a:gd name="T13" fmla="*/ 291 h 398"/>
                <a:gd name="T14" fmla="*/ 352 w 635"/>
                <a:gd name="T15" fmla="*/ 272 h 398"/>
                <a:gd name="T16" fmla="*/ 332 w 635"/>
                <a:gd name="T17" fmla="*/ 226 h 398"/>
                <a:gd name="T18" fmla="*/ 331 w 635"/>
                <a:gd name="T19" fmla="*/ 198 h 398"/>
                <a:gd name="T20" fmla="*/ 303 w 635"/>
                <a:gd name="T21" fmla="*/ 164 h 398"/>
                <a:gd name="T22" fmla="*/ 246 w 635"/>
                <a:gd name="T23" fmla="*/ 180 h 398"/>
                <a:gd name="T24" fmla="*/ 236 w 635"/>
                <a:gd name="T25" fmla="*/ 209 h 398"/>
                <a:gd name="T26" fmla="*/ 220 w 635"/>
                <a:gd name="T27" fmla="*/ 268 h 398"/>
                <a:gd name="T28" fmla="*/ 160 w 635"/>
                <a:gd name="T29" fmla="*/ 310 h 398"/>
                <a:gd name="T30" fmla="*/ 122 w 635"/>
                <a:gd name="T31" fmla="*/ 304 h 398"/>
                <a:gd name="T32" fmla="*/ 83 w 635"/>
                <a:gd name="T33" fmla="*/ 270 h 398"/>
                <a:gd name="T34" fmla="*/ 83 w 635"/>
                <a:gd name="T35" fmla="*/ 182 h 398"/>
                <a:gd name="T36" fmla="*/ 90 w 635"/>
                <a:gd name="T37" fmla="*/ 149 h 398"/>
                <a:gd name="T38" fmla="*/ 62 w 635"/>
                <a:gd name="T39" fmla="*/ 126 h 398"/>
                <a:gd name="T40" fmla="*/ 34 w 635"/>
                <a:gd name="T41" fmla="*/ 139 h 398"/>
                <a:gd name="T42" fmla="*/ 7 w 635"/>
                <a:gd name="T43" fmla="*/ 193 h 398"/>
                <a:gd name="T44" fmla="*/ 3 w 635"/>
                <a:gd name="T45" fmla="*/ 268 h 398"/>
                <a:gd name="T46" fmla="*/ 31 w 635"/>
                <a:gd name="T47" fmla="*/ 336 h 398"/>
                <a:gd name="T48" fmla="*/ 93 w 635"/>
                <a:gd name="T49" fmla="*/ 383 h 398"/>
                <a:gd name="T50" fmla="*/ 139 w 635"/>
                <a:gd name="T51" fmla="*/ 398 h 398"/>
                <a:gd name="T52" fmla="*/ 229 w 635"/>
                <a:gd name="T53" fmla="*/ 383 h 398"/>
                <a:gd name="T54" fmla="*/ 279 w 635"/>
                <a:gd name="T55" fmla="*/ 339 h 398"/>
                <a:gd name="T56" fmla="*/ 350 w 635"/>
                <a:gd name="T57" fmla="*/ 379 h 398"/>
                <a:gd name="T58" fmla="*/ 470 w 635"/>
                <a:gd name="T59" fmla="*/ 375 h 398"/>
                <a:gd name="T60" fmla="*/ 527 w 635"/>
                <a:gd name="T61" fmla="*/ 350 h 398"/>
                <a:gd name="T62" fmla="*/ 600 w 635"/>
                <a:gd name="T63" fmla="*/ 271 h 398"/>
                <a:gd name="T64" fmla="*/ 635 w 635"/>
                <a:gd name="T65" fmla="*/ 166 h 398"/>
                <a:gd name="T66" fmla="*/ 614 w 635"/>
                <a:gd name="T67" fmla="*/ 64 h 398"/>
                <a:gd name="T68" fmla="*/ 555 w 635"/>
                <a:gd name="T69" fmla="*/ 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xmlns="" id="{48CDDE4B-7352-6E69-6EB2-B0DC4413E2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515"/>
              <a:ext cx="176" cy="179"/>
            </a:xfrm>
            <a:custGeom>
              <a:avLst/>
              <a:gdLst>
                <a:gd name="T0" fmla="*/ 301 w 528"/>
                <a:gd name="T1" fmla="*/ 1 h 538"/>
                <a:gd name="T2" fmla="*/ 268 w 528"/>
                <a:gd name="T3" fmla="*/ 27 h 538"/>
                <a:gd name="T4" fmla="*/ 273 w 528"/>
                <a:gd name="T5" fmla="*/ 82 h 538"/>
                <a:gd name="T6" fmla="*/ 298 w 528"/>
                <a:gd name="T7" fmla="*/ 95 h 538"/>
                <a:gd name="T8" fmla="*/ 373 w 528"/>
                <a:gd name="T9" fmla="*/ 112 h 538"/>
                <a:gd name="T10" fmla="*/ 419 w 528"/>
                <a:gd name="T11" fmla="*/ 145 h 538"/>
                <a:gd name="T12" fmla="*/ 423 w 528"/>
                <a:gd name="T13" fmla="*/ 191 h 538"/>
                <a:gd name="T14" fmla="*/ 409 w 528"/>
                <a:gd name="T15" fmla="*/ 220 h 538"/>
                <a:gd name="T16" fmla="*/ 357 w 528"/>
                <a:gd name="T17" fmla="*/ 265 h 538"/>
                <a:gd name="T18" fmla="*/ 245 w 528"/>
                <a:gd name="T19" fmla="*/ 269 h 538"/>
                <a:gd name="T20" fmla="*/ 207 w 528"/>
                <a:gd name="T21" fmla="*/ 256 h 538"/>
                <a:gd name="T22" fmla="*/ 188 w 528"/>
                <a:gd name="T23" fmla="*/ 250 h 538"/>
                <a:gd name="T24" fmla="*/ 150 w 528"/>
                <a:gd name="T25" fmla="*/ 268 h 538"/>
                <a:gd name="T26" fmla="*/ 141 w 528"/>
                <a:gd name="T27" fmla="*/ 324 h 538"/>
                <a:gd name="T28" fmla="*/ 161 w 528"/>
                <a:gd name="T29" fmla="*/ 341 h 538"/>
                <a:gd name="T30" fmla="*/ 173 w 528"/>
                <a:gd name="T31" fmla="*/ 347 h 538"/>
                <a:gd name="T32" fmla="*/ 178 w 528"/>
                <a:gd name="T33" fmla="*/ 348 h 538"/>
                <a:gd name="T34" fmla="*/ 184 w 528"/>
                <a:gd name="T35" fmla="*/ 351 h 538"/>
                <a:gd name="T36" fmla="*/ 220 w 528"/>
                <a:gd name="T37" fmla="*/ 367 h 538"/>
                <a:gd name="T38" fmla="*/ 243 w 528"/>
                <a:gd name="T39" fmla="*/ 399 h 538"/>
                <a:gd name="T40" fmla="*/ 180 w 528"/>
                <a:gd name="T41" fmla="*/ 443 h 538"/>
                <a:gd name="T42" fmla="*/ 131 w 528"/>
                <a:gd name="T43" fmla="*/ 456 h 538"/>
                <a:gd name="T44" fmla="*/ 62 w 528"/>
                <a:gd name="T45" fmla="*/ 456 h 538"/>
                <a:gd name="T46" fmla="*/ 50 w 528"/>
                <a:gd name="T47" fmla="*/ 443 h 538"/>
                <a:gd name="T48" fmla="*/ 10 w 528"/>
                <a:gd name="T49" fmla="*/ 446 h 538"/>
                <a:gd name="T50" fmla="*/ 3 w 528"/>
                <a:gd name="T51" fmla="*/ 475 h 538"/>
                <a:gd name="T52" fmla="*/ 45 w 528"/>
                <a:gd name="T53" fmla="*/ 525 h 538"/>
                <a:gd name="T54" fmla="*/ 134 w 528"/>
                <a:gd name="T55" fmla="*/ 538 h 538"/>
                <a:gd name="T56" fmla="*/ 190 w 528"/>
                <a:gd name="T57" fmla="*/ 528 h 538"/>
                <a:gd name="T58" fmla="*/ 302 w 528"/>
                <a:gd name="T59" fmla="*/ 465 h 538"/>
                <a:gd name="T60" fmla="*/ 355 w 528"/>
                <a:gd name="T61" fmla="*/ 383 h 538"/>
                <a:gd name="T62" fmla="*/ 357 w 528"/>
                <a:gd name="T63" fmla="*/ 366 h 538"/>
                <a:gd name="T64" fmla="*/ 425 w 528"/>
                <a:gd name="T65" fmla="*/ 341 h 538"/>
                <a:gd name="T66" fmla="*/ 497 w 528"/>
                <a:gd name="T67" fmla="*/ 271 h 538"/>
                <a:gd name="T68" fmla="*/ 520 w 528"/>
                <a:gd name="T69" fmla="*/ 220 h 538"/>
                <a:gd name="T70" fmla="*/ 520 w 528"/>
                <a:gd name="T71" fmla="*/ 127 h 538"/>
                <a:gd name="T72" fmla="*/ 469 w 528"/>
                <a:gd name="T73" fmla="*/ 53 h 538"/>
                <a:gd name="T74" fmla="*/ 384 w 528"/>
                <a:gd name="T75" fmla="*/ 9 h 538"/>
                <a:gd name="T76" fmla="*/ 311 w 528"/>
                <a:gd name="T7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xmlns="" id="{2B06A982-0453-19E5-995A-6838D28B15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" y="2702"/>
              <a:ext cx="205" cy="210"/>
            </a:xfrm>
            <a:custGeom>
              <a:avLst/>
              <a:gdLst>
                <a:gd name="T0" fmla="*/ 388 w 613"/>
                <a:gd name="T1" fmla="*/ 3 h 630"/>
                <a:gd name="T2" fmla="*/ 357 w 613"/>
                <a:gd name="T3" fmla="*/ 52 h 630"/>
                <a:gd name="T4" fmla="*/ 381 w 613"/>
                <a:gd name="T5" fmla="*/ 89 h 630"/>
                <a:gd name="T6" fmla="*/ 466 w 613"/>
                <a:gd name="T7" fmla="*/ 128 h 630"/>
                <a:gd name="T8" fmla="*/ 511 w 613"/>
                <a:gd name="T9" fmla="*/ 174 h 630"/>
                <a:gd name="T10" fmla="*/ 506 w 613"/>
                <a:gd name="T11" fmla="*/ 230 h 630"/>
                <a:gd name="T12" fmla="*/ 486 w 613"/>
                <a:gd name="T13" fmla="*/ 265 h 630"/>
                <a:gd name="T14" fmla="*/ 431 w 613"/>
                <a:gd name="T15" fmla="*/ 307 h 630"/>
                <a:gd name="T16" fmla="*/ 349 w 613"/>
                <a:gd name="T17" fmla="*/ 312 h 630"/>
                <a:gd name="T18" fmla="*/ 257 w 613"/>
                <a:gd name="T19" fmla="*/ 265 h 630"/>
                <a:gd name="T20" fmla="*/ 253 w 613"/>
                <a:gd name="T21" fmla="*/ 260 h 630"/>
                <a:gd name="T22" fmla="*/ 239 w 613"/>
                <a:gd name="T23" fmla="*/ 252 h 630"/>
                <a:gd name="T24" fmla="*/ 198 w 613"/>
                <a:gd name="T25" fmla="*/ 256 h 630"/>
                <a:gd name="T26" fmla="*/ 175 w 613"/>
                <a:gd name="T27" fmla="*/ 311 h 630"/>
                <a:gd name="T28" fmla="*/ 188 w 613"/>
                <a:gd name="T29" fmla="*/ 334 h 630"/>
                <a:gd name="T30" fmla="*/ 214 w 613"/>
                <a:gd name="T31" fmla="*/ 354 h 630"/>
                <a:gd name="T32" fmla="*/ 256 w 613"/>
                <a:gd name="T33" fmla="*/ 422 h 630"/>
                <a:gd name="T34" fmla="*/ 224 w 613"/>
                <a:gd name="T35" fmla="*/ 512 h 630"/>
                <a:gd name="T36" fmla="*/ 180 w 613"/>
                <a:gd name="T37" fmla="*/ 543 h 630"/>
                <a:gd name="T38" fmla="*/ 119 w 613"/>
                <a:gd name="T39" fmla="*/ 547 h 630"/>
                <a:gd name="T40" fmla="*/ 72 w 613"/>
                <a:gd name="T41" fmla="*/ 495 h 630"/>
                <a:gd name="T42" fmla="*/ 51 w 613"/>
                <a:gd name="T43" fmla="*/ 397 h 630"/>
                <a:gd name="T44" fmla="*/ 37 w 613"/>
                <a:gd name="T45" fmla="*/ 374 h 630"/>
                <a:gd name="T46" fmla="*/ 5 w 613"/>
                <a:gd name="T47" fmla="*/ 387 h 630"/>
                <a:gd name="T48" fmla="*/ 0 w 613"/>
                <a:gd name="T49" fmla="*/ 425 h 630"/>
                <a:gd name="T50" fmla="*/ 13 w 613"/>
                <a:gd name="T51" fmla="*/ 540 h 630"/>
                <a:gd name="T52" fmla="*/ 66 w 613"/>
                <a:gd name="T53" fmla="*/ 607 h 630"/>
                <a:gd name="T54" fmla="*/ 131 w 613"/>
                <a:gd name="T55" fmla="*/ 630 h 630"/>
                <a:gd name="T56" fmla="*/ 220 w 613"/>
                <a:gd name="T57" fmla="*/ 615 h 630"/>
                <a:gd name="T58" fmla="*/ 263 w 613"/>
                <a:gd name="T59" fmla="*/ 594 h 630"/>
                <a:gd name="T60" fmla="*/ 329 w 613"/>
                <a:gd name="T61" fmla="*/ 522 h 630"/>
                <a:gd name="T62" fmla="*/ 352 w 613"/>
                <a:gd name="T63" fmla="*/ 452 h 630"/>
                <a:gd name="T64" fmla="*/ 352 w 613"/>
                <a:gd name="T65" fmla="*/ 410 h 630"/>
                <a:gd name="T66" fmla="*/ 446 w 613"/>
                <a:gd name="T67" fmla="*/ 404 h 630"/>
                <a:gd name="T68" fmla="*/ 555 w 613"/>
                <a:gd name="T69" fmla="*/ 338 h 630"/>
                <a:gd name="T70" fmla="*/ 594 w 613"/>
                <a:gd name="T71" fmla="*/ 283 h 630"/>
                <a:gd name="T72" fmla="*/ 613 w 613"/>
                <a:gd name="T73" fmla="*/ 177 h 630"/>
                <a:gd name="T74" fmla="*/ 574 w 613"/>
                <a:gd name="T75" fmla="*/ 82 h 630"/>
                <a:gd name="T76" fmla="*/ 489 w 613"/>
                <a:gd name="T77" fmla="*/ 17 h 630"/>
                <a:gd name="T78" fmla="*/ 404 w 613"/>
                <a:gd name="T79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자유형 32">
            <a:extLst>
              <a:ext uri="{FF2B5EF4-FFF2-40B4-BE49-F238E27FC236}">
                <a16:creationId xmlns:a16="http://schemas.microsoft.com/office/drawing/2014/main" xmlns="" id="{907F3FAF-DFBE-99AC-AADC-A89F4A4AC34D}"/>
              </a:ext>
            </a:extLst>
          </p:cNvPr>
          <p:cNvSpPr>
            <a:spLocks/>
          </p:cNvSpPr>
          <p:nvPr/>
        </p:nvSpPr>
        <p:spPr bwMode="auto">
          <a:xfrm>
            <a:off x="488420" y="5285029"/>
            <a:ext cx="140756" cy="140756"/>
          </a:xfrm>
          <a:custGeom>
            <a:avLst/>
            <a:gdLst>
              <a:gd name="connsiteX0" fmla="*/ 4509870 w 6502401"/>
              <a:gd name="connsiteY0" fmla="*/ 1250950 h 6502400"/>
              <a:gd name="connsiteX1" fmla="*/ 3460751 w 6502401"/>
              <a:gd name="connsiteY1" fmla="*/ 2299449 h 6502400"/>
              <a:gd name="connsiteX2" fmla="*/ 4204979 w 6502401"/>
              <a:gd name="connsiteY2" fmla="*/ 3043238 h 6502400"/>
              <a:gd name="connsiteX3" fmla="*/ 5253039 w 6502401"/>
              <a:gd name="connsiteY3" fmla="*/ 1994739 h 6502400"/>
              <a:gd name="connsiteX4" fmla="*/ 5487377 w 6502401"/>
              <a:gd name="connsiteY4" fmla="*/ 0 h 6502400"/>
              <a:gd name="connsiteX5" fmla="*/ 5557233 w 6502401"/>
              <a:gd name="connsiteY5" fmla="*/ 0 h 6502400"/>
              <a:gd name="connsiteX6" fmla="*/ 5626559 w 6502401"/>
              <a:gd name="connsiteY6" fmla="*/ 6350 h 6502400"/>
              <a:gd name="connsiteX7" fmla="*/ 5695356 w 6502401"/>
              <a:gd name="connsiteY7" fmla="*/ 20108 h 6502400"/>
              <a:gd name="connsiteX8" fmla="*/ 5763095 w 6502401"/>
              <a:gd name="connsiteY8" fmla="*/ 39688 h 6502400"/>
              <a:gd name="connsiteX9" fmla="*/ 5828717 w 6502401"/>
              <a:gd name="connsiteY9" fmla="*/ 66675 h 6502400"/>
              <a:gd name="connsiteX10" fmla="*/ 5891693 w 6502401"/>
              <a:gd name="connsiteY10" fmla="*/ 100013 h 6502400"/>
              <a:gd name="connsiteX11" fmla="*/ 5953081 w 6502401"/>
              <a:gd name="connsiteY11" fmla="*/ 139700 h 6502400"/>
              <a:gd name="connsiteX12" fmla="*/ 6010236 w 6502401"/>
              <a:gd name="connsiteY12" fmla="*/ 186796 h 6502400"/>
              <a:gd name="connsiteX13" fmla="*/ 6036697 w 6502401"/>
              <a:gd name="connsiteY13" fmla="*/ 212725 h 6502400"/>
              <a:gd name="connsiteX14" fmla="*/ 6289659 w 6502401"/>
              <a:gd name="connsiteY14" fmla="*/ 465667 h 6502400"/>
              <a:gd name="connsiteX15" fmla="*/ 6316649 w 6502401"/>
              <a:gd name="connsiteY15" fmla="*/ 493183 h 6502400"/>
              <a:gd name="connsiteX16" fmla="*/ 6362690 w 6502401"/>
              <a:gd name="connsiteY16" fmla="*/ 550333 h 6502400"/>
              <a:gd name="connsiteX17" fmla="*/ 6402381 w 6502401"/>
              <a:gd name="connsiteY17" fmla="*/ 610658 h 6502400"/>
              <a:gd name="connsiteX18" fmla="*/ 6436250 w 6502401"/>
              <a:gd name="connsiteY18" fmla="*/ 674158 h 6502400"/>
              <a:gd name="connsiteX19" fmla="*/ 6462711 w 6502401"/>
              <a:gd name="connsiteY19" fmla="*/ 739246 h 6502400"/>
              <a:gd name="connsiteX20" fmla="*/ 6482820 w 6502401"/>
              <a:gd name="connsiteY20" fmla="*/ 807508 h 6502400"/>
              <a:gd name="connsiteX21" fmla="*/ 6495522 w 6502401"/>
              <a:gd name="connsiteY21" fmla="*/ 875771 h 6502400"/>
              <a:gd name="connsiteX22" fmla="*/ 6502401 w 6502401"/>
              <a:gd name="connsiteY22" fmla="*/ 946150 h 6502400"/>
              <a:gd name="connsiteX23" fmla="*/ 6502401 w 6502401"/>
              <a:gd name="connsiteY23" fmla="*/ 1015471 h 6502400"/>
              <a:gd name="connsiteX24" fmla="*/ 6495522 w 6502401"/>
              <a:gd name="connsiteY24" fmla="*/ 1085321 h 6502400"/>
              <a:gd name="connsiteX25" fmla="*/ 6482820 w 6502401"/>
              <a:gd name="connsiteY25" fmla="*/ 1154113 h 6502400"/>
              <a:gd name="connsiteX26" fmla="*/ 6462711 w 6502401"/>
              <a:gd name="connsiteY26" fmla="*/ 1221846 h 6502400"/>
              <a:gd name="connsiteX27" fmla="*/ 6436250 w 6502401"/>
              <a:gd name="connsiteY27" fmla="*/ 1287463 h 6502400"/>
              <a:gd name="connsiteX28" fmla="*/ 6402381 w 6502401"/>
              <a:gd name="connsiteY28" fmla="*/ 1350963 h 6502400"/>
              <a:gd name="connsiteX29" fmla="*/ 6362690 w 6502401"/>
              <a:gd name="connsiteY29" fmla="*/ 1410759 h 6502400"/>
              <a:gd name="connsiteX30" fmla="*/ 6316649 w 6502401"/>
              <a:gd name="connsiteY30" fmla="*/ 1467909 h 6502400"/>
              <a:gd name="connsiteX31" fmla="*/ 6289659 w 6502401"/>
              <a:gd name="connsiteY31" fmla="*/ 1495425 h 6502400"/>
              <a:gd name="connsiteX32" fmla="*/ 5791143 w 6502401"/>
              <a:gd name="connsiteY32" fmla="*/ 1993900 h 6502400"/>
              <a:gd name="connsiteX33" fmla="*/ 6036697 w 6502401"/>
              <a:gd name="connsiteY33" fmla="*/ 2239433 h 6502400"/>
              <a:gd name="connsiteX34" fmla="*/ 6050456 w 6502401"/>
              <a:gd name="connsiteY34" fmla="*/ 2253192 h 6502400"/>
              <a:gd name="connsiteX35" fmla="*/ 6071095 w 6502401"/>
              <a:gd name="connsiteY35" fmla="*/ 2284942 h 6502400"/>
              <a:gd name="connsiteX36" fmla="*/ 6084855 w 6502401"/>
              <a:gd name="connsiteY36" fmla="*/ 2319338 h 6502400"/>
              <a:gd name="connsiteX37" fmla="*/ 6092264 w 6502401"/>
              <a:gd name="connsiteY37" fmla="*/ 2355321 h 6502400"/>
              <a:gd name="connsiteX38" fmla="*/ 6092264 w 6502401"/>
              <a:gd name="connsiteY38" fmla="*/ 2391833 h 6502400"/>
              <a:gd name="connsiteX39" fmla="*/ 6084855 w 6502401"/>
              <a:gd name="connsiteY39" fmla="*/ 2428346 h 6502400"/>
              <a:gd name="connsiteX40" fmla="*/ 6071095 w 6502401"/>
              <a:gd name="connsiteY40" fmla="*/ 2462742 h 6502400"/>
              <a:gd name="connsiteX41" fmla="*/ 6050456 w 6502401"/>
              <a:gd name="connsiteY41" fmla="*/ 2493963 h 6502400"/>
              <a:gd name="connsiteX42" fmla="*/ 6036697 w 6502401"/>
              <a:gd name="connsiteY42" fmla="*/ 2508250 h 6502400"/>
              <a:gd name="connsiteX43" fmla="*/ 6022408 w 6502401"/>
              <a:gd name="connsiteY43" fmla="*/ 2522008 h 6502400"/>
              <a:gd name="connsiteX44" fmla="*/ 5991185 w 6502401"/>
              <a:gd name="connsiteY44" fmla="*/ 2542646 h 6502400"/>
              <a:gd name="connsiteX45" fmla="*/ 5956786 w 6502401"/>
              <a:gd name="connsiteY45" fmla="*/ 2556933 h 6502400"/>
              <a:gd name="connsiteX46" fmla="*/ 5920270 w 6502401"/>
              <a:gd name="connsiteY46" fmla="*/ 2563813 h 6502400"/>
              <a:gd name="connsiteX47" fmla="*/ 5883755 w 6502401"/>
              <a:gd name="connsiteY47" fmla="*/ 2563813 h 6502400"/>
              <a:gd name="connsiteX48" fmla="*/ 5847769 w 6502401"/>
              <a:gd name="connsiteY48" fmla="*/ 2556933 h 6502400"/>
              <a:gd name="connsiteX49" fmla="*/ 5813370 w 6502401"/>
              <a:gd name="connsiteY49" fmla="*/ 2542646 h 6502400"/>
              <a:gd name="connsiteX50" fmla="*/ 5781617 w 6502401"/>
              <a:gd name="connsiteY50" fmla="*/ 2522008 h 6502400"/>
              <a:gd name="connsiteX51" fmla="*/ 5767858 w 6502401"/>
              <a:gd name="connsiteY51" fmla="*/ 2508250 h 6502400"/>
              <a:gd name="connsiteX52" fmla="*/ 5522305 w 6502401"/>
              <a:gd name="connsiteY52" fmla="*/ 2263775 h 6502400"/>
              <a:gd name="connsiteX53" fmla="*/ 3771678 w 6502401"/>
              <a:gd name="connsiteY53" fmla="*/ 4014258 h 6502400"/>
              <a:gd name="connsiteX54" fmla="*/ 2034283 w 6502401"/>
              <a:gd name="connsiteY54" fmla="*/ 5750454 h 6502400"/>
              <a:gd name="connsiteX55" fmla="*/ 2004118 w 6502401"/>
              <a:gd name="connsiteY55" fmla="*/ 5780088 h 6502400"/>
              <a:gd name="connsiteX56" fmla="*/ 1936908 w 6502401"/>
              <a:gd name="connsiteY56" fmla="*/ 5832475 h 6502400"/>
              <a:gd name="connsiteX57" fmla="*/ 1865465 w 6502401"/>
              <a:gd name="connsiteY57" fmla="*/ 5876925 h 6502400"/>
              <a:gd name="connsiteX58" fmla="*/ 1789259 w 6502401"/>
              <a:gd name="connsiteY58" fmla="*/ 5911850 h 6502400"/>
              <a:gd name="connsiteX59" fmla="*/ 1709877 w 6502401"/>
              <a:gd name="connsiteY59" fmla="*/ 5938838 h 6502400"/>
              <a:gd name="connsiteX60" fmla="*/ 1627320 w 6502401"/>
              <a:gd name="connsiteY60" fmla="*/ 5955242 h 6502400"/>
              <a:gd name="connsiteX61" fmla="*/ 1543705 w 6502401"/>
              <a:gd name="connsiteY61" fmla="*/ 5963709 h 6502400"/>
              <a:gd name="connsiteX62" fmla="*/ 1459032 w 6502401"/>
              <a:gd name="connsiteY62" fmla="*/ 5961592 h 6502400"/>
              <a:gd name="connsiteX63" fmla="*/ 1417224 w 6502401"/>
              <a:gd name="connsiteY63" fmla="*/ 5956300 h 6502400"/>
              <a:gd name="connsiteX64" fmla="*/ 890660 w 6502401"/>
              <a:gd name="connsiteY64" fmla="*/ 5881688 h 6502400"/>
              <a:gd name="connsiteX65" fmla="*/ 324935 w 6502401"/>
              <a:gd name="connsiteY65" fmla="*/ 6446838 h 6502400"/>
              <a:gd name="connsiteX66" fmla="*/ 310646 w 6502401"/>
              <a:gd name="connsiteY66" fmla="*/ 6460596 h 6502400"/>
              <a:gd name="connsiteX67" fmla="*/ 278364 w 6502401"/>
              <a:gd name="connsiteY67" fmla="*/ 6481234 h 6502400"/>
              <a:gd name="connsiteX68" fmla="*/ 243966 w 6502401"/>
              <a:gd name="connsiteY68" fmla="*/ 6494992 h 6502400"/>
              <a:gd name="connsiteX69" fmla="*/ 208509 w 6502401"/>
              <a:gd name="connsiteY69" fmla="*/ 6502400 h 6502400"/>
              <a:gd name="connsiteX70" fmla="*/ 171464 w 6502401"/>
              <a:gd name="connsiteY70" fmla="*/ 6502400 h 6502400"/>
              <a:gd name="connsiteX71" fmla="*/ 136007 w 6502401"/>
              <a:gd name="connsiteY71" fmla="*/ 6494992 h 6502400"/>
              <a:gd name="connsiteX72" fmla="*/ 101608 w 6502401"/>
              <a:gd name="connsiteY72" fmla="*/ 6481234 h 6502400"/>
              <a:gd name="connsiteX73" fmla="*/ 69856 w 6502401"/>
              <a:gd name="connsiteY73" fmla="*/ 6460596 h 6502400"/>
              <a:gd name="connsiteX74" fmla="*/ 55038 w 6502401"/>
              <a:gd name="connsiteY74" fmla="*/ 6446838 h 6502400"/>
              <a:gd name="connsiteX75" fmla="*/ 42337 w 6502401"/>
              <a:gd name="connsiteY75" fmla="*/ 6432550 h 6502400"/>
              <a:gd name="connsiteX76" fmla="*/ 20639 w 6502401"/>
              <a:gd name="connsiteY76" fmla="*/ 6401329 h 6502400"/>
              <a:gd name="connsiteX77" fmla="*/ 6880 w 6502401"/>
              <a:gd name="connsiteY77" fmla="*/ 6366934 h 6502400"/>
              <a:gd name="connsiteX78" fmla="*/ 0 w 6502401"/>
              <a:gd name="connsiteY78" fmla="*/ 6330421 h 6502400"/>
              <a:gd name="connsiteX79" fmla="*/ 0 w 6502401"/>
              <a:gd name="connsiteY79" fmla="*/ 6293909 h 6502400"/>
              <a:gd name="connsiteX80" fmla="*/ 6880 w 6502401"/>
              <a:gd name="connsiteY80" fmla="*/ 6257925 h 6502400"/>
              <a:gd name="connsiteX81" fmla="*/ 20639 w 6502401"/>
              <a:gd name="connsiteY81" fmla="*/ 6223529 h 6502400"/>
              <a:gd name="connsiteX82" fmla="*/ 42337 w 6502401"/>
              <a:gd name="connsiteY82" fmla="*/ 6191779 h 6502400"/>
              <a:gd name="connsiteX83" fmla="*/ 55038 w 6502401"/>
              <a:gd name="connsiteY83" fmla="*/ 6178021 h 6502400"/>
              <a:gd name="connsiteX84" fmla="*/ 621292 w 6502401"/>
              <a:gd name="connsiteY84" fmla="*/ 5611813 h 6502400"/>
              <a:gd name="connsiteX85" fmla="*/ 546145 w 6502401"/>
              <a:gd name="connsiteY85" fmla="*/ 5085821 h 6502400"/>
              <a:gd name="connsiteX86" fmla="*/ 540853 w 6502401"/>
              <a:gd name="connsiteY86" fmla="*/ 5042959 h 6502400"/>
              <a:gd name="connsiteX87" fmla="*/ 539265 w 6502401"/>
              <a:gd name="connsiteY87" fmla="*/ 4958821 h 6502400"/>
              <a:gd name="connsiteX88" fmla="*/ 546674 w 6502401"/>
              <a:gd name="connsiteY88" fmla="*/ 4874684 h 6502400"/>
              <a:gd name="connsiteX89" fmla="*/ 564138 w 6502401"/>
              <a:gd name="connsiteY89" fmla="*/ 4792663 h 6502400"/>
              <a:gd name="connsiteX90" fmla="*/ 590069 w 6502401"/>
              <a:gd name="connsiteY90" fmla="*/ 4713288 h 6502400"/>
              <a:gd name="connsiteX91" fmla="*/ 626055 w 6502401"/>
              <a:gd name="connsiteY91" fmla="*/ 4637088 h 6502400"/>
              <a:gd name="connsiteX92" fmla="*/ 669980 w 6502401"/>
              <a:gd name="connsiteY92" fmla="*/ 4565121 h 6502400"/>
              <a:gd name="connsiteX93" fmla="*/ 721842 w 6502401"/>
              <a:gd name="connsiteY93" fmla="*/ 4498975 h 6502400"/>
              <a:gd name="connsiteX94" fmla="*/ 752007 w 6502401"/>
              <a:gd name="connsiteY94" fmla="*/ 4467754 h 6502400"/>
              <a:gd name="connsiteX95" fmla="*/ 2468235 w 6502401"/>
              <a:gd name="connsiteY95" fmla="*/ 2752196 h 6502400"/>
              <a:gd name="connsiteX96" fmla="*/ 4239500 w 6502401"/>
              <a:gd name="connsiteY96" fmla="*/ 981075 h 6502400"/>
              <a:gd name="connsiteX97" fmla="*/ 3993947 w 6502401"/>
              <a:gd name="connsiteY97" fmla="*/ 735542 h 6502400"/>
              <a:gd name="connsiteX98" fmla="*/ 3981246 w 6502401"/>
              <a:gd name="connsiteY98" fmla="*/ 721254 h 6502400"/>
              <a:gd name="connsiteX99" fmla="*/ 3959548 w 6502401"/>
              <a:gd name="connsiteY99" fmla="*/ 688975 h 6502400"/>
              <a:gd name="connsiteX100" fmla="*/ 3945789 w 6502401"/>
              <a:gd name="connsiteY100" fmla="*/ 655108 h 6502400"/>
              <a:gd name="connsiteX101" fmla="*/ 3939438 w 6502401"/>
              <a:gd name="connsiteY101" fmla="*/ 619125 h 6502400"/>
              <a:gd name="connsiteX102" fmla="*/ 3939438 w 6502401"/>
              <a:gd name="connsiteY102" fmla="*/ 582613 h 6502400"/>
              <a:gd name="connsiteX103" fmla="*/ 3945789 w 6502401"/>
              <a:gd name="connsiteY103" fmla="*/ 546629 h 6502400"/>
              <a:gd name="connsiteX104" fmla="*/ 3959548 w 6502401"/>
              <a:gd name="connsiteY104" fmla="*/ 512233 h 6502400"/>
              <a:gd name="connsiteX105" fmla="*/ 3981246 w 6502401"/>
              <a:gd name="connsiteY105" fmla="*/ 480483 h 6502400"/>
              <a:gd name="connsiteX106" fmla="*/ 3993947 w 6502401"/>
              <a:gd name="connsiteY106" fmla="*/ 465667 h 6502400"/>
              <a:gd name="connsiteX107" fmla="*/ 4008764 w 6502401"/>
              <a:gd name="connsiteY107" fmla="*/ 452967 h 6502400"/>
              <a:gd name="connsiteX108" fmla="*/ 4039988 w 6502401"/>
              <a:gd name="connsiteY108" fmla="*/ 431800 h 6502400"/>
              <a:gd name="connsiteX109" fmla="*/ 4074916 w 6502401"/>
              <a:gd name="connsiteY109" fmla="*/ 418042 h 6502400"/>
              <a:gd name="connsiteX110" fmla="*/ 4110902 w 6502401"/>
              <a:gd name="connsiteY110" fmla="*/ 411163 h 6502400"/>
              <a:gd name="connsiteX111" fmla="*/ 4147417 w 6502401"/>
              <a:gd name="connsiteY111" fmla="*/ 411163 h 6502400"/>
              <a:gd name="connsiteX112" fmla="*/ 4182875 w 6502401"/>
              <a:gd name="connsiteY112" fmla="*/ 418042 h 6502400"/>
              <a:gd name="connsiteX113" fmla="*/ 4217273 w 6502401"/>
              <a:gd name="connsiteY113" fmla="*/ 431800 h 6502400"/>
              <a:gd name="connsiteX114" fmla="*/ 4249555 w 6502401"/>
              <a:gd name="connsiteY114" fmla="*/ 452967 h 6502400"/>
              <a:gd name="connsiteX115" fmla="*/ 4263844 w 6502401"/>
              <a:gd name="connsiteY115" fmla="*/ 465667 h 6502400"/>
              <a:gd name="connsiteX116" fmla="*/ 4508339 w 6502401"/>
              <a:gd name="connsiteY116" fmla="*/ 711200 h 6502400"/>
              <a:gd name="connsiteX117" fmla="*/ 5007913 w 6502401"/>
              <a:gd name="connsiteY117" fmla="*/ 212725 h 6502400"/>
              <a:gd name="connsiteX118" fmla="*/ 5034373 w 6502401"/>
              <a:gd name="connsiteY118" fmla="*/ 186796 h 6502400"/>
              <a:gd name="connsiteX119" fmla="*/ 5091528 w 6502401"/>
              <a:gd name="connsiteY119" fmla="*/ 139700 h 6502400"/>
              <a:gd name="connsiteX120" fmla="*/ 5152387 w 6502401"/>
              <a:gd name="connsiteY120" fmla="*/ 100013 h 6502400"/>
              <a:gd name="connsiteX121" fmla="*/ 5215892 w 6502401"/>
              <a:gd name="connsiteY121" fmla="*/ 66675 h 6502400"/>
              <a:gd name="connsiteX122" fmla="*/ 5281514 w 6502401"/>
              <a:gd name="connsiteY122" fmla="*/ 39688 h 6502400"/>
              <a:gd name="connsiteX123" fmla="*/ 5348195 w 6502401"/>
              <a:gd name="connsiteY123" fmla="*/ 20108 h 6502400"/>
              <a:gd name="connsiteX124" fmla="*/ 5418050 w 6502401"/>
              <a:gd name="connsiteY124" fmla="*/ 6350 h 650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6502401" h="6502400">
                <a:moveTo>
                  <a:pt x="4509870" y="1250950"/>
                </a:moveTo>
                <a:lnTo>
                  <a:pt x="3460751" y="2299449"/>
                </a:lnTo>
                <a:lnTo>
                  <a:pt x="4204979" y="3043238"/>
                </a:lnTo>
                <a:lnTo>
                  <a:pt x="5253039" y="1994739"/>
                </a:lnTo>
                <a:close/>
                <a:moveTo>
                  <a:pt x="5487377" y="0"/>
                </a:moveTo>
                <a:lnTo>
                  <a:pt x="5557233" y="0"/>
                </a:lnTo>
                <a:lnTo>
                  <a:pt x="5626559" y="6350"/>
                </a:lnTo>
                <a:lnTo>
                  <a:pt x="5695356" y="20108"/>
                </a:lnTo>
                <a:lnTo>
                  <a:pt x="5763095" y="39688"/>
                </a:lnTo>
                <a:lnTo>
                  <a:pt x="5828717" y="66675"/>
                </a:lnTo>
                <a:lnTo>
                  <a:pt x="5891693" y="100013"/>
                </a:lnTo>
                <a:lnTo>
                  <a:pt x="5953081" y="139700"/>
                </a:lnTo>
                <a:lnTo>
                  <a:pt x="6010236" y="186796"/>
                </a:lnTo>
                <a:lnTo>
                  <a:pt x="6036697" y="212725"/>
                </a:lnTo>
                <a:lnTo>
                  <a:pt x="6289659" y="465667"/>
                </a:lnTo>
                <a:lnTo>
                  <a:pt x="6316649" y="493183"/>
                </a:lnTo>
                <a:lnTo>
                  <a:pt x="6362690" y="550333"/>
                </a:lnTo>
                <a:lnTo>
                  <a:pt x="6402381" y="610658"/>
                </a:lnTo>
                <a:lnTo>
                  <a:pt x="6436250" y="674158"/>
                </a:lnTo>
                <a:lnTo>
                  <a:pt x="6462711" y="739246"/>
                </a:lnTo>
                <a:lnTo>
                  <a:pt x="6482820" y="807508"/>
                </a:lnTo>
                <a:lnTo>
                  <a:pt x="6495522" y="875771"/>
                </a:lnTo>
                <a:lnTo>
                  <a:pt x="6502401" y="946150"/>
                </a:lnTo>
                <a:lnTo>
                  <a:pt x="6502401" y="1015471"/>
                </a:lnTo>
                <a:lnTo>
                  <a:pt x="6495522" y="1085321"/>
                </a:lnTo>
                <a:lnTo>
                  <a:pt x="6482820" y="1154113"/>
                </a:lnTo>
                <a:lnTo>
                  <a:pt x="6462711" y="1221846"/>
                </a:lnTo>
                <a:lnTo>
                  <a:pt x="6436250" y="1287463"/>
                </a:lnTo>
                <a:lnTo>
                  <a:pt x="6402381" y="1350963"/>
                </a:lnTo>
                <a:lnTo>
                  <a:pt x="6362690" y="1410759"/>
                </a:lnTo>
                <a:lnTo>
                  <a:pt x="6316649" y="1467909"/>
                </a:lnTo>
                <a:lnTo>
                  <a:pt x="6289659" y="1495425"/>
                </a:lnTo>
                <a:lnTo>
                  <a:pt x="5791143" y="1993900"/>
                </a:lnTo>
                <a:lnTo>
                  <a:pt x="6036697" y="2239433"/>
                </a:lnTo>
                <a:lnTo>
                  <a:pt x="6050456" y="2253192"/>
                </a:lnTo>
                <a:lnTo>
                  <a:pt x="6071095" y="2284942"/>
                </a:lnTo>
                <a:lnTo>
                  <a:pt x="6084855" y="2319338"/>
                </a:lnTo>
                <a:lnTo>
                  <a:pt x="6092264" y="2355321"/>
                </a:lnTo>
                <a:lnTo>
                  <a:pt x="6092264" y="2391833"/>
                </a:lnTo>
                <a:lnTo>
                  <a:pt x="6084855" y="2428346"/>
                </a:lnTo>
                <a:lnTo>
                  <a:pt x="6071095" y="2462742"/>
                </a:lnTo>
                <a:lnTo>
                  <a:pt x="6050456" y="2493963"/>
                </a:lnTo>
                <a:lnTo>
                  <a:pt x="6036697" y="2508250"/>
                </a:lnTo>
                <a:lnTo>
                  <a:pt x="6022408" y="2522008"/>
                </a:lnTo>
                <a:lnTo>
                  <a:pt x="5991185" y="2542646"/>
                </a:lnTo>
                <a:lnTo>
                  <a:pt x="5956786" y="2556933"/>
                </a:lnTo>
                <a:lnTo>
                  <a:pt x="5920270" y="2563813"/>
                </a:lnTo>
                <a:lnTo>
                  <a:pt x="5883755" y="2563813"/>
                </a:lnTo>
                <a:lnTo>
                  <a:pt x="5847769" y="2556933"/>
                </a:lnTo>
                <a:lnTo>
                  <a:pt x="5813370" y="2542646"/>
                </a:lnTo>
                <a:lnTo>
                  <a:pt x="5781617" y="2522008"/>
                </a:lnTo>
                <a:lnTo>
                  <a:pt x="5767858" y="2508250"/>
                </a:lnTo>
                <a:lnTo>
                  <a:pt x="5522305" y="2263775"/>
                </a:lnTo>
                <a:lnTo>
                  <a:pt x="3771678" y="4014258"/>
                </a:lnTo>
                <a:lnTo>
                  <a:pt x="2034283" y="5750454"/>
                </a:lnTo>
                <a:lnTo>
                  <a:pt x="2004118" y="5780088"/>
                </a:lnTo>
                <a:lnTo>
                  <a:pt x="1936908" y="5832475"/>
                </a:lnTo>
                <a:lnTo>
                  <a:pt x="1865465" y="5876925"/>
                </a:lnTo>
                <a:lnTo>
                  <a:pt x="1789259" y="5911850"/>
                </a:lnTo>
                <a:lnTo>
                  <a:pt x="1709877" y="5938838"/>
                </a:lnTo>
                <a:lnTo>
                  <a:pt x="1627320" y="5955242"/>
                </a:lnTo>
                <a:lnTo>
                  <a:pt x="1543705" y="5963709"/>
                </a:lnTo>
                <a:lnTo>
                  <a:pt x="1459032" y="5961592"/>
                </a:lnTo>
                <a:lnTo>
                  <a:pt x="1417224" y="5956300"/>
                </a:lnTo>
                <a:lnTo>
                  <a:pt x="890660" y="5881688"/>
                </a:lnTo>
                <a:lnTo>
                  <a:pt x="324935" y="6446838"/>
                </a:lnTo>
                <a:lnTo>
                  <a:pt x="310646" y="6460596"/>
                </a:lnTo>
                <a:lnTo>
                  <a:pt x="278364" y="6481234"/>
                </a:lnTo>
                <a:lnTo>
                  <a:pt x="243966" y="6494992"/>
                </a:lnTo>
                <a:lnTo>
                  <a:pt x="208509" y="6502400"/>
                </a:lnTo>
                <a:lnTo>
                  <a:pt x="171464" y="6502400"/>
                </a:lnTo>
                <a:lnTo>
                  <a:pt x="136007" y="6494992"/>
                </a:lnTo>
                <a:lnTo>
                  <a:pt x="101608" y="6481234"/>
                </a:lnTo>
                <a:lnTo>
                  <a:pt x="69856" y="6460596"/>
                </a:lnTo>
                <a:lnTo>
                  <a:pt x="55038" y="6446838"/>
                </a:lnTo>
                <a:lnTo>
                  <a:pt x="42337" y="6432550"/>
                </a:lnTo>
                <a:lnTo>
                  <a:pt x="20639" y="6401329"/>
                </a:lnTo>
                <a:lnTo>
                  <a:pt x="6880" y="6366934"/>
                </a:lnTo>
                <a:lnTo>
                  <a:pt x="0" y="6330421"/>
                </a:lnTo>
                <a:lnTo>
                  <a:pt x="0" y="6293909"/>
                </a:lnTo>
                <a:lnTo>
                  <a:pt x="6880" y="6257925"/>
                </a:lnTo>
                <a:lnTo>
                  <a:pt x="20639" y="6223529"/>
                </a:lnTo>
                <a:lnTo>
                  <a:pt x="42337" y="6191779"/>
                </a:lnTo>
                <a:lnTo>
                  <a:pt x="55038" y="6178021"/>
                </a:lnTo>
                <a:lnTo>
                  <a:pt x="621292" y="5611813"/>
                </a:lnTo>
                <a:lnTo>
                  <a:pt x="546145" y="5085821"/>
                </a:lnTo>
                <a:lnTo>
                  <a:pt x="540853" y="5042959"/>
                </a:lnTo>
                <a:lnTo>
                  <a:pt x="539265" y="4958821"/>
                </a:lnTo>
                <a:lnTo>
                  <a:pt x="546674" y="4874684"/>
                </a:lnTo>
                <a:lnTo>
                  <a:pt x="564138" y="4792663"/>
                </a:lnTo>
                <a:lnTo>
                  <a:pt x="590069" y="4713288"/>
                </a:lnTo>
                <a:lnTo>
                  <a:pt x="626055" y="4637088"/>
                </a:lnTo>
                <a:lnTo>
                  <a:pt x="669980" y="4565121"/>
                </a:lnTo>
                <a:lnTo>
                  <a:pt x="721842" y="4498975"/>
                </a:lnTo>
                <a:lnTo>
                  <a:pt x="752007" y="4467754"/>
                </a:lnTo>
                <a:lnTo>
                  <a:pt x="2468235" y="2752196"/>
                </a:lnTo>
                <a:lnTo>
                  <a:pt x="4239500" y="981075"/>
                </a:lnTo>
                <a:lnTo>
                  <a:pt x="3993947" y="735542"/>
                </a:lnTo>
                <a:lnTo>
                  <a:pt x="3981246" y="721254"/>
                </a:lnTo>
                <a:lnTo>
                  <a:pt x="3959548" y="688975"/>
                </a:lnTo>
                <a:lnTo>
                  <a:pt x="3945789" y="655108"/>
                </a:lnTo>
                <a:lnTo>
                  <a:pt x="3939438" y="619125"/>
                </a:lnTo>
                <a:lnTo>
                  <a:pt x="3939438" y="582613"/>
                </a:lnTo>
                <a:lnTo>
                  <a:pt x="3945789" y="546629"/>
                </a:lnTo>
                <a:lnTo>
                  <a:pt x="3959548" y="512233"/>
                </a:lnTo>
                <a:lnTo>
                  <a:pt x="3981246" y="480483"/>
                </a:lnTo>
                <a:lnTo>
                  <a:pt x="3993947" y="465667"/>
                </a:lnTo>
                <a:lnTo>
                  <a:pt x="4008764" y="452967"/>
                </a:lnTo>
                <a:lnTo>
                  <a:pt x="4039988" y="431800"/>
                </a:lnTo>
                <a:lnTo>
                  <a:pt x="4074916" y="418042"/>
                </a:lnTo>
                <a:lnTo>
                  <a:pt x="4110902" y="411163"/>
                </a:lnTo>
                <a:lnTo>
                  <a:pt x="4147417" y="411163"/>
                </a:lnTo>
                <a:lnTo>
                  <a:pt x="4182875" y="418042"/>
                </a:lnTo>
                <a:lnTo>
                  <a:pt x="4217273" y="431800"/>
                </a:lnTo>
                <a:lnTo>
                  <a:pt x="4249555" y="452967"/>
                </a:lnTo>
                <a:lnTo>
                  <a:pt x="4263844" y="465667"/>
                </a:lnTo>
                <a:lnTo>
                  <a:pt x="4508339" y="711200"/>
                </a:lnTo>
                <a:lnTo>
                  <a:pt x="5007913" y="212725"/>
                </a:lnTo>
                <a:lnTo>
                  <a:pt x="5034373" y="186796"/>
                </a:lnTo>
                <a:lnTo>
                  <a:pt x="5091528" y="139700"/>
                </a:lnTo>
                <a:lnTo>
                  <a:pt x="5152387" y="100013"/>
                </a:lnTo>
                <a:lnTo>
                  <a:pt x="5215892" y="66675"/>
                </a:lnTo>
                <a:lnTo>
                  <a:pt x="5281514" y="39688"/>
                </a:lnTo>
                <a:lnTo>
                  <a:pt x="5348195" y="20108"/>
                </a:lnTo>
                <a:lnTo>
                  <a:pt x="5418050" y="63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5" name="Group 36">
            <a:extLst>
              <a:ext uri="{FF2B5EF4-FFF2-40B4-BE49-F238E27FC236}">
                <a16:creationId xmlns:a16="http://schemas.microsoft.com/office/drawing/2014/main" xmlns="" id="{AC283FBB-FB47-7A39-45B1-8C50EB8F545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21224" y="4076735"/>
            <a:ext cx="75149" cy="194135"/>
            <a:chOff x="2375" y="2182"/>
            <a:chExt cx="144" cy="372"/>
          </a:xfrm>
          <a:solidFill>
            <a:schemeClr val="bg1"/>
          </a:solidFill>
        </p:grpSpPr>
        <p:sp>
          <p:nvSpPr>
            <p:cNvPr id="23" name="Freeform 37">
              <a:extLst>
                <a:ext uri="{FF2B5EF4-FFF2-40B4-BE49-F238E27FC236}">
                  <a16:creationId xmlns:a16="http://schemas.microsoft.com/office/drawing/2014/main" xmlns="" id="{98C59AB7-565B-70EC-5949-B96C7513B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" y="2182"/>
              <a:ext cx="99" cy="210"/>
            </a:xfrm>
            <a:custGeom>
              <a:avLst/>
              <a:gdLst>
                <a:gd name="T0" fmla="*/ 0 w 296"/>
                <a:gd name="T1" fmla="*/ 631 h 631"/>
                <a:gd name="T2" fmla="*/ 296 w 296"/>
                <a:gd name="T3" fmla="*/ 631 h 631"/>
                <a:gd name="T4" fmla="*/ 270 w 296"/>
                <a:gd name="T5" fmla="*/ 612 h 631"/>
                <a:gd name="T6" fmla="*/ 232 w 296"/>
                <a:gd name="T7" fmla="*/ 568 h 631"/>
                <a:gd name="T8" fmla="*/ 209 w 296"/>
                <a:gd name="T9" fmla="*/ 517 h 631"/>
                <a:gd name="T10" fmla="*/ 199 w 296"/>
                <a:gd name="T11" fmla="*/ 467 h 631"/>
                <a:gd name="T12" fmla="*/ 198 w 296"/>
                <a:gd name="T13" fmla="*/ 442 h 631"/>
                <a:gd name="T14" fmla="*/ 200 w 296"/>
                <a:gd name="T15" fmla="*/ 370 h 631"/>
                <a:gd name="T16" fmla="*/ 208 w 296"/>
                <a:gd name="T17" fmla="*/ 279 h 631"/>
                <a:gd name="T18" fmla="*/ 213 w 296"/>
                <a:gd name="T19" fmla="*/ 207 h 631"/>
                <a:gd name="T20" fmla="*/ 215 w 296"/>
                <a:gd name="T21" fmla="*/ 157 h 631"/>
                <a:gd name="T22" fmla="*/ 215 w 296"/>
                <a:gd name="T23" fmla="*/ 132 h 631"/>
                <a:gd name="T24" fmla="*/ 205 w 296"/>
                <a:gd name="T25" fmla="*/ 79 h 631"/>
                <a:gd name="T26" fmla="*/ 189 w 296"/>
                <a:gd name="T27" fmla="*/ 31 h 631"/>
                <a:gd name="T28" fmla="*/ 172 w 296"/>
                <a:gd name="T29" fmla="*/ 8 h 631"/>
                <a:gd name="T30" fmla="*/ 159 w 296"/>
                <a:gd name="T31" fmla="*/ 0 h 631"/>
                <a:gd name="T32" fmla="*/ 151 w 296"/>
                <a:gd name="T33" fmla="*/ 0 h 631"/>
                <a:gd name="T34" fmla="*/ 138 w 296"/>
                <a:gd name="T35" fmla="*/ 1 h 631"/>
                <a:gd name="T36" fmla="*/ 127 w 296"/>
                <a:gd name="T37" fmla="*/ 11 h 631"/>
                <a:gd name="T38" fmla="*/ 114 w 296"/>
                <a:gd name="T39" fmla="*/ 27 h 631"/>
                <a:gd name="T40" fmla="*/ 98 w 296"/>
                <a:gd name="T41" fmla="*/ 75 h 631"/>
                <a:gd name="T42" fmla="*/ 89 w 296"/>
                <a:gd name="T43" fmla="*/ 145 h 631"/>
                <a:gd name="T44" fmla="*/ 89 w 296"/>
                <a:gd name="T45" fmla="*/ 160 h 631"/>
                <a:gd name="T46" fmla="*/ 92 w 296"/>
                <a:gd name="T47" fmla="*/ 253 h 631"/>
                <a:gd name="T48" fmla="*/ 101 w 296"/>
                <a:gd name="T49" fmla="*/ 310 h 631"/>
                <a:gd name="T50" fmla="*/ 105 w 296"/>
                <a:gd name="T51" fmla="*/ 337 h 631"/>
                <a:gd name="T52" fmla="*/ 111 w 296"/>
                <a:gd name="T53" fmla="*/ 400 h 631"/>
                <a:gd name="T54" fmla="*/ 109 w 296"/>
                <a:gd name="T55" fmla="*/ 442 h 631"/>
                <a:gd name="T56" fmla="*/ 105 w 296"/>
                <a:gd name="T57" fmla="*/ 480 h 631"/>
                <a:gd name="T58" fmla="*/ 83 w 296"/>
                <a:gd name="T59" fmla="*/ 542 h 631"/>
                <a:gd name="T60" fmla="*/ 50 w 296"/>
                <a:gd name="T61" fmla="*/ 588 h 631"/>
                <a:gd name="T62" fmla="*/ 15 w 296"/>
                <a:gd name="T63" fmla="*/ 621 h 631"/>
                <a:gd name="T64" fmla="*/ 0 w 296"/>
                <a:gd name="T65" fmla="*/ 63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Rectangle 38">
              <a:extLst>
                <a:ext uri="{FF2B5EF4-FFF2-40B4-BE49-F238E27FC236}">
                  <a16:creationId xmlns:a16="http://schemas.microsoft.com/office/drawing/2014/main" xmlns="" id="{146FAFDB-B591-060A-0201-743FF3D7A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25"/>
              <a:ext cx="123" cy="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Rectangle 39">
              <a:extLst>
                <a:ext uri="{FF2B5EF4-FFF2-40B4-BE49-F238E27FC236}">
                  <a16:creationId xmlns:a16="http://schemas.microsoft.com/office/drawing/2014/main" xmlns="" id="{49715E52-EFFC-93EF-0897-943184DA7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37"/>
              <a:ext cx="123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Rectangle 40">
              <a:extLst>
                <a:ext uri="{FF2B5EF4-FFF2-40B4-BE49-F238E27FC236}">
                  <a16:creationId xmlns:a16="http://schemas.microsoft.com/office/drawing/2014/main" xmlns="" id="{7705E3AF-EB74-EBBA-C014-E66996DAC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05"/>
              <a:ext cx="123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41">
              <a:extLst>
                <a:ext uri="{FF2B5EF4-FFF2-40B4-BE49-F238E27FC236}">
                  <a16:creationId xmlns:a16="http://schemas.microsoft.com/office/drawing/2014/main" xmlns="" id="{B2EB11BA-F0B4-7B71-DC9E-F43C5DA96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" y="2463"/>
              <a:ext cx="143" cy="91"/>
            </a:xfrm>
            <a:custGeom>
              <a:avLst/>
              <a:gdLst>
                <a:gd name="T0" fmla="*/ 4 w 429"/>
                <a:gd name="T1" fmla="*/ 241 h 274"/>
                <a:gd name="T2" fmla="*/ 0 w 429"/>
                <a:gd name="T3" fmla="*/ 247 h 274"/>
                <a:gd name="T4" fmla="*/ 0 w 429"/>
                <a:gd name="T5" fmla="*/ 252 h 274"/>
                <a:gd name="T6" fmla="*/ 4 w 429"/>
                <a:gd name="T7" fmla="*/ 261 h 274"/>
                <a:gd name="T8" fmla="*/ 19 w 429"/>
                <a:gd name="T9" fmla="*/ 265 h 274"/>
                <a:gd name="T10" fmla="*/ 40 w 429"/>
                <a:gd name="T11" fmla="*/ 268 h 274"/>
                <a:gd name="T12" fmla="*/ 66 w 429"/>
                <a:gd name="T13" fmla="*/ 271 h 274"/>
                <a:gd name="T14" fmla="*/ 68 w 429"/>
                <a:gd name="T15" fmla="*/ 271 h 274"/>
                <a:gd name="T16" fmla="*/ 68 w 429"/>
                <a:gd name="T17" fmla="*/ 271 h 274"/>
                <a:gd name="T18" fmla="*/ 78 w 429"/>
                <a:gd name="T19" fmla="*/ 270 h 274"/>
                <a:gd name="T20" fmla="*/ 95 w 429"/>
                <a:gd name="T21" fmla="*/ 254 h 274"/>
                <a:gd name="T22" fmla="*/ 121 w 429"/>
                <a:gd name="T23" fmla="*/ 210 h 274"/>
                <a:gd name="T24" fmla="*/ 134 w 429"/>
                <a:gd name="T25" fmla="*/ 179 h 274"/>
                <a:gd name="T26" fmla="*/ 130 w 429"/>
                <a:gd name="T27" fmla="*/ 208 h 274"/>
                <a:gd name="T28" fmla="*/ 117 w 429"/>
                <a:gd name="T29" fmla="*/ 274 h 274"/>
                <a:gd name="T30" fmla="*/ 144 w 429"/>
                <a:gd name="T31" fmla="*/ 274 h 274"/>
                <a:gd name="T32" fmla="*/ 172 w 429"/>
                <a:gd name="T33" fmla="*/ 274 h 274"/>
                <a:gd name="T34" fmla="*/ 231 w 429"/>
                <a:gd name="T35" fmla="*/ 274 h 274"/>
                <a:gd name="T36" fmla="*/ 329 w 429"/>
                <a:gd name="T37" fmla="*/ 267 h 274"/>
                <a:gd name="T38" fmla="*/ 363 w 429"/>
                <a:gd name="T39" fmla="*/ 260 h 274"/>
                <a:gd name="T40" fmla="*/ 379 w 429"/>
                <a:gd name="T41" fmla="*/ 255 h 274"/>
                <a:gd name="T42" fmla="*/ 400 w 429"/>
                <a:gd name="T43" fmla="*/ 235 h 274"/>
                <a:gd name="T44" fmla="*/ 405 w 429"/>
                <a:gd name="T45" fmla="*/ 222 h 274"/>
                <a:gd name="T46" fmla="*/ 416 w 429"/>
                <a:gd name="T47" fmla="*/ 164 h 274"/>
                <a:gd name="T48" fmla="*/ 428 w 429"/>
                <a:gd name="T49" fmla="*/ 36 h 274"/>
                <a:gd name="T50" fmla="*/ 429 w 429"/>
                <a:gd name="T51" fmla="*/ 0 h 274"/>
                <a:gd name="T52" fmla="*/ 64 w 429"/>
                <a:gd name="T53" fmla="*/ 0 h 274"/>
                <a:gd name="T54" fmla="*/ 64 w 429"/>
                <a:gd name="T55" fmla="*/ 46 h 274"/>
                <a:gd name="T56" fmla="*/ 48 w 429"/>
                <a:gd name="T57" fmla="*/ 159 h 274"/>
                <a:gd name="T58" fmla="*/ 30 w 429"/>
                <a:gd name="T59" fmla="*/ 208 h 274"/>
                <a:gd name="T60" fmla="*/ 14 w 429"/>
                <a:gd name="T61" fmla="*/ 234 h 274"/>
                <a:gd name="T62" fmla="*/ 4 w 429"/>
                <a:gd name="T63" fmla="*/ 241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6" name="Freeform 6">
            <a:extLst>
              <a:ext uri="{FF2B5EF4-FFF2-40B4-BE49-F238E27FC236}">
                <a16:creationId xmlns:a16="http://schemas.microsoft.com/office/drawing/2014/main" xmlns="" id="{E7DFF862-FCB2-F974-ACE0-C185694DD7CB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488183" y="4715342"/>
            <a:ext cx="141230" cy="1252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17" name="Group 23">
            <a:extLst>
              <a:ext uri="{FF2B5EF4-FFF2-40B4-BE49-F238E27FC236}">
                <a16:creationId xmlns:a16="http://schemas.microsoft.com/office/drawing/2014/main" xmlns="" id="{FD4F5648-01AC-5ABA-4694-021A3D18E28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0498" y="5870257"/>
            <a:ext cx="176601" cy="162098"/>
            <a:chOff x="2577" y="1104"/>
            <a:chExt cx="414" cy="380"/>
          </a:xfrm>
          <a:solidFill>
            <a:schemeClr val="bg1"/>
          </a:solidFill>
        </p:grpSpPr>
        <p:sp>
          <p:nvSpPr>
            <p:cNvPr id="18" name="Freeform 24">
              <a:extLst>
                <a:ext uri="{FF2B5EF4-FFF2-40B4-BE49-F238E27FC236}">
                  <a16:creationId xmlns:a16="http://schemas.microsoft.com/office/drawing/2014/main" xmlns="" id="{A1A04AEB-FED1-07DC-92FE-433DE3CAC2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7" y="1104"/>
              <a:ext cx="353" cy="380"/>
            </a:xfrm>
            <a:custGeom>
              <a:avLst/>
              <a:gdLst>
                <a:gd name="T0" fmla="*/ 81 w 1058"/>
                <a:gd name="T1" fmla="*/ 1141 h 1141"/>
                <a:gd name="T2" fmla="*/ 91 w 1058"/>
                <a:gd name="T3" fmla="*/ 1140 h 1141"/>
                <a:gd name="T4" fmla="*/ 101 w 1058"/>
                <a:gd name="T5" fmla="*/ 1131 h 1141"/>
                <a:gd name="T6" fmla="*/ 206 w 1058"/>
                <a:gd name="T7" fmla="*/ 1129 h 1141"/>
                <a:gd name="T8" fmla="*/ 206 w 1058"/>
                <a:gd name="T9" fmla="*/ 1115 h 1141"/>
                <a:gd name="T10" fmla="*/ 120 w 1058"/>
                <a:gd name="T11" fmla="*/ 1112 h 1141"/>
                <a:gd name="T12" fmla="*/ 352 w 1058"/>
                <a:gd name="T13" fmla="*/ 962 h 1141"/>
                <a:gd name="T14" fmla="*/ 365 w 1058"/>
                <a:gd name="T15" fmla="*/ 968 h 1141"/>
                <a:gd name="T16" fmla="*/ 378 w 1058"/>
                <a:gd name="T17" fmla="*/ 962 h 1141"/>
                <a:gd name="T18" fmla="*/ 994 w 1058"/>
                <a:gd name="T19" fmla="*/ 347 h 1141"/>
                <a:gd name="T20" fmla="*/ 997 w 1058"/>
                <a:gd name="T21" fmla="*/ 343 h 1141"/>
                <a:gd name="T22" fmla="*/ 1015 w 1058"/>
                <a:gd name="T23" fmla="*/ 325 h 1141"/>
                <a:gd name="T24" fmla="*/ 1051 w 1058"/>
                <a:gd name="T25" fmla="*/ 256 h 1141"/>
                <a:gd name="T26" fmla="*/ 1058 w 1058"/>
                <a:gd name="T27" fmla="*/ 180 h 1141"/>
                <a:gd name="T28" fmla="*/ 1036 w 1058"/>
                <a:gd name="T29" fmla="*/ 106 h 1141"/>
                <a:gd name="T30" fmla="*/ 1000 w 1058"/>
                <a:gd name="T31" fmla="*/ 59 h 1141"/>
                <a:gd name="T32" fmla="*/ 954 w 1058"/>
                <a:gd name="T33" fmla="*/ 23 h 1141"/>
                <a:gd name="T34" fmla="*/ 879 w 1058"/>
                <a:gd name="T35" fmla="*/ 1 h 1141"/>
                <a:gd name="T36" fmla="*/ 840 w 1058"/>
                <a:gd name="T37" fmla="*/ 1 h 1141"/>
                <a:gd name="T38" fmla="*/ 765 w 1058"/>
                <a:gd name="T39" fmla="*/ 23 h 1141"/>
                <a:gd name="T40" fmla="*/ 719 w 1058"/>
                <a:gd name="T41" fmla="*/ 59 h 1141"/>
                <a:gd name="T42" fmla="*/ 713 w 1058"/>
                <a:gd name="T43" fmla="*/ 64 h 1141"/>
                <a:gd name="T44" fmla="*/ 710 w 1058"/>
                <a:gd name="T45" fmla="*/ 66 h 1141"/>
                <a:gd name="T46" fmla="*/ 92 w 1058"/>
                <a:gd name="T47" fmla="*/ 687 h 1141"/>
                <a:gd name="T48" fmla="*/ 97 w 1058"/>
                <a:gd name="T49" fmla="*/ 707 h 1141"/>
                <a:gd name="T50" fmla="*/ 6 w 1058"/>
                <a:gd name="T51" fmla="*/ 880 h 1141"/>
                <a:gd name="T52" fmla="*/ 1 w 1058"/>
                <a:gd name="T53" fmla="*/ 899 h 1141"/>
                <a:gd name="T54" fmla="*/ 69 w 1058"/>
                <a:gd name="T55" fmla="*/ 1137 h 1141"/>
                <a:gd name="T56" fmla="*/ 735 w 1058"/>
                <a:gd name="T57" fmla="*/ 96 h 1141"/>
                <a:gd name="T58" fmla="*/ 739 w 1058"/>
                <a:gd name="T59" fmla="*/ 93 h 1141"/>
                <a:gd name="T60" fmla="*/ 744 w 1058"/>
                <a:gd name="T61" fmla="*/ 87 h 1141"/>
                <a:gd name="T62" fmla="*/ 770 w 1058"/>
                <a:gd name="T63" fmla="*/ 64 h 1141"/>
                <a:gd name="T64" fmla="*/ 859 w 1058"/>
                <a:gd name="T65" fmla="*/ 38 h 1141"/>
                <a:gd name="T66" fmla="*/ 950 w 1058"/>
                <a:gd name="T67" fmla="*/ 64 h 1141"/>
                <a:gd name="T68" fmla="*/ 994 w 1058"/>
                <a:gd name="T69" fmla="*/ 111 h 1141"/>
                <a:gd name="T70" fmla="*/ 1019 w 1058"/>
                <a:gd name="T71" fmla="*/ 230 h 1141"/>
                <a:gd name="T72" fmla="*/ 973 w 1058"/>
                <a:gd name="T73" fmla="*/ 312 h 1141"/>
                <a:gd name="T74" fmla="*/ 968 w 1058"/>
                <a:gd name="T75" fmla="*/ 318 h 1141"/>
                <a:gd name="T76" fmla="*/ 964 w 1058"/>
                <a:gd name="T77" fmla="*/ 321 h 1141"/>
                <a:gd name="T78" fmla="*/ 365 w 1058"/>
                <a:gd name="T79" fmla="*/ 922 h 1141"/>
                <a:gd name="T80" fmla="*/ 177 w 1058"/>
                <a:gd name="T81" fmla="*/ 735 h 1141"/>
                <a:gd name="T82" fmla="*/ 735 w 1058"/>
                <a:gd name="T83" fmla="*/ 96 h 1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58" h="1141">
                  <a:moveTo>
                    <a:pt x="78" y="1141"/>
                  </a:moveTo>
                  <a:lnTo>
                    <a:pt x="81" y="1141"/>
                  </a:lnTo>
                  <a:lnTo>
                    <a:pt x="84" y="1141"/>
                  </a:lnTo>
                  <a:lnTo>
                    <a:pt x="91" y="1140"/>
                  </a:lnTo>
                  <a:lnTo>
                    <a:pt x="97" y="1135"/>
                  </a:lnTo>
                  <a:lnTo>
                    <a:pt x="101" y="1131"/>
                  </a:lnTo>
                  <a:lnTo>
                    <a:pt x="199" y="1131"/>
                  </a:lnTo>
                  <a:lnTo>
                    <a:pt x="206" y="1129"/>
                  </a:lnTo>
                  <a:lnTo>
                    <a:pt x="208" y="1122"/>
                  </a:lnTo>
                  <a:lnTo>
                    <a:pt x="206" y="1115"/>
                  </a:lnTo>
                  <a:lnTo>
                    <a:pt x="199" y="1112"/>
                  </a:lnTo>
                  <a:lnTo>
                    <a:pt x="120" y="1112"/>
                  </a:lnTo>
                  <a:lnTo>
                    <a:pt x="310" y="922"/>
                  </a:lnTo>
                  <a:lnTo>
                    <a:pt x="352" y="962"/>
                  </a:lnTo>
                  <a:lnTo>
                    <a:pt x="357" y="967"/>
                  </a:lnTo>
                  <a:lnTo>
                    <a:pt x="365" y="968"/>
                  </a:lnTo>
                  <a:lnTo>
                    <a:pt x="372" y="967"/>
                  </a:lnTo>
                  <a:lnTo>
                    <a:pt x="378" y="962"/>
                  </a:lnTo>
                  <a:lnTo>
                    <a:pt x="993" y="348"/>
                  </a:lnTo>
                  <a:lnTo>
                    <a:pt x="994" y="347"/>
                  </a:lnTo>
                  <a:lnTo>
                    <a:pt x="994" y="345"/>
                  </a:lnTo>
                  <a:lnTo>
                    <a:pt x="997" y="343"/>
                  </a:lnTo>
                  <a:lnTo>
                    <a:pt x="1000" y="340"/>
                  </a:lnTo>
                  <a:lnTo>
                    <a:pt x="1015" y="325"/>
                  </a:lnTo>
                  <a:lnTo>
                    <a:pt x="1036" y="292"/>
                  </a:lnTo>
                  <a:lnTo>
                    <a:pt x="1051" y="256"/>
                  </a:lnTo>
                  <a:lnTo>
                    <a:pt x="1058" y="219"/>
                  </a:lnTo>
                  <a:lnTo>
                    <a:pt x="1058" y="180"/>
                  </a:lnTo>
                  <a:lnTo>
                    <a:pt x="1051" y="142"/>
                  </a:lnTo>
                  <a:lnTo>
                    <a:pt x="1036" y="106"/>
                  </a:lnTo>
                  <a:lnTo>
                    <a:pt x="1015" y="73"/>
                  </a:lnTo>
                  <a:lnTo>
                    <a:pt x="1000" y="59"/>
                  </a:lnTo>
                  <a:lnTo>
                    <a:pt x="986" y="44"/>
                  </a:lnTo>
                  <a:lnTo>
                    <a:pt x="954" y="23"/>
                  </a:lnTo>
                  <a:lnTo>
                    <a:pt x="918" y="8"/>
                  </a:lnTo>
                  <a:lnTo>
                    <a:pt x="879" y="1"/>
                  </a:lnTo>
                  <a:lnTo>
                    <a:pt x="859" y="0"/>
                  </a:lnTo>
                  <a:lnTo>
                    <a:pt x="840" y="1"/>
                  </a:lnTo>
                  <a:lnTo>
                    <a:pt x="801" y="8"/>
                  </a:lnTo>
                  <a:lnTo>
                    <a:pt x="765" y="23"/>
                  </a:lnTo>
                  <a:lnTo>
                    <a:pt x="734" y="44"/>
                  </a:lnTo>
                  <a:lnTo>
                    <a:pt x="719" y="59"/>
                  </a:lnTo>
                  <a:lnTo>
                    <a:pt x="716" y="62"/>
                  </a:lnTo>
                  <a:lnTo>
                    <a:pt x="713" y="64"/>
                  </a:lnTo>
                  <a:lnTo>
                    <a:pt x="712" y="64"/>
                  </a:lnTo>
                  <a:lnTo>
                    <a:pt x="710" y="66"/>
                  </a:lnTo>
                  <a:lnTo>
                    <a:pt x="97" y="680"/>
                  </a:lnTo>
                  <a:lnTo>
                    <a:pt x="92" y="687"/>
                  </a:lnTo>
                  <a:lnTo>
                    <a:pt x="92" y="701"/>
                  </a:lnTo>
                  <a:lnTo>
                    <a:pt x="97" y="707"/>
                  </a:lnTo>
                  <a:lnTo>
                    <a:pt x="137" y="748"/>
                  </a:lnTo>
                  <a:lnTo>
                    <a:pt x="6" y="880"/>
                  </a:lnTo>
                  <a:lnTo>
                    <a:pt x="0" y="889"/>
                  </a:lnTo>
                  <a:lnTo>
                    <a:pt x="1" y="899"/>
                  </a:lnTo>
                  <a:lnTo>
                    <a:pt x="65" y="1127"/>
                  </a:lnTo>
                  <a:lnTo>
                    <a:pt x="69" y="1137"/>
                  </a:lnTo>
                  <a:lnTo>
                    <a:pt x="78" y="1141"/>
                  </a:lnTo>
                  <a:close/>
                  <a:moveTo>
                    <a:pt x="735" y="96"/>
                  </a:moveTo>
                  <a:lnTo>
                    <a:pt x="736" y="95"/>
                  </a:lnTo>
                  <a:lnTo>
                    <a:pt x="739" y="93"/>
                  </a:lnTo>
                  <a:lnTo>
                    <a:pt x="741" y="90"/>
                  </a:lnTo>
                  <a:lnTo>
                    <a:pt x="744" y="87"/>
                  </a:lnTo>
                  <a:lnTo>
                    <a:pt x="746" y="85"/>
                  </a:lnTo>
                  <a:lnTo>
                    <a:pt x="770" y="64"/>
                  </a:lnTo>
                  <a:lnTo>
                    <a:pt x="827" y="40"/>
                  </a:lnTo>
                  <a:lnTo>
                    <a:pt x="859" y="38"/>
                  </a:lnTo>
                  <a:lnTo>
                    <a:pt x="892" y="40"/>
                  </a:lnTo>
                  <a:lnTo>
                    <a:pt x="950" y="64"/>
                  </a:lnTo>
                  <a:lnTo>
                    <a:pt x="973" y="85"/>
                  </a:lnTo>
                  <a:lnTo>
                    <a:pt x="994" y="111"/>
                  </a:lnTo>
                  <a:lnTo>
                    <a:pt x="1019" y="168"/>
                  </a:lnTo>
                  <a:lnTo>
                    <a:pt x="1019" y="230"/>
                  </a:lnTo>
                  <a:lnTo>
                    <a:pt x="994" y="288"/>
                  </a:lnTo>
                  <a:lnTo>
                    <a:pt x="973" y="312"/>
                  </a:lnTo>
                  <a:lnTo>
                    <a:pt x="971" y="315"/>
                  </a:lnTo>
                  <a:lnTo>
                    <a:pt x="968" y="318"/>
                  </a:lnTo>
                  <a:lnTo>
                    <a:pt x="966" y="319"/>
                  </a:lnTo>
                  <a:lnTo>
                    <a:pt x="964" y="321"/>
                  </a:lnTo>
                  <a:lnTo>
                    <a:pt x="963" y="324"/>
                  </a:lnTo>
                  <a:lnTo>
                    <a:pt x="365" y="922"/>
                  </a:lnTo>
                  <a:lnTo>
                    <a:pt x="324" y="880"/>
                  </a:lnTo>
                  <a:lnTo>
                    <a:pt x="177" y="735"/>
                  </a:lnTo>
                  <a:lnTo>
                    <a:pt x="137" y="694"/>
                  </a:lnTo>
                  <a:lnTo>
                    <a:pt x="735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5">
              <a:extLst>
                <a:ext uri="{FF2B5EF4-FFF2-40B4-BE49-F238E27FC236}">
                  <a16:creationId xmlns:a16="http://schemas.microsoft.com/office/drawing/2014/main" xmlns="" id="{2E039D07-2542-7FBA-E02C-EAE35185BB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43" y="1129"/>
              <a:ext cx="261" cy="261"/>
            </a:xfrm>
            <a:custGeom>
              <a:avLst/>
              <a:gdLst>
                <a:gd name="T0" fmla="*/ 153 w 781"/>
                <a:gd name="T1" fmla="*/ 778 h 782"/>
                <a:gd name="T2" fmla="*/ 158 w 781"/>
                <a:gd name="T3" fmla="*/ 782 h 782"/>
                <a:gd name="T4" fmla="*/ 166 w 781"/>
                <a:gd name="T5" fmla="*/ 782 h 782"/>
                <a:gd name="T6" fmla="*/ 173 w 781"/>
                <a:gd name="T7" fmla="*/ 782 h 782"/>
                <a:gd name="T8" fmla="*/ 179 w 781"/>
                <a:gd name="T9" fmla="*/ 778 h 782"/>
                <a:gd name="T10" fmla="*/ 572 w 781"/>
                <a:gd name="T11" fmla="*/ 385 h 782"/>
                <a:gd name="T12" fmla="*/ 576 w 781"/>
                <a:gd name="T13" fmla="*/ 390 h 782"/>
                <a:gd name="T14" fmla="*/ 584 w 781"/>
                <a:gd name="T15" fmla="*/ 395 h 782"/>
                <a:gd name="T16" fmla="*/ 591 w 781"/>
                <a:gd name="T17" fmla="*/ 396 h 782"/>
                <a:gd name="T18" fmla="*/ 598 w 781"/>
                <a:gd name="T19" fmla="*/ 395 h 782"/>
                <a:gd name="T20" fmla="*/ 604 w 781"/>
                <a:gd name="T21" fmla="*/ 390 h 782"/>
                <a:gd name="T22" fmla="*/ 735 w 781"/>
                <a:gd name="T23" fmla="*/ 259 h 782"/>
                <a:gd name="T24" fmla="*/ 741 w 781"/>
                <a:gd name="T25" fmla="*/ 252 h 782"/>
                <a:gd name="T26" fmla="*/ 741 w 781"/>
                <a:gd name="T27" fmla="*/ 245 h 782"/>
                <a:gd name="T28" fmla="*/ 741 w 781"/>
                <a:gd name="T29" fmla="*/ 238 h 782"/>
                <a:gd name="T30" fmla="*/ 735 w 781"/>
                <a:gd name="T31" fmla="*/ 232 h 782"/>
                <a:gd name="T32" fmla="*/ 729 w 781"/>
                <a:gd name="T33" fmla="*/ 226 h 782"/>
                <a:gd name="T34" fmla="*/ 748 w 781"/>
                <a:gd name="T35" fmla="*/ 210 h 782"/>
                <a:gd name="T36" fmla="*/ 764 w 781"/>
                <a:gd name="T37" fmla="*/ 190 h 782"/>
                <a:gd name="T38" fmla="*/ 781 w 781"/>
                <a:gd name="T39" fmla="*/ 147 h 782"/>
                <a:gd name="T40" fmla="*/ 781 w 781"/>
                <a:gd name="T41" fmla="*/ 99 h 782"/>
                <a:gd name="T42" fmla="*/ 764 w 781"/>
                <a:gd name="T43" fmla="*/ 55 h 782"/>
                <a:gd name="T44" fmla="*/ 748 w 781"/>
                <a:gd name="T45" fmla="*/ 36 h 782"/>
                <a:gd name="T46" fmla="*/ 729 w 781"/>
                <a:gd name="T47" fmla="*/ 20 h 782"/>
                <a:gd name="T48" fmla="*/ 684 w 781"/>
                <a:gd name="T49" fmla="*/ 3 h 782"/>
                <a:gd name="T50" fmla="*/ 660 w 781"/>
                <a:gd name="T51" fmla="*/ 0 h 782"/>
                <a:gd name="T52" fmla="*/ 637 w 781"/>
                <a:gd name="T53" fmla="*/ 3 h 782"/>
                <a:gd name="T54" fmla="*/ 592 w 781"/>
                <a:gd name="T55" fmla="*/ 20 h 782"/>
                <a:gd name="T56" fmla="*/ 573 w 781"/>
                <a:gd name="T57" fmla="*/ 37 h 782"/>
                <a:gd name="T58" fmla="*/ 558 w 781"/>
                <a:gd name="T59" fmla="*/ 55 h 782"/>
                <a:gd name="T60" fmla="*/ 547 w 781"/>
                <a:gd name="T61" fmla="*/ 45 h 782"/>
                <a:gd name="T62" fmla="*/ 542 w 781"/>
                <a:gd name="T63" fmla="*/ 40 h 782"/>
                <a:gd name="T64" fmla="*/ 527 w 781"/>
                <a:gd name="T65" fmla="*/ 40 h 782"/>
                <a:gd name="T66" fmla="*/ 520 w 781"/>
                <a:gd name="T67" fmla="*/ 45 h 782"/>
                <a:gd name="T68" fmla="*/ 389 w 781"/>
                <a:gd name="T69" fmla="*/ 176 h 782"/>
                <a:gd name="T70" fmla="*/ 385 w 781"/>
                <a:gd name="T71" fmla="*/ 182 h 782"/>
                <a:gd name="T72" fmla="*/ 385 w 781"/>
                <a:gd name="T73" fmla="*/ 196 h 782"/>
                <a:gd name="T74" fmla="*/ 389 w 781"/>
                <a:gd name="T75" fmla="*/ 203 h 782"/>
                <a:gd name="T76" fmla="*/ 399 w 781"/>
                <a:gd name="T77" fmla="*/ 212 h 782"/>
                <a:gd name="T78" fmla="*/ 6 w 781"/>
                <a:gd name="T79" fmla="*/ 604 h 782"/>
                <a:gd name="T80" fmla="*/ 1 w 781"/>
                <a:gd name="T81" fmla="*/ 611 h 782"/>
                <a:gd name="T82" fmla="*/ 0 w 781"/>
                <a:gd name="T83" fmla="*/ 618 h 782"/>
                <a:gd name="T84" fmla="*/ 1 w 781"/>
                <a:gd name="T85" fmla="*/ 625 h 782"/>
                <a:gd name="T86" fmla="*/ 6 w 781"/>
                <a:gd name="T87" fmla="*/ 631 h 782"/>
                <a:gd name="T88" fmla="*/ 153 w 781"/>
                <a:gd name="T89" fmla="*/ 778 h 782"/>
                <a:gd name="T90" fmla="*/ 535 w 781"/>
                <a:gd name="T91" fmla="*/ 85 h 782"/>
                <a:gd name="T92" fmla="*/ 615 w 781"/>
                <a:gd name="T93" fmla="*/ 166 h 782"/>
                <a:gd name="T94" fmla="*/ 687 w 781"/>
                <a:gd name="T95" fmla="*/ 238 h 782"/>
                <a:gd name="T96" fmla="*/ 687 w 781"/>
                <a:gd name="T97" fmla="*/ 238 h 782"/>
                <a:gd name="T98" fmla="*/ 694 w 781"/>
                <a:gd name="T99" fmla="*/ 245 h 782"/>
                <a:gd name="T100" fmla="*/ 591 w 781"/>
                <a:gd name="T101" fmla="*/ 350 h 782"/>
                <a:gd name="T102" fmla="*/ 431 w 781"/>
                <a:gd name="T103" fmla="*/ 189 h 782"/>
                <a:gd name="T104" fmla="*/ 535 w 781"/>
                <a:gd name="T105" fmla="*/ 85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81" h="782">
                  <a:moveTo>
                    <a:pt x="153" y="778"/>
                  </a:moveTo>
                  <a:lnTo>
                    <a:pt x="158" y="782"/>
                  </a:lnTo>
                  <a:lnTo>
                    <a:pt x="166" y="782"/>
                  </a:lnTo>
                  <a:lnTo>
                    <a:pt x="173" y="782"/>
                  </a:lnTo>
                  <a:lnTo>
                    <a:pt x="179" y="778"/>
                  </a:lnTo>
                  <a:lnTo>
                    <a:pt x="572" y="385"/>
                  </a:lnTo>
                  <a:lnTo>
                    <a:pt x="576" y="390"/>
                  </a:lnTo>
                  <a:lnTo>
                    <a:pt x="584" y="395"/>
                  </a:lnTo>
                  <a:lnTo>
                    <a:pt x="591" y="396"/>
                  </a:lnTo>
                  <a:lnTo>
                    <a:pt x="598" y="395"/>
                  </a:lnTo>
                  <a:lnTo>
                    <a:pt x="604" y="390"/>
                  </a:lnTo>
                  <a:lnTo>
                    <a:pt x="735" y="259"/>
                  </a:lnTo>
                  <a:lnTo>
                    <a:pt x="741" y="252"/>
                  </a:lnTo>
                  <a:lnTo>
                    <a:pt x="741" y="245"/>
                  </a:lnTo>
                  <a:lnTo>
                    <a:pt x="741" y="238"/>
                  </a:lnTo>
                  <a:lnTo>
                    <a:pt x="735" y="232"/>
                  </a:lnTo>
                  <a:lnTo>
                    <a:pt x="729" y="226"/>
                  </a:lnTo>
                  <a:lnTo>
                    <a:pt x="748" y="210"/>
                  </a:lnTo>
                  <a:lnTo>
                    <a:pt x="764" y="190"/>
                  </a:lnTo>
                  <a:lnTo>
                    <a:pt x="781" y="147"/>
                  </a:lnTo>
                  <a:lnTo>
                    <a:pt x="781" y="99"/>
                  </a:lnTo>
                  <a:lnTo>
                    <a:pt x="764" y="55"/>
                  </a:lnTo>
                  <a:lnTo>
                    <a:pt x="748" y="36"/>
                  </a:lnTo>
                  <a:lnTo>
                    <a:pt x="729" y="20"/>
                  </a:lnTo>
                  <a:lnTo>
                    <a:pt x="684" y="3"/>
                  </a:lnTo>
                  <a:lnTo>
                    <a:pt x="660" y="0"/>
                  </a:lnTo>
                  <a:lnTo>
                    <a:pt x="637" y="3"/>
                  </a:lnTo>
                  <a:lnTo>
                    <a:pt x="592" y="20"/>
                  </a:lnTo>
                  <a:lnTo>
                    <a:pt x="573" y="37"/>
                  </a:lnTo>
                  <a:lnTo>
                    <a:pt x="558" y="55"/>
                  </a:lnTo>
                  <a:lnTo>
                    <a:pt x="547" y="45"/>
                  </a:lnTo>
                  <a:lnTo>
                    <a:pt x="542" y="40"/>
                  </a:lnTo>
                  <a:lnTo>
                    <a:pt x="527" y="40"/>
                  </a:lnTo>
                  <a:lnTo>
                    <a:pt x="520" y="45"/>
                  </a:lnTo>
                  <a:lnTo>
                    <a:pt x="389" y="176"/>
                  </a:lnTo>
                  <a:lnTo>
                    <a:pt x="385" y="182"/>
                  </a:lnTo>
                  <a:lnTo>
                    <a:pt x="385" y="196"/>
                  </a:lnTo>
                  <a:lnTo>
                    <a:pt x="389" y="203"/>
                  </a:lnTo>
                  <a:lnTo>
                    <a:pt x="399" y="212"/>
                  </a:lnTo>
                  <a:lnTo>
                    <a:pt x="6" y="604"/>
                  </a:lnTo>
                  <a:lnTo>
                    <a:pt x="1" y="611"/>
                  </a:lnTo>
                  <a:lnTo>
                    <a:pt x="0" y="618"/>
                  </a:lnTo>
                  <a:lnTo>
                    <a:pt x="1" y="625"/>
                  </a:lnTo>
                  <a:lnTo>
                    <a:pt x="6" y="631"/>
                  </a:lnTo>
                  <a:lnTo>
                    <a:pt x="153" y="778"/>
                  </a:lnTo>
                  <a:close/>
                  <a:moveTo>
                    <a:pt x="535" y="85"/>
                  </a:moveTo>
                  <a:lnTo>
                    <a:pt x="615" y="166"/>
                  </a:lnTo>
                  <a:lnTo>
                    <a:pt x="687" y="238"/>
                  </a:lnTo>
                  <a:lnTo>
                    <a:pt x="687" y="238"/>
                  </a:lnTo>
                  <a:lnTo>
                    <a:pt x="694" y="245"/>
                  </a:lnTo>
                  <a:lnTo>
                    <a:pt x="591" y="350"/>
                  </a:lnTo>
                  <a:lnTo>
                    <a:pt x="431" y="189"/>
                  </a:lnTo>
                  <a:lnTo>
                    <a:pt x="535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6">
              <a:extLst>
                <a:ext uri="{FF2B5EF4-FFF2-40B4-BE49-F238E27FC236}">
                  <a16:creationId xmlns:a16="http://schemas.microsoft.com/office/drawing/2014/main" xmlns="" id="{16A71BA7-854F-5888-195E-8AC531D81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1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2 w 203"/>
                <a:gd name="T13" fmla="*/ 17 h 19"/>
                <a:gd name="T14" fmla="*/ 203 w 203"/>
                <a:gd name="T15" fmla="*/ 10 h 19"/>
                <a:gd name="T16" fmla="*/ 202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2" y="17"/>
                  </a:lnTo>
                  <a:lnTo>
                    <a:pt x="203" y="10"/>
                  </a:lnTo>
                  <a:lnTo>
                    <a:pt x="202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7">
              <a:extLst>
                <a:ext uri="{FF2B5EF4-FFF2-40B4-BE49-F238E27FC236}">
                  <a16:creationId xmlns:a16="http://schemas.microsoft.com/office/drawing/2014/main" xmlns="" id="{670A13E0-4FD4-BB4B-A6CA-CA52FE41C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3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1 w 203"/>
                <a:gd name="T13" fmla="*/ 17 h 19"/>
                <a:gd name="T14" fmla="*/ 203 w 203"/>
                <a:gd name="T15" fmla="*/ 10 h 19"/>
                <a:gd name="T16" fmla="*/ 201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1" y="17"/>
                  </a:lnTo>
                  <a:lnTo>
                    <a:pt x="203" y="10"/>
                  </a:lnTo>
                  <a:lnTo>
                    <a:pt x="201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8">
              <a:extLst>
                <a:ext uri="{FF2B5EF4-FFF2-40B4-BE49-F238E27FC236}">
                  <a16:creationId xmlns:a16="http://schemas.microsoft.com/office/drawing/2014/main" xmlns="" id="{C361A680-2AC8-29AA-F9F2-9BA1D34724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6" y="1475"/>
              <a:ext cx="45" cy="6"/>
            </a:xfrm>
            <a:custGeom>
              <a:avLst/>
              <a:gdLst>
                <a:gd name="T0" fmla="*/ 125 w 134"/>
                <a:gd name="T1" fmla="*/ 0 h 19"/>
                <a:gd name="T2" fmla="*/ 10 w 134"/>
                <a:gd name="T3" fmla="*/ 0 h 19"/>
                <a:gd name="T4" fmla="*/ 1 w 134"/>
                <a:gd name="T5" fmla="*/ 3 h 19"/>
                <a:gd name="T6" fmla="*/ 0 w 134"/>
                <a:gd name="T7" fmla="*/ 10 h 19"/>
                <a:gd name="T8" fmla="*/ 1 w 134"/>
                <a:gd name="T9" fmla="*/ 17 h 19"/>
                <a:gd name="T10" fmla="*/ 10 w 134"/>
                <a:gd name="T11" fmla="*/ 19 h 19"/>
                <a:gd name="T12" fmla="*/ 125 w 134"/>
                <a:gd name="T13" fmla="*/ 19 h 19"/>
                <a:gd name="T14" fmla="*/ 132 w 134"/>
                <a:gd name="T15" fmla="*/ 17 h 19"/>
                <a:gd name="T16" fmla="*/ 134 w 134"/>
                <a:gd name="T17" fmla="*/ 10 h 19"/>
                <a:gd name="T18" fmla="*/ 132 w 134"/>
                <a:gd name="T19" fmla="*/ 3 h 19"/>
                <a:gd name="T20" fmla="*/ 125 w 134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19">
                  <a:moveTo>
                    <a:pt x="125" y="0"/>
                  </a:moveTo>
                  <a:lnTo>
                    <a:pt x="10" y="0"/>
                  </a:lnTo>
                  <a:lnTo>
                    <a:pt x="1" y="3"/>
                  </a:lnTo>
                  <a:lnTo>
                    <a:pt x="0" y="10"/>
                  </a:lnTo>
                  <a:lnTo>
                    <a:pt x="1" y="17"/>
                  </a:lnTo>
                  <a:lnTo>
                    <a:pt x="10" y="19"/>
                  </a:lnTo>
                  <a:lnTo>
                    <a:pt x="125" y="19"/>
                  </a:lnTo>
                  <a:lnTo>
                    <a:pt x="132" y="17"/>
                  </a:lnTo>
                  <a:lnTo>
                    <a:pt x="134" y="10"/>
                  </a:lnTo>
                  <a:lnTo>
                    <a:pt x="132" y="3"/>
                  </a:lnTo>
                  <a:lnTo>
                    <a:pt x="1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말풍선: 타원형 10">
            <a:extLst>
              <a:ext uri="{FF2B5EF4-FFF2-40B4-BE49-F238E27FC236}">
                <a16:creationId xmlns:a16="http://schemas.microsoft.com/office/drawing/2014/main" xmlns="" id="{1B41D141-8FC8-0206-3C74-14840DA95DE0}"/>
              </a:ext>
            </a:extLst>
          </p:cNvPr>
          <p:cNvSpPr/>
          <p:nvPr/>
        </p:nvSpPr>
        <p:spPr>
          <a:xfrm>
            <a:off x="489924" y="1661533"/>
            <a:ext cx="137748" cy="134786"/>
          </a:xfrm>
          <a:prstGeom prst="wedgeEllipseCallout">
            <a:avLst>
              <a:gd name="adj1" fmla="val -41938"/>
              <a:gd name="adj2" fmla="val 57878"/>
            </a:avLst>
          </a:prstGeom>
          <a:solidFill>
            <a:srgbClr val="C26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7D8D0199-0613-1E3A-FB63-E55B8D17C44A}"/>
              </a:ext>
            </a:extLst>
          </p:cNvPr>
          <p:cNvGrpSpPr/>
          <p:nvPr/>
        </p:nvGrpSpPr>
        <p:grpSpPr>
          <a:xfrm>
            <a:off x="336329" y="367806"/>
            <a:ext cx="429876" cy="429876"/>
            <a:chOff x="349029" y="367806"/>
            <a:chExt cx="429876" cy="429876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xmlns="" id="{90512ADF-81A1-7072-8559-C1E7D68B97EC}"/>
                </a:ext>
              </a:extLst>
            </p:cNvPr>
            <p:cNvSpPr/>
            <p:nvPr/>
          </p:nvSpPr>
          <p:spPr>
            <a:xfrm>
              <a:off x="349029" y="367806"/>
              <a:ext cx="429876" cy="42987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86000">
                  <a:srgbClr val="E9F3FC"/>
                </a:gs>
                <a:gs pos="86000">
                  <a:srgbClr val="4E5DA7"/>
                </a:gs>
              </a:gsLst>
              <a:lin ang="5400000" scaled="1"/>
              <a:tileRect/>
            </a:gra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70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8BD3ED80-A005-BB1B-E6DA-5D0CE521D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155" y="418581"/>
              <a:ext cx="319746" cy="319746"/>
            </a:xfrm>
            <a:prstGeom prst="rect">
              <a:avLst/>
            </a:prstGeom>
          </p:spPr>
        </p:pic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xmlns="" id="{C1FE2B2D-CCF9-B696-CD56-9AF2F2A1FA53}"/>
              </a:ext>
            </a:extLst>
          </p:cNvPr>
          <p:cNvGrpSpPr/>
          <p:nvPr/>
        </p:nvGrpSpPr>
        <p:grpSpPr>
          <a:xfrm>
            <a:off x="4408712" y="2551501"/>
            <a:ext cx="2012336" cy="2136923"/>
            <a:chOff x="4394263" y="2663525"/>
            <a:chExt cx="2012336" cy="2136923"/>
          </a:xfrm>
          <a:solidFill>
            <a:srgbClr val="D14BC2"/>
          </a:solidFill>
        </p:grpSpPr>
        <p:sp>
          <p:nvSpPr>
            <p:cNvPr id="58" name="자유형 115">
              <a:extLst>
                <a:ext uri="{FF2B5EF4-FFF2-40B4-BE49-F238E27FC236}">
                  <a16:creationId xmlns:a16="http://schemas.microsoft.com/office/drawing/2014/main" xmlns="" id="{44595D5E-32E9-B55E-D554-C7BC074B264A}"/>
                </a:ext>
              </a:extLst>
            </p:cNvPr>
            <p:cNvSpPr/>
            <p:nvPr/>
          </p:nvSpPr>
          <p:spPr>
            <a:xfrm>
              <a:off x="4394263" y="2663525"/>
              <a:ext cx="1864189" cy="2080167"/>
            </a:xfrm>
            <a:custGeom>
              <a:avLst/>
              <a:gdLst>
                <a:gd name="connsiteX0" fmla="*/ 361561 w 1864189"/>
                <a:gd name="connsiteY0" fmla="*/ 0 h 2080167"/>
                <a:gd name="connsiteX1" fmla="*/ 1512880 w 1864189"/>
                <a:gd name="connsiteY1" fmla="*/ 0 h 2080167"/>
                <a:gd name="connsiteX2" fmla="*/ 1846028 w 1864189"/>
                <a:gd name="connsiteY2" fmla="*/ 220825 h 2080167"/>
                <a:gd name="connsiteX3" fmla="*/ 1864189 w 1864189"/>
                <a:gd name="connsiteY3" fmla="*/ 279329 h 2080167"/>
                <a:gd name="connsiteX4" fmla="*/ 1819976 w 1864189"/>
                <a:gd name="connsiteY4" fmla="*/ 279329 h 2080167"/>
                <a:gd name="connsiteX5" fmla="*/ 1808741 w 1864189"/>
                <a:gd name="connsiteY5" fmla="*/ 243136 h 2080167"/>
                <a:gd name="connsiteX6" fmla="*/ 1507370 w 1864189"/>
                <a:gd name="connsiteY6" fmla="*/ 43374 h 2080167"/>
                <a:gd name="connsiteX7" fmla="*/ 367070 w 1864189"/>
                <a:gd name="connsiteY7" fmla="*/ 43374 h 2080167"/>
                <a:gd name="connsiteX8" fmla="*/ 39996 w 1864189"/>
                <a:gd name="connsiteY8" fmla="*/ 370448 h 2080167"/>
                <a:gd name="connsiteX9" fmla="*/ 39996 w 1864189"/>
                <a:gd name="connsiteY9" fmla="*/ 1707694 h 2080167"/>
                <a:gd name="connsiteX10" fmla="*/ 367070 w 1864189"/>
                <a:gd name="connsiteY10" fmla="*/ 2034768 h 2080167"/>
                <a:gd name="connsiteX11" fmla="*/ 1337837 w 1864189"/>
                <a:gd name="connsiteY11" fmla="*/ 2034768 h 2080167"/>
                <a:gd name="connsiteX12" fmla="*/ 1337837 w 1864189"/>
                <a:gd name="connsiteY12" fmla="*/ 2080167 h 2080167"/>
                <a:gd name="connsiteX13" fmla="*/ 361561 w 1864189"/>
                <a:gd name="connsiteY13" fmla="*/ 2080167 h 2080167"/>
                <a:gd name="connsiteX14" fmla="*/ 0 w 1864189"/>
                <a:gd name="connsiteY14" fmla="*/ 1718606 h 2080167"/>
                <a:gd name="connsiteX15" fmla="*/ 0 w 1864189"/>
                <a:gd name="connsiteY15" fmla="*/ 361561 h 2080167"/>
                <a:gd name="connsiteX16" fmla="*/ 361561 w 1864189"/>
                <a:gd name="connsiteY16" fmla="*/ 0 h 208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4189" h="2080167">
                  <a:moveTo>
                    <a:pt x="361561" y="0"/>
                  </a:moveTo>
                  <a:lnTo>
                    <a:pt x="1512880" y="0"/>
                  </a:lnTo>
                  <a:cubicBezTo>
                    <a:pt x="1662644" y="0"/>
                    <a:pt x="1791140" y="91055"/>
                    <a:pt x="1846028" y="220825"/>
                  </a:cubicBezTo>
                  <a:lnTo>
                    <a:pt x="1864189" y="279329"/>
                  </a:lnTo>
                  <a:lnTo>
                    <a:pt x="1819976" y="279329"/>
                  </a:lnTo>
                  <a:lnTo>
                    <a:pt x="1808741" y="243136"/>
                  </a:lnTo>
                  <a:cubicBezTo>
                    <a:pt x="1759089" y="125744"/>
                    <a:pt x="1642849" y="43374"/>
                    <a:pt x="1507370" y="43374"/>
                  </a:cubicBezTo>
                  <a:lnTo>
                    <a:pt x="367070" y="43374"/>
                  </a:lnTo>
                  <a:cubicBezTo>
                    <a:pt x="186432" y="43374"/>
                    <a:pt x="39996" y="189810"/>
                    <a:pt x="39996" y="370448"/>
                  </a:cubicBezTo>
                  <a:lnTo>
                    <a:pt x="39996" y="1707694"/>
                  </a:lnTo>
                  <a:cubicBezTo>
                    <a:pt x="39996" y="1888332"/>
                    <a:pt x="186432" y="2034768"/>
                    <a:pt x="367070" y="2034768"/>
                  </a:cubicBezTo>
                  <a:lnTo>
                    <a:pt x="1337837" y="2034768"/>
                  </a:lnTo>
                  <a:lnTo>
                    <a:pt x="1337837" y="2080167"/>
                  </a:lnTo>
                  <a:lnTo>
                    <a:pt x="361561" y="2080167"/>
                  </a:lnTo>
                  <a:cubicBezTo>
                    <a:pt x="161876" y="2080167"/>
                    <a:pt x="0" y="1918291"/>
                    <a:pt x="0" y="1718606"/>
                  </a:cubicBezTo>
                  <a:lnTo>
                    <a:pt x="0" y="361561"/>
                  </a:lnTo>
                  <a:cubicBezTo>
                    <a:pt x="0" y="161876"/>
                    <a:pt x="161876" y="0"/>
                    <a:pt x="361561" y="0"/>
                  </a:cubicBezTo>
                  <a:close/>
                </a:path>
              </a:pathLst>
            </a:custGeom>
            <a:solidFill>
              <a:srgbClr val="9865DD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xmlns="" id="{E05128F1-46BC-5070-577F-F1851FA91494}"/>
                </a:ext>
              </a:extLst>
            </p:cNvPr>
            <p:cNvCxnSpPr>
              <a:cxnSpLocks/>
            </p:cNvCxnSpPr>
            <p:nvPr/>
          </p:nvCxnSpPr>
          <p:spPr>
            <a:xfrm>
              <a:off x="6232743" y="2923772"/>
              <a:ext cx="173856" cy="732625"/>
            </a:xfrm>
            <a:prstGeom prst="line">
              <a:avLst/>
            </a:prstGeom>
            <a:grpFill/>
            <a:ln w="43180">
              <a:solidFill>
                <a:srgbClr val="9865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xmlns="" id="{791A0F29-3F56-6A5E-01EF-62F8B2597F64}"/>
                </a:ext>
              </a:extLst>
            </p:cNvPr>
            <p:cNvSpPr/>
            <p:nvPr/>
          </p:nvSpPr>
          <p:spPr>
            <a:xfrm>
              <a:off x="5732100" y="4661536"/>
              <a:ext cx="138912" cy="138912"/>
            </a:xfrm>
            <a:prstGeom prst="ellipse">
              <a:avLst/>
            </a:prstGeom>
            <a:solidFill>
              <a:srgbClr val="9865DD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7B24425E-8246-0E97-EE66-FCE28955170E}"/>
              </a:ext>
            </a:extLst>
          </p:cNvPr>
          <p:cNvSpPr/>
          <p:nvPr/>
        </p:nvSpPr>
        <p:spPr>
          <a:xfrm>
            <a:off x="5263382" y="4818513"/>
            <a:ext cx="113845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4400" b="1" dirty="0">
                <a:solidFill>
                  <a:srgbClr val="9865DD"/>
                </a:solidFill>
              </a:rPr>
              <a:t>63</a:t>
            </a:r>
            <a:r>
              <a:rPr lang="en-US" altLang="ko-KR" sz="2800" dirty="0">
                <a:solidFill>
                  <a:srgbClr val="9865DD"/>
                </a:solidFill>
              </a:rPr>
              <a:t>%</a:t>
            </a:r>
            <a:endParaRPr lang="en-US" altLang="ko-KR" sz="2400" b="1" dirty="0">
              <a:solidFill>
                <a:srgbClr val="9865DD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44FD7E5D-1EE2-2B55-ECB1-DD9CDDD2F3D0}"/>
              </a:ext>
            </a:extLst>
          </p:cNvPr>
          <p:cNvSpPr/>
          <p:nvPr/>
        </p:nvSpPr>
        <p:spPr>
          <a:xfrm>
            <a:off x="6533491" y="1605946"/>
            <a:ext cx="113845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4400" b="1" dirty="0">
                <a:solidFill>
                  <a:srgbClr val="78808D"/>
                </a:solidFill>
              </a:rPr>
              <a:t>63</a:t>
            </a:r>
            <a:r>
              <a:rPr lang="en-US" altLang="ko-KR" sz="2800" dirty="0">
                <a:solidFill>
                  <a:srgbClr val="78808D"/>
                </a:solidFill>
              </a:rPr>
              <a:t>%</a:t>
            </a:r>
            <a:endParaRPr lang="en-US" altLang="ko-KR" sz="2400" b="1" dirty="0">
              <a:solidFill>
                <a:srgbClr val="78808D"/>
              </a:solidFill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xmlns="" id="{2C0D5E43-5EFE-FFAD-6810-63762E62E5FB}"/>
              </a:ext>
            </a:extLst>
          </p:cNvPr>
          <p:cNvGrpSpPr/>
          <p:nvPr/>
        </p:nvGrpSpPr>
        <p:grpSpPr>
          <a:xfrm rot="10800000">
            <a:off x="6446564" y="2494745"/>
            <a:ext cx="2018686" cy="2136923"/>
            <a:chOff x="4394263" y="2663525"/>
            <a:chExt cx="2018686" cy="2136923"/>
          </a:xfrm>
          <a:solidFill>
            <a:srgbClr val="78808D"/>
          </a:solidFill>
        </p:grpSpPr>
        <p:sp>
          <p:nvSpPr>
            <p:cNvPr id="70" name="자유형 122">
              <a:extLst>
                <a:ext uri="{FF2B5EF4-FFF2-40B4-BE49-F238E27FC236}">
                  <a16:creationId xmlns:a16="http://schemas.microsoft.com/office/drawing/2014/main" xmlns="" id="{350BB15D-4D1A-A8E5-650B-846C10961EB5}"/>
                </a:ext>
              </a:extLst>
            </p:cNvPr>
            <p:cNvSpPr/>
            <p:nvPr/>
          </p:nvSpPr>
          <p:spPr>
            <a:xfrm>
              <a:off x="4394263" y="2663525"/>
              <a:ext cx="1864189" cy="2080167"/>
            </a:xfrm>
            <a:custGeom>
              <a:avLst/>
              <a:gdLst>
                <a:gd name="connsiteX0" fmla="*/ 361561 w 1864189"/>
                <a:gd name="connsiteY0" fmla="*/ 0 h 2080167"/>
                <a:gd name="connsiteX1" fmla="*/ 1512880 w 1864189"/>
                <a:gd name="connsiteY1" fmla="*/ 0 h 2080167"/>
                <a:gd name="connsiteX2" fmla="*/ 1846028 w 1864189"/>
                <a:gd name="connsiteY2" fmla="*/ 220825 h 2080167"/>
                <a:gd name="connsiteX3" fmla="*/ 1864189 w 1864189"/>
                <a:gd name="connsiteY3" fmla="*/ 279329 h 2080167"/>
                <a:gd name="connsiteX4" fmla="*/ 1819976 w 1864189"/>
                <a:gd name="connsiteY4" fmla="*/ 279329 h 2080167"/>
                <a:gd name="connsiteX5" fmla="*/ 1808741 w 1864189"/>
                <a:gd name="connsiteY5" fmla="*/ 243136 h 2080167"/>
                <a:gd name="connsiteX6" fmla="*/ 1507370 w 1864189"/>
                <a:gd name="connsiteY6" fmla="*/ 43374 h 2080167"/>
                <a:gd name="connsiteX7" fmla="*/ 367070 w 1864189"/>
                <a:gd name="connsiteY7" fmla="*/ 43374 h 2080167"/>
                <a:gd name="connsiteX8" fmla="*/ 39996 w 1864189"/>
                <a:gd name="connsiteY8" fmla="*/ 370448 h 2080167"/>
                <a:gd name="connsiteX9" fmla="*/ 39996 w 1864189"/>
                <a:gd name="connsiteY9" fmla="*/ 1707694 h 2080167"/>
                <a:gd name="connsiteX10" fmla="*/ 367070 w 1864189"/>
                <a:gd name="connsiteY10" fmla="*/ 2034768 h 2080167"/>
                <a:gd name="connsiteX11" fmla="*/ 1337837 w 1864189"/>
                <a:gd name="connsiteY11" fmla="*/ 2034768 h 2080167"/>
                <a:gd name="connsiteX12" fmla="*/ 1337837 w 1864189"/>
                <a:gd name="connsiteY12" fmla="*/ 2080167 h 2080167"/>
                <a:gd name="connsiteX13" fmla="*/ 361561 w 1864189"/>
                <a:gd name="connsiteY13" fmla="*/ 2080167 h 2080167"/>
                <a:gd name="connsiteX14" fmla="*/ 0 w 1864189"/>
                <a:gd name="connsiteY14" fmla="*/ 1718606 h 2080167"/>
                <a:gd name="connsiteX15" fmla="*/ 0 w 1864189"/>
                <a:gd name="connsiteY15" fmla="*/ 361561 h 2080167"/>
                <a:gd name="connsiteX16" fmla="*/ 361561 w 1864189"/>
                <a:gd name="connsiteY16" fmla="*/ 0 h 208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4189" h="2080167">
                  <a:moveTo>
                    <a:pt x="361561" y="0"/>
                  </a:moveTo>
                  <a:lnTo>
                    <a:pt x="1512880" y="0"/>
                  </a:lnTo>
                  <a:cubicBezTo>
                    <a:pt x="1662644" y="0"/>
                    <a:pt x="1791140" y="91055"/>
                    <a:pt x="1846028" y="220825"/>
                  </a:cubicBezTo>
                  <a:lnTo>
                    <a:pt x="1864189" y="279329"/>
                  </a:lnTo>
                  <a:lnTo>
                    <a:pt x="1819976" y="279329"/>
                  </a:lnTo>
                  <a:lnTo>
                    <a:pt x="1808741" y="243136"/>
                  </a:lnTo>
                  <a:cubicBezTo>
                    <a:pt x="1759089" y="125744"/>
                    <a:pt x="1642849" y="43374"/>
                    <a:pt x="1507370" y="43374"/>
                  </a:cubicBezTo>
                  <a:lnTo>
                    <a:pt x="367070" y="43374"/>
                  </a:lnTo>
                  <a:cubicBezTo>
                    <a:pt x="186432" y="43374"/>
                    <a:pt x="39996" y="189810"/>
                    <a:pt x="39996" y="370448"/>
                  </a:cubicBezTo>
                  <a:lnTo>
                    <a:pt x="39996" y="1707694"/>
                  </a:lnTo>
                  <a:cubicBezTo>
                    <a:pt x="39996" y="1888332"/>
                    <a:pt x="186432" y="2034768"/>
                    <a:pt x="367070" y="2034768"/>
                  </a:cubicBezTo>
                  <a:lnTo>
                    <a:pt x="1337837" y="2034768"/>
                  </a:lnTo>
                  <a:lnTo>
                    <a:pt x="1337837" y="2080167"/>
                  </a:lnTo>
                  <a:lnTo>
                    <a:pt x="361561" y="2080167"/>
                  </a:lnTo>
                  <a:cubicBezTo>
                    <a:pt x="161876" y="2080167"/>
                    <a:pt x="0" y="1918291"/>
                    <a:pt x="0" y="1718606"/>
                  </a:cubicBezTo>
                  <a:lnTo>
                    <a:pt x="0" y="361561"/>
                  </a:lnTo>
                  <a:cubicBezTo>
                    <a:pt x="0" y="161876"/>
                    <a:pt x="161876" y="0"/>
                    <a:pt x="361561" y="0"/>
                  </a:cubicBezTo>
                  <a:close/>
                </a:path>
              </a:pathLst>
            </a:custGeom>
            <a:grpFill/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xmlns="" id="{574798B8-A6EE-F98E-421A-29C1D941BF9F}"/>
                </a:ext>
              </a:extLst>
            </p:cNvPr>
            <p:cNvCxnSpPr>
              <a:cxnSpLocks/>
            </p:cNvCxnSpPr>
            <p:nvPr/>
          </p:nvCxnSpPr>
          <p:spPr>
            <a:xfrm>
              <a:off x="6239093" y="2923772"/>
              <a:ext cx="173856" cy="732625"/>
            </a:xfrm>
            <a:prstGeom prst="line">
              <a:avLst/>
            </a:prstGeom>
            <a:grpFill/>
            <a:ln w="43180">
              <a:solidFill>
                <a:srgbClr val="78808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xmlns="" id="{7B0FC568-9465-C792-87A9-B429C5570415}"/>
                </a:ext>
              </a:extLst>
            </p:cNvPr>
            <p:cNvSpPr/>
            <p:nvPr/>
          </p:nvSpPr>
          <p:spPr>
            <a:xfrm>
              <a:off x="5732100" y="4661536"/>
              <a:ext cx="138912" cy="138912"/>
            </a:xfrm>
            <a:prstGeom prst="ellipse">
              <a:avLst/>
            </a:prstGeom>
            <a:grpFill/>
            <a:ln w="222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xmlns="" id="{9CECCB24-521F-79FF-6A3B-442F5541B8D0}"/>
              </a:ext>
            </a:extLst>
          </p:cNvPr>
          <p:cNvGrpSpPr/>
          <p:nvPr/>
        </p:nvGrpSpPr>
        <p:grpSpPr>
          <a:xfrm>
            <a:off x="5002670" y="3255984"/>
            <a:ext cx="616838" cy="683709"/>
            <a:chOff x="-2844800" y="1568450"/>
            <a:chExt cx="2284412" cy="2532063"/>
          </a:xfrm>
          <a:solidFill>
            <a:srgbClr val="9865DD"/>
          </a:solidFill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xmlns="" id="{0BEA4A9C-386A-E14F-6230-0256AE3732D2}"/>
                </a:ext>
              </a:extLst>
            </p:cNvPr>
            <p:cNvGrpSpPr/>
            <p:nvPr/>
          </p:nvGrpSpPr>
          <p:grpSpPr>
            <a:xfrm>
              <a:off x="-2640013" y="2590800"/>
              <a:ext cx="1671637" cy="693738"/>
              <a:chOff x="-2640013" y="2590800"/>
              <a:chExt cx="1671637" cy="693738"/>
            </a:xfrm>
            <a:grpFill/>
          </p:grpSpPr>
          <p:sp>
            <p:nvSpPr>
              <p:cNvPr id="83" name="Rectangle 5">
                <a:extLst>
                  <a:ext uri="{FF2B5EF4-FFF2-40B4-BE49-F238E27FC236}">
                    <a16:creationId xmlns:a16="http://schemas.microsoft.com/office/drawing/2014/main" xmlns="" id="{75C52A25-3F89-FFB9-9A94-7D040C12BD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40013" y="2590800"/>
                <a:ext cx="1671637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Rectangle 6">
                <a:extLst>
                  <a:ext uri="{FF2B5EF4-FFF2-40B4-BE49-F238E27FC236}">
                    <a16:creationId xmlns:a16="http://schemas.microsoft.com/office/drawing/2014/main" xmlns="" id="{6CD07D17-084B-6D14-AC3B-EB5E3F28F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40013" y="2795588"/>
                <a:ext cx="1671637" cy="809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Rectangle 7">
                <a:extLst>
                  <a:ext uri="{FF2B5EF4-FFF2-40B4-BE49-F238E27FC236}">
                    <a16:creationId xmlns:a16="http://schemas.microsoft.com/office/drawing/2014/main" xmlns="" id="{46B1DD6E-626A-08BC-0C55-A83F8E4885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40013" y="2998788"/>
                <a:ext cx="1671637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Rectangle 8">
                <a:extLst>
                  <a:ext uri="{FF2B5EF4-FFF2-40B4-BE49-F238E27FC236}">
                    <a16:creationId xmlns:a16="http://schemas.microsoft.com/office/drawing/2014/main" xmlns="" id="{EC22A97C-77E9-DEB9-B66F-CDD8D8D2AA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049338" y="3203575"/>
                <a:ext cx="80962" cy="809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Rectangle 9">
                <a:extLst>
                  <a:ext uri="{FF2B5EF4-FFF2-40B4-BE49-F238E27FC236}">
                    <a16:creationId xmlns:a16="http://schemas.microsoft.com/office/drawing/2014/main" xmlns="" id="{86E36562-606D-8A38-955C-D26983357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54125" y="3203575"/>
                <a:ext cx="82550" cy="809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Rectangle 10">
                <a:extLst>
                  <a:ext uri="{FF2B5EF4-FFF2-40B4-BE49-F238E27FC236}">
                    <a16:creationId xmlns:a16="http://schemas.microsoft.com/office/drawing/2014/main" xmlns="" id="{0678476B-CF07-418A-E255-1604284482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457325" y="3203575"/>
                <a:ext cx="80962" cy="809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xmlns="" id="{8FEE780E-EC41-3B3E-10AE-284666058E9D}"/>
                </a:ext>
              </a:extLst>
            </p:cNvPr>
            <p:cNvGrpSpPr/>
            <p:nvPr/>
          </p:nvGrpSpPr>
          <p:grpSpPr>
            <a:xfrm>
              <a:off x="-2844800" y="1568450"/>
              <a:ext cx="2284412" cy="2532063"/>
              <a:chOff x="-2844800" y="1568450"/>
              <a:chExt cx="2284412" cy="2532063"/>
            </a:xfrm>
            <a:grpFill/>
          </p:grpSpPr>
          <p:sp>
            <p:nvSpPr>
              <p:cNvPr id="76" name="Freeform 11">
                <a:extLst>
                  <a:ext uri="{FF2B5EF4-FFF2-40B4-BE49-F238E27FC236}">
                    <a16:creationId xmlns:a16="http://schemas.microsoft.com/office/drawing/2014/main" xmlns="" id="{22380C98-6256-49AC-D425-B6A7A0A7B1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844800" y="1568450"/>
                <a:ext cx="2284412" cy="2532063"/>
              </a:xfrm>
              <a:custGeom>
                <a:avLst/>
                <a:gdLst>
                  <a:gd name="T0" fmla="*/ 1079 w 8635"/>
                  <a:gd name="T1" fmla="*/ 8800 h 9571"/>
                  <a:gd name="T2" fmla="*/ 8326 w 8635"/>
                  <a:gd name="T3" fmla="*/ 2016 h 9571"/>
                  <a:gd name="T4" fmla="*/ 3159 w 8635"/>
                  <a:gd name="T5" fmla="*/ 1244 h 9571"/>
                  <a:gd name="T6" fmla="*/ 3084 w 8635"/>
                  <a:gd name="T7" fmla="*/ 1870 h 9571"/>
                  <a:gd name="T8" fmla="*/ 3120 w 8635"/>
                  <a:gd name="T9" fmla="*/ 2094 h 9571"/>
                  <a:gd name="T10" fmla="*/ 3222 w 8635"/>
                  <a:gd name="T11" fmla="*/ 2299 h 9571"/>
                  <a:gd name="T12" fmla="*/ 3322 w 8635"/>
                  <a:gd name="T13" fmla="*/ 2417 h 9571"/>
                  <a:gd name="T14" fmla="*/ 3507 w 8635"/>
                  <a:gd name="T15" fmla="*/ 2549 h 9571"/>
                  <a:gd name="T16" fmla="*/ 3725 w 8635"/>
                  <a:gd name="T17" fmla="*/ 2621 h 9571"/>
                  <a:gd name="T18" fmla="*/ 3860 w 8635"/>
                  <a:gd name="T19" fmla="*/ 2632 h 9571"/>
                  <a:gd name="T20" fmla="*/ 4035 w 8635"/>
                  <a:gd name="T21" fmla="*/ 2613 h 9571"/>
                  <a:gd name="T22" fmla="*/ 4228 w 8635"/>
                  <a:gd name="T23" fmla="*/ 2539 h 9571"/>
                  <a:gd name="T24" fmla="*/ 4394 w 8635"/>
                  <a:gd name="T25" fmla="*/ 2418 h 9571"/>
                  <a:gd name="T26" fmla="*/ 4524 w 8635"/>
                  <a:gd name="T27" fmla="*/ 2259 h 9571"/>
                  <a:gd name="T28" fmla="*/ 4607 w 8635"/>
                  <a:gd name="T29" fmla="*/ 2066 h 9571"/>
                  <a:gd name="T30" fmla="*/ 4630 w 8635"/>
                  <a:gd name="T31" fmla="*/ 1943 h 9571"/>
                  <a:gd name="T32" fmla="*/ 4607 w 8635"/>
                  <a:gd name="T33" fmla="*/ 1857 h 9571"/>
                  <a:gd name="T34" fmla="*/ 4541 w 8635"/>
                  <a:gd name="T35" fmla="*/ 1798 h 9571"/>
                  <a:gd name="T36" fmla="*/ 4480 w 8635"/>
                  <a:gd name="T37" fmla="*/ 1784 h 9571"/>
                  <a:gd name="T38" fmla="*/ 4394 w 8635"/>
                  <a:gd name="T39" fmla="*/ 1808 h 9571"/>
                  <a:gd name="T40" fmla="*/ 4336 w 8635"/>
                  <a:gd name="T41" fmla="*/ 1874 h 9571"/>
                  <a:gd name="T42" fmla="*/ 4316 w 8635"/>
                  <a:gd name="T43" fmla="*/ 1965 h 9571"/>
                  <a:gd name="T44" fmla="*/ 4179 w 8635"/>
                  <a:gd name="T45" fmla="*/ 2197 h 9571"/>
                  <a:gd name="T46" fmla="*/ 3941 w 8635"/>
                  <a:gd name="T47" fmla="*/ 2318 h 9571"/>
                  <a:gd name="T48" fmla="*/ 3756 w 8635"/>
                  <a:gd name="T49" fmla="*/ 2313 h 9571"/>
                  <a:gd name="T50" fmla="*/ 3520 w 8635"/>
                  <a:gd name="T51" fmla="*/ 2178 h 9571"/>
                  <a:gd name="T52" fmla="*/ 3422 w 8635"/>
                  <a:gd name="T53" fmla="*/ 2022 h 9571"/>
                  <a:gd name="T54" fmla="*/ 3396 w 8635"/>
                  <a:gd name="T55" fmla="*/ 1795 h 9571"/>
                  <a:gd name="T56" fmla="*/ 7555 w 8635"/>
                  <a:gd name="T57" fmla="*/ 8492 h 9571"/>
                  <a:gd name="T58" fmla="*/ 3541 w 8635"/>
                  <a:gd name="T59" fmla="*/ 715 h 9571"/>
                  <a:gd name="T60" fmla="*/ 3625 w 8635"/>
                  <a:gd name="T61" fmla="*/ 502 h 9571"/>
                  <a:gd name="T62" fmla="*/ 3835 w 8635"/>
                  <a:gd name="T63" fmla="*/ 340 h 9571"/>
                  <a:gd name="T64" fmla="*/ 4063 w 8635"/>
                  <a:gd name="T65" fmla="*/ 312 h 9571"/>
                  <a:gd name="T66" fmla="*/ 4275 w 8635"/>
                  <a:gd name="T67" fmla="*/ 394 h 9571"/>
                  <a:gd name="T68" fmla="*/ 4401 w 8635"/>
                  <a:gd name="T69" fmla="*/ 529 h 9571"/>
                  <a:gd name="T70" fmla="*/ 4472 w 8635"/>
                  <a:gd name="T71" fmla="*/ 791 h 9571"/>
                  <a:gd name="T72" fmla="*/ 3987 w 8635"/>
                  <a:gd name="T73" fmla="*/ 937 h 9571"/>
                  <a:gd name="T74" fmla="*/ 4007 w 8635"/>
                  <a:gd name="T75" fmla="*/ 759 h 9571"/>
                  <a:gd name="T76" fmla="*/ 3970 w 8635"/>
                  <a:gd name="T77" fmla="*/ 679 h 9571"/>
                  <a:gd name="T78" fmla="*/ 3894 w 8635"/>
                  <a:gd name="T79" fmla="*/ 633 h 9571"/>
                  <a:gd name="T80" fmla="*/ 3831 w 8635"/>
                  <a:gd name="T81" fmla="*/ 629 h 9571"/>
                  <a:gd name="T82" fmla="*/ 3751 w 8635"/>
                  <a:gd name="T83" fmla="*/ 667 h 9571"/>
                  <a:gd name="T84" fmla="*/ 3705 w 8635"/>
                  <a:gd name="T85" fmla="*/ 744 h 9571"/>
                  <a:gd name="T86" fmla="*/ 3511 w 8635"/>
                  <a:gd name="T87" fmla="*/ 937 h 9571"/>
                  <a:gd name="T88" fmla="*/ 7864 w 8635"/>
                  <a:gd name="T89" fmla="*/ 937 h 9571"/>
                  <a:gd name="T90" fmla="*/ 4777 w 8635"/>
                  <a:gd name="T91" fmla="*/ 840 h 9571"/>
                  <a:gd name="T92" fmla="*/ 4763 w 8635"/>
                  <a:gd name="T93" fmla="*/ 612 h 9571"/>
                  <a:gd name="T94" fmla="*/ 4682 w 8635"/>
                  <a:gd name="T95" fmla="*/ 399 h 9571"/>
                  <a:gd name="T96" fmla="*/ 4595 w 8635"/>
                  <a:gd name="T97" fmla="*/ 272 h 9571"/>
                  <a:gd name="T98" fmla="*/ 4422 w 8635"/>
                  <a:gd name="T99" fmla="*/ 121 h 9571"/>
                  <a:gd name="T100" fmla="*/ 4214 w 8635"/>
                  <a:gd name="T101" fmla="*/ 29 h 9571"/>
                  <a:gd name="T102" fmla="*/ 4061 w 8635"/>
                  <a:gd name="T103" fmla="*/ 2 h 9571"/>
                  <a:gd name="T104" fmla="*/ 3832 w 8635"/>
                  <a:gd name="T105" fmla="*/ 20 h 9571"/>
                  <a:gd name="T106" fmla="*/ 3623 w 8635"/>
                  <a:gd name="T107" fmla="*/ 101 h 9571"/>
                  <a:gd name="T108" fmla="*/ 3447 w 8635"/>
                  <a:gd name="T109" fmla="*/ 236 h 9571"/>
                  <a:gd name="T110" fmla="*/ 3317 w 8635"/>
                  <a:gd name="T111" fmla="*/ 417 h 9571"/>
                  <a:gd name="T112" fmla="*/ 3242 w 8635"/>
                  <a:gd name="T113" fmla="*/ 634 h 9571"/>
                  <a:gd name="T114" fmla="*/ 0 w 8635"/>
                  <a:gd name="T115" fmla="*/ 937 h 9571"/>
                  <a:gd name="T116" fmla="*/ 771 w 8635"/>
                  <a:gd name="T117" fmla="*/ 9571 h 9571"/>
                  <a:gd name="T118" fmla="*/ 7864 w 8635"/>
                  <a:gd name="T119" fmla="*/ 1707 h 95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635" h="9571">
                    <a:moveTo>
                      <a:pt x="8326" y="9262"/>
                    </a:moveTo>
                    <a:lnTo>
                      <a:pt x="1079" y="9262"/>
                    </a:lnTo>
                    <a:lnTo>
                      <a:pt x="1079" y="8800"/>
                    </a:lnTo>
                    <a:lnTo>
                      <a:pt x="7864" y="8800"/>
                    </a:lnTo>
                    <a:lnTo>
                      <a:pt x="7864" y="2016"/>
                    </a:lnTo>
                    <a:lnTo>
                      <a:pt x="8326" y="2016"/>
                    </a:lnTo>
                    <a:lnTo>
                      <a:pt x="8326" y="9262"/>
                    </a:lnTo>
                    <a:close/>
                    <a:moveTo>
                      <a:pt x="309" y="1244"/>
                    </a:moveTo>
                    <a:lnTo>
                      <a:pt x="3159" y="1244"/>
                    </a:lnTo>
                    <a:lnTo>
                      <a:pt x="3091" y="1754"/>
                    </a:lnTo>
                    <a:lnTo>
                      <a:pt x="3087" y="1793"/>
                    </a:lnTo>
                    <a:lnTo>
                      <a:pt x="3084" y="1870"/>
                    </a:lnTo>
                    <a:lnTo>
                      <a:pt x="3089" y="1946"/>
                    </a:lnTo>
                    <a:lnTo>
                      <a:pt x="3100" y="2020"/>
                    </a:lnTo>
                    <a:lnTo>
                      <a:pt x="3120" y="2094"/>
                    </a:lnTo>
                    <a:lnTo>
                      <a:pt x="3148" y="2165"/>
                    </a:lnTo>
                    <a:lnTo>
                      <a:pt x="3181" y="2233"/>
                    </a:lnTo>
                    <a:lnTo>
                      <a:pt x="3222" y="2299"/>
                    </a:lnTo>
                    <a:lnTo>
                      <a:pt x="3246" y="2330"/>
                    </a:lnTo>
                    <a:lnTo>
                      <a:pt x="3270" y="2360"/>
                    </a:lnTo>
                    <a:lnTo>
                      <a:pt x="3322" y="2417"/>
                    </a:lnTo>
                    <a:lnTo>
                      <a:pt x="3380" y="2467"/>
                    </a:lnTo>
                    <a:lnTo>
                      <a:pt x="3443" y="2511"/>
                    </a:lnTo>
                    <a:lnTo>
                      <a:pt x="3507" y="2549"/>
                    </a:lnTo>
                    <a:lnTo>
                      <a:pt x="3577" y="2580"/>
                    </a:lnTo>
                    <a:lnTo>
                      <a:pt x="3650" y="2603"/>
                    </a:lnTo>
                    <a:lnTo>
                      <a:pt x="3725" y="2621"/>
                    </a:lnTo>
                    <a:lnTo>
                      <a:pt x="3764" y="2626"/>
                    </a:lnTo>
                    <a:lnTo>
                      <a:pt x="3812" y="2631"/>
                    </a:lnTo>
                    <a:lnTo>
                      <a:pt x="3860" y="2632"/>
                    </a:lnTo>
                    <a:lnTo>
                      <a:pt x="3896" y="2632"/>
                    </a:lnTo>
                    <a:lnTo>
                      <a:pt x="3967" y="2625"/>
                    </a:lnTo>
                    <a:lnTo>
                      <a:pt x="4035" y="2613"/>
                    </a:lnTo>
                    <a:lnTo>
                      <a:pt x="4102" y="2594"/>
                    </a:lnTo>
                    <a:lnTo>
                      <a:pt x="4167" y="2569"/>
                    </a:lnTo>
                    <a:lnTo>
                      <a:pt x="4228" y="2539"/>
                    </a:lnTo>
                    <a:lnTo>
                      <a:pt x="4287" y="2504"/>
                    </a:lnTo>
                    <a:lnTo>
                      <a:pt x="4342" y="2463"/>
                    </a:lnTo>
                    <a:lnTo>
                      <a:pt x="4394" y="2418"/>
                    </a:lnTo>
                    <a:lnTo>
                      <a:pt x="4442" y="2370"/>
                    </a:lnTo>
                    <a:lnTo>
                      <a:pt x="4485" y="2315"/>
                    </a:lnTo>
                    <a:lnTo>
                      <a:pt x="4524" y="2259"/>
                    </a:lnTo>
                    <a:lnTo>
                      <a:pt x="4558" y="2197"/>
                    </a:lnTo>
                    <a:lnTo>
                      <a:pt x="4585" y="2133"/>
                    </a:lnTo>
                    <a:lnTo>
                      <a:pt x="4607" y="2066"/>
                    </a:lnTo>
                    <a:lnTo>
                      <a:pt x="4623" y="1995"/>
                    </a:lnTo>
                    <a:lnTo>
                      <a:pt x="4629" y="1959"/>
                    </a:lnTo>
                    <a:lnTo>
                      <a:pt x="4630" y="1943"/>
                    </a:lnTo>
                    <a:lnTo>
                      <a:pt x="4628" y="1913"/>
                    </a:lnTo>
                    <a:lnTo>
                      <a:pt x="4620" y="1884"/>
                    </a:lnTo>
                    <a:lnTo>
                      <a:pt x="4607" y="1857"/>
                    </a:lnTo>
                    <a:lnTo>
                      <a:pt x="4589" y="1833"/>
                    </a:lnTo>
                    <a:lnTo>
                      <a:pt x="4567" y="1813"/>
                    </a:lnTo>
                    <a:lnTo>
                      <a:pt x="4541" y="1798"/>
                    </a:lnTo>
                    <a:lnTo>
                      <a:pt x="4512" y="1788"/>
                    </a:lnTo>
                    <a:lnTo>
                      <a:pt x="4496" y="1786"/>
                    </a:lnTo>
                    <a:lnTo>
                      <a:pt x="4480" y="1784"/>
                    </a:lnTo>
                    <a:lnTo>
                      <a:pt x="4450" y="1787"/>
                    </a:lnTo>
                    <a:lnTo>
                      <a:pt x="4421" y="1795"/>
                    </a:lnTo>
                    <a:lnTo>
                      <a:pt x="4394" y="1808"/>
                    </a:lnTo>
                    <a:lnTo>
                      <a:pt x="4370" y="1826"/>
                    </a:lnTo>
                    <a:lnTo>
                      <a:pt x="4351" y="1848"/>
                    </a:lnTo>
                    <a:lnTo>
                      <a:pt x="4336" y="1874"/>
                    </a:lnTo>
                    <a:lnTo>
                      <a:pt x="4326" y="1902"/>
                    </a:lnTo>
                    <a:lnTo>
                      <a:pt x="4323" y="1919"/>
                    </a:lnTo>
                    <a:lnTo>
                      <a:pt x="4316" y="1965"/>
                    </a:lnTo>
                    <a:lnTo>
                      <a:pt x="4285" y="2053"/>
                    </a:lnTo>
                    <a:lnTo>
                      <a:pt x="4238" y="2130"/>
                    </a:lnTo>
                    <a:lnTo>
                      <a:pt x="4179" y="2197"/>
                    </a:lnTo>
                    <a:lnTo>
                      <a:pt x="4109" y="2253"/>
                    </a:lnTo>
                    <a:lnTo>
                      <a:pt x="4029" y="2293"/>
                    </a:lnTo>
                    <a:lnTo>
                      <a:pt x="3941" y="2318"/>
                    </a:lnTo>
                    <a:lnTo>
                      <a:pt x="3850" y="2325"/>
                    </a:lnTo>
                    <a:lnTo>
                      <a:pt x="3802" y="2320"/>
                    </a:lnTo>
                    <a:lnTo>
                      <a:pt x="3756" y="2313"/>
                    </a:lnTo>
                    <a:lnTo>
                      <a:pt x="3668" y="2284"/>
                    </a:lnTo>
                    <a:lnTo>
                      <a:pt x="3590" y="2239"/>
                    </a:lnTo>
                    <a:lnTo>
                      <a:pt x="3520" y="2178"/>
                    </a:lnTo>
                    <a:lnTo>
                      <a:pt x="3490" y="2142"/>
                    </a:lnTo>
                    <a:lnTo>
                      <a:pt x="3462" y="2104"/>
                    </a:lnTo>
                    <a:lnTo>
                      <a:pt x="3422" y="2022"/>
                    </a:lnTo>
                    <a:lnTo>
                      <a:pt x="3398" y="1934"/>
                    </a:lnTo>
                    <a:lnTo>
                      <a:pt x="3392" y="1841"/>
                    </a:lnTo>
                    <a:lnTo>
                      <a:pt x="3396" y="1795"/>
                    </a:lnTo>
                    <a:lnTo>
                      <a:pt x="3470" y="1244"/>
                    </a:lnTo>
                    <a:lnTo>
                      <a:pt x="7555" y="1244"/>
                    </a:lnTo>
                    <a:lnTo>
                      <a:pt x="7555" y="8492"/>
                    </a:lnTo>
                    <a:lnTo>
                      <a:pt x="309" y="8492"/>
                    </a:lnTo>
                    <a:lnTo>
                      <a:pt x="309" y="1244"/>
                    </a:lnTo>
                    <a:close/>
                    <a:moveTo>
                      <a:pt x="3541" y="715"/>
                    </a:moveTo>
                    <a:lnTo>
                      <a:pt x="3549" y="667"/>
                    </a:lnTo>
                    <a:lnTo>
                      <a:pt x="3579" y="579"/>
                    </a:lnTo>
                    <a:lnTo>
                      <a:pt x="3625" y="502"/>
                    </a:lnTo>
                    <a:lnTo>
                      <a:pt x="3684" y="435"/>
                    </a:lnTo>
                    <a:lnTo>
                      <a:pt x="3755" y="380"/>
                    </a:lnTo>
                    <a:lnTo>
                      <a:pt x="3835" y="340"/>
                    </a:lnTo>
                    <a:lnTo>
                      <a:pt x="3923" y="315"/>
                    </a:lnTo>
                    <a:lnTo>
                      <a:pt x="4015" y="308"/>
                    </a:lnTo>
                    <a:lnTo>
                      <a:pt x="4063" y="312"/>
                    </a:lnTo>
                    <a:lnTo>
                      <a:pt x="4109" y="319"/>
                    </a:lnTo>
                    <a:lnTo>
                      <a:pt x="4196" y="348"/>
                    </a:lnTo>
                    <a:lnTo>
                      <a:pt x="4275" y="394"/>
                    </a:lnTo>
                    <a:lnTo>
                      <a:pt x="4345" y="455"/>
                    </a:lnTo>
                    <a:lnTo>
                      <a:pt x="4374" y="490"/>
                    </a:lnTo>
                    <a:lnTo>
                      <a:pt x="4401" y="529"/>
                    </a:lnTo>
                    <a:lnTo>
                      <a:pt x="4442" y="611"/>
                    </a:lnTo>
                    <a:lnTo>
                      <a:pt x="4466" y="700"/>
                    </a:lnTo>
                    <a:lnTo>
                      <a:pt x="4472" y="791"/>
                    </a:lnTo>
                    <a:lnTo>
                      <a:pt x="4467" y="837"/>
                    </a:lnTo>
                    <a:lnTo>
                      <a:pt x="4455" y="937"/>
                    </a:lnTo>
                    <a:lnTo>
                      <a:pt x="3987" y="937"/>
                    </a:lnTo>
                    <a:lnTo>
                      <a:pt x="4007" y="805"/>
                    </a:lnTo>
                    <a:lnTo>
                      <a:pt x="4009" y="789"/>
                    </a:lnTo>
                    <a:lnTo>
                      <a:pt x="4007" y="759"/>
                    </a:lnTo>
                    <a:lnTo>
                      <a:pt x="4000" y="730"/>
                    </a:lnTo>
                    <a:lnTo>
                      <a:pt x="3987" y="702"/>
                    </a:lnTo>
                    <a:lnTo>
                      <a:pt x="3970" y="679"/>
                    </a:lnTo>
                    <a:lnTo>
                      <a:pt x="3948" y="658"/>
                    </a:lnTo>
                    <a:lnTo>
                      <a:pt x="3923" y="643"/>
                    </a:lnTo>
                    <a:lnTo>
                      <a:pt x="3894" y="633"/>
                    </a:lnTo>
                    <a:lnTo>
                      <a:pt x="3878" y="629"/>
                    </a:lnTo>
                    <a:lnTo>
                      <a:pt x="3863" y="628"/>
                    </a:lnTo>
                    <a:lnTo>
                      <a:pt x="3831" y="629"/>
                    </a:lnTo>
                    <a:lnTo>
                      <a:pt x="3802" y="637"/>
                    </a:lnTo>
                    <a:lnTo>
                      <a:pt x="3776" y="650"/>
                    </a:lnTo>
                    <a:lnTo>
                      <a:pt x="3751" y="667"/>
                    </a:lnTo>
                    <a:lnTo>
                      <a:pt x="3732" y="689"/>
                    </a:lnTo>
                    <a:lnTo>
                      <a:pt x="3716" y="715"/>
                    </a:lnTo>
                    <a:lnTo>
                      <a:pt x="3705" y="744"/>
                    </a:lnTo>
                    <a:lnTo>
                      <a:pt x="3702" y="759"/>
                    </a:lnTo>
                    <a:lnTo>
                      <a:pt x="3675" y="937"/>
                    </a:lnTo>
                    <a:lnTo>
                      <a:pt x="3511" y="937"/>
                    </a:lnTo>
                    <a:lnTo>
                      <a:pt x="3541" y="715"/>
                    </a:lnTo>
                    <a:close/>
                    <a:moveTo>
                      <a:pt x="7864" y="1707"/>
                    </a:moveTo>
                    <a:lnTo>
                      <a:pt x="7864" y="937"/>
                    </a:lnTo>
                    <a:lnTo>
                      <a:pt x="4766" y="937"/>
                    </a:lnTo>
                    <a:lnTo>
                      <a:pt x="4773" y="879"/>
                    </a:lnTo>
                    <a:lnTo>
                      <a:pt x="4777" y="840"/>
                    </a:lnTo>
                    <a:lnTo>
                      <a:pt x="4781" y="762"/>
                    </a:lnTo>
                    <a:lnTo>
                      <a:pt x="4775" y="686"/>
                    </a:lnTo>
                    <a:lnTo>
                      <a:pt x="4763" y="612"/>
                    </a:lnTo>
                    <a:lnTo>
                      <a:pt x="4744" y="538"/>
                    </a:lnTo>
                    <a:lnTo>
                      <a:pt x="4716" y="467"/>
                    </a:lnTo>
                    <a:lnTo>
                      <a:pt x="4682" y="399"/>
                    </a:lnTo>
                    <a:lnTo>
                      <a:pt x="4642" y="333"/>
                    </a:lnTo>
                    <a:lnTo>
                      <a:pt x="4619" y="302"/>
                    </a:lnTo>
                    <a:lnTo>
                      <a:pt x="4595" y="272"/>
                    </a:lnTo>
                    <a:lnTo>
                      <a:pt x="4541" y="215"/>
                    </a:lnTo>
                    <a:lnTo>
                      <a:pt x="4484" y="165"/>
                    </a:lnTo>
                    <a:lnTo>
                      <a:pt x="4422" y="121"/>
                    </a:lnTo>
                    <a:lnTo>
                      <a:pt x="4356" y="83"/>
                    </a:lnTo>
                    <a:lnTo>
                      <a:pt x="4287" y="53"/>
                    </a:lnTo>
                    <a:lnTo>
                      <a:pt x="4214" y="29"/>
                    </a:lnTo>
                    <a:lnTo>
                      <a:pt x="4139" y="12"/>
                    </a:lnTo>
                    <a:lnTo>
                      <a:pt x="4101" y="6"/>
                    </a:lnTo>
                    <a:lnTo>
                      <a:pt x="4061" y="2"/>
                    </a:lnTo>
                    <a:lnTo>
                      <a:pt x="3983" y="0"/>
                    </a:lnTo>
                    <a:lnTo>
                      <a:pt x="3906" y="6"/>
                    </a:lnTo>
                    <a:lnTo>
                      <a:pt x="3832" y="20"/>
                    </a:lnTo>
                    <a:lnTo>
                      <a:pt x="3760" y="39"/>
                    </a:lnTo>
                    <a:lnTo>
                      <a:pt x="3690" y="67"/>
                    </a:lnTo>
                    <a:lnTo>
                      <a:pt x="3623" y="101"/>
                    </a:lnTo>
                    <a:lnTo>
                      <a:pt x="3561" y="140"/>
                    </a:lnTo>
                    <a:lnTo>
                      <a:pt x="3502" y="185"/>
                    </a:lnTo>
                    <a:lnTo>
                      <a:pt x="3447" y="236"/>
                    </a:lnTo>
                    <a:lnTo>
                      <a:pt x="3399" y="291"/>
                    </a:lnTo>
                    <a:lnTo>
                      <a:pt x="3355" y="353"/>
                    </a:lnTo>
                    <a:lnTo>
                      <a:pt x="3317" y="417"/>
                    </a:lnTo>
                    <a:lnTo>
                      <a:pt x="3284" y="486"/>
                    </a:lnTo>
                    <a:lnTo>
                      <a:pt x="3259" y="559"/>
                    </a:lnTo>
                    <a:lnTo>
                      <a:pt x="3242" y="634"/>
                    </a:lnTo>
                    <a:lnTo>
                      <a:pt x="3236" y="673"/>
                    </a:lnTo>
                    <a:lnTo>
                      <a:pt x="3200" y="937"/>
                    </a:lnTo>
                    <a:lnTo>
                      <a:pt x="0" y="937"/>
                    </a:lnTo>
                    <a:lnTo>
                      <a:pt x="0" y="8800"/>
                    </a:lnTo>
                    <a:lnTo>
                      <a:pt x="771" y="8800"/>
                    </a:lnTo>
                    <a:lnTo>
                      <a:pt x="771" y="9571"/>
                    </a:lnTo>
                    <a:lnTo>
                      <a:pt x="8635" y="9571"/>
                    </a:lnTo>
                    <a:lnTo>
                      <a:pt x="8635" y="1707"/>
                    </a:lnTo>
                    <a:lnTo>
                      <a:pt x="7864" y="17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Rectangle 12">
                <a:extLst>
                  <a:ext uri="{FF2B5EF4-FFF2-40B4-BE49-F238E27FC236}">
                    <a16:creationId xmlns:a16="http://schemas.microsoft.com/office/drawing/2014/main" xmlns="" id="{6B0B0C2F-E947-7B60-0965-AE840BD05C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40013" y="2509838"/>
                <a:ext cx="1671637" cy="809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Rectangle 13">
                <a:extLst>
                  <a:ext uri="{FF2B5EF4-FFF2-40B4-BE49-F238E27FC236}">
                    <a16:creationId xmlns:a16="http://schemas.microsoft.com/office/drawing/2014/main" xmlns="" id="{2B9A2EA2-2D94-AD9D-7EA3-A34C137F9C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40013" y="2713038"/>
                <a:ext cx="1671637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Rectangle 14">
                <a:extLst>
                  <a:ext uri="{FF2B5EF4-FFF2-40B4-BE49-F238E27FC236}">
                    <a16:creationId xmlns:a16="http://schemas.microsoft.com/office/drawing/2014/main" xmlns="" id="{F890D033-EBB0-C25C-BA6F-CF5F7315ED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40013" y="2917825"/>
                <a:ext cx="1671637" cy="809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Rectangle 15">
                <a:extLst>
                  <a:ext uri="{FF2B5EF4-FFF2-40B4-BE49-F238E27FC236}">
                    <a16:creationId xmlns:a16="http://schemas.microsoft.com/office/drawing/2014/main" xmlns="" id="{09899DAA-274B-E2C4-C1DD-109D165CA8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049338" y="3121025"/>
                <a:ext cx="80962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Rectangle 16">
                <a:extLst>
                  <a:ext uri="{FF2B5EF4-FFF2-40B4-BE49-F238E27FC236}">
                    <a16:creationId xmlns:a16="http://schemas.microsoft.com/office/drawing/2014/main" xmlns="" id="{9F3EDF85-4BCC-8F19-D1E4-D9EA811312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54125" y="3121025"/>
                <a:ext cx="82550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Rectangle 17">
                <a:extLst>
                  <a:ext uri="{FF2B5EF4-FFF2-40B4-BE49-F238E27FC236}">
                    <a16:creationId xmlns:a16="http://schemas.microsoft.com/office/drawing/2014/main" xmlns="" id="{BFF9E3AB-F2BB-681F-6E33-E1308C24F0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457325" y="3121025"/>
                <a:ext cx="80962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xmlns="" id="{08987016-4550-C27B-AC91-75A2E35BBF69}"/>
              </a:ext>
            </a:extLst>
          </p:cNvPr>
          <p:cNvGrpSpPr/>
          <p:nvPr/>
        </p:nvGrpSpPr>
        <p:grpSpPr>
          <a:xfrm>
            <a:off x="7220019" y="3311186"/>
            <a:ext cx="612514" cy="513722"/>
            <a:chOff x="8023225" y="4741863"/>
            <a:chExt cx="6299200" cy="5283200"/>
          </a:xfrm>
          <a:solidFill>
            <a:srgbClr val="78808D"/>
          </a:solidFill>
        </p:grpSpPr>
        <p:sp>
          <p:nvSpPr>
            <p:cNvPr id="90" name="Freeform 47">
              <a:extLst>
                <a:ext uri="{FF2B5EF4-FFF2-40B4-BE49-F238E27FC236}">
                  <a16:creationId xmlns:a16="http://schemas.microsoft.com/office/drawing/2014/main" xmlns="" id="{624107CA-D975-CFF5-12F4-20D1CE783B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31225" y="6672263"/>
              <a:ext cx="2032000" cy="2438400"/>
            </a:xfrm>
            <a:custGeom>
              <a:avLst/>
              <a:gdLst>
                <a:gd name="T0" fmla="*/ 576 w 3839"/>
                <a:gd name="T1" fmla="*/ 4033 h 4609"/>
                <a:gd name="T2" fmla="*/ 576 w 3839"/>
                <a:gd name="T3" fmla="*/ 3772 h 4609"/>
                <a:gd name="T4" fmla="*/ 617 w 3839"/>
                <a:gd name="T5" fmla="*/ 3506 h 4609"/>
                <a:gd name="T6" fmla="*/ 707 w 3839"/>
                <a:gd name="T7" fmla="*/ 3258 h 4609"/>
                <a:gd name="T8" fmla="*/ 842 w 3839"/>
                <a:gd name="T9" fmla="*/ 3036 h 4609"/>
                <a:gd name="T10" fmla="*/ 1015 w 3839"/>
                <a:gd name="T11" fmla="*/ 2846 h 4609"/>
                <a:gd name="T12" fmla="*/ 1222 w 3839"/>
                <a:gd name="T13" fmla="*/ 2691 h 4609"/>
                <a:gd name="T14" fmla="*/ 1457 w 3839"/>
                <a:gd name="T15" fmla="*/ 2578 h 4609"/>
                <a:gd name="T16" fmla="*/ 1715 w 3839"/>
                <a:gd name="T17" fmla="*/ 2512 h 4609"/>
                <a:gd name="T18" fmla="*/ 1919 w 3839"/>
                <a:gd name="T19" fmla="*/ 2498 h 4609"/>
                <a:gd name="T20" fmla="*/ 1772 w 3839"/>
                <a:gd name="T21" fmla="*/ 2486 h 4609"/>
                <a:gd name="T22" fmla="*/ 1589 w 3839"/>
                <a:gd name="T23" fmla="*/ 2439 h 4609"/>
                <a:gd name="T24" fmla="*/ 1421 w 3839"/>
                <a:gd name="T25" fmla="*/ 2358 h 4609"/>
                <a:gd name="T26" fmla="*/ 1274 w 3839"/>
                <a:gd name="T27" fmla="*/ 2248 h 4609"/>
                <a:gd name="T28" fmla="*/ 1150 w 3839"/>
                <a:gd name="T29" fmla="*/ 2112 h 4609"/>
                <a:gd name="T30" fmla="*/ 1054 w 3839"/>
                <a:gd name="T31" fmla="*/ 1953 h 4609"/>
                <a:gd name="T32" fmla="*/ 989 w 3839"/>
                <a:gd name="T33" fmla="*/ 1778 h 4609"/>
                <a:gd name="T34" fmla="*/ 960 w 3839"/>
                <a:gd name="T35" fmla="*/ 1586 h 4609"/>
                <a:gd name="T36" fmla="*/ 960 w 3839"/>
                <a:gd name="T37" fmla="*/ 1488 h 4609"/>
                <a:gd name="T38" fmla="*/ 989 w 3839"/>
                <a:gd name="T39" fmla="*/ 1296 h 4609"/>
                <a:gd name="T40" fmla="*/ 1054 w 3839"/>
                <a:gd name="T41" fmla="*/ 1121 h 4609"/>
                <a:gd name="T42" fmla="*/ 1150 w 3839"/>
                <a:gd name="T43" fmla="*/ 962 h 4609"/>
                <a:gd name="T44" fmla="*/ 1274 w 3839"/>
                <a:gd name="T45" fmla="*/ 826 h 4609"/>
                <a:gd name="T46" fmla="*/ 1421 w 3839"/>
                <a:gd name="T47" fmla="*/ 716 h 4609"/>
                <a:gd name="T48" fmla="*/ 1589 w 3839"/>
                <a:gd name="T49" fmla="*/ 635 h 4609"/>
                <a:gd name="T50" fmla="*/ 1772 w 3839"/>
                <a:gd name="T51" fmla="*/ 588 h 4609"/>
                <a:gd name="T52" fmla="*/ 1919 w 3839"/>
                <a:gd name="T53" fmla="*/ 576 h 4609"/>
                <a:gd name="T54" fmla="*/ 2066 w 3839"/>
                <a:gd name="T55" fmla="*/ 588 h 4609"/>
                <a:gd name="T56" fmla="*/ 2249 w 3839"/>
                <a:gd name="T57" fmla="*/ 635 h 4609"/>
                <a:gd name="T58" fmla="*/ 2418 w 3839"/>
                <a:gd name="T59" fmla="*/ 716 h 4609"/>
                <a:gd name="T60" fmla="*/ 2564 w 3839"/>
                <a:gd name="T61" fmla="*/ 826 h 4609"/>
                <a:gd name="T62" fmla="*/ 2688 w 3839"/>
                <a:gd name="T63" fmla="*/ 962 h 4609"/>
                <a:gd name="T64" fmla="*/ 2785 w 3839"/>
                <a:gd name="T65" fmla="*/ 1121 h 4609"/>
                <a:gd name="T66" fmla="*/ 2850 w 3839"/>
                <a:gd name="T67" fmla="*/ 1296 h 4609"/>
                <a:gd name="T68" fmla="*/ 2878 w 3839"/>
                <a:gd name="T69" fmla="*/ 1488 h 4609"/>
                <a:gd name="T70" fmla="*/ 2878 w 3839"/>
                <a:gd name="T71" fmla="*/ 1586 h 4609"/>
                <a:gd name="T72" fmla="*/ 2850 w 3839"/>
                <a:gd name="T73" fmla="*/ 1778 h 4609"/>
                <a:gd name="T74" fmla="*/ 2785 w 3839"/>
                <a:gd name="T75" fmla="*/ 1953 h 4609"/>
                <a:gd name="T76" fmla="*/ 2688 w 3839"/>
                <a:gd name="T77" fmla="*/ 2112 h 4609"/>
                <a:gd name="T78" fmla="*/ 2564 w 3839"/>
                <a:gd name="T79" fmla="*/ 2248 h 4609"/>
                <a:gd name="T80" fmla="*/ 2418 w 3839"/>
                <a:gd name="T81" fmla="*/ 2358 h 4609"/>
                <a:gd name="T82" fmla="*/ 2249 w 3839"/>
                <a:gd name="T83" fmla="*/ 2439 h 4609"/>
                <a:gd name="T84" fmla="*/ 2066 w 3839"/>
                <a:gd name="T85" fmla="*/ 2486 h 4609"/>
                <a:gd name="T86" fmla="*/ 1919 w 3839"/>
                <a:gd name="T87" fmla="*/ 2498 h 4609"/>
                <a:gd name="T88" fmla="*/ 2124 w 3839"/>
                <a:gd name="T89" fmla="*/ 2512 h 4609"/>
                <a:gd name="T90" fmla="*/ 2382 w 3839"/>
                <a:gd name="T91" fmla="*/ 2578 h 4609"/>
                <a:gd name="T92" fmla="*/ 2616 w 3839"/>
                <a:gd name="T93" fmla="*/ 2691 h 4609"/>
                <a:gd name="T94" fmla="*/ 2824 w 3839"/>
                <a:gd name="T95" fmla="*/ 2846 h 4609"/>
                <a:gd name="T96" fmla="*/ 2996 w 3839"/>
                <a:gd name="T97" fmla="*/ 3036 h 4609"/>
                <a:gd name="T98" fmla="*/ 3132 w 3839"/>
                <a:gd name="T99" fmla="*/ 3258 h 4609"/>
                <a:gd name="T100" fmla="*/ 3221 w 3839"/>
                <a:gd name="T101" fmla="*/ 3506 h 4609"/>
                <a:gd name="T102" fmla="*/ 3263 w 3839"/>
                <a:gd name="T103" fmla="*/ 3772 h 4609"/>
                <a:gd name="T104" fmla="*/ 3263 w 3839"/>
                <a:gd name="T105" fmla="*/ 4033 h 4609"/>
                <a:gd name="T106" fmla="*/ 0 w 3839"/>
                <a:gd name="T107" fmla="*/ 4609 h 4609"/>
                <a:gd name="T108" fmla="*/ 3839 w 3839"/>
                <a:gd name="T109" fmla="*/ 0 h 4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39" h="4609">
                  <a:moveTo>
                    <a:pt x="3263" y="4033"/>
                  </a:moveTo>
                  <a:lnTo>
                    <a:pt x="576" y="4033"/>
                  </a:lnTo>
                  <a:lnTo>
                    <a:pt x="576" y="3841"/>
                  </a:lnTo>
                  <a:lnTo>
                    <a:pt x="576" y="3772"/>
                  </a:lnTo>
                  <a:lnTo>
                    <a:pt x="590" y="3637"/>
                  </a:lnTo>
                  <a:lnTo>
                    <a:pt x="617" y="3506"/>
                  </a:lnTo>
                  <a:lnTo>
                    <a:pt x="656" y="3379"/>
                  </a:lnTo>
                  <a:lnTo>
                    <a:pt x="707" y="3258"/>
                  </a:lnTo>
                  <a:lnTo>
                    <a:pt x="769" y="3144"/>
                  </a:lnTo>
                  <a:lnTo>
                    <a:pt x="842" y="3036"/>
                  </a:lnTo>
                  <a:lnTo>
                    <a:pt x="924" y="2937"/>
                  </a:lnTo>
                  <a:lnTo>
                    <a:pt x="1015" y="2846"/>
                  </a:lnTo>
                  <a:lnTo>
                    <a:pt x="1114" y="2764"/>
                  </a:lnTo>
                  <a:lnTo>
                    <a:pt x="1222" y="2691"/>
                  </a:lnTo>
                  <a:lnTo>
                    <a:pt x="1336" y="2629"/>
                  </a:lnTo>
                  <a:lnTo>
                    <a:pt x="1457" y="2578"/>
                  </a:lnTo>
                  <a:lnTo>
                    <a:pt x="1584" y="2539"/>
                  </a:lnTo>
                  <a:lnTo>
                    <a:pt x="1715" y="2512"/>
                  </a:lnTo>
                  <a:lnTo>
                    <a:pt x="1850" y="2498"/>
                  </a:lnTo>
                  <a:lnTo>
                    <a:pt x="1919" y="2498"/>
                  </a:lnTo>
                  <a:lnTo>
                    <a:pt x="1870" y="2496"/>
                  </a:lnTo>
                  <a:lnTo>
                    <a:pt x="1772" y="2486"/>
                  </a:lnTo>
                  <a:lnTo>
                    <a:pt x="1679" y="2467"/>
                  </a:lnTo>
                  <a:lnTo>
                    <a:pt x="1589" y="2439"/>
                  </a:lnTo>
                  <a:lnTo>
                    <a:pt x="1503" y="2403"/>
                  </a:lnTo>
                  <a:lnTo>
                    <a:pt x="1421" y="2358"/>
                  </a:lnTo>
                  <a:lnTo>
                    <a:pt x="1345" y="2306"/>
                  </a:lnTo>
                  <a:lnTo>
                    <a:pt x="1274" y="2248"/>
                  </a:lnTo>
                  <a:lnTo>
                    <a:pt x="1208" y="2182"/>
                  </a:lnTo>
                  <a:lnTo>
                    <a:pt x="1150" y="2112"/>
                  </a:lnTo>
                  <a:lnTo>
                    <a:pt x="1098" y="2035"/>
                  </a:lnTo>
                  <a:lnTo>
                    <a:pt x="1054" y="1953"/>
                  </a:lnTo>
                  <a:lnTo>
                    <a:pt x="1018" y="1867"/>
                  </a:lnTo>
                  <a:lnTo>
                    <a:pt x="989" y="1778"/>
                  </a:lnTo>
                  <a:lnTo>
                    <a:pt x="970" y="1684"/>
                  </a:lnTo>
                  <a:lnTo>
                    <a:pt x="960" y="1586"/>
                  </a:lnTo>
                  <a:lnTo>
                    <a:pt x="959" y="1537"/>
                  </a:lnTo>
                  <a:lnTo>
                    <a:pt x="960" y="1488"/>
                  </a:lnTo>
                  <a:lnTo>
                    <a:pt x="970" y="1390"/>
                  </a:lnTo>
                  <a:lnTo>
                    <a:pt x="989" y="1296"/>
                  </a:lnTo>
                  <a:lnTo>
                    <a:pt x="1018" y="1207"/>
                  </a:lnTo>
                  <a:lnTo>
                    <a:pt x="1054" y="1121"/>
                  </a:lnTo>
                  <a:lnTo>
                    <a:pt x="1098" y="1039"/>
                  </a:lnTo>
                  <a:lnTo>
                    <a:pt x="1150" y="962"/>
                  </a:lnTo>
                  <a:lnTo>
                    <a:pt x="1208" y="892"/>
                  </a:lnTo>
                  <a:lnTo>
                    <a:pt x="1274" y="826"/>
                  </a:lnTo>
                  <a:lnTo>
                    <a:pt x="1345" y="768"/>
                  </a:lnTo>
                  <a:lnTo>
                    <a:pt x="1421" y="716"/>
                  </a:lnTo>
                  <a:lnTo>
                    <a:pt x="1503" y="671"/>
                  </a:lnTo>
                  <a:lnTo>
                    <a:pt x="1589" y="635"/>
                  </a:lnTo>
                  <a:lnTo>
                    <a:pt x="1679" y="607"/>
                  </a:lnTo>
                  <a:lnTo>
                    <a:pt x="1772" y="588"/>
                  </a:lnTo>
                  <a:lnTo>
                    <a:pt x="1870" y="578"/>
                  </a:lnTo>
                  <a:lnTo>
                    <a:pt x="1919" y="576"/>
                  </a:lnTo>
                  <a:lnTo>
                    <a:pt x="1968" y="578"/>
                  </a:lnTo>
                  <a:lnTo>
                    <a:pt x="2066" y="588"/>
                  </a:lnTo>
                  <a:lnTo>
                    <a:pt x="2160" y="607"/>
                  </a:lnTo>
                  <a:lnTo>
                    <a:pt x="2249" y="635"/>
                  </a:lnTo>
                  <a:lnTo>
                    <a:pt x="2335" y="671"/>
                  </a:lnTo>
                  <a:lnTo>
                    <a:pt x="2418" y="716"/>
                  </a:lnTo>
                  <a:lnTo>
                    <a:pt x="2494" y="768"/>
                  </a:lnTo>
                  <a:lnTo>
                    <a:pt x="2564" y="826"/>
                  </a:lnTo>
                  <a:lnTo>
                    <a:pt x="2631" y="892"/>
                  </a:lnTo>
                  <a:lnTo>
                    <a:pt x="2688" y="962"/>
                  </a:lnTo>
                  <a:lnTo>
                    <a:pt x="2740" y="1039"/>
                  </a:lnTo>
                  <a:lnTo>
                    <a:pt x="2785" y="1121"/>
                  </a:lnTo>
                  <a:lnTo>
                    <a:pt x="2821" y="1207"/>
                  </a:lnTo>
                  <a:lnTo>
                    <a:pt x="2850" y="1296"/>
                  </a:lnTo>
                  <a:lnTo>
                    <a:pt x="2868" y="1390"/>
                  </a:lnTo>
                  <a:lnTo>
                    <a:pt x="2878" y="1488"/>
                  </a:lnTo>
                  <a:lnTo>
                    <a:pt x="2880" y="1537"/>
                  </a:lnTo>
                  <a:lnTo>
                    <a:pt x="2878" y="1586"/>
                  </a:lnTo>
                  <a:lnTo>
                    <a:pt x="2868" y="1684"/>
                  </a:lnTo>
                  <a:lnTo>
                    <a:pt x="2850" y="1778"/>
                  </a:lnTo>
                  <a:lnTo>
                    <a:pt x="2821" y="1867"/>
                  </a:lnTo>
                  <a:lnTo>
                    <a:pt x="2785" y="1953"/>
                  </a:lnTo>
                  <a:lnTo>
                    <a:pt x="2740" y="2035"/>
                  </a:lnTo>
                  <a:lnTo>
                    <a:pt x="2688" y="2112"/>
                  </a:lnTo>
                  <a:lnTo>
                    <a:pt x="2631" y="2182"/>
                  </a:lnTo>
                  <a:lnTo>
                    <a:pt x="2564" y="2248"/>
                  </a:lnTo>
                  <a:lnTo>
                    <a:pt x="2494" y="2306"/>
                  </a:lnTo>
                  <a:lnTo>
                    <a:pt x="2418" y="2358"/>
                  </a:lnTo>
                  <a:lnTo>
                    <a:pt x="2335" y="2403"/>
                  </a:lnTo>
                  <a:lnTo>
                    <a:pt x="2249" y="2439"/>
                  </a:lnTo>
                  <a:lnTo>
                    <a:pt x="2160" y="2467"/>
                  </a:lnTo>
                  <a:lnTo>
                    <a:pt x="2066" y="2486"/>
                  </a:lnTo>
                  <a:lnTo>
                    <a:pt x="1968" y="2496"/>
                  </a:lnTo>
                  <a:lnTo>
                    <a:pt x="1919" y="2498"/>
                  </a:lnTo>
                  <a:lnTo>
                    <a:pt x="1988" y="2498"/>
                  </a:lnTo>
                  <a:lnTo>
                    <a:pt x="2124" y="2512"/>
                  </a:lnTo>
                  <a:lnTo>
                    <a:pt x="2255" y="2539"/>
                  </a:lnTo>
                  <a:lnTo>
                    <a:pt x="2382" y="2578"/>
                  </a:lnTo>
                  <a:lnTo>
                    <a:pt x="2502" y="2629"/>
                  </a:lnTo>
                  <a:lnTo>
                    <a:pt x="2616" y="2691"/>
                  </a:lnTo>
                  <a:lnTo>
                    <a:pt x="2724" y="2764"/>
                  </a:lnTo>
                  <a:lnTo>
                    <a:pt x="2824" y="2846"/>
                  </a:lnTo>
                  <a:lnTo>
                    <a:pt x="2914" y="2937"/>
                  </a:lnTo>
                  <a:lnTo>
                    <a:pt x="2996" y="3036"/>
                  </a:lnTo>
                  <a:lnTo>
                    <a:pt x="3070" y="3144"/>
                  </a:lnTo>
                  <a:lnTo>
                    <a:pt x="3132" y="3258"/>
                  </a:lnTo>
                  <a:lnTo>
                    <a:pt x="3182" y="3379"/>
                  </a:lnTo>
                  <a:lnTo>
                    <a:pt x="3221" y="3506"/>
                  </a:lnTo>
                  <a:lnTo>
                    <a:pt x="3248" y="3637"/>
                  </a:lnTo>
                  <a:lnTo>
                    <a:pt x="3263" y="3772"/>
                  </a:lnTo>
                  <a:lnTo>
                    <a:pt x="3263" y="3841"/>
                  </a:lnTo>
                  <a:lnTo>
                    <a:pt x="3263" y="4033"/>
                  </a:lnTo>
                  <a:close/>
                  <a:moveTo>
                    <a:pt x="0" y="0"/>
                  </a:moveTo>
                  <a:lnTo>
                    <a:pt x="0" y="4609"/>
                  </a:lnTo>
                  <a:lnTo>
                    <a:pt x="3839" y="4609"/>
                  </a:lnTo>
                  <a:lnTo>
                    <a:pt x="383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xmlns="" id="{EDB1FC9C-C31F-86BF-A361-E312F8BAC58C}"/>
                </a:ext>
              </a:extLst>
            </p:cNvPr>
            <p:cNvGrpSpPr/>
            <p:nvPr/>
          </p:nvGrpSpPr>
          <p:grpSpPr>
            <a:xfrm>
              <a:off x="8023225" y="4741863"/>
              <a:ext cx="6299200" cy="5283200"/>
              <a:chOff x="8023225" y="4741863"/>
              <a:chExt cx="6299200" cy="5283200"/>
            </a:xfrm>
            <a:grpFill/>
          </p:grpSpPr>
          <p:sp>
            <p:nvSpPr>
              <p:cNvPr id="92" name="Freeform 48">
                <a:extLst>
                  <a:ext uri="{FF2B5EF4-FFF2-40B4-BE49-F238E27FC236}">
                    <a16:creationId xmlns:a16="http://schemas.microsoft.com/office/drawing/2014/main" xmlns="" id="{325B3E33-8F9B-3754-8AA5-94708DA013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23225" y="5757863"/>
                <a:ext cx="6299200" cy="4267200"/>
              </a:xfrm>
              <a:custGeom>
                <a:avLst/>
                <a:gdLst>
                  <a:gd name="T0" fmla="*/ 7489 w 11905"/>
                  <a:gd name="T1" fmla="*/ 0 h 8065"/>
                  <a:gd name="T2" fmla="*/ 11329 w 11905"/>
                  <a:gd name="T3" fmla="*/ 384 h 8065"/>
                  <a:gd name="T4" fmla="*/ 11386 w 11905"/>
                  <a:gd name="T5" fmla="*/ 393 h 8065"/>
                  <a:gd name="T6" fmla="*/ 11452 w 11905"/>
                  <a:gd name="T7" fmla="*/ 428 h 8065"/>
                  <a:gd name="T8" fmla="*/ 11498 w 11905"/>
                  <a:gd name="T9" fmla="*/ 485 h 8065"/>
                  <a:gd name="T10" fmla="*/ 11521 w 11905"/>
                  <a:gd name="T11" fmla="*/ 557 h 8065"/>
                  <a:gd name="T12" fmla="*/ 11521 w 11905"/>
                  <a:gd name="T13" fmla="*/ 7489 h 8065"/>
                  <a:gd name="T14" fmla="*/ 11512 w 11905"/>
                  <a:gd name="T15" fmla="*/ 7547 h 8065"/>
                  <a:gd name="T16" fmla="*/ 11478 w 11905"/>
                  <a:gd name="T17" fmla="*/ 7612 h 8065"/>
                  <a:gd name="T18" fmla="*/ 11420 w 11905"/>
                  <a:gd name="T19" fmla="*/ 7659 h 8065"/>
                  <a:gd name="T20" fmla="*/ 11348 w 11905"/>
                  <a:gd name="T21" fmla="*/ 7681 h 8065"/>
                  <a:gd name="T22" fmla="*/ 576 w 11905"/>
                  <a:gd name="T23" fmla="*/ 7682 h 8065"/>
                  <a:gd name="T24" fmla="*/ 518 w 11905"/>
                  <a:gd name="T25" fmla="*/ 7674 h 8065"/>
                  <a:gd name="T26" fmla="*/ 454 w 11905"/>
                  <a:gd name="T27" fmla="*/ 7638 h 8065"/>
                  <a:gd name="T28" fmla="*/ 408 w 11905"/>
                  <a:gd name="T29" fmla="*/ 7582 h 8065"/>
                  <a:gd name="T30" fmla="*/ 385 w 11905"/>
                  <a:gd name="T31" fmla="*/ 7509 h 8065"/>
                  <a:gd name="T32" fmla="*/ 385 w 11905"/>
                  <a:gd name="T33" fmla="*/ 576 h 8065"/>
                  <a:gd name="T34" fmla="*/ 392 w 11905"/>
                  <a:gd name="T35" fmla="*/ 520 h 8065"/>
                  <a:gd name="T36" fmla="*/ 428 w 11905"/>
                  <a:gd name="T37" fmla="*/ 454 h 8065"/>
                  <a:gd name="T38" fmla="*/ 484 w 11905"/>
                  <a:gd name="T39" fmla="*/ 407 h 8065"/>
                  <a:gd name="T40" fmla="*/ 556 w 11905"/>
                  <a:gd name="T41" fmla="*/ 384 h 8065"/>
                  <a:gd name="T42" fmla="*/ 4417 w 11905"/>
                  <a:gd name="T43" fmla="*/ 384 h 8065"/>
                  <a:gd name="T44" fmla="*/ 576 w 11905"/>
                  <a:gd name="T45" fmla="*/ 0 h 8065"/>
                  <a:gd name="T46" fmla="*/ 405 w 11905"/>
                  <a:gd name="T47" fmla="*/ 26 h 8065"/>
                  <a:gd name="T48" fmla="*/ 209 w 11905"/>
                  <a:gd name="T49" fmla="*/ 131 h 8065"/>
                  <a:gd name="T50" fmla="*/ 69 w 11905"/>
                  <a:gd name="T51" fmla="*/ 302 h 8065"/>
                  <a:gd name="T52" fmla="*/ 1 w 11905"/>
                  <a:gd name="T53" fmla="*/ 517 h 8065"/>
                  <a:gd name="T54" fmla="*/ 0 w 11905"/>
                  <a:gd name="T55" fmla="*/ 7489 h 8065"/>
                  <a:gd name="T56" fmla="*/ 24 w 11905"/>
                  <a:gd name="T57" fmla="*/ 7661 h 8065"/>
                  <a:gd name="T58" fmla="*/ 131 w 11905"/>
                  <a:gd name="T59" fmla="*/ 7857 h 8065"/>
                  <a:gd name="T60" fmla="*/ 301 w 11905"/>
                  <a:gd name="T61" fmla="*/ 7998 h 8065"/>
                  <a:gd name="T62" fmla="*/ 517 w 11905"/>
                  <a:gd name="T63" fmla="*/ 8064 h 8065"/>
                  <a:gd name="T64" fmla="*/ 11329 w 11905"/>
                  <a:gd name="T65" fmla="*/ 8065 h 8065"/>
                  <a:gd name="T66" fmla="*/ 11501 w 11905"/>
                  <a:gd name="T67" fmla="*/ 8041 h 8065"/>
                  <a:gd name="T68" fmla="*/ 11695 w 11905"/>
                  <a:gd name="T69" fmla="*/ 7934 h 8065"/>
                  <a:gd name="T70" fmla="*/ 11836 w 11905"/>
                  <a:gd name="T71" fmla="*/ 7764 h 8065"/>
                  <a:gd name="T72" fmla="*/ 11903 w 11905"/>
                  <a:gd name="T73" fmla="*/ 7548 h 8065"/>
                  <a:gd name="T74" fmla="*/ 11905 w 11905"/>
                  <a:gd name="T75" fmla="*/ 576 h 8065"/>
                  <a:gd name="T76" fmla="*/ 11880 w 11905"/>
                  <a:gd name="T77" fmla="*/ 405 h 8065"/>
                  <a:gd name="T78" fmla="*/ 11774 w 11905"/>
                  <a:gd name="T79" fmla="*/ 210 h 8065"/>
                  <a:gd name="T80" fmla="*/ 11603 w 11905"/>
                  <a:gd name="T81" fmla="*/ 69 h 8065"/>
                  <a:gd name="T82" fmla="*/ 11388 w 11905"/>
                  <a:gd name="T83" fmla="*/ 3 h 8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905" h="8065">
                    <a:moveTo>
                      <a:pt x="11329" y="0"/>
                    </a:moveTo>
                    <a:lnTo>
                      <a:pt x="7489" y="0"/>
                    </a:lnTo>
                    <a:lnTo>
                      <a:pt x="7489" y="384"/>
                    </a:lnTo>
                    <a:lnTo>
                      <a:pt x="11329" y="384"/>
                    </a:lnTo>
                    <a:lnTo>
                      <a:pt x="11348" y="384"/>
                    </a:lnTo>
                    <a:lnTo>
                      <a:pt x="11386" y="393"/>
                    </a:lnTo>
                    <a:lnTo>
                      <a:pt x="11420" y="407"/>
                    </a:lnTo>
                    <a:lnTo>
                      <a:pt x="11452" y="428"/>
                    </a:lnTo>
                    <a:lnTo>
                      <a:pt x="11478" y="454"/>
                    </a:lnTo>
                    <a:lnTo>
                      <a:pt x="11498" y="485"/>
                    </a:lnTo>
                    <a:lnTo>
                      <a:pt x="11512" y="520"/>
                    </a:lnTo>
                    <a:lnTo>
                      <a:pt x="11521" y="557"/>
                    </a:lnTo>
                    <a:lnTo>
                      <a:pt x="11521" y="576"/>
                    </a:lnTo>
                    <a:lnTo>
                      <a:pt x="11521" y="7489"/>
                    </a:lnTo>
                    <a:lnTo>
                      <a:pt x="11521" y="7509"/>
                    </a:lnTo>
                    <a:lnTo>
                      <a:pt x="11512" y="7547"/>
                    </a:lnTo>
                    <a:lnTo>
                      <a:pt x="11498" y="7582"/>
                    </a:lnTo>
                    <a:lnTo>
                      <a:pt x="11478" y="7612"/>
                    </a:lnTo>
                    <a:lnTo>
                      <a:pt x="11452" y="7638"/>
                    </a:lnTo>
                    <a:lnTo>
                      <a:pt x="11420" y="7659"/>
                    </a:lnTo>
                    <a:lnTo>
                      <a:pt x="11386" y="7674"/>
                    </a:lnTo>
                    <a:lnTo>
                      <a:pt x="11348" y="7681"/>
                    </a:lnTo>
                    <a:lnTo>
                      <a:pt x="11329" y="7682"/>
                    </a:lnTo>
                    <a:lnTo>
                      <a:pt x="576" y="7682"/>
                    </a:lnTo>
                    <a:lnTo>
                      <a:pt x="556" y="7681"/>
                    </a:lnTo>
                    <a:lnTo>
                      <a:pt x="518" y="7674"/>
                    </a:lnTo>
                    <a:lnTo>
                      <a:pt x="484" y="7659"/>
                    </a:lnTo>
                    <a:lnTo>
                      <a:pt x="454" y="7638"/>
                    </a:lnTo>
                    <a:lnTo>
                      <a:pt x="428" y="7612"/>
                    </a:lnTo>
                    <a:lnTo>
                      <a:pt x="408" y="7582"/>
                    </a:lnTo>
                    <a:lnTo>
                      <a:pt x="392" y="7547"/>
                    </a:lnTo>
                    <a:lnTo>
                      <a:pt x="385" y="7509"/>
                    </a:lnTo>
                    <a:lnTo>
                      <a:pt x="385" y="7489"/>
                    </a:lnTo>
                    <a:lnTo>
                      <a:pt x="385" y="576"/>
                    </a:lnTo>
                    <a:lnTo>
                      <a:pt x="385" y="557"/>
                    </a:lnTo>
                    <a:lnTo>
                      <a:pt x="392" y="520"/>
                    </a:lnTo>
                    <a:lnTo>
                      <a:pt x="408" y="485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7"/>
                    </a:lnTo>
                    <a:lnTo>
                      <a:pt x="518" y="393"/>
                    </a:lnTo>
                    <a:lnTo>
                      <a:pt x="556" y="384"/>
                    </a:lnTo>
                    <a:lnTo>
                      <a:pt x="576" y="384"/>
                    </a:lnTo>
                    <a:lnTo>
                      <a:pt x="4417" y="384"/>
                    </a:lnTo>
                    <a:lnTo>
                      <a:pt x="4417" y="0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0"/>
                    </a:lnTo>
                    <a:lnTo>
                      <a:pt x="69" y="302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0" y="7489"/>
                    </a:lnTo>
                    <a:lnTo>
                      <a:pt x="1" y="7548"/>
                    </a:lnTo>
                    <a:lnTo>
                      <a:pt x="24" y="7661"/>
                    </a:lnTo>
                    <a:lnTo>
                      <a:pt x="69" y="7764"/>
                    </a:lnTo>
                    <a:lnTo>
                      <a:pt x="131" y="7857"/>
                    </a:lnTo>
                    <a:lnTo>
                      <a:pt x="209" y="7934"/>
                    </a:lnTo>
                    <a:lnTo>
                      <a:pt x="301" y="7998"/>
                    </a:lnTo>
                    <a:lnTo>
                      <a:pt x="405" y="8041"/>
                    </a:lnTo>
                    <a:lnTo>
                      <a:pt x="517" y="8064"/>
                    </a:lnTo>
                    <a:lnTo>
                      <a:pt x="576" y="8065"/>
                    </a:lnTo>
                    <a:lnTo>
                      <a:pt x="11329" y="8065"/>
                    </a:lnTo>
                    <a:lnTo>
                      <a:pt x="11388" y="8064"/>
                    </a:lnTo>
                    <a:lnTo>
                      <a:pt x="11501" y="8041"/>
                    </a:lnTo>
                    <a:lnTo>
                      <a:pt x="11603" y="7998"/>
                    </a:lnTo>
                    <a:lnTo>
                      <a:pt x="11695" y="7934"/>
                    </a:lnTo>
                    <a:lnTo>
                      <a:pt x="11774" y="7857"/>
                    </a:lnTo>
                    <a:lnTo>
                      <a:pt x="11836" y="7764"/>
                    </a:lnTo>
                    <a:lnTo>
                      <a:pt x="11880" y="7661"/>
                    </a:lnTo>
                    <a:lnTo>
                      <a:pt x="11903" y="7548"/>
                    </a:lnTo>
                    <a:lnTo>
                      <a:pt x="11905" y="7489"/>
                    </a:lnTo>
                    <a:lnTo>
                      <a:pt x="11905" y="576"/>
                    </a:lnTo>
                    <a:lnTo>
                      <a:pt x="11903" y="517"/>
                    </a:lnTo>
                    <a:lnTo>
                      <a:pt x="11880" y="405"/>
                    </a:lnTo>
                    <a:lnTo>
                      <a:pt x="11836" y="302"/>
                    </a:lnTo>
                    <a:lnTo>
                      <a:pt x="11774" y="210"/>
                    </a:lnTo>
                    <a:lnTo>
                      <a:pt x="11695" y="131"/>
                    </a:lnTo>
                    <a:lnTo>
                      <a:pt x="11603" y="69"/>
                    </a:lnTo>
                    <a:lnTo>
                      <a:pt x="11501" y="26"/>
                    </a:lnTo>
                    <a:lnTo>
                      <a:pt x="11388" y="3"/>
                    </a:lnTo>
                    <a:lnTo>
                      <a:pt x="1132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Freeform 49">
                <a:extLst>
                  <a:ext uri="{FF2B5EF4-FFF2-40B4-BE49-F238E27FC236}">
                    <a16:creationId xmlns:a16="http://schemas.microsoft.com/office/drawing/2014/main" xmlns="" id="{B39A3F71-7286-6987-FAD6-86FA9301CC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34425" y="6875463"/>
                <a:ext cx="1625600" cy="2033588"/>
              </a:xfrm>
              <a:custGeom>
                <a:avLst/>
                <a:gdLst>
                  <a:gd name="T0" fmla="*/ 1824 w 3073"/>
                  <a:gd name="T1" fmla="*/ 2340 h 3841"/>
                  <a:gd name="T2" fmla="*/ 2226 w 3073"/>
                  <a:gd name="T3" fmla="*/ 2533 h 3841"/>
                  <a:gd name="T4" fmla="*/ 2521 w 3073"/>
                  <a:gd name="T5" fmla="*/ 2859 h 3841"/>
                  <a:gd name="T6" fmla="*/ 2675 w 3073"/>
                  <a:gd name="T7" fmla="*/ 3281 h 3841"/>
                  <a:gd name="T8" fmla="*/ 386 w 3073"/>
                  <a:gd name="T9" fmla="*/ 3397 h 3841"/>
                  <a:gd name="T10" fmla="*/ 498 w 3073"/>
                  <a:gd name="T11" fmla="*/ 2957 h 3841"/>
                  <a:gd name="T12" fmla="*/ 761 w 3073"/>
                  <a:gd name="T13" fmla="*/ 2604 h 3841"/>
                  <a:gd name="T14" fmla="*/ 1140 w 3073"/>
                  <a:gd name="T15" fmla="*/ 2373 h 3841"/>
                  <a:gd name="T16" fmla="*/ 1536 w 3073"/>
                  <a:gd name="T17" fmla="*/ 2304 h 3841"/>
                  <a:gd name="T18" fmla="*/ 792 w 3073"/>
                  <a:gd name="T19" fmla="*/ 960 h 3841"/>
                  <a:gd name="T20" fmla="*/ 921 w 3073"/>
                  <a:gd name="T21" fmla="*/ 693 h 3841"/>
                  <a:gd name="T22" fmla="*/ 1139 w 3073"/>
                  <a:gd name="T23" fmla="*/ 495 h 3841"/>
                  <a:gd name="T24" fmla="*/ 1420 w 3073"/>
                  <a:gd name="T25" fmla="*/ 393 h 3841"/>
                  <a:gd name="T26" fmla="*/ 1653 w 3073"/>
                  <a:gd name="T27" fmla="*/ 393 h 3841"/>
                  <a:gd name="T28" fmla="*/ 1934 w 3073"/>
                  <a:gd name="T29" fmla="*/ 495 h 3841"/>
                  <a:gd name="T30" fmla="*/ 2151 w 3073"/>
                  <a:gd name="T31" fmla="*/ 693 h 3841"/>
                  <a:gd name="T32" fmla="*/ 2281 w 3073"/>
                  <a:gd name="T33" fmla="*/ 960 h 3841"/>
                  <a:gd name="T34" fmla="*/ 2304 w 3073"/>
                  <a:gd name="T35" fmla="*/ 1191 h 3841"/>
                  <a:gd name="T36" fmla="*/ 2229 w 3073"/>
                  <a:gd name="T37" fmla="*/ 1485 h 3841"/>
                  <a:gd name="T38" fmla="*/ 2053 w 3073"/>
                  <a:gd name="T39" fmla="*/ 1721 h 3841"/>
                  <a:gd name="T40" fmla="*/ 1800 w 3073"/>
                  <a:gd name="T41" fmla="*/ 1874 h 3841"/>
                  <a:gd name="T42" fmla="*/ 1536 w 3073"/>
                  <a:gd name="T43" fmla="*/ 1920 h 3841"/>
                  <a:gd name="T44" fmla="*/ 1273 w 3073"/>
                  <a:gd name="T45" fmla="*/ 1874 h 3841"/>
                  <a:gd name="T46" fmla="*/ 1019 w 3073"/>
                  <a:gd name="T47" fmla="*/ 1721 h 3841"/>
                  <a:gd name="T48" fmla="*/ 844 w 3073"/>
                  <a:gd name="T49" fmla="*/ 1485 h 3841"/>
                  <a:gd name="T50" fmla="*/ 769 w 3073"/>
                  <a:gd name="T51" fmla="*/ 1191 h 3841"/>
                  <a:gd name="T52" fmla="*/ 3073 w 3073"/>
                  <a:gd name="T53" fmla="*/ 3841 h 3841"/>
                  <a:gd name="T54" fmla="*/ 3048 w 3073"/>
                  <a:gd name="T55" fmla="*/ 3180 h 3841"/>
                  <a:gd name="T56" fmla="*/ 2912 w 3073"/>
                  <a:gd name="T57" fmla="*/ 2774 h 3841"/>
                  <a:gd name="T58" fmla="*/ 2675 w 3073"/>
                  <a:gd name="T59" fmla="*/ 2428 h 3841"/>
                  <a:gd name="T60" fmla="*/ 2354 w 3073"/>
                  <a:gd name="T61" fmla="*/ 2157 h 3841"/>
                  <a:gd name="T62" fmla="*/ 2366 w 3073"/>
                  <a:gd name="T63" fmla="*/ 1950 h 3841"/>
                  <a:gd name="T64" fmla="*/ 2636 w 3073"/>
                  <a:gd name="T65" fmla="*/ 1495 h 3841"/>
                  <a:gd name="T66" fmla="*/ 2687 w 3073"/>
                  <a:gd name="T67" fmla="*/ 1093 h 3841"/>
                  <a:gd name="T68" fmla="*/ 2575 w 3073"/>
                  <a:gd name="T69" fmla="*/ 652 h 3841"/>
                  <a:gd name="T70" fmla="*/ 2311 w 3073"/>
                  <a:gd name="T71" fmla="*/ 299 h 3841"/>
                  <a:gd name="T72" fmla="*/ 1932 w 3073"/>
                  <a:gd name="T73" fmla="*/ 69 h 3841"/>
                  <a:gd name="T74" fmla="*/ 1536 w 3073"/>
                  <a:gd name="T75" fmla="*/ 0 h 3841"/>
                  <a:gd name="T76" fmla="*/ 1140 w 3073"/>
                  <a:gd name="T77" fmla="*/ 69 h 3841"/>
                  <a:gd name="T78" fmla="*/ 761 w 3073"/>
                  <a:gd name="T79" fmla="*/ 299 h 3841"/>
                  <a:gd name="T80" fmla="*/ 498 w 3073"/>
                  <a:gd name="T81" fmla="*/ 652 h 3841"/>
                  <a:gd name="T82" fmla="*/ 386 w 3073"/>
                  <a:gd name="T83" fmla="*/ 1093 h 3841"/>
                  <a:gd name="T84" fmla="*/ 436 w 3073"/>
                  <a:gd name="T85" fmla="*/ 1495 h 3841"/>
                  <a:gd name="T86" fmla="*/ 707 w 3073"/>
                  <a:gd name="T87" fmla="*/ 1950 h 3841"/>
                  <a:gd name="T88" fmla="*/ 718 w 3073"/>
                  <a:gd name="T89" fmla="*/ 2157 h 3841"/>
                  <a:gd name="T90" fmla="*/ 397 w 3073"/>
                  <a:gd name="T91" fmla="*/ 2428 h 3841"/>
                  <a:gd name="T92" fmla="*/ 161 w 3073"/>
                  <a:gd name="T93" fmla="*/ 2774 h 3841"/>
                  <a:gd name="T94" fmla="*/ 24 w 3073"/>
                  <a:gd name="T95" fmla="*/ 3180 h 3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073" h="3841">
                    <a:moveTo>
                      <a:pt x="1536" y="2304"/>
                    </a:moveTo>
                    <a:lnTo>
                      <a:pt x="1595" y="2306"/>
                    </a:lnTo>
                    <a:lnTo>
                      <a:pt x="1712" y="2317"/>
                    </a:lnTo>
                    <a:lnTo>
                      <a:pt x="1824" y="2340"/>
                    </a:lnTo>
                    <a:lnTo>
                      <a:pt x="1932" y="2373"/>
                    </a:lnTo>
                    <a:lnTo>
                      <a:pt x="2036" y="2418"/>
                    </a:lnTo>
                    <a:lnTo>
                      <a:pt x="2134" y="2471"/>
                    </a:lnTo>
                    <a:lnTo>
                      <a:pt x="2226" y="2533"/>
                    </a:lnTo>
                    <a:lnTo>
                      <a:pt x="2311" y="2604"/>
                    </a:lnTo>
                    <a:lnTo>
                      <a:pt x="2389" y="2682"/>
                    </a:lnTo>
                    <a:lnTo>
                      <a:pt x="2459" y="2767"/>
                    </a:lnTo>
                    <a:lnTo>
                      <a:pt x="2521" y="2859"/>
                    </a:lnTo>
                    <a:lnTo>
                      <a:pt x="2575" y="2957"/>
                    </a:lnTo>
                    <a:lnTo>
                      <a:pt x="2619" y="3060"/>
                    </a:lnTo>
                    <a:lnTo>
                      <a:pt x="2652" y="3168"/>
                    </a:lnTo>
                    <a:lnTo>
                      <a:pt x="2675" y="3281"/>
                    </a:lnTo>
                    <a:lnTo>
                      <a:pt x="2687" y="3397"/>
                    </a:lnTo>
                    <a:lnTo>
                      <a:pt x="2688" y="3456"/>
                    </a:lnTo>
                    <a:lnTo>
                      <a:pt x="384" y="3456"/>
                    </a:lnTo>
                    <a:lnTo>
                      <a:pt x="386" y="3397"/>
                    </a:lnTo>
                    <a:lnTo>
                      <a:pt x="397" y="3281"/>
                    </a:lnTo>
                    <a:lnTo>
                      <a:pt x="420" y="3168"/>
                    </a:lnTo>
                    <a:lnTo>
                      <a:pt x="453" y="3060"/>
                    </a:lnTo>
                    <a:lnTo>
                      <a:pt x="498" y="2957"/>
                    </a:lnTo>
                    <a:lnTo>
                      <a:pt x="551" y="2859"/>
                    </a:lnTo>
                    <a:lnTo>
                      <a:pt x="613" y="2767"/>
                    </a:lnTo>
                    <a:lnTo>
                      <a:pt x="684" y="2682"/>
                    </a:lnTo>
                    <a:lnTo>
                      <a:pt x="761" y="2604"/>
                    </a:lnTo>
                    <a:lnTo>
                      <a:pt x="846" y="2533"/>
                    </a:lnTo>
                    <a:lnTo>
                      <a:pt x="939" y="2471"/>
                    </a:lnTo>
                    <a:lnTo>
                      <a:pt x="1037" y="2418"/>
                    </a:lnTo>
                    <a:lnTo>
                      <a:pt x="1140" y="2373"/>
                    </a:lnTo>
                    <a:lnTo>
                      <a:pt x="1248" y="2340"/>
                    </a:lnTo>
                    <a:lnTo>
                      <a:pt x="1361" y="2317"/>
                    </a:lnTo>
                    <a:lnTo>
                      <a:pt x="1477" y="2306"/>
                    </a:lnTo>
                    <a:lnTo>
                      <a:pt x="1536" y="2304"/>
                    </a:lnTo>
                    <a:close/>
                    <a:moveTo>
                      <a:pt x="769" y="1152"/>
                    </a:moveTo>
                    <a:lnTo>
                      <a:pt x="769" y="1113"/>
                    </a:lnTo>
                    <a:lnTo>
                      <a:pt x="777" y="1035"/>
                    </a:lnTo>
                    <a:lnTo>
                      <a:pt x="792" y="960"/>
                    </a:lnTo>
                    <a:lnTo>
                      <a:pt x="815" y="888"/>
                    </a:lnTo>
                    <a:lnTo>
                      <a:pt x="844" y="819"/>
                    </a:lnTo>
                    <a:lnTo>
                      <a:pt x="880" y="754"/>
                    </a:lnTo>
                    <a:lnTo>
                      <a:pt x="921" y="693"/>
                    </a:lnTo>
                    <a:lnTo>
                      <a:pt x="967" y="635"/>
                    </a:lnTo>
                    <a:lnTo>
                      <a:pt x="1019" y="583"/>
                    </a:lnTo>
                    <a:lnTo>
                      <a:pt x="1077" y="537"/>
                    </a:lnTo>
                    <a:lnTo>
                      <a:pt x="1139" y="495"/>
                    </a:lnTo>
                    <a:lnTo>
                      <a:pt x="1204" y="459"/>
                    </a:lnTo>
                    <a:lnTo>
                      <a:pt x="1273" y="430"/>
                    </a:lnTo>
                    <a:lnTo>
                      <a:pt x="1345" y="407"/>
                    </a:lnTo>
                    <a:lnTo>
                      <a:pt x="1420" y="393"/>
                    </a:lnTo>
                    <a:lnTo>
                      <a:pt x="1497" y="384"/>
                    </a:lnTo>
                    <a:lnTo>
                      <a:pt x="1536" y="384"/>
                    </a:lnTo>
                    <a:lnTo>
                      <a:pt x="1575" y="384"/>
                    </a:lnTo>
                    <a:lnTo>
                      <a:pt x="1653" y="393"/>
                    </a:lnTo>
                    <a:lnTo>
                      <a:pt x="1728" y="407"/>
                    </a:lnTo>
                    <a:lnTo>
                      <a:pt x="1800" y="430"/>
                    </a:lnTo>
                    <a:lnTo>
                      <a:pt x="1869" y="459"/>
                    </a:lnTo>
                    <a:lnTo>
                      <a:pt x="1934" y="495"/>
                    </a:lnTo>
                    <a:lnTo>
                      <a:pt x="1996" y="537"/>
                    </a:lnTo>
                    <a:lnTo>
                      <a:pt x="2053" y="583"/>
                    </a:lnTo>
                    <a:lnTo>
                      <a:pt x="2105" y="635"/>
                    </a:lnTo>
                    <a:lnTo>
                      <a:pt x="2151" y="693"/>
                    </a:lnTo>
                    <a:lnTo>
                      <a:pt x="2193" y="754"/>
                    </a:lnTo>
                    <a:lnTo>
                      <a:pt x="2229" y="819"/>
                    </a:lnTo>
                    <a:lnTo>
                      <a:pt x="2258" y="888"/>
                    </a:lnTo>
                    <a:lnTo>
                      <a:pt x="2281" y="960"/>
                    </a:lnTo>
                    <a:lnTo>
                      <a:pt x="2295" y="1035"/>
                    </a:lnTo>
                    <a:lnTo>
                      <a:pt x="2304" y="1113"/>
                    </a:lnTo>
                    <a:lnTo>
                      <a:pt x="2304" y="1152"/>
                    </a:lnTo>
                    <a:lnTo>
                      <a:pt x="2304" y="1191"/>
                    </a:lnTo>
                    <a:lnTo>
                      <a:pt x="2295" y="1269"/>
                    </a:lnTo>
                    <a:lnTo>
                      <a:pt x="2281" y="1344"/>
                    </a:lnTo>
                    <a:lnTo>
                      <a:pt x="2258" y="1416"/>
                    </a:lnTo>
                    <a:lnTo>
                      <a:pt x="2229" y="1485"/>
                    </a:lnTo>
                    <a:lnTo>
                      <a:pt x="2193" y="1550"/>
                    </a:lnTo>
                    <a:lnTo>
                      <a:pt x="2151" y="1611"/>
                    </a:lnTo>
                    <a:lnTo>
                      <a:pt x="2105" y="1669"/>
                    </a:lnTo>
                    <a:lnTo>
                      <a:pt x="2053" y="1721"/>
                    </a:lnTo>
                    <a:lnTo>
                      <a:pt x="1996" y="1767"/>
                    </a:lnTo>
                    <a:lnTo>
                      <a:pt x="1934" y="1809"/>
                    </a:lnTo>
                    <a:lnTo>
                      <a:pt x="1869" y="1845"/>
                    </a:lnTo>
                    <a:lnTo>
                      <a:pt x="1800" y="1874"/>
                    </a:lnTo>
                    <a:lnTo>
                      <a:pt x="1728" y="1897"/>
                    </a:lnTo>
                    <a:lnTo>
                      <a:pt x="1653" y="1911"/>
                    </a:lnTo>
                    <a:lnTo>
                      <a:pt x="1575" y="1920"/>
                    </a:lnTo>
                    <a:lnTo>
                      <a:pt x="1536" y="1920"/>
                    </a:lnTo>
                    <a:lnTo>
                      <a:pt x="1497" y="1920"/>
                    </a:lnTo>
                    <a:lnTo>
                      <a:pt x="1420" y="1911"/>
                    </a:lnTo>
                    <a:lnTo>
                      <a:pt x="1345" y="1897"/>
                    </a:lnTo>
                    <a:lnTo>
                      <a:pt x="1273" y="1874"/>
                    </a:lnTo>
                    <a:lnTo>
                      <a:pt x="1204" y="1845"/>
                    </a:lnTo>
                    <a:lnTo>
                      <a:pt x="1139" y="1809"/>
                    </a:lnTo>
                    <a:lnTo>
                      <a:pt x="1077" y="1767"/>
                    </a:lnTo>
                    <a:lnTo>
                      <a:pt x="1019" y="1721"/>
                    </a:lnTo>
                    <a:lnTo>
                      <a:pt x="967" y="1669"/>
                    </a:lnTo>
                    <a:lnTo>
                      <a:pt x="921" y="1611"/>
                    </a:lnTo>
                    <a:lnTo>
                      <a:pt x="880" y="1550"/>
                    </a:lnTo>
                    <a:lnTo>
                      <a:pt x="844" y="1485"/>
                    </a:lnTo>
                    <a:lnTo>
                      <a:pt x="815" y="1416"/>
                    </a:lnTo>
                    <a:lnTo>
                      <a:pt x="792" y="1344"/>
                    </a:lnTo>
                    <a:lnTo>
                      <a:pt x="777" y="1269"/>
                    </a:lnTo>
                    <a:lnTo>
                      <a:pt x="769" y="1191"/>
                    </a:lnTo>
                    <a:lnTo>
                      <a:pt x="769" y="1152"/>
                    </a:lnTo>
                    <a:close/>
                    <a:moveTo>
                      <a:pt x="0" y="3456"/>
                    </a:moveTo>
                    <a:lnTo>
                      <a:pt x="0" y="3841"/>
                    </a:lnTo>
                    <a:lnTo>
                      <a:pt x="3073" y="3841"/>
                    </a:lnTo>
                    <a:lnTo>
                      <a:pt x="3073" y="3456"/>
                    </a:lnTo>
                    <a:lnTo>
                      <a:pt x="3071" y="3400"/>
                    </a:lnTo>
                    <a:lnTo>
                      <a:pt x="3064" y="3289"/>
                    </a:lnTo>
                    <a:lnTo>
                      <a:pt x="3048" y="3180"/>
                    </a:lnTo>
                    <a:lnTo>
                      <a:pt x="3024" y="3075"/>
                    </a:lnTo>
                    <a:lnTo>
                      <a:pt x="2994" y="2971"/>
                    </a:lnTo>
                    <a:lnTo>
                      <a:pt x="2956" y="2872"/>
                    </a:lnTo>
                    <a:lnTo>
                      <a:pt x="2912" y="2774"/>
                    </a:lnTo>
                    <a:lnTo>
                      <a:pt x="2861" y="2682"/>
                    </a:lnTo>
                    <a:lnTo>
                      <a:pt x="2805" y="2592"/>
                    </a:lnTo>
                    <a:lnTo>
                      <a:pt x="2743" y="2507"/>
                    </a:lnTo>
                    <a:lnTo>
                      <a:pt x="2675" y="2428"/>
                    </a:lnTo>
                    <a:lnTo>
                      <a:pt x="2602" y="2352"/>
                    </a:lnTo>
                    <a:lnTo>
                      <a:pt x="2524" y="2283"/>
                    </a:lnTo>
                    <a:lnTo>
                      <a:pt x="2441" y="2218"/>
                    </a:lnTo>
                    <a:lnTo>
                      <a:pt x="2354" y="2157"/>
                    </a:lnTo>
                    <a:lnTo>
                      <a:pt x="2262" y="2104"/>
                    </a:lnTo>
                    <a:lnTo>
                      <a:pt x="2216" y="2081"/>
                    </a:lnTo>
                    <a:lnTo>
                      <a:pt x="2268" y="2041"/>
                    </a:lnTo>
                    <a:lnTo>
                      <a:pt x="2366" y="1950"/>
                    </a:lnTo>
                    <a:lnTo>
                      <a:pt x="2452" y="1849"/>
                    </a:lnTo>
                    <a:lnTo>
                      <a:pt x="2527" y="1740"/>
                    </a:lnTo>
                    <a:lnTo>
                      <a:pt x="2589" y="1620"/>
                    </a:lnTo>
                    <a:lnTo>
                      <a:pt x="2636" y="1495"/>
                    </a:lnTo>
                    <a:lnTo>
                      <a:pt x="2670" y="1361"/>
                    </a:lnTo>
                    <a:lnTo>
                      <a:pt x="2687" y="1223"/>
                    </a:lnTo>
                    <a:lnTo>
                      <a:pt x="2688" y="1152"/>
                    </a:lnTo>
                    <a:lnTo>
                      <a:pt x="2687" y="1093"/>
                    </a:lnTo>
                    <a:lnTo>
                      <a:pt x="2675" y="976"/>
                    </a:lnTo>
                    <a:lnTo>
                      <a:pt x="2652" y="864"/>
                    </a:lnTo>
                    <a:lnTo>
                      <a:pt x="2619" y="756"/>
                    </a:lnTo>
                    <a:lnTo>
                      <a:pt x="2575" y="652"/>
                    </a:lnTo>
                    <a:lnTo>
                      <a:pt x="2521" y="554"/>
                    </a:lnTo>
                    <a:lnTo>
                      <a:pt x="2459" y="462"/>
                    </a:lnTo>
                    <a:lnTo>
                      <a:pt x="2389" y="377"/>
                    </a:lnTo>
                    <a:lnTo>
                      <a:pt x="2311" y="299"/>
                    </a:lnTo>
                    <a:lnTo>
                      <a:pt x="2226" y="229"/>
                    </a:lnTo>
                    <a:lnTo>
                      <a:pt x="2134" y="167"/>
                    </a:lnTo>
                    <a:lnTo>
                      <a:pt x="2036" y="114"/>
                    </a:lnTo>
                    <a:lnTo>
                      <a:pt x="1932" y="69"/>
                    </a:lnTo>
                    <a:lnTo>
                      <a:pt x="1824" y="36"/>
                    </a:lnTo>
                    <a:lnTo>
                      <a:pt x="1712" y="13"/>
                    </a:lnTo>
                    <a:lnTo>
                      <a:pt x="1595" y="1"/>
                    </a:lnTo>
                    <a:lnTo>
                      <a:pt x="1536" y="0"/>
                    </a:lnTo>
                    <a:lnTo>
                      <a:pt x="1477" y="1"/>
                    </a:lnTo>
                    <a:lnTo>
                      <a:pt x="1361" y="13"/>
                    </a:lnTo>
                    <a:lnTo>
                      <a:pt x="1248" y="36"/>
                    </a:lnTo>
                    <a:lnTo>
                      <a:pt x="1140" y="69"/>
                    </a:lnTo>
                    <a:lnTo>
                      <a:pt x="1037" y="114"/>
                    </a:lnTo>
                    <a:lnTo>
                      <a:pt x="939" y="167"/>
                    </a:lnTo>
                    <a:lnTo>
                      <a:pt x="846" y="229"/>
                    </a:lnTo>
                    <a:lnTo>
                      <a:pt x="761" y="299"/>
                    </a:lnTo>
                    <a:lnTo>
                      <a:pt x="684" y="377"/>
                    </a:lnTo>
                    <a:lnTo>
                      <a:pt x="613" y="462"/>
                    </a:lnTo>
                    <a:lnTo>
                      <a:pt x="551" y="554"/>
                    </a:lnTo>
                    <a:lnTo>
                      <a:pt x="498" y="652"/>
                    </a:lnTo>
                    <a:lnTo>
                      <a:pt x="453" y="756"/>
                    </a:lnTo>
                    <a:lnTo>
                      <a:pt x="420" y="864"/>
                    </a:lnTo>
                    <a:lnTo>
                      <a:pt x="397" y="976"/>
                    </a:lnTo>
                    <a:lnTo>
                      <a:pt x="386" y="1093"/>
                    </a:lnTo>
                    <a:lnTo>
                      <a:pt x="384" y="1152"/>
                    </a:lnTo>
                    <a:lnTo>
                      <a:pt x="386" y="1223"/>
                    </a:lnTo>
                    <a:lnTo>
                      <a:pt x="403" y="1361"/>
                    </a:lnTo>
                    <a:lnTo>
                      <a:pt x="436" y="1495"/>
                    </a:lnTo>
                    <a:lnTo>
                      <a:pt x="484" y="1620"/>
                    </a:lnTo>
                    <a:lnTo>
                      <a:pt x="545" y="1740"/>
                    </a:lnTo>
                    <a:lnTo>
                      <a:pt x="620" y="1849"/>
                    </a:lnTo>
                    <a:lnTo>
                      <a:pt x="707" y="1950"/>
                    </a:lnTo>
                    <a:lnTo>
                      <a:pt x="805" y="2041"/>
                    </a:lnTo>
                    <a:lnTo>
                      <a:pt x="856" y="2081"/>
                    </a:lnTo>
                    <a:lnTo>
                      <a:pt x="810" y="2104"/>
                    </a:lnTo>
                    <a:lnTo>
                      <a:pt x="718" y="2157"/>
                    </a:lnTo>
                    <a:lnTo>
                      <a:pt x="632" y="2218"/>
                    </a:lnTo>
                    <a:lnTo>
                      <a:pt x="548" y="2283"/>
                    </a:lnTo>
                    <a:lnTo>
                      <a:pt x="471" y="2352"/>
                    </a:lnTo>
                    <a:lnTo>
                      <a:pt x="397" y="2428"/>
                    </a:lnTo>
                    <a:lnTo>
                      <a:pt x="329" y="2507"/>
                    </a:lnTo>
                    <a:lnTo>
                      <a:pt x="267" y="2592"/>
                    </a:lnTo>
                    <a:lnTo>
                      <a:pt x="211" y="2682"/>
                    </a:lnTo>
                    <a:lnTo>
                      <a:pt x="161" y="2774"/>
                    </a:lnTo>
                    <a:lnTo>
                      <a:pt x="116" y="2872"/>
                    </a:lnTo>
                    <a:lnTo>
                      <a:pt x="79" y="2971"/>
                    </a:lnTo>
                    <a:lnTo>
                      <a:pt x="49" y="3075"/>
                    </a:lnTo>
                    <a:lnTo>
                      <a:pt x="24" y="3180"/>
                    </a:lnTo>
                    <a:lnTo>
                      <a:pt x="8" y="3289"/>
                    </a:lnTo>
                    <a:lnTo>
                      <a:pt x="1" y="3400"/>
                    </a:lnTo>
                    <a:lnTo>
                      <a:pt x="0" y="34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50">
                <a:extLst>
                  <a:ext uri="{FF2B5EF4-FFF2-40B4-BE49-F238E27FC236}">
                    <a16:creationId xmlns:a16="http://schemas.microsoft.com/office/drawing/2014/main" xmlns="" id="{4B7447A0-1002-EEC5-0071-C852E1AEC3B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63225" y="4741863"/>
                <a:ext cx="1219200" cy="1625600"/>
              </a:xfrm>
              <a:custGeom>
                <a:avLst/>
                <a:gdLst>
                  <a:gd name="T0" fmla="*/ 384 w 2304"/>
                  <a:gd name="T1" fmla="*/ 385 h 3072"/>
                  <a:gd name="T2" fmla="*/ 1921 w 2304"/>
                  <a:gd name="T3" fmla="*/ 385 h 3072"/>
                  <a:gd name="T4" fmla="*/ 1921 w 2304"/>
                  <a:gd name="T5" fmla="*/ 2453 h 3072"/>
                  <a:gd name="T6" fmla="*/ 1920 w 2304"/>
                  <a:gd name="T7" fmla="*/ 2476 h 3072"/>
                  <a:gd name="T8" fmla="*/ 1911 w 2304"/>
                  <a:gd name="T9" fmla="*/ 2522 h 3072"/>
                  <a:gd name="T10" fmla="*/ 1892 w 2304"/>
                  <a:gd name="T11" fmla="*/ 2565 h 3072"/>
                  <a:gd name="T12" fmla="*/ 1866 w 2304"/>
                  <a:gd name="T13" fmla="*/ 2603 h 3072"/>
                  <a:gd name="T14" fmla="*/ 1835 w 2304"/>
                  <a:gd name="T15" fmla="*/ 2634 h 3072"/>
                  <a:gd name="T16" fmla="*/ 1797 w 2304"/>
                  <a:gd name="T17" fmla="*/ 2660 h 3072"/>
                  <a:gd name="T18" fmla="*/ 1754 w 2304"/>
                  <a:gd name="T19" fmla="*/ 2679 h 3072"/>
                  <a:gd name="T20" fmla="*/ 1708 w 2304"/>
                  <a:gd name="T21" fmla="*/ 2688 h 3072"/>
                  <a:gd name="T22" fmla="*/ 1685 w 2304"/>
                  <a:gd name="T23" fmla="*/ 2689 h 3072"/>
                  <a:gd name="T24" fmla="*/ 621 w 2304"/>
                  <a:gd name="T25" fmla="*/ 2689 h 3072"/>
                  <a:gd name="T26" fmla="*/ 596 w 2304"/>
                  <a:gd name="T27" fmla="*/ 2688 h 3072"/>
                  <a:gd name="T28" fmla="*/ 550 w 2304"/>
                  <a:gd name="T29" fmla="*/ 2679 h 3072"/>
                  <a:gd name="T30" fmla="*/ 508 w 2304"/>
                  <a:gd name="T31" fmla="*/ 2660 h 3072"/>
                  <a:gd name="T32" fmla="*/ 471 w 2304"/>
                  <a:gd name="T33" fmla="*/ 2634 h 3072"/>
                  <a:gd name="T34" fmla="*/ 438 w 2304"/>
                  <a:gd name="T35" fmla="*/ 2603 h 3072"/>
                  <a:gd name="T36" fmla="*/ 413 w 2304"/>
                  <a:gd name="T37" fmla="*/ 2565 h 3072"/>
                  <a:gd name="T38" fmla="*/ 394 w 2304"/>
                  <a:gd name="T39" fmla="*/ 2522 h 3072"/>
                  <a:gd name="T40" fmla="*/ 386 w 2304"/>
                  <a:gd name="T41" fmla="*/ 2476 h 3072"/>
                  <a:gd name="T42" fmla="*/ 384 w 2304"/>
                  <a:gd name="T43" fmla="*/ 2453 h 3072"/>
                  <a:gd name="T44" fmla="*/ 384 w 2304"/>
                  <a:gd name="T45" fmla="*/ 385 h 3072"/>
                  <a:gd name="T46" fmla="*/ 621 w 2304"/>
                  <a:gd name="T47" fmla="*/ 3072 h 3072"/>
                  <a:gd name="T48" fmla="*/ 1683 w 2304"/>
                  <a:gd name="T49" fmla="*/ 3072 h 3072"/>
                  <a:gd name="T50" fmla="*/ 1748 w 2304"/>
                  <a:gd name="T51" fmla="*/ 3071 h 3072"/>
                  <a:gd name="T52" fmla="*/ 1869 w 2304"/>
                  <a:gd name="T53" fmla="*/ 3046 h 3072"/>
                  <a:gd name="T54" fmla="*/ 1980 w 2304"/>
                  <a:gd name="T55" fmla="*/ 2999 h 3072"/>
                  <a:gd name="T56" fmla="*/ 2079 w 2304"/>
                  <a:gd name="T57" fmla="*/ 2931 h 3072"/>
                  <a:gd name="T58" fmla="*/ 2163 w 2304"/>
                  <a:gd name="T59" fmla="*/ 2847 h 3072"/>
                  <a:gd name="T60" fmla="*/ 2231 w 2304"/>
                  <a:gd name="T61" fmla="*/ 2748 h 3072"/>
                  <a:gd name="T62" fmla="*/ 2278 w 2304"/>
                  <a:gd name="T63" fmla="*/ 2637 h 3072"/>
                  <a:gd name="T64" fmla="*/ 2303 w 2304"/>
                  <a:gd name="T65" fmla="*/ 2516 h 3072"/>
                  <a:gd name="T66" fmla="*/ 2304 w 2304"/>
                  <a:gd name="T67" fmla="*/ 2453 h 3072"/>
                  <a:gd name="T68" fmla="*/ 2304 w 2304"/>
                  <a:gd name="T69" fmla="*/ 0 h 3072"/>
                  <a:gd name="T70" fmla="*/ 0 w 2304"/>
                  <a:gd name="T71" fmla="*/ 0 h 3072"/>
                  <a:gd name="T72" fmla="*/ 0 w 2304"/>
                  <a:gd name="T73" fmla="*/ 2453 h 3072"/>
                  <a:gd name="T74" fmla="*/ 3 w 2304"/>
                  <a:gd name="T75" fmla="*/ 2516 h 3072"/>
                  <a:gd name="T76" fmla="*/ 27 w 2304"/>
                  <a:gd name="T77" fmla="*/ 2637 h 3072"/>
                  <a:gd name="T78" fmla="*/ 75 w 2304"/>
                  <a:gd name="T79" fmla="*/ 2748 h 3072"/>
                  <a:gd name="T80" fmla="*/ 141 w 2304"/>
                  <a:gd name="T81" fmla="*/ 2847 h 3072"/>
                  <a:gd name="T82" fmla="*/ 226 w 2304"/>
                  <a:gd name="T83" fmla="*/ 2931 h 3072"/>
                  <a:gd name="T84" fmla="*/ 325 w 2304"/>
                  <a:gd name="T85" fmla="*/ 2999 h 3072"/>
                  <a:gd name="T86" fmla="*/ 436 w 2304"/>
                  <a:gd name="T87" fmla="*/ 3046 h 3072"/>
                  <a:gd name="T88" fmla="*/ 557 w 2304"/>
                  <a:gd name="T89" fmla="*/ 3071 h 3072"/>
                  <a:gd name="T90" fmla="*/ 621 w 2304"/>
                  <a:gd name="T91" fmla="*/ 3072 h 30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304" h="3072">
                    <a:moveTo>
                      <a:pt x="384" y="385"/>
                    </a:moveTo>
                    <a:lnTo>
                      <a:pt x="1921" y="385"/>
                    </a:lnTo>
                    <a:lnTo>
                      <a:pt x="1921" y="2453"/>
                    </a:lnTo>
                    <a:lnTo>
                      <a:pt x="1920" y="2476"/>
                    </a:lnTo>
                    <a:lnTo>
                      <a:pt x="1911" y="2522"/>
                    </a:lnTo>
                    <a:lnTo>
                      <a:pt x="1892" y="2565"/>
                    </a:lnTo>
                    <a:lnTo>
                      <a:pt x="1866" y="2603"/>
                    </a:lnTo>
                    <a:lnTo>
                      <a:pt x="1835" y="2634"/>
                    </a:lnTo>
                    <a:lnTo>
                      <a:pt x="1797" y="2660"/>
                    </a:lnTo>
                    <a:lnTo>
                      <a:pt x="1754" y="2679"/>
                    </a:lnTo>
                    <a:lnTo>
                      <a:pt x="1708" y="2688"/>
                    </a:lnTo>
                    <a:lnTo>
                      <a:pt x="1685" y="2689"/>
                    </a:lnTo>
                    <a:lnTo>
                      <a:pt x="621" y="2689"/>
                    </a:lnTo>
                    <a:lnTo>
                      <a:pt x="596" y="2688"/>
                    </a:lnTo>
                    <a:lnTo>
                      <a:pt x="550" y="2679"/>
                    </a:lnTo>
                    <a:lnTo>
                      <a:pt x="508" y="2660"/>
                    </a:lnTo>
                    <a:lnTo>
                      <a:pt x="471" y="2634"/>
                    </a:lnTo>
                    <a:lnTo>
                      <a:pt x="438" y="2603"/>
                    </a:lnTo>
                    <a:lnTo>
                      <a:pt x="413" y="2565"/>
                    </a:lnTo>
                    <a:lnTo>
                      <a:pt x="394" y="2522"/>
                    </a:lnTo>
                    <a:lnTo>
                      <a:pt x="386" y="2476"/>
                    </a:lnTo>
                    <a:lnTo>
                      <a:pt x="384" y="2453"/>
                    </a:lnTo>
                    <a:lnTo>
                      <a:pt x="384" y="385"/>
                    </a:lnTo>
                    <a:close/>
                    <a:moveTo>
                      <a:pt x="621" y="3072"/>
                    </a:moveTo>
                    <a:lnTo>
                      <a:pt x="1683" y="3072"/>
                    </a:lnTo>
                    <a:lnTo>
                      <a:pt x="1748" y="3071"/>
                    </a:lnTo>
                    <a:lnTo>
                      <a:pt x="1869" y="3046"/>
                    </a:lnTo>
                    <a:lnTo>
                      <a:pt x="1980" y="2999"/>
                    </a:lnTo>
                    <a:lnTo>
                      <a:pt x="2079" y="2931"/>
                    </a:lnTo>
                    <a:lnTo>
                      <a:pt x="2163" y="2847"/>
                    </a:lnTo>
                    <a:lnTo>
                      <a:pt x="2231" y="2748"/>
                    </a:lnTo>
                    <a:lnTo>
                      <a:pt x="2278" y="2637"/>
                    </a:lnTo>
                    <a:lnTo>
                      <a:pt x="2303" y="2516"/>
                    </a:lnTo>
                    <a:lnTo>
                      <a:pt x="2304" y="2453"/>
                    </a:lnTo>
                    <a:lnTo>
                      <a:pt x="2304" y="0"/>
                    </a:lnTo>
                    <a:lnTo>
                      <a:pt x="0" y="0"/>
                    </a:lnTo>
                    <a:lnTo>
                      <a:pt x="0" y="2453"/>
                    </a:lnTo>
                    <a:lnTo>
                      <a:pt x="3" y="2516"/>
                    </a:lnTo>
                    <a:lnTo>
                      <a:pt x="27" y="2637"/>
                    </a:lnTo>
                    <a:lnTo>
                      <a:pt x="75" y="2748"/>
                    </a:lnTo>
                    <a:lnTo>
                      <a:pt x="141" y="2847"/>
                    </a:lnTo>
                    <a:lnTo>
                      <a:pt x="226" y="2931"/>
                    </a:lnTo>
                    <a:lnTo>
                      <a:pt x="325" y="2999"/>
                    </a:lnTo>
                    <a:lnTo>
                      <a:pt x="436" y="3046"/>
                    </a:lnTo>
                    <a:lnTo>
                      <a:pt x="557" y="3071"/>
                    </a:lnTo>
                    <a:lnTo>
                      <a:pt x="621" y="307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51">
                <a:extLst>
                  <a:ext uri="{FF2B5EF4-FFF2-40B4-BE49-F238E27FC236}">
                    <a16:creationId xmlns:a16="http://schemas.microsoft.com/office/drawing/2014/main" xmlns="" id="{6CE04268-DCDC-F069-91BF-8198F4D055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68025" y="5046663"/>
                <a:ext cx="609600" cy="609600"/>
              </a:xfrm>
              <a:custGeom>
                <a:avLst/>
                <a:gdLst>
                  <a:gd name="T0" fmla="*/ 596 w 1152"/>
                  <a:gd name="T1" fmla="*/ 385 h 1152"/>
                  <a:gd name="T2" fmla="*/ 668 w 1152"/>
                  <a:gd name="T3" fmla="*/ 408 h 1152"/>
                  <a:gd name="T4" fmla="*/ 724 w 1152"/>
                  <a:gd name="T5" fmla="*/ 454 h 1152"/>
                  <a:gd name="T6" fmla="*/ 760 w 1152"/>
                  <a:gd name="T7" fmla="*/ 519 h 1152"/>
                  <a:gd name="T8" fmla="*/ 769 w 1152"/>
                  <a:gd name="T9" fmla="*/ 576 h 1152"/>
                  <a:gd name="T10" fmla="*/ 760 w 1152"/>
                  <a:gd name="T11" fmla="*/ 634 h 1152"/>
                  <a:gd name="T12" fmla="*/ 724 w 1152"/>
                  <a:gd name="T13" fmla="*/ 699 h 1152"/>
                  <a:gd name="T14" fmla="*/ 668 w 1152"/>
                  <a:gd name="T15" fmla="*/ 745 h 1152"/>
                  <a:gd name="T16" fmla="*/ 596 w 1152"/>
                  <a:gd name="T17" fmla="*/ 768 h 1152"/>
                  <a:gd name="T18" fmla="*/ 557 w 1152"/>
                  <a:gd name="T19" fmla="*/ 768 h 1152"/>
                  <a:gd name="T20" fmla="*/ 485 w 1152"/>
                  <a:gd name="T21" fmla="*/ 745 h 1152"/>
                  <a:gd name="T22" fmla="*/ 428 w 1152"/>
                  <a:gd name="T23" fmla="*/ 699 h 1152"/>
                  <a:gd name="T24" fmla="*/ 393 w 1152"/>
                  <a:gd name="T25" fmla="*/ 634 h 1152"/>
                  <a:gd name="T26" fmla="*/ 384 w 1152"/>
                  <a:gd name="T27" fmla="*/ 576 h 1152"/>
                  <a:gd name="T28" fmla="*/ 393 w 1152"/>
                  <a:gd name="T29" fmla="*/ 519 h 1152"/>
                  <a:gd name="T30" fmla="*/ 428 w 1152"/>
                  <a:gd name="T31" fmla="*/ 454 h 1152"/>
                  <a:gd name="T32" fmla="*/ 485 w 1152"/>
                  <a:gd name="T33" fmla="*/ 408 h 1152"/>
                  <a:gd name="T34" fmla="*/ 557 w 1152"/>
                  <a:gd name="T35" fmla="*/ 385 h 1152"/>
                  <a:gd name="T36" fmla="*/ 576 w 1152"/>
                  <a:gd name="T37" fmla="*/ 1152 h 1152"/>
                  <a:gd name="T38" fmla="*/ 747 w 1152"/>
                  <a:gd name="T39" fmla="*/ 1128 h 1152"/>
                  <a:gd name="T40" fmla="*/ 943 w 1152"/>
                  <a:gd name="T41" fmla="*/ 1021 h 1152"/>
                  <a:gd name="T42" fmla="*/ 1084 w 1152"/>
                  <a:gd name="T43" fmla="*/ 851 h 1152"/>
                  <a:gd name="T44" fmla="*/ 1151 w 1152"/>
                  <a:gd name="T45" fmla="*/ 635 h 1152"/>
                  <a:gd name="T46" fmla="*/ 1151 w 1152"/>
                  <a:gd name="T47" fmla="*/ 517 h 1152"/>
                  <a:gd name="T48" fmla="*/ 1084 w 1152"/>
                  <a:gd name="T49" fmla="*/ 301 h 1152"/>
                  <a:gd name="T50" fmla="*/ 943 w 1152"/>
                  <a:gd name="T51" fmla="*/ 131 h 1152"/>
                  <a:gd name="T52" fmla="*/ 747 w 1152"/>
                  <a:gd name="T53" fmla="*/ 25 h 1152"/>
                  <a:gd name="T54" fmla="*/ 576 w 1152"/>
                  <a:gd name="T55" fmla="*/ 0 h 1152"/>
                  <a:gd name="T56" fmla="*/ 405 w 1152"/>
                  <a:gd name="T57" fmla="*/ 25 h 1152"/>
                  <a:gd name="T58" fmla="*/ 210 w 1152"/>
                  <a:gd name="T59" fmla="*/ 131 h 1152"/>
                  <a:gd name="T60" fmla="*/ 69 w 1152"/>
                  <a:gd name="T61" fmla="*/ 301 h 1152"/>
                  <a:gd name="T62" fmla="*/ 3 w 1152"/>
                  <a:gd name="T63" fmla="*/ 517 h 1152"/>
                  <a:gd name="T64" fmla="*/ 3 w 1152"/>
                  <a:gd name="T65" fmla="*/ 635 h 1152"/>
                  <a:gd name="T66" fmla="*/ 69 w 1152"/>
                  <a:gd name="T67" fmla="*/ 851 h 1152"/>
                  <a:gd name="T68" fmla="*/ 210 w 1152"/>
                  <a:gd name="T69" fmla="*/ 1021 h 1152"/>
                  <a:gd name="T70" fmla="*/ 405 w 1152"/>
                  <a:gd name="T71" fmla="*/ 1128 h 1152"/>
                  <a:gd name="T72" fmla="*/ 576 w 1152"/>
                  <a:gd name="T73" fmla="*/ 1152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385"/>
                    </a:moveTo>
                    <a:lnTo>
                      <a:pt x="596" y="385"/>
                    </a:lnTo>
                    <a:lnTo>
                      <a:pt x="634" y="392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6" y="484"/>
                    </a:lnTo>
                    <a:lnTo>
                      <a:pt x="760" y="519"/>
                    </a:lnTo>
                    <a:lnTo>
                      <a:pt x="768" y="556"/>
                    </a:lnTo>
                    <a:lnTo>
                      <a:pt x="769" y="576"/>
                    </a:lnTo>
                    <a:lnTo>
                      <a:pt x="768" y="596"/>
                    </a:lnTo>
                    <a:lnTo>
                      <a:pt x="760" y="634"/>
                    </a:lnTo>
                    <a:lnTo>
                      <a:pt x="746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5"/>
                    </a:lnTo>
                    <a:lnTo>
                      <a:pt x="634" y="761"/>
                    </a:lnTo>
                    <a:lnTo>
                      <a:pt x="596" y="768"/>
                    </a:lnTo>
                    <a:lnTo>
                      <a:pt x="576" y="768"/>
                    </a:lnTo>
                    <a:lnTo>
                      <a:pt x="557" y="768"/>
                    </a:lnTo>
                    <a:lnTo>
                      <a:pt x="520" y="761"/>
                    </a:lnTo>
                    <a:lnTo>
                      <a:pt x="485" y="745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8" y="668"/>
                    </a:lnTo>
                    <a:lnTo>
                      <a:pt x="393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6"/>
                    </a:lnTo>
                    <a:lnTo>
                      <a:pt x="393" y="519"/>
                    </a:lnTo>
                    <a:lnTo>
                      <a:pt x="408" y="484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5" y="408"/>
                    </a:lnTo>
                    <a:lnTo>
                      <a:pt x="520" y="392"/>
                    </a:lnTo>
                    <a:lnTo>
                      <a:pt x="557" y="385"/>
                    </a:lnTo>
                    <a:lnTo>
                      <a:pt x="576" y="385"/>
                    </a:lnTo>
                    <a:close/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3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4" y="851"/>
                    </a:lnTo>
                    <a:lnTo>
                      <a:pt x="1128" y="748"/>
                    </a:lnTo>
                    <a:lnTo>
                      <a:pt x="1151" y="635"/>
                    </a:lnTo>
                    <a:lnTo>
                      <a:pt x="1152" y="576"/>
                    </a:lnTo>
                    <a:lnTo>
                      <a:pt x="1151" y="517"/>
                    </a:lnTo>
                    <a:lnTo>
                      <a:pt x="1128" y="405"/>
                    </a:lnTo>
                    <a:lnTo>
                      <a:pt x="1084" y="301"/>
                    </a:lnTo>
                    <a:lnTo>
                      <a:pt x="1021" y="209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5"/>
                    </a:lnTo>
                    <a:lnTo>
                      <a:pt x="635" y="2"/>
                    </a:lnTo>
                    <a:lnTo>
                      <a:pt x="576" y="0"/>
                    </a:lnTo>
                    <a:lnTo>
                      <a:pt x="517" y="2"/>
                    </a:lnTo>
                    <a:lnTo>
                      <a:pt x="405" y="25"/>
                    </a:lnTo>
                    <a:lnTo>
                      <a:pt x="302" y="69"/>
                    </a:lnTo>
                    <a:lnTo>
                      <a:pt x="210" y="131"/>
                    </a:lnTo>
                    <a:lnTo>
                      <a:pt x="131" y="209"/>
                    </a:lnTo>
                    <a:lnTo>
                      <a:pt x="69" y="301"/>
                    </a:lnTo>
                    <a:lnTo>
                      <a:pt x="26" y="405"/>
                    </a:lnTo>
                    <a:lnTo>
                      <a:pt x="3" y="517"/>
                    </a:lnTo>
                    <a:lnTo>
                      <a:pt x="0" y="576"/>
                    </a:lnTo>
                    <a:lnTo>
                      <a:pt x="3" y="635"/>
                    </a:lnTo>
                    <a:lnTo>
                      <a:pt x="26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10" y="1021"/>
                    </a:lnTo>
                    <a:lnTo>
                      <a:pt x="302" y="1083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Rectangle 52">
                <a:extLst>
                  <a:ext uri="{FF2B5EF4-FFF2-40B4-BE49-F238E27FC236}">
                    <a16:creationId xmlns:a16="http://schemas.microsoft.com/office/drawing/2014/main" xmlns="" id="{52CDF5D8-7CCD-5423-025B-7F7D548DEC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25" y="6977063"/>
                <a:ext cx="2946400" cy="2032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Rectangle 53">
                <a:extLst>
                  <a:ext uri="{FF2B5EF4-FFF2-40B4-BE49-F238E27FC236}">
                    <a16:creationId xmlns:a16="http://schemas.microsoft.com/office/drawing/2014/main" xmlns="" id="{589C97BA-D8E2-45F9-BCD8-2477413723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25" y="7485063"/>
                <a:ext cx="2946400" cy="20478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Rectangle 54">
                <a:extLst>
                  <a:ext uri="{FF2B5EF4-FFF2-40B4-BE49-F238E27FC236}">
                    <a16:creationId xmlns:a16="http://schemas.microsoft.com/office/drawing/2014/main" xmlns="" id="{E281FCC2-5012-3A41-A8A3-7D6E63374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25" y="7994651"/>
                <a:ext cx="2946400" cy="201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Rectangle 55">
                <a:extLst>
                  <a:ext uri="{FF2B5EF4-FFF2-40B4-BE49-F238E27FC236}">
                    <a16:creationId xmlns:a16="http://schemas.microsoft.com/office/drawing/2014/main" xmlns="" id="{7F11E2AC-86FB-BF43-4494-2C557A5024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3625" y="8501063"/>
                <a:ext cx="1422400" cy="2032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322D740F-1E74-574F-22EF-30751DB40EF4}"/>
              </a:ext>
            </a:extLst>
          </p:cNvPr>
          <p:cNvSpPr/>
          <p:nvPr/>
        </p:nvSpPr>
        <p:spPr>
          <a:xfrm>
            <a:off x="1614111" y="3054980"/>
            <a:ext cx="2607277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9865DD"/>
                </a:solidFill>
              </a:rPr>
              <a:t>CONTENTS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>
                    <a:lumMod val="6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>
                  <a:lumMod val="6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D6B467D3-DAE2-DB41-33A6-F328BC50D230}"/>
              </a:ext>
            </a:extLst>
          </p:cNvPr>
          <p:cNvSpPr/>
          <p:nvPr/>
        </p:nvSpPr>
        <p:spPr>
          <a:xfrm>
            <a:off x="8793409" y="3096400"/>
            <a:ext cx="2607277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78808D"/>
                </a:solidFill>
              </a:rPr>
              <a:t>CONTENTS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rgbClr val="78808D"/>
                </a:solidFill>
              </a:rPr>
              <a:t>컨텐츠에 대한 내용을 적어요</a:t>
            </a:r>
            <a:endParaRPr lang="en-US" altLang="ko-KR" sz="1400" dirty="0">
              <a:solidFill>
                <a:srgbClr val="78808D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srgbClr val="78808D"/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3478024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xmlns="" id="{78C07481-A706-28DF-2A3C-ECEBAA900376}"/>
              </a:ext>
            </a:extLst>
          </p:cNvPr>
          <p:cNvSpPr/>
          <p:nvPr/>
        </p:nvSpPr>
        <p:spPr>
          <a:xfrm>
            <a:off x="1009455" y="288634"/>
            <a:ext cx="10963469" cy="6280727"/>
          </a:xfrm>
          <a:prstGeom prst="roundRect">
            <a:avLst>
              <a:gd name="adj" fmla="val 3018"/>
            </a:avLst>
          </a:prstGeom>
          <a:solidFill>
            <a:schemeClr val="bg1"/>
          </a:solidFill>
          <a:ln>
            <a:noFill/>
          </a:ln>
          <a:effectLst>
            <a:outerShdw blurRad="444500" dist="165100" dir="5400000" algn="t" rotWithShape="0">
              <a:srgbClr val="C269E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174625">
              <a:defRPr/>
            </a:pPr>
            <a:r>
              <a:rPr lang="en-US" altLang="ko-KR" sz="2400" i="1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45756B67-3DB7-EB28-41CD-216D34EEB938}"/>
              </a:ext>
            </a:extLst>
          </p:cNvPr>
          <p:cNvSpPr/>
          <p:nvPr/>
        </p:nvSpPr>
        <p:spPr>
          <a:xfrm>
            <a:off x="286327" y="288635"/>
            <a:ext cx="544945" cy="628072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C269E9"/>
              </a:gs>
              <a:gs pos="100000">
                <a:srgbClr val="E6ABEF"/>
              </a:gs>
            </a:gsLst>
            <a:lin ang="5400000" scaled="1"/>
          </a:gradFill>
          <a:ln>
            <a:noFill/>
          </a:ln>
          <a:effectLst>
            <a:outerShdw blurRad="228600" dist="38100" dir="5400000" algn="t" rotWithShape="0">
              <a:srgbClr val="C269E9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>
              <a:defRPr/>
            </a:pPr>
            <a:r>
              <a:rPr lang="en-US" altLang="ko-KR" sz="900" dirty="0" err="1">
                <a:solidFill>
                  <a:prstClr val="white"/>
                </a:solidFill>
              </a:rPr>
              <a:t>seok</a:t>
            </a:r>
            <a:endParaRPr lang="en-US" altLang="ko-KR" sz="900" dirty="0">
              <a:solidFill>
                <a:prstClr val="white"/>
              </a:solidFill>
            </a:endParaRPr>
          </a:p>
          <a:p>
            <a:pPr algn="ctr">
              <a:defRPr/>
            </a:pPr>
            <a:r>
              <a:rPr lang="en-US" altLang="ko-KR" sz="600" dirty="0">
                <a:solidFill>
                  <a:prstClr val="white"/>
                </a:solidFill>
              </a:rPr>
              <a:t>830621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57401FFB-DDC9-8A93-0865-C12DF3A539EC}"/>
              </a:ext>
            </a:extLst>
          </p:cNvPr>
          <p:cNvSpPr/>
          <p:nvPr/>
        </p:nvSpPr>
        <p:spPr>
          <a:xfrm>
            <a:off x="379683" y="1574289"/>
            <a:ext cx="903177" cy="32904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14300" dist="38100" dir="5400000" algn="t" rotWithShape="0">
              <a:srgbClr val="C269E9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r">
              <a:defRPr/>
            </a:pPr>
            <a:r>
              <a:rPr lang="en-US" altLang="ko-KR" sz="1000" b="1" dirty="0">
                <a:solidFill>
                  <a:srgbClr val="C269E9"/>
                </a:solidFill>
              </a:rPr>
              <a:t>4P MIX</a:t>
            </a:r>
            <a:endParaRPr lang="ko-KR" altLang="en-US" sz="1000" b="1" dirty="0">
              <a:solidFill>
                <a:srgbClr val="C269E9"/>
              </a:solidFill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xmlns="" id="{0E33EED1-0B45-B759-26A3-ADB3D7360ABD}"/>
              </a:ext>
            </a:extLst>
          </p:cNvPr>
          <p:cNvSpPr>
            <a:spLocks/>
          </p:cNvSpPr>
          <p:nvPr/>
        </p:nvSpPr>
        <p:spPr bwMode="auto">
          <a:xfrm>
            <a:off x="500239" y="2839824"/>
            <a:ext cx="117118" cy="154560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자유형 23">
            <a:extLst>
              <a:ext uri="{FF2B5EF4-FFF2-40B4-BE49-F238E27FC236}">
                <a16:creationId xmlns:a16="http://schemas.microsoft.com/office/drawing/2014/main" xmlns="" id="{D9616A4D-E31F-CA59-3F67-5E7227C603CD}"/>
              </a:ext>
            </a:extLst>
          </p:cNvPr>
          <p:cNvSpPr>
            <a:spLocks/>
          </p:cNvSpPr>
          <p:nvPr/>
        </p:nvSpPr>
        <p:spPr bwMode="auto">
          <a:xfrm>
            <a:off x="470498" y="2240791"/>
            <a:ext cx="176601" cy="154561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하트 11">
            <a:extLst>
              <a:ext uri="{FF2B5EF4-FFF2-40B4-BE49-F238E27FC236}">
                <a16:creationId xmlns:a16="http://schemas.microsoft.com/office/drawing/2014/main" xmlns="" id="{FEF65E2B-EC58-417C-CEFE-69D17792CE01}"/>
              </a:ext>
            </a:extLst>
          </p:cNvPr>
          <p:cNvSpPr/>
          <p:nvPr/>
        </p:nvSpPr>
        <p:spPr>
          <a:xfrm>
            <a:off x="481591" y="1062647"/>
            <a:ext cx="154414" cy="154414"/>
          </a:xfrm>
          <a:prstGeom prst="hear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3" name="Group 16">
            <a:extLst>
              <a:ext uri="{FF2B5EF4-FFF2-40B4-BE49-F238E27FC236}">
                <a16:creationId xmlns:a16="http://schemas.microsoft.com/office/drawing/2014/main" xmlns="" id="{6DC3760D-D2C2-2651-F101-852D9B41A26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4664" y="3438856"/>
            <a:ext cx="168268" cy="193407"/>
            <a:chOff x="1039" y="1681"/>
            <a:chExt cx="1071" cy="1231"/>
          </a:xfrm>
          <a:solidFill>
            <a:schemeClr val="bg1"/>
          </a:solidFill>
        </p:grpSpPr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xmlns="" id="{B4615C05-6470-FB5D-B87B-270AD86304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" y="1681"/>
              <a:ext cx="1071" cy="1099"/>
            </a:xfrm>
            <a:custGeom>
              <a:avLst/>
              <a:gdLst>
                <a:gd name="T0" fmla="*/ 3169 w 3212"/>
                <a:gd name="T1" fmla="*/ 566 h 3298"/>
                <a:gd name="T2" fmla="*/ 3035 w 3212"/>
                <a:gd name="T3" fmla="*/ 475 h 3298"/>
                <a:gd name="T4" fmla="*/ 2711 w 3212"/>
                <a:gd name="T5" fmla="*/ 199 h 3298"/>
                <a:gd name="T6" fmla="*/ 2384 w 3212"/>
                <a:gd name="T7" fmla="*/ 19 h 3298"/>
                <a:gd name="T8" fmla="*/ 2347 w 3212"/>
                <a:gd name="T9" fmla="*/ 4 h 3298"/>
                <a:gd name="T10" fmla="*/ 2278 w 3212"/>
                <a:gd name="T11" fmla="*/ 47 h 3298"/>
                <a:gd name="T12" fmla="*/ 2171 w 3212"/>
                <a:gd name="T13" fmla="*/ 190 h 3298"/>
                <a:gd name="T14" fmla="*/ 1698 w 3212"/>
                <a:gd name="T15" fmla="*/ 610 h 3298"/>
                <a:gd name="T16" fmla="*/ 716 w 3212"/>
                <a:gd name="T17" fmla="*/ 1337 h 3298"/>
                <a:gd name="T18" fmla="*/ 296 w 3212"/>
                <a:gd name="T19" fmla="*/ 1713 h 3298"/>
                <a:gd name="T20" fmla="*/ 59 w 3212"/>
                <a:gd name="T21" fmla="*/ 2061 h 3298"/>
                <a:gd name="T22" fmla="*/ 0 w 3212"/>
                <a:gd name="T23" fmla="*/ 2479 h 3298"/>
                <a:gd name="T24" fmla="*/ 29 w 3212"/>
                <a:gd name="T25" fmla="*/ 2758 h 3298"/>
                <a:gd name="T26" fmla="*/ 183 w 3212"/>
                <a:gd name="T27" fmla="*/ 2915 h 3298"/>
                <a:gd name="T28" fmla="*/ 615 w 3212"/>
                <a:gd name="T29" fmla="*/ 3255 h 3298"/>
                <a:gd name="T30" fmla="*/ 886 w 3212"/>
                <a:gd name="T31" fmla="*/ 3291 h 3298"/>
                <a:gd name="T32" fmla="*/ 1138 w 3212"/>
                <a:gd name="T33" fmla="*/ 3171 h 3298"/>
                <a:gd name="T34" fmla="*/ 1808 w 3212"/>
                <a:gd name="T35" fmla="*/ 2600 h 3298"/>
                <a:gd name="T36" fmla="*/ 2812 w 3212"/>
                <a:gd name="T37" fmla="*/ 1724 h 3298"/>
                <a:gd name="T38" fmla="*/ 3103 w 3212"/>
                <a:gd name="T39" fmla="*/ 1438 h 3298"/>
                <a:gd name="T40" fmla="*/ 3146 w 3212"/>
                <a:gd name="T41" fmla="*/ 1401 h 3298"/>
                <a:gd name="T42" fmla="*/ 3193 w 3212"/>
                <a:gd name="T43" fmla="*/ 1183 h 3298"/>
                <a:gd name="T44" fmla="*/ 3208 w 3212"/>
                <a:gd name="T45" fmla="*/ 620 h 3298"/>
                <a:gd name="T46" fmla="*/ 1001 w 3212"/>
                <a:gd name="T47" fmla="*/ 3114 h 3298"/>
                <a:gd name="T48" fmla="*/ 881 w 3212"/>
                <a:gd name="T49" fmla="*/ 3066 h 3298"/>
                <a:gd name="T50" fmla="*/ 844 w 3212"/>
                <a:gd name="T51" fmla="*/ 2610 h 3298"/>
                <a:gd name="T52" fmla="*/ 840 w 3212"/>
                <a:gd name="T53" fmla="*/ 2398 h 3298"/>
                <a:gd name="T54" fmla="*/ 401 w 3212"/>
                <a:gd name="T55" fmla="*/ 2082 h 3298"/>
                <a:gd name="T56" fmla="*/ 241 w 3212"/>
                <a:gd name="T57" fmla="*/ 1969 h 3298"/>
                <a:gd name="T58" fmla="*/ 752 w 3212"/>
                <a:gd name="T59" fmla="*/ 2141 h 3298"/>
                <a:gd name="T60" fmla="*/ 1034 w 3212"/>
                <a:gd name="T61" fmla="*/ 2354 h 3298"/>
                <a:gd name="T62" fmla="*/ 1418 w 3212"/>
                <a:gd name="T63" fmla="*/ 2074 h 3298"/>
                <a:gd name="T64" fmla="*/ 1624 w 3212"/>
                <a:gd name="T65" fmla="*/ 1847 h 3298"/>
                <a:gd name="T66" fmla="*/ 1420 w 3212"/>
                <a:gd name="T67" fmla="*/ 1596 h 3298"/>
                <a:gd name="T68" fmla="*/ 1082 w 3212"/>
                <a:gd name="T69" fmla="*/ 1248 h 3298"/>
                <a:gd name="T70" fmla="*/ 1614 w 3212"/>
                <a:gd name="T71" fmla="*/ 825 h 3298"/>
                <a:gd name="T72" fmla="*/ 2194 w 3212"/>
                <a:gd name="T73" fmla="*/ 338 h 3298"/>
                <a:gd name="T74" fmla="*/ 2374 w 3212"/>
                <a:gd name="T75" fmla="*/ 118 h 3298"/>
                <a:gd name="T76" fmla="*/ 2661 w 3212"/>
                <a:gd name="T77" fmla="*/ 304 h 3298"/>
                <a:gd name="T78" fmla="*/ 2993 w 3212"/>
                <a:gd name="T79" fmla="*/ 603 h 3298"/>
                <a:gd name="T80" fmla="*/ 2474 w 3212"/>
                <a:gd name="T81" fmla="*/ 1257 h 3298"/>
                <a:gd name="T82" fmla="*/ 1732 w 3212"/>
                <a:gd name="T83" fmla="*/ 1951 h 3298"/>
                <a:gd name="T84" fmla="*/ 1047 w 3212"/>
                <a:gd name="T85" fmla="*/ 2462 h 3298"/>
                <a:gd name="T86" fmla="*/ 1012 w 3212"/>
                <a:gd name="T87" fmla="*/ 2472 h 3298"/>
                <a:gd name="T88" fmla="*/ 3078 w 3212"/>
                <a:gd name="T89" fmla="*/ 1147 h 3298"/>
                <a:gd name="T90" fmla="*/ 3067 w 3212"/>
                <a:gd name="T91" fmla="*/ 1301 h 3298"/>
                <a:gd name="T92" fmla="*/ 3051 w 3212"/>
                <a:gd name="T93" fmla="*/ 1343 h 3298"/>
                <a:gd name="T94" fmla="*/ 3018 w 3212"/>
                <a:gd name="T95" fmla="*/ 1366 h 3298"/>
                <a:gd name="T96" fmla="*/ 2890 w 3212"/>
                <a:gd name="T97" fmla="*/ 1493 h 3298"/>
                <a:gd name="T98" fmla="*/ 1823 w 3212"/>
                <a:gd name="T99" fmla="*/ 2434 h 3298"/>
                <a:gd name="T100" fmla="*/ 1765 w 3212"/>
                <a:gd name="T101" fmla="*/ 2231 h 3298"/>
                <a:gd name="T102" fmla="*/ 1749 w 3212"/>
                <a:gd name="T103" fmla="*/ 2105 h 3298"/>
                <a:gd name="T104" fmla="*/ 2236 w 3212"/>
                <a:gd name="T105" fmla="*/ 1651 h 3298"/>
                <a:gd name="T106" fmla="*/ 3095 w 3212"/>
                <a:gd name="T107" fmla="*/ 770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xmlns="" id="{6E3BC20F-725E-8659-9459-33C64093D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8" y="2746"/>
              <a:ext cx="212" cy="132"/>
            </a:xfrm>
            <a:custGeom>
              <a:avLst/>
              <a:gdLst>
                <a:gd name="T0" fmla="*/ 544 w 635"/>
                <a:gd name="T1" fmla="*/ 0 h 398"/>
                <a:gd name="T2" fmla="*/ 504 w 635"/>
                <a:gd name="T3" fmla="*/ 18 h 398"/>
                <a:gd name="T4" fmla="*/ 496 w 635"/>
                <a:gd name="T5" fmla="*/ 52 h 398"/>
                <a:gd name="T6" fmla="*/ 530 w 635"/>
                <a:gd name="T7" fmla="*/ 177 h 398"/>
                <a:gd name="T8" fmla="*/ 515 w 635"/>
                <a:gd name="T9" fmla="*/ 226 h 398"/>
                <a:gd name="T10" fmla="*/ 478 w 635"/>
                <a:gd name="T11" fmla="*/ 262 h 398"/>
                <a:gd name="T12" fmla="*/ 403 w 635"/>
                <a:gd name="T13" fmla="*/ 291 h 398"/>
                <a:gd name="T14" fmla="*/ 352 w 635"/>
                <a:gd name="T15" fmla="*/ 272 h 398"/>
                <a:gd name="T16" fmla="*/ 332 w 635"/>
                <a:gd name="T17" fmla="*/ 226 h 398"/>
                <a:gd name="T18" fmla="*/ 331 w 635"/>
                <a:gd name="T19" fmla="*/ 198 h 398"/>
                <a:gd name="T20" fmla="*/ 303 w 635"/>
                <a:gd name="T21" fmla="*/ 164 h 398"/>
                <a:gd name="T22" fmla="*/ 246 w 635"/>
                <a:gd name="T23" fmla="*/ 180 h 398"/>
                <a:gd name="T24" fmla="*/ 236 w 635"/>
                <a:gd name="T25" fmla="*/ 209 h 398"/>
                <a:gd name="T26" fmla="*/ 220 w 635"/>
                <a:gd name="T27" fmla="*/ 268 h 398"/>
                <a:gd name="T28" fmla="*/ 160 w 635"/>
                <a:gd name="T29" fmla="*/ 310 h 398"/>
                <a:gd name="T30" fmla="*/ 122 w 635"/>
                <a:gd name="T31" fmla="*/ 304 h 398"/>
                <a:gd name="T32" fmla="*/ 83 w 635"/>
                <a:gd name="T33" fmla="*/ 270 h 398"/>
                <a:gd name="T34" fmla="*/ 83 w 635"/>
                <a:gd name="T35" fmla="*/ 182 h 398"/>
                <a:gd name="T36" fmla="*/ 90 w 635"/>
                <a:gd name="T37" fmla="*/ 149 h 398"/>
                <a:gd name="T38" fmla="*/ 62 w 635"/>
                <a:gd name="T39" fmla="*/ 126 h 398"/>
                <a:gd name="T40" fmla="*/ 34 w 635"/>
                <a:gd name="T41" fmla="*/ 139 h 398"/>
                <a:gd name="T42" fmla="*/ 7 w 635"/>
                <a:gd name="T43" fmla="*/ 193 h 398"/>
                <a:gd name="T44" fmla="*/ 3 w 635"/>
                <a:gd name="T45" fmla="*/ 268 h 398"/>
                <a:gd name="T46" fmla="*/ 31 w 635"/>
                <a:gd name="T47" fmla="*/ 336 h 398"/>
                <a:gd name="T48" fmla="*/ 93 w 635"/>
                <a:gd name="T49" fmla="*/ 383 h 398"/>
                <a:gd name="T50" fmla="*/ 139 w 635"/>
                <a:gd name="T51" fmla="*/ 398 h 398"/>
                <a:gd name="T52" fmla="*/ 229 w 635"/>
                <a:gd name="T53" fmla="*/ 383 h 398"/>
                <a:gd name="T54" fmla="*/ 279 w 635"/>
                <a:gd name="T55" fmla="*/ 339 h 398"/>
                <a:gd name="T56" fmla="*/ 350 w 635"/>
                <a:gd name="T57" fmla="*/ 379 h 398"/>
                <a:gd name="T58" fmla="*/ 470 w 635"/>
                <a:gd name="T59" fmla="*/ 375 h 398"/>
                <a:gd name="T60" fmla="*/ 527 w 635"/>
                <a:gd name="T61" fmla="*/ 350 h 398"/>
                <a:gd name="T62" fmla="*/ 600 w 635"/>
                <a:gd name="T63" fmla="*/ 271 h 398"/>
                <a:gd name="T64" fmla="*/ 635 w 635"/>
                <a:gd name="T65" fmla="*/ 166 h 398"/>
                <a:gd name="T66" fmla="*/ 614 w 635"/>
                <a:gd name="T67" fmla="*/ 64 h 398"/>
                <a:gd name="T68" fmla="*/ 555 w 635"/>
                <a:gd name="T69" fmla="*/ 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xmlns="" id="{48CDDE4B-7352-6E69-6EB2-B0DC4413E2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515"/>
              <a:ext cx="176" cy="179"/>
            </a:xfrm>
            <a:custGeom>
              <a:avLst/>
              <a:gdLst>
                <a:gd name="T0" fmla="*/ 301 w 528"/>
                <a:gd name="T1" fmla="*/ 1 h 538"/>
                <a:gd name="T2" fmla="*/ 268 w 528"/>
                <a:gd name="T3" fmla="*/ 27 h 538"/>
                <a:gd name="T4" fmla="*/ 273 w 528"/>
                <a:gd name="T5" fmla="*/ 82 h 538"/>
                <a:gd name="T6" fmla="*/ 298 w 528"/>
                <a:gd name="T7" fmla="*/ 95 h 538"/>
                <a:gd name="T8" fmla="*/ 373 w 528"/>
                <a:gd name="T9" fmla="*/ 112 h 538"/>
                <a:gd name="T10" fmla="*/ 419 w 528"/>
                <a:gd name="T11" fmla="*/ 145 h 538"/>
                <a:gd name="T12" fmla="*/ 423 w 528"/>
                <a:gd name="T13" fmla="*/ 191 h 538"/>
                <a:gd name="T14" fmla="*/ 409 w 528"/>
                <a:gd name="T15" fmla="*/ 220 h 538"/>
                <a:gd name="T16" fmla="*/ 357 w 528"/>
                <a:gd name="T17" fmla="*/ 265 h 538"/>
                <a:gd name="T18" fmla="*/ 245 w 528"/>
                <a:gd name="T19" fmla="*/ 269 h 538"/>
                <a:gd name="T20" fmla="*/ 207 w 528"/>
                <a:gd name="T21" fmla="*/ 256 h 538"/>
                <a:gd name="T22" fmla="*/ 188 w 528"/>
                <a:gd name="T23" fmla="*/ 250 h 538"/>
                <a:gd name="T24" fmla="*/ 150 w 528"/>
                <a:gd name="T25" fmla="*/ 268 h 538"/>
                <a:gd name="T26" fmla="*/ 141 w 528"/>
                <a:gd name="T27" fmla="*/ 324 h 538"/>
                <a:gd name="T28" fmla="*/ 161 w 528"/>
                <a:gd name="T29" fmla="*/ 341 h 538"/>
                <a:gd name="T30" fmla="*/ 173 w 528"/>
                <a:gd name="T31" fmla="*/ 347 h 538"/>
                <a:gd name="T32" fmla="*/ 178 w 528"/>
                <a:gd name="T33" fmla="*/ 348 h 538"/>
                <a:gd name="T34" fmla="*/ 184 w 528"/>
                <a:gd name="T35" fmla="*/ 351 h 538"/>
                <a:gd name="T36" fmla="*/ 220 w 528"/>
                <a:gd name="T37" fmla="*/ 367 h 538"/>
                <a:gd name="T38" fmla="*/ 243 w 528"/>
                <a:gd name="T39" fmla="*/ 399 h 538"/>
                <a:gd name="T40" fmla="*/ 180 w 528"/>
                <a:gd name="T41" fmla="*/ 443 h 538"/>
                <a:gd name="T42" fmla="*/ 131 w 528"/>
                <a:gd name="T43" fmla="*/ 456 h 538"/>
                <a:gd name="T44" fmla="*/ 62 w 528"/>
                <a:gd name="T45" fmla="*/ 456 h 538"/>
                <a:gd name="T46" fmla="*/ 50 w 528"/>
                <a:gd name="T47" fmla="*/ 443 h 538"/>
                <a:gd name="T48" fmla="*/ 10 w 528"/>
                <a:gd name="T49" fmla="*/ 446 h 538"/>
                <a:gd name="T50" fmla="*/ 3 w 528"/>
                <a:gd name="T51" fmla="*/ 475 h 538"/>
                <a:gd name="T52" fmla="*/ 45 w 528"/>
                <a:gd name="T53" fmla="*/ 525 h 538"/>
                <a:gd name="T54" fmla="*/ 134 w 528"/>
                <a:gd name="T55" fmla="*/ 538 h 538"/>
                <a:gd name="T56" fmla="*/ 190 w 528"/>
                <a:gd name="T57" fmla="*/ 528 h 538"/>
                <a:gd name="T58" fmla="*/ 302 w 528"/>
                <a:gd name="T59" fmla="*/ 465 h 538"/>
                <a:gd name="T60" fmla="*/ 355 w 528"/>
                <a:gd name="T61" fmla="*/ 383 h 538"/>
                <a:gd name="T62" fmla="*/ 357 w 528"/>
                <a:gd name="T63" fmla="*/ 366 h 538"/>
                <a:gd name="T64" fmla="*/ 425 w 528"/>
                <a:gd name="T65" fmla="*/ 341 h 538"/>
                <a:gd name="T66" fmla="*/ 497 w 528"/>
                <a:gd name="T67" fmla="*/ 271 h 538"/>
                <a:gd name="T68" fmla="*/ 520 w 528"/>
                <a:gd name="T69" fmla="*/ 220 h 538"/>
                <a:gd name="T70" fmla="*/ 520 w 528"/>
                <a:gd name="T71" fmla="*/ 127 h 538"/>
                <a:gd name="T72" fmla="*/ 469 w 528"/>
                <a:gd name="T73" fmla="*/ 53 h 538"/>
                <a:gd name="T74" fmla="*/ 384 w 528"/>
                <a:gd name="T75" fmla="*/ 9 h 538"/>
                <a:gd name="T76" fmla="*/ 311 w 528"/>
                <a:gd name="T7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xmlns="" id="{2B06A982-0453-19E5-995A-6838D28B15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" y="2702"/>
              <a:ext cx="205" cy="210"/>
            </a:xfrm>
            <a:custGeom>
              <a:avLst/>
              <a:gdLst>
                <a:gd name="T0" fmla="*/ 388 w 613"/>
                <a:gd name="T1" fmla="*/ 3 h 630"/>
                <a:gd name="T2" fmla="*/ 357 w 613"/>
                <a:gd name="T3" fmla="*/ 52 h 630"/>
                <a:gd name="T4" fmla="*/ 381 w 613"/>
                <a:gd name="T5" fmla="*/ 89 h 630"/>
                <a:gd name="T6" fmla="*/ 466 w 613"/>
                <a:gd name="T7" fmla="*/ 128 h 630"/>
                <a:gd name="T8" fmla="*/ 511 w 613"/>
                <a:gd name="T9" fmla="*/ 174 h 630"/>
                <a:gd name="T10" fmla="*/ 506 w 613"/>
                <a:gd name="T11" fmla="*/ 230 h 630"/>
                <a:gd name="T12" fmla="*/ 486 w 613"/>
                <a:gd name="T13" fmla="*/ 265 h 630"/>
                <a:gd name="T14" fmla="*/ 431 w 613"/>
                <a:gd name="T15" fmla="*/ 307 h 630"/>
                <a:gd name="T16" fmla="*/ 349 w 613"/>
                <a:gd name="T17" fmla="*/ 312 h 630"/>
                <a:gd name="T18" fmla="*/ 257 w 613"/>
                <a:gd name="T19" fmla="*/ 265 h 630"/>
                <a:gd name="T20" fmla="*/ 253 w 613"/>
                <a:gd name="T21" fmla="*/ 260 h 630"/>
                <a:gd name="T22" fmla="*/ 239 w 613"/>
                <a:gd name="T23" fmla="*/ 252 h 630"/>
                <a:gd name="T24" fmla="*/ 198 w 613"/>
                <a:gd name="T25" fmla="*/ 256 h 630"/>
                <a:gd name="T26" fmla="*/ 175 w 613"/>
                <a:gd name="T27" fmla="*/ 311 h 630"/>
                <a:gd name="T28" fmla="*/ 188 w 613"/>
                <a:gd name="T29" fmla="*/ 334 h 630"/>
                <a:gd name="T30" fmla="*/ 214 w 613"/>
                <a:gd name="T31" fmla="*/ 354 h 630"/>
                <a:gd name="T32" fmla="*/ 256 w 613"/>
                <a:gd name="T33" fmla="*/ 422 h 630"/>
                <a:gd name="T34" fmla="*/ 224 w 613"/>
                <a:gd name="T35" fmla="*/ 512 h 630"/>
                <a:gd name="T36" fmla="*/ 180 w 613"/>
                <a:gd name="T37" fmla="*/ 543 h 630"/>
                <a:gd name="T38" fmla="*/ 119 w 613"/>
                <a:gd name="T39" fmla="*/ 547 h 630"/>
                <a:gd name="T40" fmla="*/ 72 w 613"/>
                <a:gd name="T41" fmla="*/ 495 h 630"/>
                <a:gd name="T42" fmla="*/ 51 w 613"/>
                <a:gd name="T43" fmla="*/ 397 h 630"/>
                <a:gd name="T44" fmla="*/ 37 w 613"/>
                <a:gd name="T45" fmla="*/ 374 h 630"/>
                <a:gd name="T46" fmla="*/ 5 w 613"/>
                <a:gd name="T47" fmla="*/ 387 h 630"/>
                <a:gd name="T48" fmla="*/ 0 w 613"/>
                <a:gd name="T49" fmla="*/ 425 h 630"/>
                <a:gd name="T50" fmla="*/ 13 w 613"/>
                <a:gd name="T51" fmla="*/ 540 h 630"/>
                <a:gd name="T52" fmla="*/ 66 w 613"/>
                <a:gd name="T53" fmla="*/ 607 h 630"/>
                <a:gd name="T54" fmla="*/ 131 w 613"/>
                <a:gd name="T55" fmla="*/ 630 h 630"/>
                <a:gd name="T56" fmla="*/ 220 w 613"/>
                <a:gd name="T57" fmla="*/ 615 h 630"/>
                <a:gd name="T58" fmla="*/ 263 w 613"/>
                <a:gd name="T59" fmla="*/ 594 h 630"/>
                <a:gd name="T60" fmla="*/ 329 w 613"/>
                <a:gd name="T61" fmla="*/ 522 h 630"/>
                <a:gd name="T62" fmla="*/ 352 w 613"/>
                <a:gd name="T63" fmla="*/ 452 h 630"/>
                <a:gd name="T64" fmla="*/ 352 w 613"/>
                <a:gd name="T65" fmla="*/ 410 h 630"/>
                <a:gd name="T66" fmla="*/ 446 w 613"/>
                <a:gd name="T67" fmla="*/ 404 h 630"/>
                <a:gd name="T68" fmla="*/ 555 w 613"/>
                <a:gd name="T69" fmla="*/ 338 h 630"/>
                <a:gd name="T70" fmla="*/ 594 w 613"/>
                <a:gd name="T71" fmla="*/ 283 h 630"/>
                <a:gd name="T72" fmla="*/ 613 w 613"/>
                <a:gd name="T73" fmla="*/ 177 h 630"/>
                <a:gd name="T74" fmla="*/ 574 w 613"/>
                <a:gd name="T75" fmla="*/ 82 h 630"/>
                <a:gd name="T76" fmla="*/ 489 w 613"/>
                <a:gd name="T77" fmla="*/ 17 h 630"/>
                <a:gd name="T78" fmla="*/ 404 w 613"/>
                <a:gd name="T79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자유형 32">
            <a:extLst>
              <a:ext uri="{FF2B5EF4-FFF2-40B4-BE49-F238E27FC236}">
                <a16:creationId xmlns:a16="http://schemas.microsoft.com/office/drawing/2014/main" xmlns="" id="{907F3FAF-DFBE-99AC-AADC-A89F4A4AC34D}"/>
              </a:ext>
            </a:extLst>
          </p:cNvPr>
          <p:cNvSpPr>
            <a:spLocks/>
          </p:cNvSpPr>
          <p:nvPr/>
        </p:nvSpPr>
        <p:spPr bwMode="auto">
          <a:xfrm>
            <a:off x="488420" y="5285029"/>
            <a:ext cx="140756" cy="140756"/>
          </a:xfrm>
          <a:custGeom>
            <a:avLst/>
            <a:gdLst>
              <a:gd name="connsiteX0" fmla="*/ 4509870 w 6502401"/>
              <a:gd name="connsiteY0" fmla="*/ 1250950 h 6502400"/>
              <a:gd name="connsiteX1" fmla="*/ 3460751 w 6502401"/>
              <a:gd name="connsiteY1" fmla="*/ 2299449 h 6502400"/>
              <a:gd name="connsiteX2" fmla="*/ 4204979 w 6502401"/>
              <a:gd name="connsiteY2" fmla="*/ 3043238 h 6502400"/>
              <a:gd name="connsiteX3" fmla="*/ 5253039 w 6502401"/>
              <a:gd name="connsiteY3" fmla="*/ 1994739 h 6502400"/>
              <a:gd name="connsiteX4" fmla="*/ 5487377 w 6502401"/>
              <a:gd name="connsiteY4" fmla="*/ 0 h 6502400"/>
              <a:gd name="connsiteX5" fmla="*/ 5557233 w 6502401"/>
              <a:gd name="connsiteY5" fmla="*/ 0 h 6502400"/>
              <a:gd name="connsiteX6" fmla="*/ 5626559 w 6502401"/>
              <a:gd name="connsiteY6" fmla="*/ 6350 h 6502400"/>
              <a:gd name="connsiteX7" fmla="*/ 5695356 w 6502401"/>
              <a:gd name="connsiteY7" fmla="*/ 20108 h 6502400"/>
              <a:gd name="connsiteX8" fmla="*/ 5763095 w 6502401"/>
              <a:gd name="connsiteY8" fmla="*/ 39688 h 6502400"/>
              <a:gd name="connsiteX9" fmla="*/ 5828717 w 6502401"/>
              <a:gd name="connsiteY9" fmla="*/ 66675 h 6502400"/>
              <a:gd name="connsiteX10" fmla="*/ 5891693 w 6502401"/>
              <a:gd name="connsiteY10" fmla="*/ 100013 h 6502400"/>
              <a:gd name="connsiteX11" fmla="*/ 5953081 w 6502401"/>
              <a:gd name="connsiteY11" fmla="*/ 139700 h 6502400"/>
              <a:gd name="connsiteX12" fmla="*/ 6010236 w 6502401"/>
              <a:gd name="connsiteY12" fmla="*/ 186796 h 6502400"/>
              <a:gd name="connsiteX13" fmla="*/ 6036697 w 6502401"/>
              <a:gd name="connsiteY13" fmla="*/ 212725 h 6502400"/>
              <a:gd name="connsiteX14" fmla="*/ 6289659 w 6502401"/>
              <a:gd name="connsiteY14" fmla="*/ 465667 h 6502400"/>
              <a:gd name="connsiteX15" fmla="*/ 6316649 w 6502401"/>
              <a:gd name="connsiteY15" fmla="*/ 493183 h 6502400"/>
              <a:gd name="connsiteX16" fmla="*/ 6362690 w 6502401"/>
              <a:gd name="connsiteY16" fmla="*/ 550333 h 6502400"/>
              <a:gd name="connsiteX17" fmla="*/ 6402381 w 6502401"/>
              <a:gd name="connsiteY17" fmla="*/ 610658 h 6502400"/>
              <a:gd name="connsiteX18" fmla="*/ 6436250 w 6502401"/>
              <a:gd name="connsiteY18" fmla="*/ 674158 h 6502400"/>
              <a:gd name="connsiteX19" fmla="*/ 6462711 w 6502401"/>
              <a:gd name="connsiteY19" fmla="*/ 739246 h 6502400"/>
              <a:gd name="connsiteX20" fmla="*/ 6482820 w 6502401"/>
              <a:gd name="connsiteY20" fmla="*/ 807508 h 6502400"/>
              <a:gd name="connsiteX21" fmla="*/ 6495522 w 6502401"/>
              <a:gd name="connsiteY21" fmla="*/ 875771 h 6502400"/>
              <a:gd name="connsiteX22" fmla="*/ 6502401 w 6502401"/>
              <a:gd name="connsiteY22" fmla="*/ 946150 h 6502400"/>
              <a:gd name="connsiteX23" fmla="*/ 6502401 w 6502401"/>
              <a:gd name="connsiteY23" fmla="*/ 1015471 h 6502400"/>
              <a:gd name="connsiteX24" fmla="*/ 6495522 w 6502401"/>
              <a:gd name="connsiteY24" fmla="*/ 1085321 h 6502400"/>
              <a:gd name="connsiteX25" fmla="*/ 6482820 w 6502401"/>
              <a:gd name="connsiteY25" fmla="*/ 1154113 h 6502400"/>
              <a:gd name="connsiteX26" fmla="*/ 6462711 w 6502401"/>
              <a:gd name="connsiteY26" fmla="*/ 1221846 h 6502400"/>
              <a:gd name="connsiteX27" fmla="*/ 6436250 w 6502401"/>
              <a:gd name="connsiteY27" fmla="*/ 1287463 h 6502400"/>
              <a:gd name="connsiteX28" fmla="*/ 6402381 w 6502401"/>
              <a:gd name="connsiteY28" fmla="*/ 1350963 h 6502400"/>
              <a:gd name="connsiteX29" fmla="*/ 6362690 w 6502401"/>
              <a:gd name="connsiteY29" fmla="*/ 1410759 h 6502400"/>
              <a:gd name="connsiteX30" fmla="*/ 6316649 w 6502401"/>
              <a:gd name="connsiteY30" fmla="*/ 1467909 h 6502400"/>
              <a:gd name="connsiteX31" fmla="*/ 6289659 w 6502401"/>
              <a:gd name="connsiteY31" fmla="*/ 1495425 h 6502400"/>
              <a:gd name="connsiteX32" fmla="*/ 5791143 w 6502401"/>
              <a:gd name="connsiteY32" fmla="*/ 1993900 h 6502400"/>
              <a:gd name="connsiteX33" fmla="*/ 6036697 w 6502401"/>
              <a:gd name="connsiteY33" fmla="*/ 2239433 h 6502400"/>
              <a:gd name="connsiteX34" fmla="*/ 6050456 w 6502401"/>
              <a:gd name="connsiteY34" fmla="*/ 2253192 h 6502400"/>
              <a:gd name="connsiteX35" fmla="*/ 6071095 w 6502401"/>
              <a:gd name="connsiteY35" fmla="*/ 2284942 h 6502400"/>
              <a:gd name="connsiteX36" fmla="*/ 6084855 w 6502401"/>
              <a:gd name="connsiteY36" fmla="*/ 2319338 h 6502400"/>
              <a:gd name="connsiteX37" fmla="*/ 6092264 w 6502401"/>
              <a:gd name="connsiteY37" fmla="*/ 2355321 h 6502400"/>
              <a:gd name="connsiteX38" fmla="*/ 6092264 w 6502401"/>
              <a:gd name="connsiteY38" fmla="*/ 2391833 h 6502400"/>
              <a:gd name="connsiteX39" fmla="*/ 6084855 w 6502401"/>
              <a:gd name="connsiteY39" fmla="*/ 2428346 h 6502400"/>
              <a:gd name="connsiteX40" fmla="*/ 6071095 w 6502401"/>
              <a:gd name="connsiteY40" fmla="*/ 2462742 h 6502400"/>
              <a:gd name="connsiteX41" fmla="*/ 6050456 w 6502401"/>
              <a:gd name="connsiteY41" fmla="*/ 2493963 h 6502400"/>
              <a:gd name="connsiteX42" fmla="*/ 6036697 w 6502401"/>
              <a:gd name="connsiteY42" fmla="*/ 2508250 h 6502400"/>
              <a:gd name="connsiteX43" fmla="*/ 6022408 w 6502401"/>
              <a:gd name="connsiteY43" fmla="*/ 2522008 h 6502400"/>
              <a:gd name="connsiteX44" fmla="*/ 5991185 w 6502401"/>
              <a:gd name="connsiteY44" fmla="*/ 2542646 h 6502400"/>
              <a:gd name="connsiteX45" fmla="*/ 5956786 w 6502401"/>
              <a:gd name="connsiteY45" fmla="*/ 2556933 h 6502400"/>
              <a:gd name="connsiteX46" fmla="*/ 5920270 w 6502401"/>
              <a:gd name="connsiteY46" fmla="*/ 2563813 h 6502400"/>
              <a:gd name="connsiteX47" fmla="*/ 5883755 w 6502401"/>
              <a:gd name="connsiteY47" fmla="*/ 2563813 h 6502400"/>
              <a:gd name="connsiteX48" fmla="*/ 5847769 w 6502401"/>
              <a:gd name="connsiteY48" fmla="*/ 2556933 h 6502400"/>
              <a:gd name="connsiteX49" fmla="*/ 5813370 w 6502401"/>
              <a:gd name="connsiteY49" fmla="*/ 2542646 h 6502400"/>
              <a:gd name="connsiteX50" fmla="*/ 5781617 w 6502401"/>
              <a:gd name="connsiteY50" fmla="*/ 2522008 h 6502400"/>
              <a:gd name="connsiteX51" fmla="*/ 5767858 w 6502401"/>
              <a:gd name="connsiteY51" fmla="*/ 2508250 h 6502400"/>
              <a:gd name="connsiteX52" fmla="*/ 5522305 w 6502401"/>
              <a:gd name="connsiteY52" fmla="*/ 2263775 h 6502400"/>
              <a:gd name="connsiteX53" fmla="*/ 3771678 w 6502401"/>
              <a:gd name="connsiteY53" fmla="*/ 4014258 h 6502400"/>
              <a:gd name="connsiteX54" fmla="*/ 2034283 w 6502401"/>
              <a:gd name="connsiteY54" fmla="*/ 5750454 h 6502400"/>
              <a:gd name="connsiteX55" fmla="*/ 2004118 w 6502401"/>
              <a:gd name="connsiteY55" fmla="*/ 5780088 h 6502400"/>
              <a:gd name="connsiteX56" fmla="*/ 1936908 w 6502401"/>
              <a:gd name="connsiteY56" fmla="*/ 5832475 h 6502400"/>
              <a:gd name="connsiteX57" fmla="*/ 1865465 w 6502401"/>
              <a:gd name="connsiteY57" fmla="*/ 5876925 h 6502400"/>
              <a:gd name="connsiteX58" fmla="*/ 1789259 w 6502401"/>
              <a:gd name="connsiteY58" fmla="*/ 5911850 h 6502400"/>
              <a:gd name="connsiteX59" fmla="*/ 1709877 w 6502401"/>
              <a:gd name="connsiteY59" fmla="*/ 5938838 h 6502400"/>
              <a:gd name="connsiteX60" fmla="*/ 1627320 w 6502401"/>
              <a:gd name="connsiteY60" fmla="*/ 5955242 h 6502400"/>
              <a:gd name="connsiteX61" fmla="*/ 1543705 w 6502401"/>
              <a:gd name="connsiteY61" fmla="*/ 5963709 h 6502400"/>
              <a:gd name="connsiteX62" fmla="*/ 1459032 w 6502401"/>
              <a:gd name="connsiteY62" fmla="*/ 5961592 h 6502400"/>
              <a:gd name="connsiteX63" fmla="*/ 1417224 w 6502401"/>
              <a:gd name="connsiteY63" fmla="*/ 5956300 h 6502400"/>
              <a:gd name="connsiteX64" fmla="*/ 890660 w 6502401"/>
              <a:gd name="connsiteY64" fmla="*/ 5881688 h 6502400"/>
              <a:gd name="connsiteX65" fmla="*/ 324935 w 6502401"/>
              <a:gd name="connsiteY65" fmla="*/ 6446838 h 6502400"/>
              <a:gd name="connsiteX66" fmla="*/ 310646 w 6502401"/>
              <a:gd name="connsiteY66" fmla="*/ 6460596 h 6502400"/>
              <a:gd name="connsiteX67" fmla="*/ 278364 w 6502401"/>
              <a:gd name="connsiteY67" fmla="*/ 6481234 h 6502400"/>
              <a:gd name="connsiteX68" fmla="*/ 243966 w 6502401"/>
              <a:gd name="connsiteY68" fmla="*/ 6494992 h 6502400"/>
              <a:gd name="connsiteX69" fmla="*/ 208509 w 6502401"/>
              <a:gd name="connsiteY69" fmla="*/ 6502400 h 6502400"/>
              <a:gd name="connsiteX70" fmla="*/ 171464 w 6502401"/>
              <a:gd name="connsiteY70" fmla="*/ 6502400 h 6502400"/>
              <a:gd name="connsiteX71" fmla="*/ 136007 w 6502401"/>
              <a:gd name="connsiteY71" fmla="*/ 6494992 h 6502400"/>
              <a:gd name="connsiteX72" fmla="*/ 101608 w 6502401"/>
              <a:gd name="connsiteY72" fmla="*/ 6481234 h 6502400"/>
              <a:gd name="connsiteX73" fmla="*/ 69856 w 6502401"/>
              <a:gd name="connsiteY73" fmla="*/ 6460596 h 6502400"/>
              <a:gd name="connsiteX74" fmla="*/ 55038 w 6502401"/>
              <a:gd name="connsiteY74" fmla="*/ 6446838 h 6502400"/>
              <a:gd name="connsiteX75" fmla="*/ 42337 w 6502401"/>
              <a:gd name="connsiteY75" fmla="*/ 6432550 h 6502400"/>
              <a:gd name="connsiteX76" fmla="*/ 20639 w 6502401"/>
              <a:gd name="connsiteY76" fmla="*/ 6401329 h 6502400"/>
              <a:gd name="connsiteX77" fmla="*/ 6880 w 6502401"/>
              <a:gd name="connsiteY77" fmla="*/ 6366934 h 6502400"/>
              <a:gd name="connsiteX78" fmla="*/ 0 w 6502401"/>
              <a:gd name="connsiteY78" fmla="*/ 6330421 h 6502400"/>
              <a:gd name="connsiteX79" fmla="*/ 0 w 6502401"/>
              <a:gd name="connsiteY79" fmla="*/ 6293909 h 6502400"/>
              <a:gd name="connsiteX80" fmla="*/ 6880 w 6502401"/>
              <a:gd name="connsiteY80" fmla="*/ 6257925 h 6502400"/>
              <a:gd name="connsiteX81" fmla="*/ 20639 w 6502401"/>
              <a:gd name="connsiteY81" fmla="*/ 6223529 h 6502400"/>
              <a:gd name="connsiteX82" fmla="*/ 42337 w 6502401"/>
              <a:gd name="connsiteY82" fmla="*/ 6191779 h 6502400"/>
              <a:gd name="connsiteX83" fmla="*/ 55038 w 6502401"/>
              <a:gd name="connsiteY83" fmla="*/ 6178021 h 6502400"/>
              <a:gd name="connsiteX84" fmla="*/ 621292 w 6502401"/>
              <a:gd name="connsiteY84" fmla="*/ 5611813 h 6502400"/>
              <a:gd name="connsiteX85" fmla="*/ 546145 w 6502401"/>
              <a:gd name="connsiteY85" fmla="*/ 5085821 h 6502400"/>
              <a:gd name="connsiteX86" fmla="*/ 540853 w 6502401"/>
              <a:gd name="connsiteY86" fmla="*/ 5042959 h 6502400"/>
              <a:gd name="connsiteX87" fmla="*/ 539265 w 6502401"/>
              <a:gd name="connsiteY87" fmla="*/ 4958821 h 6502400"/>
              <a:gd name="connsiteX88" fmla="*/ 546674 w 6502401"/>
              <a:gd name="connsiteY88" fmla="*/ 4874684 h 6502400"/>
              <a:gd name="connsiteX89" fmla="*/ 564138 w 6502401"/>
              <a:gd name="connsiteY89" fmla="*/ 4792663 h 6502400"/>
              <a:gd name="connsiteX90" fmla="*/ 590069 w 6502401"/>
              <a:gd name="connsiteY90" fmla="*/ 4713288 h 6502400"/>
              <a:gd name="connsiteX91" fmla="*/ 626055 w 6502401"/>
              <a:gd name="connsiteY91" fmla="*/ 4637088 h 6502400"/>
              <a:gd name="connsiteX92" fmla="*/ 669980 w 6502401"/>
              <a:gd name="connsiteY92" fmla="*/ 4565121 h 6502400"/>
              <a:gd name="connsiteX93" fmla="*/ 721842 w 6502401"/>
              <a:gd name="connsiteY93" fmla="*/ 4498975 h 6502400"/>
              <a:gd name="connsiteX94" fmla="*/ 752007 w 6502401"/>
              <a:gd name="connsiteY94" fmla="*/ 4467754 h 6502400"/>
              <a:gd name="connsiteX95" fmla="*/ 2468235 w 6502401"/>
              <a:gd name="connsiteY95" fmla="*/ 2752196 h 6502400"/>
              <a:gd name="connsiteX96" fmla="*/ 4239500 w 6502401"/>
              <a:gd name="connsiteY96" fmla="*/ 981075 h 6502400"/>
              <a:gd name="connsiteX97" fmla="*/ 3993947 w 6502401"/>
              <a:gd name="connsiteY97" fmla="*/ 735542 h 6502400"/>
              <a:gd name="connsiteX98" fmla="*/ 3981246 w 6502401"/>
              <a:gd name="connsiteY98" fmla="*/ 721254 h 6502400"/>
              <a:gd name="connsiteX99" fmla="*/ 3959548 w 6502401"/>
              <a:gd name="connsiteY99" fmla="*/ 688975 h 6502400"/>
              <a:gd name="connsiteX100" fmla="*/ 3945789 w 6502401"/>
              <a:gd name="connsiteY100" fmla="*/ 655108 h 6502400"/>
              <a:gd name="connsiteX101" fmla="*/ 3939438 w 6502401"/>
              <a:gd name="connsiteY101" fmla="*/ 619125 h 6502400"/>
              <a:gd name="connsiteX102" fmla="*/ 3939438 w 6502401"/>
              <a:gd name="connsiteY102" fmla="*/ 582613 h 6502400"/>
              <a:gd name="connsiteX103" fmla="*/ 3945789 w 6502401"/>
              <a:gd name="connsiteY103" fmla="*/ 546629 h 6502400"/>
              <a:gd name="connsiteX104" fmla="*/ 3959548 w 6502401"/>
              <a:gd name="connsiteY104" fmla="*/ 512233 h 6502400"/>
              <a:gd name="connsiteX105" fmla="*/ 3981246 w 6502401"/>
              <a:gd name="connsiteY105" fmla="*/ 480483 h 6502400"/>
              <a:gd name="connsiteX106" fmla="*/ 3993947 w 6502401"/>
              <a:gd name="connsiteY106" fmla="*/ 465667 h 6502400"/>
              <a:gd name="connsiteX107" fmla="*/ 4008764 w 6502401"/>
              <a:gd name="connsiteY107" fmla="*/ 452967 h 6502400"/>
              <a:gd name="connsiteX108" fmla="*/ 4039988 w 6502401"/>
              <a:gd name="connsiteY108" fmla="*/ 431800 h 6502400"/>
              <a:gd name="connsiteX109" fmla="*/ 4074916 w 6502401"/>
              <a:gd name="connsiteY109" fmla="*/ 418042 h 6502400"/>
              <a:gd name="connsiteX110" fmla="*/ 4110902 w 6502401"/>
              <a:gd name="connsiteY110" fmla="*/ 411163 h 6502400"/>
              <a:gd name="connsiteX111" fmla="*/ 4147417 w 6502401"/>
              <a:gd name="connsiteY111" fmla="*/ 411163 h 6502400"/>
              <a:gd name="connsiteX112" fmla="*/ 4182875 w 6502401"/>
              <a:gd name="connsiteY112" fmla="*/ 418042 h 6502400"/>
              <a:gd name="connsiteX113" fmla="*/ 4217273 w 6502401"/>
              <a:gd name="connsiteY113" fmla="*/ 431800 h 6502400"/>
              <a:gd name="connsiteX114" fmla="*/ 4249555 w 6502401"/>
              <a:gd name="connsiteY114" fmla="*/ 452967 h 6502400"/>
              <a:gd name="connsiteX115" fmla="*/ 4263844 w 6502401"/>
              <a:gd name="connsiteY115" fmla="*/ 465667 h 6502400"/>
              <a:gd name="connsiteX116" fmla="*/ 4508339 w 6502401"/>
              <a:gd name="connsiteY116" fmla="*/ 711200 h 6502400"/>
              <a:gd name="connsiteX117" fmla="*/ 5007913 w 6502401"/>
              <a:gd name="connsiteY117" fmla="*/ 212725 h 6502400"/>
              <a:gd name="connsiteX118" fmla="*/ 5034373 w 6502401"/>
              <a:gd name="connsiteY118" fmla="*/ 186796 h 6502400"/>
              <a:gd name="connsiteX119" fmla="*/ 5091528 w 6502401"/>
              <a:gd name="connsiteY119" fmla="*/ 139700 h 6502400"/>
              <a:gd name="connsiteX120" fmla="*/ 5152387 w 6502401"/>
              <a:gd name="connsiteY120" fmla="*/ 100013 h 6502400"/>
              <a:gd name="connsiteX121" fmla="*/ 5215892 w 6502401"/>
              <a:gd name="connsiteY121" fmla="*/ 66675 h 6502400"/>
              <a:gd name="connsiteX122" fmla="*/ 5281514 w 6502401"/>
              <a:gd name="connsiteY122" fmla="*/ 39688 h 6502400"/>
              <a:gd name="connsiteX123" fmla="*/ 5348195 w 6502401"/>
              <a:gd name="connsiteY123" fmla="*/ 20108 h 6502400"/>
              <a:gd name="connsiteX124" fmla="*/ 5418050 w 6502401"/>
              <a:gd name="connsiteY124" fmla="*/ 6350 h 650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6502401" h="6502400">
                <a:moveTo>
                  <a:pt x="4509870" y="1250950"/>
                </a:moveTo>
                <a:lnTo>
                  <a:pt x="3460751" y="2299449"/>
                </a:lnTo>
                <a:lnTo>
                  <a:pt x="4204979" y="3043238"/>
                </a:lnTo>
                <a:lnTo>
                  <a:pt x="5253039" y="1994739"/>
                </a:lnTo>
                <a:close/>
                <a:moveTo>
                  <a:pt x="5487377" y="0"/>
                </a:moveTo>
                <a:lnTo>
                  <a:pt x="5557233" y="0"/>
                </a:lnTo>
                <a:lnTo>
                  <a:pt x="5626559" y="6350"/>
                </a:lnTo>
                <a:lnTo>
                  <a:pt x="5695356" y="20108"/>
                </a:lnTo>
                <a:lnTo>
                  <a:pt x="5763095" y="39688"/>
                </a:lnTo>
                <a:lnTo>
                  <a:pt x="5828717" y="66675"/>
                </a:lnTo>
                <a:lnTo>
                  <a:pt x="5891693" y="100013"/>
                </a:lnTo>
                <a:lnTo>
                  <a:pt x="5953081" y="139700"/>
                </a:lnTo>
                <a:lnTo>
                  <a:pt x="6010236" y="186796"/>
                </a:lnTo>
                <a:lnTo>
                  <a:pt x="6036697" y="212725"/>
                </a:lnTo>
                <a:lnTo>
                  <a:pt x="6289659" y="465667"/>
                </a:lnTo>
                <a:lnTo>
                  <a:pt x="6316649" y="493183"/>
                </a:lnTo>
                <a:lnTo>
                  <a:pt x="6362690" y="550333"/>
                </a:lnTo>
                <a:lnTo>
                  <a:pt x="6402381" y="610658"/>
                </a:lnTo>
                <a:lnTo>
                  <a:pt x="6436250" y="674158"/>
                </a:lnTo>
                <a:lnTo>
                  <a:pt x="6462711" y="739246"/>
                </a:lnTo>
                <a:lnTo>
                  <a:pt x="6482820" y="807508"/>
                </a:lnTo>
                <a:lnTo>
                  <a:pt x="6495522" y="875771"/>
                </a:lnTo>
                <a:lnTo>
                  <a:pt x="6502401" y="946150"/>
                </a:lnTo>
                <a:lnTo>
                  <a:pt x="6502401" y="1015471"/>
                </a:lnTo>
                <a:lnTo>
                  <a:pt x="6495522" y="1085321"/>
                </a:lnTo>
                <a:lnTo>
                  <a:pt x="6482820" y="1154113"/>
                </a:lnTo>
                <a:lnTo>
                  <a:pt x="6462711" y="1221846"/>
                </a:lnTo>
                <a:lnTo>
                  <a:pt x="6436250" y="1287463"/>
                </a:lnTo>
                <a:lnTo>
                  <a:pt x="6402381" y="1350963"/>
                </a:lnTo>
                <a:lnTo>
                  <a:pt x="6362690" y="1410759"/>
                </a:lnTo>
                <a:lnTo>
                  <a:pt x="6316649" y="1467909"/>
                </a:lnTo>
                <a:lnTo>
                  <a:pt x="6289659" y="1495425"/>
                </a:lnTo>
                <a:lnTo>
                  <a:pt x="5791143" y="1993900"/>
                </a:lnTo>
                <a:lnTo>
                  <a:pt x="6036697" y="2239433"/>
                </a:lnTo>
                <a:lnTo>
                  <a:pt x="6050456" y="2253192"/>
                </a:lnTo>
                <a:lnTo>
                  <a:pt x="6071095" y="2284942"/>
                </a:lnTo>
                <a:lnTo>
                  <a:pt x="6084855" y="2319338"/>
                </a:lnTo>
                <a:lnTo>
                  <a:pt x="6092264" y="2355321"/>
                </a:lnTo>
                <a:lnTo>
                  <a:pt x="6092264" y="2391833"/>
                </a:lnTo>
                <a:lnTo>
                  <a:pt x="6084855" y="2428346"/>
                </a:lnTo>
                <a:lnTo>
                  <a:pt x="6071095" y="2462742"/>
                </a:lnTo>
                <a:lnTo>
                  <a:pt x="6050456" y="2493963"/>
                </a:lnTo>
                <a:lnTo>
                  <a:pt x="6036697" y="2508250"/>
                </a:lnTo>
                <a:lnTo>
                  <a:pt x="6022408" y="2522008"/>
                </a:lnTo>
                <a:lnTo>
                  <a:pt x="5991185" y="2542646"/>
                </a:lnTo>
                <a:lnTo>
                  <a:pt x="5956786" y="2556933"/>
                </a:lnTo>
                <a:lnTo>
                  <a:pt x="5920270" y="2563813"/>
                </a:lnTo>
                <a:lnTo>
                  <a:pt x="5883755" y="2563813"/>
                </a:lnTo>
                <a:lnTo>
                  <a:pt x="5847769" y="2556933"/>
                </a:lnTo>
                <a:lnTo>
                  <a:pt x="5813370" y="2542646"/>
                </a:lnTo>
                <a:lnTo>
                  <a:pt x="5781617" y="2522008"/>
                </a:lnTo>
                <a:lnTo>
                  <a:pt x="5767858" y="2508250"/>
                </a:lnTo>
                <a:lnTo>
                  <a:pt x="5522305" y="2263775"/>
                </a:lnTo>
                <a:lnTo>
                  <a:pt x="3771678" y="4014258"/>
                </a:lnTo>
                <a:lnTo>
                  <a:pt x="2034283" y="5750454"/>
                </a:lnTo>
                <a:lnTo>
                  <a:pt x="2004118" y="5780088"/>
                </a:lnTo>
                <a:lnTo>
                  <a:pt x="1936908" y="5832475"/>
                </a:lnTo>
                <a:lnTo>
                  <a:pt x="1865465" y="5876925"/>
                </a:lnTo>
                <a:lnTo>
                  <a:pt x="1789259" y="5911850"/>
                </a:lnTo>
                <a:lnTo>
                  <a:pt x="1709877" y="5938838"/>
                </a:lnTo>
                <a:lnTo>
                  <a:pt x="1627320" y="5955242"/>
                </a:lnTo>
                <a:lnTo>
                  <a:pt x="1543705" y="5963709"/>
                </a:lnTo>
                <a:lnTo>
                  <a:pt x="1459032" y="5961592"/>
                </a:lnTo>
                <a:lnTo>
                  <a:pt x="1417224" y="5956300"/>
                </a:lnTo>
                <a:lnTo>
                  <a:pt x="890660" y="5881688"/>
                </a:lnTo>
                <a:lnTo>
                  <a:pt x="324935" y="6446838"/>
                </a:lnTo>
                <a:lnTo>
                  <a:pt x="310646" y="6460596"/>
                </a:lnTo>
                <a:lnTo>
                  <a:pt x="278364" y="6481234"/>
                </a:lnTo>
                <a:lnTo>
                  <a:pt x="243966" y="6494992"/>
                </a:lnTo>
                <a:lnTo>
                  <a:pt x="208509" y="6502400"/>
                </a:lnTo>
                <a:lnTo>
                  <a:pt x="171464" y="6502400"/>
                </a:lnTo>
                <a:lnTo>
                  <a:pt x="136007" y="6494992"/>
                </a:lnTo>
                <a:lnTo>
                  <a:pt x="101608" y="6481234"/>
                </a:lnTo>
                <a:lnTo>
                  <a:pt x="69856" y="6460596"/>
                </a:lnTo>
                <a:lnTo>
                  <a:pt x="55038" y="6446838"/>
                </a:lnTo>
                <a:lnTo>
                  <a:pt x="42337" y="6432550"/>
                </a:lnTo>
                <a:lnTo>
                  <a:pt x="20639" y="6401329"/>
                </a:lnTo>
                <a:lnTo>
                  <a:pt x="6880" y="6366934"/>
                </a:lnTo>
                <a:lnTo>
                  <a:pt x="0" y="6330421"/>
                </a:lnTo>
                <a:lnTo>
                  <a:pt x="0" y="6293909"/>
                </a:lnTo>
                <a:lnTo>
                  <a:pt x="6880" y="6257925"/>
                </a:lnTo>
                <a:lnTo>
                  <a:pt x="20639" y="6223529"/>
                </a:lnTo>
                <a:lnTo>
                  <a:pt x="42337" y="6191779"/>
                </a:lnTo>
                <a:lnTo>
                  <a:pt x="55038" y="6178021"/>
                </a:lnTo>
                <a:lnTo>
                  <a:pt x="621292" y="5611813"/>
                </a:lnTo>
                <a:lnTo>
                  <a:pt x="546145" y="5085821"/>
                </a:lnTo>
                <a:lnTo>
                  <a:pt x="540853" y="5042959"/>
                </a:lnTo>
                <a:lnTo>
                  <a:pt x="539265" y="4958821"/>
                </a:lnTo>
                <a:lnTo>
                  <a:pt x="546674" y="4874684"/>
                </a:lnTo>
                <a:lnTo>
                  <a:pt x="564138" y="4792663"/>
                </a:lnTo>
                <a:lnTo>
                  <a:pt x="590069" y="4713288"/>
                </a:lnTo>
                <a:lnTo>
                  <a:pt x="626055" y="4637088"/>
                </a:lnTo>
                <a:lnTo>
                  <a:pt x="669980" y="4565121"/>
                </a:lnTo>
                <a:lnTo>
                  <a:pt x="721842" y="4498975"/>
                </a:lnTo>
                <a:lnTo>
                  <a:pt x="752007" y="4467754"/>
                </a:lnTo>
                <a:lnTo>
                  <a:pt x="2468235" y="2752196"/>
                </a:lnTo>
                <a:lnTo>
                  <a:pt x="4239500" y="981075"/>
                </a:lnTo>
                <a:lnTo>
                  <a:pt x="3993947" y="735542"/>
                </a:lnTo>
                <a:lnTo>
                  <a:pt x="3981246" y="721254"/>
                </a:lnTo>
                <a:lnTo>
                  <a:pt x="3959548" y="688975"/>
                </a:lnTo>
                <a:lnTo>
                  <a:pt x="3945789" y="655108"/>
                </a:lnTo>
                <a:lnTo>
                  <a:pt x="3939438" y="619125"/>
                </a:lnTo>
                <a:lnTo>
                  <a:pt x="3939438" y="582613"/>
                </a:lnTo>
                <a:lnTo>
                  <a:pt x="3945789" y="546629"/>
                </a:lnTo>
                <a:lnTo>
                  <a:pt x="3959548" y="512233"/>
                </a:lnTo>
                <a:lnTo>
                  <a:pt x="3981246" y="480483"/>
                </a:lnTo>
                <a:lnTo>
                  <a:pt x="3993947" y="465667"/>
                </a:lnTo>
                <a:lnTo>
                  <a:pt x="4008764" y="452967"/>
                </a:lnTo>
                <a:lnTo>
                  <a:pt x="4039988" y="431800"/>
                </a:lnTo>
                <a:lnTo>
                  <a:pt x="4074916" y="418042"/>
                </a:lnTo>
                <a:lnTo>
                  <a:pt x="4110902" y="411163"/>
                </a:lnTo>
                <a:lnTo>
                  <a:pt x="4147417" y="411163"/>
                </a:lnTo>
                <a:lnTo>
                  <a:pt x="4182875" y="418042"/>
                </a:lnTo>
                <a:lnTo>
                  <a:pt x="4217273" y="431800"/>
                </a:lnTo>
                <a:lnTo>
                  <a:pt x="4249555" y="452967"/>
                </a:lnTo>
                <a:lnTo>
                  <a:pt x="4263844" y="465667"/>
                </a:lnTo>
                <a:lnTo>
                  <a:pt x="4508339" y="711200"/>
                </a:lnTo>
                <a:lnTo>
                  <a:pt x="5007913" y="212725"/>
                </a:lnTo>
                <a:lnTo>
                  <a:pt x="5034373" y="186796"/>
                </a:lnTo>
                <a:lnTo>
                  <a:pt x="5091528" y="139700"/>
                </a:lnTo>
                <a:lnTo>
                  <a:pt x="5152387" y="100013"/>
                </a:lnTo>
                <a:lnTo>
                  <a:pt x="5215892" y="66675"/>
                </a:lnTo>
                <a:lnTo>
                  <a:pt x="5281514" y="39688"/>
                </a:lnTo>
                <a:lnTo>
                  <a:pt x="5348195" y="20108"/>
                </a:lnTo>
                <a:lnTo>
                  <a:pt x="5418050" y="63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5" name="Group 36">
            <a:extLst>
              <a:ext uri="{FF2B5EF4-FFF2-40B4-BE49-F238E27FC236}">
                <a16:creationId xmlns:a16="http://schemas.microsoft.com/office/drawing/2014/main" xmlns="" id="{AC283FBB-FB47-7A39-45B1-8C50EB8F545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21224" y="4076735"/>
            <a:ext cx="75149" cy="194135"/>
            <a:chOff x="2375" y="2182"/>
            <a:chExt cx="144" cy="372"/>
          </a:xfrm>
          <a:solidFill>
            <a:schemeClr val="bg1"/>
          </a:solidFill>
        </p:grpSpPr>
        <p:sp>
          <p:nvSpPr>
            <p:cNvPr id="23" name="Freeform 37">
              <a:extLst>
                <a:ext uri="{FF2B5EF4-FFF2-40B4-BE49-F238E27FC236}">
                  <a16:creationId xmlns:a16="http://schemas.microsoft.com/office/drawing/2014/main" xmlns="" id="{98C59AB7-565B-70EC-5949-B96C7513B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" y="2182"/>
              <a:ext cx="99" cy="210"/>
            </a:xfrm>
            <a:custGeom>
              <a:avLst/>
              <a:gdLst>
                <a:gd name="T0" fmla="*/ 0 w 296"/>
                <a:gd name="T1" fmla="*/ 631 h 631"/>
                <a:gd name="T2" fmla="*/ 296 w 296"/>
                <a:gd name="T3" fmla="*/ 631 h 631"/>
                <a:gd name="T4" fmla="*/ 270 w 296"/>
                <a:gd name="T5" fmla="*/ 612 h 631"/>
                <a:gd name="T6" fmla="*/ 232 w 296"/>
                <a:gd name="T7" fmla="*/ 568 h 631"/>
                <a:gd name="T8" fmla="*/ 209 w 296"/>
                <a:gd name="T9" fmla="*/ 517 h 631"/>
                <a:gd name="T10" fmla="*/ 199 w 296"/>
                <a:gd name="T11" fmla="*/ 467 h 631"/>
                <a:gd name="T12" fmla="*/ 198 w 296"/>
                <a:gd name="T13" fmla="*/ 442 h 631"/>
                <a:gd name="T14" fmla="*/ 200 w 296"/>
                <a:gd name="T15" fmla="*/ 370 h 631"/>
                <a:gd name="T16" fmla="*/ 208 w 296"/>
                <a:gd name="T17" fmla="*/ 279 h 631"/>
                <a:gd name="T18" fmla="*/ 213 w 296"/>
                <a:gd name="T19" fmla="*/ 207 h 631"/>
                <a:gd name="T20" fmla="*/ 215 w 296"/>
                <a:gd name="T21" fmla="*/ 157 h 631"/>
                <a:gd name="T22" fmla="*/ 215 w 296"/>
                <a:gd name="T23" fmla="*/ 132 h 631"/>
                <a:gd name="T24" fmla="*/ 205 w 296"/>
                <a:gd name="T25" fmla="*/ 79 h 631"/>
                <a:gd name="T26" fmla="*/ 189 w 296"/>
                <a:gd name="T27" fmla="*/ 31 h 631"/>
                <a:gd name="T28" fmla="*/ 172 w 296"/>
                <a:gd name="T29" fmla="*/ 8 h 631"/>
                <a:gd name="T30" fmla="*/ 159 w 296"/>
                <a:gd name="T31" fmla="*/ 0 h 631"/>
                <a:gd name="T32" fmla="*/ 151 w 296"/>
                <a:gd name="T33" fmla="*/ 0 h 631"/>
                <a:gd name="T34" fmla="*/ 138 w 296"/>
                <a:gd name="T35" fmla="*/ 1 h 631"/>
                <a:gd name="T36" fmla="*/ 127 w 296"/>
                <a:gd name="T37" fmla="*/ 11 h 631"/>
                <a:gd name="T38" fmla="*/ 114 w 296"/>
                <a:gd name="T39" fmla="*/ 27 h 631"/>
                <a:gd name="T40" fmla="*/ 98 w 296"/>
                <a:gd name="T41" fmla="*/ 75 h 631"/>
                <a:gd name="T42" fmla="*/ 89 w 296"/>
                <a:gd name="T43" fmla="*/ 145 h 631"/>
                <a:gd name="T44" fmla="*/ 89 w 296"/>
                <a:gd name="T45" fmla="*/ 160 h 631"/>
                <a:gd name="T46" fmla="*/ 92 w 296"/>
                <a:gd name="T47" fmla="*/ 253 h 631"/>
                <a:gd name="T48" fmla="*/ 101 w 296"/>
                <a:gd name="T49" fmla="*/ 310 h 631"/>
                <a:gd name="T50" fmla="*/ 105 w 296"/>
                <a:gd name="T51" fmla="*/ 337 h 631"/>
                <a:gd name="T52" fmla="*/ 111 w 296"/>
                <a:gd name="T53" fmla="*/ 400 h 631"/>
                <a:gd name="T54" fmla="*/ 109 w 296"/>
                <a:gd name="T55" fmla="*/ 442 h 631"/>
                <a:gd name="T56" fmla="*/ 105 w 296"/>
                <a:gd name="T57" fmla="*/ 480 h 631"/>
                <a:gd name="T58" fmla="*/ 83 w 296"/>
                <a:gd name="T59" fmla="*/ 542 h 631"/>
                <a:gd name="T60" fmla="*/ 50 w 296"/>
                <a:gd name="T61" fmla="*/ 588 h 631"/>
                <a:gd name="T62" fmla="*/ 15 w 296"/>
                <a:gd name="T63" fmla="*/ 621 h 631"/>
                <a:gd name="T64" fmla="*/ 0 w 296"/>
                <a:gd name="T65" fmla="*/ 63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Rectangle 38">
              <a:extLst>
                <a:ext uri="{FF2B5EF4-FFF2-40B4-BE49-F238E27FC236}">
                  <a16:creationId xmlns:a16="http://schemas.microsoft.com/office/drawing/2014/main" xmlns="" id="{146FAFDB-B591-060A-0201-743FF3D7A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25"/>
              <a:ext cx="123" cy="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Rectangle 39">
              <a:extLst>
                <a:ext uri="{FF2B5EF4-FFF2-40B4-BE49-F238E27FC236}">
                  <a16:creationId xmlns:a16="http://schemas.microsoft.com/office/drawing/2014/main" xmlns="" id="{49715E52-EFFC-93EF-0897-943184DA7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37"/>
              <a:ext cx="123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Rectangle 40">
              <a:extLst>
                <a:ext uri="{FF2B5EF4-FFF2-40B4-BE49-F238E27FC236}">
                  <a16:creationId xmlns:a16="http://schemas.microsoft.com/office/drawing/2014/main" xmlns="" id="{7705E3AF-EB74-EBBA-C014-E66996DAC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05"/>
              <a:ext cx="123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41">
              <a:extLst>
                <a:ext uri="{FF2B5EF4-FFF2-40B4-BE49-F238E27FC236}">
                  <a16:creationId xmlns:a16="http://schemas.microsoft.com/office/drawing/2014/main" xmlns="" id="{B2EB11BA-F0B4-7B71-DC9E-F43C5DA96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" y="2463"/>
              <a:ext cx="143" cy="91"/>
            </a:xfrm>
            <a:custGeom>
              <a:avLst/>
              <a:gdLst>
                <a:gd name="T0" fmla="*/ 4 w 429"/>
                <a:gd name="T1" fmla="*/ 241 h 274"/>
                <a:gd name="T2" fmla="*/ 0 w 429"/>
                <a:gd name="T3" fmla="*/ 247 h 274"/>
                <a:gd name="T4" fmla="*/ 0 w 429"/>
                <a:gd name="T5" fmla="*/ 252 h 274"/>
                <a:gd name="T6" fmla="*/ 4 w 429"/>
                <a:gd name="T7" fmla="*/ 261 h 274"/>
                <a:gd name="T8" fmla="*/ 19 w 429"/>
                <a:gd name="T9" fmla="*/ 265 h 274"/>
                <a:gd name="T10" fmla="*/ 40 w 429"/>
                <a:gd name="T11" fmla="*/ 268 h 274"/>
                <a:gd name="T12" fmla="*/ 66 w 429"/>
                <a:gd name="T13" fmla="*/ 271 h 274"/>
                <a:gd name="T14" fmla="*/ 68 w 429"/>
                <a:gd name="T15" fmla="*/ 271 h 274"/>
                <a:gd name="T16" fmla="*/ 68 w 429"/>
                <a:gd name="T17" fmla="*/ 271 h 274"/>
                <a:gd name="T18" fmla="*/ 78 w 429"/>
                <a:gd name="T19" fmla="*/ 270 h 274"/>
                <a:gd name="T20" fmla="*/ 95 w 429"/>
                <a:gd name="T21" fmla="*/ 254 h 274"/>
                <a:gd name="T22" fmla="*/ 121 w 429"/>
                <a:gd name="T23" fmla="*/ 210 h 274"/>
                <a:gd name="T24" fmla="*/ 134 w 429"/>
                <a:gd name="T25" fmla="*/ 179 h 274"/>
                <a:gd name="T26" fmla="*/ 130 w 429"/>
                <a:gd name="T27" fmla="*/ 208 h 274"/>
                <a:gd name="T28" fmla="*/ 117 w 429"/>
                <a:gd name="T29" fmla="*/ 274 h 274"/>
                <a:gd name="T30" fmla="*/ 144 w 429"/>
                <a:gd name="T31" fmla="*/ 274 h 274"/>
                <a:gd name="T32" fmla="*/ 172 w 429"/>
                <a:gd name="T33" fmla="*/ 274 h 274"/>
                <a:gd name="T34" fmla="*/ 231 w 429"/>
                <a:gd name="T35" fmla="*/ 274 h 274"/>
                <a:gd name="T36" fmla="*/ 329 w 429"/>
                <a:gd name="T37" fmla="*/ 267 h 274"/>
                <a:gd name="T38" fmla="*/ 363 w 429"/>
                <a:gd name="T39" fmla="*/ 260 h 274"/>
                <a:gd name="T40" fmla="*/ 379 w 429"/>
                <a:gd name="T41" fmla="*/ 255 h 274"/>
                <a:gd name="T42" fmla="*/ 400 w 429"/>
                <a:gd name="T43" fmla="*/ 235 h 274"/>
                <a:gd name="T44" fmla="*/ 405 w 429"/>
                <a:gd name="T45" fmla="*/ 222 h 274"/>
                <a:gd name="T46" fmla="*/ 416 w 429"/>
                <a:gd name="T47" fmla="*/ 164 h 274"/>
                <a:gd name="T48" fmla="*/ 428 w 429"/>
                <a:gd name="T49" fmla="*/ 36 h 274"/>
                <a:gd name="T50" fmla="*/ 429 w 429"/>
                <a:gd name="T51" fmla="*/ 0 h 274"/>
                <a:gd name="T52" fmla="*/ 64 w 429"/>
                <a:gd name="T53" fmla="*/ 0 h 274"/>
                <a:gd name="T54" fmla="*/ 64 w 429"/>
                <a:gd name="T55" fmla="*/ 46 h 274"/>
                <a:gd name="T56" fmla="*/ 48 w 429"/>
                <a:gd name="T57" fmla="*/ 159 h 274"/>
                <a:gd name="T58" fmla="*/ 30 w 429"/>
                <a:gd name="T59" fmla="*/ 208 h 274"/>
                <a:gd name="T60" fmla="*/ 14 w 429"/>
                <a:gd name="T61" fmla="*/ 234 h 274"/>
                <a:gd name="T62" fmla="*/ 4 w 429"/>
                <a:gd name="T63" fmla="*/ 241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6" name="Freeform 6">
            <a:extLst>
              <a:ext uri="{FF2B5EF4-FFF2-40B4-BE49-F238E27FC236}">
                <a16:creationId xmlns:a16="http://schemas.microsoft.com/office/drawing/2014/main" xmlns="" id="{E7DFF862-FCB2-F974-ACE0-C185694DD7CB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488183" y="4715342"/>
            <a:ext cx="141230" cy="1252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17" name="Group 23">
            <a:extLst>
              <a:ext uri="{FF2B5EF4-FFF2-40B4-BE49-F238E27FC236}">
                <a16:creationId xmlns:a16="http://schemas.microsoft.com/office/drawing/2014/main" xmlns="" id="{FD4F5648-01AC-5ABA-4694-021A3D18E28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0498" y="5870257"/>
            <a:ext cx="176601" cy="162098"/>
            <a:chOff x="2577" y="1104"/>
            <a:chExt cx="414" cy="380"/>
          </a:xfrm>
          <a:solidFill>
            <a:schemeClr val="bg1"/>
          </a:solidFill>
        </p:grpSpPr>
        <p:sp>
          <p:nvSpPr>
            <p:cNvPr id="18" name="Freeform 24">
              <a:extLst>
                <a:ext uri="{FF2B5EF4-FFF2-40B4-BE49-F238E27FC236}">
                  <a16:creationId xmlns:a16="http://schemas.microsoft.com/office/drawing/2014/main" xmlns="" id="{A1A04AEB-FED1-07DC-92FE-433DE3CAC2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7" y="1104"/>
              <a:ext cx="353" cy="380"/>
            </a:xfrm>
            <a:custGeom>
              <a:avLst/>
              <a:gdLst>
                <a:gd name="T0" fmla="*/ 81 w 1058"/>
                <a:gd name="T1" fmla="*/ 1141 h 1141"/>
                <a:gd name="T2" fmla="*/ 91 w 1058"/>
                <a:gd name="T3" fmla="*/ 1140 h 1141"/>
                <a:gd name="T4" fmla="*/ 101 w 1058"/>
                <a:gd name="T5" fmla="*/ 1131 h 1141"/>
                <a:gd name="T6" fmla="*/ 206 w 1058"/>
                <a:gd name="T7" fmla="*/ 1129 h 1141"/>
                <a:gd name="T8" fmla="*/ 206 w 1058"/>
                <a:gd name="T9" fmla="*/ 1115 h 1141"/>
                <a:gd name="T10" fmla="*/ 120 w 1058"/>
                <a:gd name="T11" fmla="*/ 1112 h 1141"/>
                <a:gd name="T12" fmla="*/ 352 w 1058"/>
                <a:gd name="T13" fmla="*/ 962 h 1141"/>
                <a:gd name="T14" fmla="*/ 365 w 1058"/>
                <a:gd name="T15" fmla="*/ 968 h 1141"/>
                <a:gd name="T16" fmla="*/ 378 w 1058"/>
                <a:gd name="T17" fmla="*/ 962 h 1141"/>
                <a:gd name="T18" fmla="*/ 994 w 1058"/>
                <a:gd name="T19" fmla="*/ 347 h 1141"/>
                <a:gd name="T20" fmla="*/ 997 w 1058"/>
                <a:gd name="T21" fmla="*/ 343 h 1141"/>
                <a:gd name="T22" fmla="*/ 1015 w 1058"/>
                <a:gd name="T23" fmla="*/ 325 h 1141"/>
                <a:gd name="T24" fmla="*/ 1051 w 1058"/>
                <a:gd name="T25" fmla="*/ 256 h 1141"/>
                <a:gd name="T26" fmla="*/ 1058 w 1058"/>
                <a:gd name="T27" fmla="*/ 180 h 1141"/>
                <a:gd name="T28" fmla="*/ 1036 w 1058"/>
                <a:gd name="T29" fmla="*/ 106 h 1141"/>
                <a:gd name="T30" fmla="*/ 1000 w 1058"/>
                <a:gd name="T31" fmla="*/ 59 h 1141"/>
                <a:gd name="T32" fmla="*/ 954 w 1058"/>
                <a:gd name="T33" fmla="*/ 23 h 1141"/>
                <a:gd name="T34" fmla="*/ 879 w 1058"/>
                <a:gd name="T35" fmla="*/ 1 h 1141"/>
                <a:gd name="T36" fmla="*/ 840 w 1058"/>
                <a:gd name="T37" fmla="*/ 1 h 1141"/>
                <a:gd name="T38" fmla="*/ 765 w 1058"/>
                <a:gd name="T39" fmla="*/ 23 h 1141"/>
                <a:gd name="T40" fmla="*/ 719 w 1058"/>
                <a:gd name="T41" fmla="*/ 59 h 1141"/>
                <a:gd name="T42" fmla="*/ 713 w 1058"/>
                <a:gd name="T43" fmla="*/ 64 h 1141"/>
                <a:gd name="T44" fmla="*/ 710 w 1058"/>
                <a:gd name="T45" fmla="*/ 66 h 1141"/>
                <a:gd name="T46" fmla="*/ 92 w 1058"/>
                <a:gd name="T47" fmla="*/ 687 h 1141"/>
                <a:gd name="T48" fmla="*/ 97 w 1058"/>
                <a:gd name="T49" fmla="*/ 707 h 1141"/>
                <a:gd name="T50" fmla="*/ 6 w 1058"/>
                <a:gd name="T51" fmla="*/ 880 h 1141"/>
                <a:gd name="T52" fmla="*/ 1 w 1058"/>
                <a:gd name="T53" fmla="*/ 899 h 1141"/>
                <a:gd name="T54" fmla="*/ 69 w 1058"/>
                <a:gd name="T55" fmla="*/ 1137 h 1141"/>
                <a:gd name="T56" fmla="*/ 735 w 1058"/>
                <a:gd name="T57" fmla="*/ 96 h 1141"/>
                <a:gd name="T58" fmla="*/ 739 w 1058"/>
                <a:gd name="T59" fmla="*/ 93 h 1141"/>
                <a:gd name="T60" fmla="*/ 744 w 1058"/>
                <a:gd name="T61" fmla="*/ 87 h 1141"/>
                <a:gd name="T62" fmla="*/ 770 w 1058"/>
                <a:gd name="T63" fmla="*/ 64 h 1141"/>
                <a:gd name="T64" fmla="*/ 859 w 1058"/>
                <a:gd name="T65" fmla="*/ 38 h 1141"/>
                <a:gd name="T66" fmla="*/ 950 w 1058"/>
                <a:gd name="T67" fmla="*/ 64 h 1141"/>
                <a:gd name="T68" fmla="*/ 994 w 1058"/>
                <a:gd name="T69" fmla="*/ 111 h 1141"/>
                <a:gd name="T70" fmla="*/ 1019 w 1058"/>
                <a:gd name="T71" fmla="*/ 230 h 1141"/>
                <a:gd name="T72" fmla="*/ 973 w 1058"/>
                <a:gd name="T73" fmla="*/ 312 h 1141"/>
                <a:gd name="T74" fmla="*/ 968 w 1058"/>
                <a:gd name="T75" fmla="*/ 318 h 1141"/>
                <a:gd name="T76" fmla="*/ 964 w 1058"/>
                <a:gd name="T77" fmla="*/ 321 h 1141"/>
                <a:gd name="T78" fmla="*/ 365 w 1058"/>
                <a:gd name="T79" fmla="*/ 922 h 1141"/>
                <a:gd name="T80" fmla="*/ 177 w 1058"/>
                <a:gd name="T81" fmla="*/ 735 h 1141"/>
                <a:gd name="T82" fmla="*/ 735 w 1058"/>
                <a:gd name="T83" fmla="*/ 96 h 1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58" h="1141">
                  <a:moveTo>
                    <a:pt x="78" y="1141"/>
                  </a:moveTo>
                  <a:lnTo>
                    <a:pt x="81" y="1141"/>
                  </a:lnTo>
                  <a:lnTo>
                    <a:pt x="84" y="1141"/>
                  </a:lnTo>
                  <a:lnTo>
                    <a:pt x="91" y="1140"/>
                  </a:lnTo>
                  <a:lnTo>
                    <a:pt x="97" y="1135"/>
                  </a:lnTo>
                  <a:lnTo>
                    <a:pt x="101" y="1131"/>
                  </a:lnTo>
                  <a:lnTo>
                    <a:pt x="199" y="1131"/>
                  </a:lnTo>
                  <a:lnTo>
                    <a:pt x="206" y="1129"/>
                  </a:lnTo>
                  <a:lnTo>
                    <a:pt x="208" y="1122"/>
                  </a:lnTo>
                  <a:lnTo>
                    <a:pt x="206" y="1115"/>
                  </a:lnTo>
                  <a:lnTo>
                    <a:pt x="199" y="1112"/>
                  </a:lnTo>
                  <a:lnTo>
                    <a:pt x="120" y="1112"/>
                  </a:lnTo>
                  <a:lnTo>
                    <a:pt x="310" y="922"/>
                  </a:lnTo>
                  <a:lnTo>
                    <a:pt x="352" y="962"/>
                  </a:lnTo>
                  <a:lnTo>
                    <a:pt x="357" y="967"/>
                  </a:lnTo>
                  <a:lnTo>
                    <a:pt x="365" y="968"/>
                  </a:lnTo>
                  <a:lnTo>
                    <a:pt x="372" y="967"/>
                  </a:lnTo>
                  <a:lnTo>
                    <a:pt x="378" y="962"/>
                  </a:lnTo>
                  <a:lnTo>
                    <a:pt x="993" y="348"/>
                  </a:lnTo>
                  <a:lnTo>
                    <a:pt x="994" y="347"/>
                  </a:lnTo>
                  <a:lnTo>
                    <a:pt x="994" y="345"/>
                  </a:lnTo>
                  <a:lnTo>
                    <a:pt x="997" y="343"/>
                  </a:lnTo>
                  <a:lnTo>
                    <a:pt x="1000" y="340"/>
                  </a:lnTo>
                  <a:lnTo>
                    <a:pt x="1015" y="325"/>
                  </a:lnTo>
                  <a:lnTo>
                    <a:pt x="1036" y="292"/>
                  </a:lnTo>
                  <a:lnTo>
                    <a:pt x="1051" y="256"/>
                  </a:lnTo>
                  <a:lnTo>
                    <a:pt x="1058" y="219"/>
                  </a:lnTo>
                  <a:lnTo>
                    <a:pt x="1058" y="180"/>
                  </a:lnTo>
                  <a:lnTo>
                    <a:pt x="1051" y="142"/>
                  </a:lnTo>
                  <a:lnTo>
                    <a:pt x="1036" y="106"/>
                  </a:lnTo>
                  <a:lnTo>
                    <a:pt x="1015" y="73"/>
                  </a:lnTo>
                  <a:lnTo>
                    <a:pt x="1000" y="59"/>
                  </a:lnTo>
                  <a:lnTo>
                    <a:pt x="986" y="44"/>
                  </a:lnTo>
                  <a:lnTo>
                    <a:pt x="954" y="23"/>
                  </a:lnTo>
                  <a:lnTo>
                    <a:pt x="918" y="8"/>
                  </a:lnTo>
                  <a:lnTo>
                    <a:pt x="879" y="1"/>
                  </a:lnTo>
                  <a:lnTo>
                    <a:pt x="859" y="0"/>
                  </a:lnTo>
                  <a:lnTo>
                    <a:pt x="840" y="1"/>
                  </a:lnTo>
                  <a:lnTo>
                    <a:pt x="801" y="8"/>
                  </a:lnTo>
                  <a:lnTo>
                    <a:pt x="765" y="23"/>
                  </a:lnTo>
                  <a:lnTo>
                    <a:pt x="734" y="44"/>
                  </a:lnTo>
                  <a:lnTo>
                    <a:pt x="719" y="59"/>
                  </a:lnTo>
                  <a:lnTo>
                    <a:pt x="716" y="62"/>
                  </a:lnTo>
                  <a:lnTo>
                    <a:pt x="713" y="64"/>
                  </a:lnTo>
                  <a:lnTo>
                    <a:pt x="712" y="64"/>
                  </a:lnTo>
                  <a:lnTo>
                    <a:pt x="710" y="66"/>
                  </a:lnTo>
                  <a:lnTo>
                    <a:pt x="97" y="680"/>
                  </a:lnTo>
                  <a:lnTo>
                    <a:pt x="92" y="687"/>
                  </a:lnTo>
                  <a:lnTo>
                    <a:pt x="92" y="701"/>
                  </a:lnTo>
                  <a:lnTo>
                    <a:pt x="97" y="707"/>
                  </a:lnTo>
                  <a:lnTo>
                    <a:pt x="137" y="748"/>
                  </a:lnTo>
                  <a:lnTo>
                    <a:pt x="6" y="880"/>
                  </a:lnTo>
                  <a:lnTo>
                    <a:pt x="0" y="889"/>
                  </a:lnTo>
                  <a:lnTo>
                    <a:pt x="1" y="899"/>
                  </a:lnTo>
                  <a:lnTo>
                    <a:pt x="65" y="1127"/>
                  </a:lnTo>
                  <a:lnTo>
                    <a:pt x="69" y="1137"/>
                  </a:lnTo>
                  <a:lnTo>
                    <a:pt x="78" y="1141"/>
                  </a:lnTo>
                  <a:close/>
                  <a:moveTo>
                    <a:pt x="735" y="96"/>
                  </a:moveTo>
                  <a:lnTo>
                    <a:pt x="736" y="95"/>
                  </a:lnTo>
                  <a:lnTo>
                    <a:pt x="739" y="93"/>
                  </a:lnTo>
                  <a:lnTo>
                    <a:pt x="741" y="90"/>
                  </a:lnTo>
                  <a:lnTo>
                    <a:pt x="744" y="87"/>
                  </a:lnTo>
                  <a:lnTo>
                    <a:pt x="746" y="85"/>
                  </a:lnTo>
                  <a:lnTo>
                    <a:pt x="770" y="64"/>
                  </a:lnTo>
                  <a:lnTo>
                    <a:pt x="827" y="40"/>
                  </a:lnTo>
                  <a:lnTo>
                    <a:pt x="859" y="38"/>
                  </a:lnTo>
                  <a:lnTo>
                    <a:pt x="892" y="40"/>
                  </a:lnTo>
                  <a:lnTo>
                    <a:pt x="950" y="64"/>
                  </a:lnTo>
                  <a:lnTo>
                    <a:pt x="973" y="85"/>
                  </a:lnTo>
                  <a:lnTo>
                    <a:pt x="994" y="111"/>
                  </a:lnTo>
                  <a:lnTo>
                    <a:pt x="1019" y="168"/>
                  </a:lnTo>
                  <a:lnTo>
                    <a:pt x="1019" y="230"/>
                  </a:lnTo>
                  <a:lnTo>
                    <a:pt x="994" y="288"/>
                  </a:lnTo>
                  <a:lnTo>
                    <a:pt x="973" y="312"/>
                  </a:lnTo>
                  <a:lnTo>
                    <a:pt x="971" y="315"/>
                  </a:lnTo>
                  <a:lnTo>
                    <a:pt x="968" y="318"/>
                  </a:lnTo>
                  <a:lnTo>
                    <a:pt x="966" y="319"/>
                  </a:lnTo>
                  <a:lnTo>
                    <a:pt x="964" y="321"/>
                  </a:lnTo>
                  <a:lnTo>
                    <a:pt x="963" y="324"/>
                  </a:lnTo>
                  <a:lnTo>
                    <a:pt x="365" y="922"/>
                  </a:lnTo>
                  <a:lnTo>
                    <a:pt x="324" y="880"/>
                  </a:lnTo>
                  <a:lnTo>
                    <a:pt x="177" y="735"/>
                  </a:lnTo>
                  <a:lnTo>
                    <a:pt x="137" y="694"/>
                  </a:lnTo>
                  <a:lnTo>
                    <a:pt x="735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5">
              <a:extLst>
                <a:ext uri="{FF2B5EF4-FFF2-40B4-BE49-F238E27FC236}">
                  <a16:creationId xmlns:a16="http://schemas.microsoft.com/office/drawing/2014/main" xmlns="" id="{2E039D07-2542-7FBA-E02C-EAE35185BB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43" y="1129"/>
              <a:ext cx="261" cy="261"/>
            </a:xfrm>
            <a:custGeom>
              <a:avLst/>
              <a:gdLst>
                <a:gd name="T0" fmla="*/ 153 w 781"/>
                <a:gd name="T1" fmla="*/ 778 h 782"/>
                <a:gd name="T2" fmla="*/ 158 w 781"/>
                <a:gd name="T3" fmla="*/ 782 h 782"/>
                <a:gd name="T4" fmla="*/ 166 w 781"/>
                <a:gd name="T5" fmla="*/ 782 h 782"/>
                <a:gd name="T6" fmla="*/ 173 w 781"/>
                <a:gd name="T7" fmla="*/ 782 h 782"/>
                <a:gd name="T8" fmla="*/ 179 w 781"/>
                <a:gd name="T9" fmla="*/ 778 h 782"/>
                <a:gd name="T10" fmla="*/ 572 w 781"/>
                <a:gd name="T11" fmla="*/ 385 h 782"/>
                <a:gd name="T12" fmla="*/ 576 w 781"/>
                <a:gd name="T13" fmla="*/ 390 h 782"/>
                <a:gd name="T14" fmla="*/ 584 w 781"/>
                <a:gd name="T15" fmla="*/ 395 h 782"/>
                <a:gd name="T16" fmla="*/ 591 w 781"/>
                <a:gd name="T17" fmla="*/ 396 h 782"/>
                <a:gd name="T18" fmla="*/ 598 w 781"/>
                <a:gd name="T19" fmla="*/ 395 h 782"/>
                <a:gd name="T20" fmla="*/ 604 w 781"/>
                <a:gd name="T21" fmla="*/ 390 h 782"/>
                <a:gd name="T22" fmla="*/ 735 w 781"/>
                <a:gd name="T23" fmla="*/ 259 h 782"/>
                <a:gd name="T24" fmla="*/ 741 w 781"/>
                <a:gd name="T25" fmla="*/ 252 h 782"/>
                <a:gd name="T26" fmla="*/ 741 w 781"/>
                <a:gd name="T27" fmla="*/ 245 h 782"/>
                <a:gd name="T28" fmla="*/ 741 w 781"/>
                <a:gd name="T29" fmla="*/ 238 h 782"/>
                <a:gd name="T30" fmla="*/ 735 w 781"/>
                <a:gd name="T31" fmla="*/ 232 h 782"/>
                <a:gd name="T32" fmla="*/ 729 w 781"/>
                <a:gd name="T33" fmla="*/ 226 h 782"/>
                <a:gd name="T34" fmla="*/ 748 w 781"/>
                <a:gd name="T35" fmla="*/ 210 h 782"/>
                <a:gd name="T36" fmla="*/ 764 w 781"/>
                <a:gd name="T37" fmla="*/ 190 h 782"/>
                <a:gd name="T38" fmla="*/ 781 w 781"/>
                <a:gd name="T39" fmla="*/ 147 h 782"/>
                <a:gd name="T40" fmla="*/ 781 w 781"/>
                <a:gd name="T41" fmla="*/ 99 h 782"/>
                <a:gd name="T42" fmla="*/ 764 w 781"/>
                <a:gd name="T43" fmla="*/ 55 h 782"/>
                <a:gd name="T44" fmla="*/ 748 w 781"/>
                <a:gd name="T45" fmla="*/ 36 h 782"/>
                <a:gd name="T46" fmla="*/ 729 w 781"/>
                <a:gd name="T47" fmla="*/ 20 h 782"/>
                <a:gd name="T48" fmla="*/ 684 w 781"/>
                <a:gd name="T49" fmla="*/ 3 h 782"/>
                <a:gd name="T50" fmla="*/ 660 w 781"/>
                <a:gd name="T51" fmla="*/ 0 h 782"/>
                <a:gd name="T52" fmla="*/ 637 w 781"/>
                <a:gd name="T53" fmla="*/ 3 h 782"/>
                <a:gd name="T54" fmla="*/ 592 w 781"/>
                <a:gd name="T55" fmla="*/ 20 h 782"/>
                <a:gd name="T56" fmla="*/ 573 w 781"/>
                <a:gd name="T57" fmla="*/ 37 h 782"/>
                <a:gd name="T58" fmla="*/ 558 w 781"/>
                <a:gd name="T59" fmla="*/ 55 h 782"/>
                <a:gd name="T60" fmla="*/ 547 w 781"/>
                <a:gd name="T61" fmla="*/ 45 h 782"/>
                <a:gd name="T62" fmla="*/ 542 w 781"/>
                <a:gd name="T63" fmla="*/ 40 h 782"/>
                <a:gd name="T64" fmla="*/ 527 w 781"/>
                <a:gd name="T65" fmla="*/ 40 h 782"/>
                <a:gd name="T66" fmla="*/ 520 w 781"/>
                <a:gd name="T67" fmla="*/ 45 h 782"/>
                <a:gd name="T68" fmla="*/ 389 w 781"/>
                <a:gd name="T69" fmla="*/ 176 h 782"/>
                <a:gd name="T70" fmla="*/ 385 w 781"/>
                <a:gd name="T71" fmla="*/ 182 h 782"/>
                <a:gd name="T72" fmla="*/ 385 w 781"/>
                <a:gd name="T73" fmla="*/ 196 h 782"/>
                <a:gd name="T74" fmla="*/ 389 w 781"/>
                <a:gd name="T75" fmla="*/ 203 h 782"/>
                <a:gd name="T76" fmla="*/ 399 w 781"/>
                <a:gd name="T77" fmla="*/ 212 h 782"/>
                <a:gd name="T78" fmla="*/ 6 w 781"/>
                <a:gd name="T79" fmla="*/ 604 h 782"/>
                <a:gd name="T80" fmla="*/ 1 w 781"/>
                <a:gd name="T81" fmla="*/ 611 h 782"/>
                <a:gd name="T82" fmla="*/ 0 w 781"/>
                <a:gd name="T83" fmla="*/ 618 h 782"/>
                <a:gd name="T84" fmla="*/ 1 w 781"/>
                <a:gd name="T85" fmla="*/ 625 h 782"/>
                <a:gd name="T86" fmla="*/ 6 w 781"/>
                <a:gd name="T87" fmla="*/ 631 h 782"/>
                <a:gd name="T88" fmla="*/ 153 w 781"/>
                <a:gd name="T89" fmla="*/ 778 h 782"/>
                <a:gd name="T90" fmla="*/ 535 w 781"/>
                <a:gd name="T91" fmla="*/ 85 h 782"/>
                <a:gd name="T92" fmla="*/ 615 w 781"/>
                <a:gd name="T93" fmla="*/ 166 h 782"/>
                <a:gd name="T94" fmla="*/ 687 w 781"/>
                <a:gd name="T95" fmla="*/ 238 h 782"/>
                <a:gd name="T96" fmla="*/ 687 w 781"/>
                <a:gd name="T97" fmla="*/ 238 h 782"/>
                <a:gd name="T98" fmla="*/ 694 w 781"/>
                <a:gd name="T99" fmla="*/ 245 h 782"/>
                <a:gd name="T100" fmla="*/ 591 w 781"/>
                <a:gd name="T101" fmla="*/ 350 h 782"/>
                <a:gd name="T102" fmla="*/ 431 w 781"/>
                <a:gd name="T103" fmla="*/ 189 h 782"/>
                <a:gd name="T104" fmla="*/ 535 w 781"/>
                <a:gd name="T105" fmla="*/ 85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81" h="782">
                  <a:moveTo>
                    <a:pt x="153" y="778"/>
                  </a:moveTo>
                  <a:lnTo>
                    <a:pt x="158" y="782"/>
                  </a:lnTo>
                  <a:lnTo>
                    <a:pt x="166" y="782"/>
                  </a:lnTo>
                  <a:lnTo>
                    <a:pt x="173" y="782"/>
                  </a:lnTo>
                  <a:lnTo>
                    <a:pt x="179" y="778"/>
                  </a:lnTo>
                  <a:lnTo>
                    <a:pt x="572" y="385"/>
                  </a:lnTo>
                  <a:lnTo>
                    <a:pt x="576" y="390"/>
                  </a:lnTo>
                  <a:lnTo>
                    <a:pt x="584" y="395"/>
                  </a:lnTo>
                  <a:lnTo>
                    <a:pt x="591" y="396"/>
                  </a:lnTo>
                  <a:lnTo>
                    <a:pt x="598" y="395"/>
                  </a:lnTo>
                  <a:lnTo>
                    <a:pt x="604" y="390"/>
                  </a:lnTo>
                  <a:lnTo>
                    <a:pt x="735" y="259"/>
                  </a:lnTo>
                  <a:lnTo>
                    <a:pt x="741" y="252"/>
                  </a:lnTo>
                  <a:lnTo>
                    <a:pt x="741" y="245"/>
                  </a:lnTo>
                  <a:lnTo>
                    <a:pt x="741" y="238"/>
                  </a:lnTo>
                  <a:lnTo>
                    <a:pt x="735" y="232"/>
                  </a:lnTo>
                  <a:lnTo>
                    <a:pt x="729" y="226"/>
                  </a:lnTo>
                  <a:lnTo>
                    <a:pt x="748" y="210"/>
                  </a:lnTo>
                  <a:lnTo>
                    <a:pt x="764" y="190"/>
                  </a:lnTo>
                  <a:lnTo>
                    <a:pt x="781" y="147"/>
                  </a:lnTo>
                  <a:lnTo>
                    <a:pt x="781" y="99"/>
                  </a:lnTo>
                  <a:lnTo>
                    <a:pt x="764" y="55"/>
                  </a:lnTo>
                  <a:lnTo>
                    <a:pt x="748" y="36"/>
                  </a:lnTo>
                  <a:lnTo>
                    <a:pt x="729" y="20"/>
                  </a:lnTo>
                  <a:lnTo>
                    <a:pt x="684" y="3"/>
                  </a:lnTo>
                  <a:lnTo>
                    <a:pt x="660" y="0"/>
                  </a:lnTo>
                  <a:lnTo>
                    <a:pt x="637" y="3"/>
                  </a:lnTo>
                  <a:lnTo>
                    <a:pt x="592" y="20"/>
                  </a:lnTo>
                  <a:lnTo>
                    <a:pt x="573" y="37"/>
                  </a:lnTo>
                  <a:lnTo>
                    <a:pt x="558" y="55"/>
                  </a:lnTo>
                  <a:lnTo>
                    <a:pt x="547" y="45"/>
                  </a:lnTo>
                  <a:lnTo>
                    <a:pt x="542" y="40"/>
                  </a:lnTo>
                  <a:lnTo>
                    <a:pt x="527" y="40"/>
                  </a:lnTo>
                  <a:lnTo>
                    <a:pt x="520" y="45"/>
                  </a:lnTo>
                  <a:lnTo>
                    <a:pt x="389" y="176"/>
                  </a:lnTo>
                  <a:lnTo>
                    <a:pt x="385" y="182"/>
                  </a:lnTo>
                  <a:lnTo>
                    <a:pt x="385" y="196"/>
                  </a:lnTo>
                  <a:lnTo>
                    <a:pt x="389" y="203"/>
                  </a:lnTo>
                  <a:lnTo>
                    <a:pt x="399" y="212"/>
                  </a:lnTo>
                  <a:lnTo>
                    <a:pt x="6" y="604"/>
                  </a:lnTo>
                  <a:lnTo>
                    <a:pt x="1" y="611"/>
                  </a:lnTo>
                  <a:lnTo>
                    <a:pt x="0" y="618"/>
                  </a:lnTo>
                  <a:lnTo>
                    <a:pt x="1" y="625"/>
                  </a:lnTo>
                  <a:lnTo>
                    <a:pt x="6" y="631"/>
                  </a:lnTo>
                  <a:lnTo>
                    <a:pt x="153" y="778"/>
                  </a:lnTo>
                  <a:close/>
                  <a:moveTo>
                    <a:pt x="535" y="85"/>
                  </a:moveTo>
                  <a:lnTo>
                    <a:pt x="615" y="166"/>
                  </a:lnTo>
                  <a:lnTo>
                    <a:pt x="687" y="238"/>
                  </a:lnTo>
                  <a:lnTo>
                    <a:pt x="687" y="238"/>
                  </a:lnTo>
                  <a:lnTo>
                    <a:pt x="694" y="245"/>
                  </a:lnTo>
                  <a:lnTo>
                    <a:pt x="591" y="350"/>
                  </a:lnTo>
                  <a:lnTo>
                    <a:pt x="431" y="189"/>
                  </a:lnTo>
                  <a:lnTo>
                    <a:pt x="535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6">
              <a:extLst>
                <a:ext uri="{FF2B5EF4-FFF2-40B4-BE49-F238E27FC236}">
                  <a16:creationId xmlns:a16="http://schemas.microsoft.com/office/drawing/2014/main" xmlns="" id="{16A71BA7-854F-5888-195E-8AC531D81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1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2 w 203"/>
                <a:gd name="T13" fmla="*/ 17 h 19"/>
                <a:gd name="T14" fmla="*/ 203 w 203"/>
                <a:gd name="T15" fmla="*/ 10 h 19"/>
                <a:gd name="T16" fmla="*/ 202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2" y="17"/>
                  </a:lnTo>
                  <a:lnTo>
                    <a:pt x="203" y="10"/>
                  </a:lnTo>
                  <a:lnTo>
                    <a:pt x="202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7">
              <a:extLst>
                <a:ext uri="{FF2B5EF4-FFF2-40B4-BE49-F238E27FC236}">
                  <a16:creationId xmlns:a16="http://schemas.microsoft.com/office/drawing/2014/main" xmlns="" id="{670A13E0-4FD4-BB4B-A6CA-CA52FE41C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3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1 w 203"/>
                <a:gd name="T13" fmla="*/ 17 h 19"/>
                <a:gd name="T14" fmla="*/ 203 w 203"/>
                <a:gd name="T15" fmla="*/ 10 h 19"/>
                <a:gd name="T16" fmla="*/ 201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1" y="17"/>
                  </a:lnTo>
                  <a:lnTo>
                    <a:pt x="203" y="10"/>
                  </a:lnTo>
                  <a:lnTo>
                    <a:pt x="201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8">
              <a:extLst>
                <a:ext uri="{FF2B5EF4-FFF2-40B4-BE49-F238E27FC236}">
                  <a16:creationId xmlns:a16="http://schemas.microsoft.com/office/drawing/2014/main" xmlns="" id="{C361A680-2AC8-29AA-F9F2-9BA1D34724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6" y="1475"/>
              <a:ext cx="45" cy="6"/>
            </a:xfrm>
            <a:custGeom>
              <a:avLst/>
              <a:gdLst>
                <a:gd name="T0" fmla="*/ 125 w 134"/>
                <a:gd name="T1" fmla="*/ 0 h 19"/>
                <a:gd name="T2" fmla="*/ 10 w 134"/>
                <a:gd name="T3" fmla="*/ 0 h 19"/>
                <a:gd name="T4" fmla="*/ 1 w 134"/>
                <a:gd name="T5" fmla="*/ 3 h 19"/>
                <a:gd name="T6" fmla="*/ 0 w 134"/>
                <a:gd name="T7" fmla="*/ 10 h 19"/>
                <a:gd name="T8" fmla="*/ 1 w 134"/>
                <a:gd name="T9" fmla="*/ 17 h 19"/>
                <a:gd name="T10" fmla="*/ 10 w 134"/>
                <a:gd name="T11" fmla="*/ 19 h 19"/>
                <a:gd name="T12" fmla="*/ 125 w 134"/>
                <a:gd name="T13" fmla="*/ 19 h 19"/>
                <a:gd name="T14" fmla="*/ 132 w 134"/>
                <a:gd name="T15" fmla="*/ 17 h 19"/>
                <a:gd name="T16" fmla="*/ 134 w 134"/>
                <a:gd name="T17" fmla="*/ 10 h 19"/>
                <a:gd name="T18" fmla="*/ 132 w 134"/>
                <a:gd name="T19" fmla="*/ 3 h 19"/>
                <a:gd name="T20" fmla="*/ 125 w 134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19">
                  <a:moveTo>
                    <a:pt x="125" y="0"/>
                  </a:moveTo>
                  <a:lnTo>
                    <a:pt x="10" y="0"/>
                  </a:lnTo>
                  <a:lnTo>
                    <a:pt x="1" y="3"/>
                  </a:lnTo>
                  <a:lnTo>
                    <a:pt x="0" y="10"/>
                  </a:lnTo>
                  <a:lnTo>
                    <a:pt x="1" y="17"/>
                  </a:lnTo>
                  <a:lnTo>
                    <a:pt x="10" y="19"/>
                  </a:lnTo>
                  <a:lnTo>
                    <a:pt x="125" y="19"/>
                  </a:lnTo>
                  <a:lnTo>
                    <a:pt x="132" y="17"/>
                  </a:lnTo>
                  <a:lnTo>
                    <a:pt x="134" y="10"/>
                  </a:lnTo>
                  <a:lnTo>
                    <a:pt x="132" y="3"/>
                  </a:lnTo>
                  <a:lnTo>
                    <a:pt x="1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말풍선: 타원형 10">
            <a:extLst>
              <a:ext uri="{FF2B5EF4-FFF2-40B4-BE49-F238E27FC236}">
                <a16:creationId xmlns:a16="http://schemas.microsoft.com/office/drawing/2014/main" xmlns="" id="{1B41D141-8FC8-0206-3C74-14840DA95DE0}"/>
              </a:ext>
            </a:extLst>
          </p:cNvPr>
          <p:cNvSpPr/>
          <p:nvPr/>
        </p:nvSpPr>
        <p:spPr>
          <a:xfrm>
            <a:off x="489924" y="1661533"/>
            <a:ext cx="137748" cy="134786"/>
          </a:xfrm>
          <a:prstGeom prst="wedgeEllipseCallout">
            <a:avLst>
              <a:gd name="adj1" fmla="val -41938"/>
              <a:gd name="adj2" fmla="val 57878"/>
            </a:avLst>
          </a:prstGeom>
          <a:solidFill>
            <a:srgbClr val="C26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7D8D0199-0613-1E3A-FB63-E55B8D17C44A}"/>
              </a:ext>
            </a:extLst>
          </p:cNvPr>
          <p:cNvGrpSpPr/>
          <p:nvPr/>
        </p:nvGrpSpPr>
        <p:grpSpPr>
          <a:xfrm>
            <a:off x="336329" y="367806"/>
            <a:ext cx="429876" cy="429876"/>
            <a:chOff x="349029" y="367806"/>
            <a:chExt cx="429876" cy="429876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xmlns="" id="{90512ADF-81A1-7072-8559-C1E7D68B97EC}"/>
                </a:ext>
              </a:extLst>
            </p:cNvPr>
            <p:cNvSpPr/>
            <p:nvPr/>
          </p:nvSpPr>
          <p:spPr>
            <a:xfrm>
              <a:off x="349029" y="367806"/>
              <a:ext cx="429876" cy="42987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86000">
                  <a:srgbClr val="E9F3FC"/>
                </a:gs>
                <a:gs pos="86000">
                  <a:srgbClr val="4E5DA7"/>
                </a:gs>
              </a:gsLst>
              <a:lin ang="5400000" scaled="1"/>
              <a:tileRect/>
            </a:gra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70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8BD3ED80-A005-BB1B-E6DA-5D0CE521D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155" y="418581"/>
              <a:ext cx="319746" cy="319746"/>
            </a:xfrm>
            <a:prstGeom prst="rect">
              <a:avLst/>
            </a:prstGeom>
          </p:spPr>
        </p:pic>
      </p:grp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xmlns="" id="{C99A083C-4C33-E82B-754E-5FE6A1B49D18}"/>
              </a:ext>
            </a:extLst>
          </p:cNvPr>
          <p:cNvGraphicFramePr/>
          <p:nvPr/>
        </p:nvGraphicFramePr>
        <p:xfrm>
          <a:off x="3689736" y="1565880"/>
          <a:ext cx="6368143" cy="4245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자유형 12">
            <a:extLst>
              <a:ext uri="{FF2B5EF4-FFF2-40B4-BE49-F238E27FC236}">
                <a16:creationId xmlns:a16="http://schemas.microsoft.com/office/drawing/2014/main" xmlns="" id="{60344734-EB9D-03C2-DD75-4BCB5471F3E0}"/>
              </a:ext>
            </a:extLst>
          </p:cNvPr>
          <p:cNvSpPr/>
          <p:nvPr/>
        </p:nvSpPr>
        <p:spPr>
          <a:xfrm>
            <a:off x="6280480" y="2549754"/>
            <a:ext cx="1814913" cy="1842877"/>
          </a:xfrm>
          <a:custGeom>
            <a:avLst/>
            <a:gdLst>
              <a:gd name="connsiteX0" fmla="*/ 753364 w 2401401"/>
              <a:gd name="connsiteY0" fmla="*/ 2308 h 2429496"/>
              <a:gd name="connsiteX1" fmla="*/ 16764 w 2401401"/>
              <a:gd name="connsiteY1" fmla="*/ 1297708 h 2429496"/>
              <a:gd name="connsiteX2" fmla="*/ 334264 w 2401401"/>
              <a:gd name="connsiteY2" fmla="*/ 2123208 h 2429496"/>
              <a:gd name="connsiteX3" fmla="*/ 1401064 w 2401401"/>
              <a:gd name="connsiteY3" fmla="*/ 2364508 h 2429496"/>
              <a:gd name="connsiteX4" fmla="*/ 2391664 w 2401401"/>
              <a:gd name="connsiteY4" fmla="*/ 1018308 h 2429496"/>
              <a:gd name="connsiteX5" fmla="*/ 753364 w 2401401"/>
              <a:gd name="connsiteY5" fmla="*/ 2308 h 2429496"/>
              <a:gd name="connsiteX0" fmla="*/ 481544 w 2129581"/>
              <a:gd name="connsiteY0" fmla="*/ 3271 h 2429147"/>
              <a:gd name="connsiteX1" fmla="*/ 164044 w 2129581"/>
              <a:gd name="connsiteY1" fmla="*/ 1355821 h 2429147"/>
              <a:gd name="connsiteX2" fmla="*/ 62444 w 2129581"/>
              <a:gd name="connsiteY2" fmla="*/ 2124171 h 2429147"/>
              <a:gd name="connsiteX3" fmla="*/ 1129244 w 2129581"/>
              <a:gd name="connsiteY3" fmla="*/ 2365471 h 2429147"/>
              <a:gd name="connsiteX4" fmla="*/ 2119844 w 2129581"/>
              <a:gd name="connsiteY4" fmla="*/ 1019271 h 2429147"/>
              <a:gd name="connsiteX5" fmla="*/ 481544 w 2129581"/>
              <a:gd name="connsiteY5" fmla="*/ 3271 h 2429147"/>
              <a:gd name="connsiteX0" fmla="*/ 622046 w 2270083"/>
              <a:gd name="connsiteY0" fmla="*/ 66 h 2435546"/>
              <a:gd name="connsiteX1" fmla="*/ 33083 w 2270083"/>
              <a:gd name="connsiteY1" fmla="*/ 971616 h 2435546"/>
              <a:gd name="connsiteX2" fmla="*/ 202946 w 2270083"/>
              <a:gd name="connsiteY2" fmla="*/ 2120966 h 2435546"/>
              <a:gd name="connsiteX3" fmla="*/ 1269746 w 2270083"/>
              <a:gd name="connsiteY3" fmla="*/ 2362266 h 2435546"/>
              <a:gd name="connsiteX4" fmla="*/ 2260346 w 2270083"/>
              <a:gd name="connsiteY4" fmla="*/ 1016066 h 2435546"/>
              <a:gd name="connsiteX5" fmla="*/ 622046 w 2270083"/>
              <a:gd name="connsiteY5" fmla="*/ 66 h 2435546"/>
              <a:gd name="connsiteX0" fmla="*/ 724320 w 2275235"/>
              <a:gd name="connsiteY0" fmla="*/ 148 h 2011766"/>
              <a:gd name="connsiteX1" fmla="*/ 40107 w 2275235"/>
              <a:gd name="connsiteY1" fmla="*/ 547836 h 2011766"/>
              <a:gd name="connsiteX2" fmla="*/ 209970 w 2275235"/>
              <a:gd name="connsiteY2" fmla="*/ 1697186 h 2011766"/>
              <a:gd name="connsiteX3" fmla="*/ 1276770 w 2275235"/>
              <a:gd name="connsiteY3" fmla="*/ 1938486 h 2011766"/>
              <a:gd name="connsiteX4" fmla="*/ 2267370 w 2275235"/>
              <a:gd name="connsiteY4" fmla="*/ 592286 h 2011766"/>
              <a:gd name="connsiteX5" fmla="*/ 724320 w 2275235"/>
              <a:gd name="connsiteY5" fmla="*/ 148 h 2011766"/>
              <a:gd name="connsiteX0" fmla="*/ 627160 w 2271017"/>
              <a:gd name="connsiteY0" fmla="*/ 66 h 2416497"/>
              <a:gd name="connsiteX1" fmla="*/ 33435 w 2271017"/>
              <a:gd name="connsiteY1" fmla="*/ 952567 h 2416497"/>
              <a:gd name="connsiteX2" fmla="*/ 203298 w 2271017"/>
              <a:gd name="connsiteY2" fmla="*/ 2101917 h 2416497"/>
              <a:gd name="connsiteX3" fmla="*/ 1270098 w 2271017"/>
              <a:gd name="connsiteY3" fmla="*/ 2343217 h 2416497"/>
              <a:gd name="connsiteX4" fmla="*/ 2260698 w 2271017"/>
              <a:gd name="connsiteY4" fmla="*/ 997017 h 2416497"/>
              <a:gd name="connsiteX5" fmla="*/ 627160 w 2271017"/>
              <a:gd name="connsiteY5" fmla="*/ 66 h 2416497"/>
              <a:gd name="connsiteX0" fmla="*/ 627160 w 1617496"/>
              <a:gd name="connsiteY0" fmla="*/ 1037 h 2417468"/>
              <a:gd name="connsiteX1" fmla="*/ 33435 w 1617496"/>
              <a:gd name="connsiteY1" fmla="*/ 953538 h 2417468"/>
              <a:gd name="connsiteX2" fmla="*/ 203298 w 1617496"/>
              <a:gd name="connsiteY2" fmla="*/ 2102888 h 2417468"/>
              <a:gd name="connsiteX3" fmla="*/ 1270098 w 1617496"/>
              <a:gd name="connsiteY3" fmla="*/ 2344188 h 2417468"/>
              <a:gd name="connsiteX4" fmla="*/ 1570135 w 1617496"/>
              <a:gd name="connsiteY4" fmla="*/ 802726 h 2417468"/>
              <a:gd name="connsiteX5" fmla="*/ 627160 w 1617496"/>
              <a:gd name="connsiteY5" fmla="*/ 1037 h 2417468"/>
              <a:gd name="connsiteX0" fmla="*/ 627160 w 1848277"/>
              <a:gd name="connsiteY0" fmla="*/ 2397 h 2418828"/>
              <a:gd name="connsiteX1" fmla="*/ 33435 w 1848277"/>
              <a:gd name="connsiteY1" fmla="*/ 954898 h 2418828"/>
              <a:gd name="connsiteX2" fmla="*/ 203298 w 1848277"/>
              <a:gd name="connsiteY2" fmla="*/ 2104248 h 2418828"/>
              <a:gd name="connsiteX3" fmla="*/ 1270098 w 1848277"/>
              <a:gd name="connsiteY3" fmla="*/ 2345548 h 2418828"/>
              <a:gd name="connsiteX4" fmla="*/ 1827310 w 1848277"/>
              <a:gd name="connsiteY4" fmla="*/ 737411 h 2418828"/>
              <a:gd name="connsiteX5" fmla="*/ 627160 w 1848277"/>
              <a:gd name="connsiteY5" fmla="*/ 2397 h 2418828"/>
              <a:gd name="connsiteX0" fmla="*/ 621975 w 1830695"/>
              <a:gd name="connsiteY0" fmla="*/ 1909 h 2129912"/>
              <a:gd name="connsiteX1" fmla="*/ 28250 w 1830695"/>
              <a:gd name="connsiteY1" fmla="*/ 954410 h 2129912"/>
              <a:gd name="connsiteX2" fmla="*/ 198113 w 1830695"/>
              <a:gd name="connsiteY2" fmla="*/ 2103760 h 2129912"/>
              <a:gd name="connsiteX3" fmla="*/ 1088700 w 1830695"/>
              <a:gd name="connsiteY3" fmla="*/ 1697360 h 2129912"/>
              <a:gd name="connsiteX4" fmla="*/ 1822125 w 1830695"/>
              <a:gd name="connsiteY4" fmla="*/ 736923 h 2129912"/>
              <a:gd name="connsiteX5" fmla="*/ 621975 w 1830695"/>
              <a:gd name="connsiteY5" fmla="*/ 1909 h 2129912"/>
              <a:gd name="connsiteX0" fmla="*/ 621478 w 1829322"/>
              <a:gd name="connsiteY0" fmla="*/ 1958 h 2140549"/>
              <a:gd name="connsiteX1" fmla="*/ 27753 w 1829322"/>
              <a:gd name="connsiteY1" fmla="*/ 954459 h 2140549"/>
              <a:gd name="connsiteX2" fmla="*/ 197616 w 1829322"/>
              <a:gd name="connsiteY2" fmla="*/ 2103809 h 2140549"/>
              <a:gd name="connsiteX3" fmla="*/ 1069153 w 1829322"/>
              <a:gd name="connsiteY3" fmla="*/ 1778372 h 2140549"/>
              <a:gd name="connsiteX4" fmla="*/ 1821628 w 1829322"/>
              <a:gd name="connsiteY4" fmla="*/ 736972 h 2140549"/>
              <a:gd name="connsiteX5" fmla="*/ 621478 w 1829322"/>
              <a:gd name="connsiteY5" fmla="*/ 1958 h 2140549"/>
              <a:gd name="connsiteX0" fmla="*/ 596708 w 1804552"/>
              <a:gd name="connsiteY0" fmla="*/ 1958 h 1827462"/>
              <a:gd name="connsiteX1" fmla="*/ 2983 w 1804552"/>
              <a:gd name="connsiteY1" fmla="*/ 954459 h 1827462"/>
              <a:gd name="connsiteX2" fmla="*/ 396684 w 1804552"/>
              <a:gd name="connsiteY2" fmla="*/ 1441822 h 1827462"/>
              <a:gd name="connsiteX3" fmla="*/ 1044383 w 1804552"/>
              <a:gd name="connsiteY3" fmla="*/ 1778372 h 1827462"/>
              <a:gd name="connsiteX4" fmla="*/ 1796858 w 1804552"/>
              <a:gd name="connsiteY4" fmla="*/ 736972 h 1827462"/>
              <a:gd name="connsiteX5" fmla="*/ 596708 w 1804552"/>
              <a:gd name="connsiteY5" fmla="*/ 1958 h 1827462"/>
              <a:gd name="connsiteX0" fmla="*/ 607069 w 1814913"/>
              <a:gd name="connsiteY0" fmla="*/ 1958 h 1842877"/>
              <a:gd name="connsiteX1" fmla="*/ 13344 w 1814913"/>
              <a:gd name="connsiteY1" fmla="*/ 954459 h 1842877"/>
              <a:gd name="connsiteX2" fmla="*/ 264170 w 1814913"/>
              <a:gd name="connsiteY2" fmla="*/ 1570409 h 1842877"/>
              <a:gd name="connsiteX3" fmla="*/ 1054744 w 1814913"/>
              <a:gd name="connsiteY3" fmla="*/ 1778372 h 1842877"/>
              <a:gd name="connsiteX4" fmla="*/ 1807219 w 1814913"/>
              <a:gd name="connsiteY4" fmla="*/ 736972 h 1842877"/>
              <a:gd name="connsiteX5" fmla="*/ 607069 w 1814913"/>
              <a:gd name="connsiteY5" fmla="*/ 1958 h 1842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4913" h="1842877">
                <a:moveTo>
                  <a:pt x="607069" y="1958"/>
                </a:moveTo>
                <a:cubicBezTo>
                  <a:pt x="308090" y="38206"/>
                  <a:pt x="70494" y="693051"/>
                  <a:pt x="13344" y="954459"/>
                </a:cubicBezTo>
                <a:cubicBezTo>
                  <a:pt x="-43806" y="1215868"/>
                  <a:pt x="90603" y="1433090"/>
                  <a:pt x="264170" y="1570409"/>
                </a:cubicBezTo>
                <a:cubicBezTo>
                  <a:pt x="437737" y="1707728"/>
                  <a:pt x="711844" y="1962522"/>
                  <a:pt x="1054744" y="1778372"/>
                </a:cubicBezTo>
                <a:cubicBezTo>
                  <a:pt x="1397644" y="1594222"/>
                  <a:pt x="1881831" y="1033041"/>
                  <a:pt x="1807219" y="736972"/>
                </a:cubicBezTo>
                <a:cubicBezTo>
                  <a:pt x="1732607" y="440903"/>
                  <a:pt x="906048" y="-34290"/>
                  <a:pt x="607069" y="1958"/>
                </a:cubicBezTo>
                <a:close/>
              </a:path>
            </a:pathLst>
          </a:custGeom>
          <a:solidFill>
            <a:srgbClr val="E6ABEF"/>
          </a:solidFill>
          <a:ln w="22225">
            <a:solidFill>
              <a:srgbClr val="D14B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5233919B-A2CF-CDC2-D195-EB8A7179D2F2}"/>
              </a:ext>
            </a:extLst>
          </p:cNvPr>
          <p:cNvSpPr/>
          <p:nvPr/>
        </p:nvSpPr>
        <p:spPr>
          <a:xfrm>
            <a:off x="1339264" y="2607777"/>
            <a:ext cx="2496824" cy="82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rgbClr val="78808D"/>
                </a:solidFill>
              </a:rPr>
              <a:t>Microsoft Office PowerPoint is the presentation program used the most in the world.</a:t>
            </a:r>
            <a:r>
              <a:rPr lang="ko-KR" altLang="en-US" sz="1100" dirty="0">
                <a:solidFill>
                  <a:srgbClr val="78808D"/>
                </a:solidFill>
              </a:rPr>
              <a:t> </a:t>
            </a:r>
          </a:p>
        </p:txBody>
      </p:sp>
      <p:sp>
        <p:nvSpPr>
          <p:cNvPr id="33" name="사각형: 둥근 모서리 5">
            <a:extLst>
              <a:ext uri="{FF2B5EF4-FFF2-40B4-BE49-F238E27FC236}">
                <a16:creationId xmlns:a16="http://schemas.microsoft.com/office/drawing/2014/main" xmlns="" id="{76C2A4D2-324B-7B1D-E506-24495AB2C3FC}"/>
              </a:ext>
            </a:extLst>
          </p:cNvPr>
          <p:cNvSpPr/>
          <p:nvPr/>
        </p:nvSpPr>
        <p:spPr>
          <a:xfrm>
            <a:off x="2582567" y="2162149"/>
            <a:ext cx="1253521" cy="387605"/>
          </a:xfrm>
          <a:prstGeom prst="roundRect">
            <a:avLst>
              <a:gd name="adj" fmla="val 50000"/>
            </a:avLst>
          </a:prstGeom>
          <a:solidFill>
            <a:srgbClr val="D14BC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34" name="자유형 15">
            <a:extLst>
              <a:ext uri="{FF2B5EF4-FFF2-40B4-BE49-F238E27FC236}">
                <a16:creationId xmlns:a16="http://schemas.microsoft.com/office/drawing/2014/main" xmlns="" id="{A3E05087-56E8-0B6C-837E-8F70AEFEA27E}"/>
              </a:ext>
            </a:extLst>
          </p:cNvPr>
          <p:cNvSpPr/>
          <p:nvPr/>
        </p:nvSpPr>
        <p:spPr>
          <a:xfrm>
            <a:off x="3689736" y="1481675"/>
            <a:ext cx="2699657" cy="819365"/>
          </a:xfrm>
          <a:custGeom>
            <a:avLst/>
            <a:gdLst>
              <a:gd name="connsiteX0" fmla="*/ 0 w 2699657"/>
              <a:gd name="connsiteY0" fmla="*/ 412965 h 819365"/>
              <a:gd name="connsiteX1" fmla="*/ 798286 w 2699657"/>
              <a:gd name="connsiteY1" fmla="*/ 6565 h 819365"/>
              <a:gd name="connsiteX2" fmla="*/ 1030514 w 2699657"/>
              <a:gd name="connsiteY2" fmla="*/ 703251 h 819365"/>
              <a:gd name="connsiteX3" fmla="*/ 580571 w 2699657"/>
              <a:gd name="connsiteY3" fmla="*/ 398451 h 819365"/>
              <a:gd name="connsiteX4" fmla="*/ 1233714 w 2699657"/>
              <a:gd name="connsiteY4" fmla="*/ 79137 h 819365"/>
              <a:gd name="connsiteX5" fmla="*/ 2699657 w 2699657"/>
              <a:gd name="connsiteY5" fmla="*/ 819365 h 819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99657" h="819365">
                <a:moveTo>
                  <a:pt x="0" y="412965"/>
                </a:moveTo>
                <a:cubicBezTo>
                  <a:pt x="313267" y="185574"/>
                  <a:pt x="626534" y="-41816"/>
                  <a:pt x="798286" y="6565"/>
                </a:cubicBezTo>
                <a:cubicBezTo>
                  <a:pt x="970038" y="54946"/>
                  <a:pt x="1066800" y="637937"/>
                  <a:pt x="1030514" y="703251"/>
                </a:cubicBezTo>
                <a:cubicBezTo>
                  <a:pt x="994228" y="768565"/>
                  <a:pt x="546704" y="502470"/>
                  <a:pt x="580571" y="398451"/>
                </a:cubicBezTo>
                <a:cubicBezTo>
                  <a:pt x="614438" y="294432"/>
                  <a:pt x="880533" y="8985"/>
                  <a:pt x="1233714" y="79137"/>
                </a:cubicBezTo>
                <a:cubicBezTo>
                  <a:pt x="1586895" y="149289"/>
                  <a:pt x="2143276" y="484327"/>
                  <a:pt x="2699657" y="819365"/>
                </a:cubicBezTo>
              </a:path>
            </a:pathLst>
          </a:custGeom>
          <a:noFill/>
          <a:ln>
            <a:solidFill>
              <a:srgbClr val="D14BC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46C09C2D-B788-7F3B-2033-9EFBA43303BD}"/>
              </a:ext>
            </a:extLst>
          </p:cNvPr>
          <p:cNvSpPr/>
          <p:nvPr/>
        </p:nvSpPr>
        <p:spPr>
          <a:xfrm>
            <a:off x="8863882" y="4608990"/>
            <a:ext cx="2496824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78808D"/>
                </a:solidFill>
              </a:rPr>
              <a:t>CONTENTS A</a:t>
            </a:r>
            <a:endParaRPr lang="en-US" altLang="ko-KR" sz="14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rgbClr val="78808D"/>
                </a:solidFill>
              </a:rPr>
              <a:t>Microsoft Office PowerPoint is the presentation program used the most in the world.</a:t>
            </a:r>
            <a:r>
              <a:rPr lang="ko-KR" altLang="en-US" sz="1100" dirty="0">
                <a:solidFill>
                  <a:srgbClr val="78808D"/>
                </a:solidFill>
              </a:rPr>
              <a:t> 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8DA38B42-9FB7-FB96-AE76-0A6B65BD8685}"/>
              </a:ext>
            </a:extLst>
          </p:cNvPr>
          <p:cNvSpPr/>
          <p:nvPr/>
        </p:nvSpPr>
        <p:spPr>
          <a:xfrm>
            <a:off x="8724872" y="1384365"/>
            <a:ext cx="2496824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78808D"/>
                </a:solidFill>
              </a:rPr>
              <a:t>CONTENTS A</a:t>
            </a:r>
            <a:endParaRPr lang="en-US" altLang="ko-KR" sz="1400" dirty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rgbClr val="78808D"/>
                </a:solidFill>
              </a:rPr>
              <a:t>Microsoft Office PowerPoint is the presentation program used the most in the world.</a:t>
            </a:r>
            <a:r>
              <a:rPr lang="ko-KR" altLang="en-US" sz="1100" dirty="0">
                <a:solidFill>
                  <a:srgbClr val="78808D"/>
                </a:solidFill>
              </a:rPr>
              <a:t> 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5FED4E00-C440-BEB8-3E35-B82D444C112E}"/>
              </a:ext>
            </a:extLst>
          </p:cNvPr>
          <p:cNvSpPr/>
          <p:nvPr/>
        </p:nvSpPr>
        <p:spPr>
          <a:xfrm>
            <a:off x="2246762" y="4652533"/>
            <a:ext cx="2496824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78808D"/>
                </a:solidFill>
              </a:rPr>
              <a:t>CONTENTS A</a:t>
            </a:r>
            <a:endParaRPr lang="en-US" altLang="ko-KR" sz="1400" dirty="0">
              <a:solidFill>
                <a:srgbClr val="78808D"/>
              </a:solidFill>
            </a:endParaRPr>
          </a:p>
          <a:p>
            <a:pPr algn="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rgbClr val="78808D"/>
                </a:solidFill>
              </a:rPr>
              <a:t>Microsoft Office PowerPoint is the presentation program used the most in the world.</a:t>
            </a:r>
            <a:r>
              <a:rPr lang="ko-KR" altLang="en-US" sz="1100" dirty="0">
                <a:solidFill>
                  <a:srgbClr val="78808D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854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1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xmlns="" id="{78C07481-A706-28DF-2A3C-ECEBAA900376}"/>
              </a:ext>
            </a:extLst>
          </p:cNvPr>
          <p:cNvSpPr/>
          <p:nvPr/>
        </p:nvSpPr>
        <p:spPr>
          <a:xfrm>
            <a:off x="1009455" y="288634"/>
            <a:ext cx="10963469" cy="6280727"/>
          </a:xfrm>
          <a:prstGeom prst="roundRect">
            <a:avLst>
              <a:gd name="adj" fmla="val 3018"/>
            </a:avLst>
          </a:prstGeom>
          <a:solidFill>
            <a:schemeClr val="bg1"/>
          </a:solidFill>
          <a:ln>
            <a:noFill/>
          </a:ln>
          <a:effectLst>
            <a:outerShdw blurRad="444500" dist="165100" dir="5400000" algn="t" rotWithShape="0">
              <a:srgbClr val="C269E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174625">
              <a:defRPr/>
            </a:pPr>
            <a:r>
              <a:rPr lang="en-US" altLang="ko-KR" sz="2400" i="1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45756B67-3DB7-EB28-41CD-216D34EEB938}"/>
              </a:ext>
            </a:extLst>
          </p:cNvPr>
          <p:cNvSpPr/>
          <p:nvPr/>
        </p:nvSpPr>
        <p:spPr>
          <a:xfrm>
            <a:off x="286327" y="288635"/>
            <a:ext cx="544945" cy="628072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C269E9"/>
              </a:gs>
              <a:gs pos="100000">
                <a:srgbClr val="E6ABEF"/>
              </a:gs>
            </a:gsLst>
            <a:lin ang="5400000" scaled="1"/>
          </a:gradFill>
          <a:ln>
            <a:noFill/>
          </a:ln>
          <a:effectLst>
            <a:outerShdw blurRad="228600" dist="38100" dir="5400000" algn="t" rotWithShape="0">
              <a:srgbClr val="C269E9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>
              <a:defRPr/>
            </a:pPr>
            <a:r>
              <a:rPr lang="en-US" altLang="ko-KR" sz="900" dirty="0" err="1">
                <a:solidFill>
                  <a:prstClr val="white"/>
                </a:solidFill>
              </a:rPr>
              <a:t>seok</a:t>
            </a:r>
            <a:endParaRPr lang="en-US" altLang="ko-KR" sz="900" dirty="0">
              <a:solidFill>
                <a:prstClr val="white"/>
              </a:solidFill>
            </a:endParaRPr>
          </a:p>
          <a:p>
            <a:pPr algn="ctr">
              <a:defRPr/>
            </a:pPr>
            <a:r>
              <a:rPr lang="en-US" altLang="ko-KR" sz="600" dirty="0">
                <a:solidFill>
                  <a:prstClr val="white"/>
                </a:solidFill>
              </a:rPr>
              <a:t>830621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57401FFB-DDC9-8A93-0865-C12DF3A539EC}"/>
              </a:ext>
            </a:extLst>
          </p:cNvPr>
          <p:cNvSpPr/>
          <p:nvPr/>
        </p:nvSpPr>
        <p:spPr>
          <a:xfrm>
            <a:off x="379683" y="1574289"/>
            <a:ext cx="903177" cy="32904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14300" dist="38100" dir="5400000" algn="t" rotWithShape="0">
              <a:srgbClr val="C269E9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r">
              <a:defRPr/>
            </a:pPr>
            <a:r>
              <a:rPr lang="en-US" altLang="ko-KR" sz="1000" b="1" dirty="0">
                <a:solidFill>
                  <a:srgbClr val="C269E9"/>
                </a:solidFill>
              </a:rPr>
              <a:t>4P MIX</a:t>
            </a:r>
            <a:endParaRPr lang="ko-KR" altLang="en-US" sz="1000" b="1" dirty="0">
              <a:solidFill>
                <a:srgbClr val="C269E9"/>
              </a:solidFill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xmlns="" id="{0E33EED1-0B45-B759-26A3-ADB3D7360ABD}"/>
              </a:ext>
            </a:extLst>
          </p:cNvPr>
          <p:cNvSpPr>
            <a:spLocks/>
          </p:cNvSpPr>
          <p:nvPr/>
        </p:nvSpPr>
        <p:spPr bwMode="auto">
          <a:xfrm>
            <a:off x="500239" y="2839824"/>
            <a:ext cx="117118" cy="154560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자유형 23">
            <a:extLst>
              <a:ext uri="{FF2B5EF4-FFF2-40B4-BE49-F238E27FC236}">
                <a16:creationId xmlns:a16="http://schemas.microsoft.com/office/drawing/2014/main" xmlns="" id="{D9616A4D-E31F-CA59-3F67-5E7227C603CD}"/>
              </a:ext>
            </a:extLst>
          </p:cNvPr>
          <p:cNvSpPr>
            <a:spLocks/>
          </p:cNvSpPr>
          <p:nvPr/>
        </p:nvSpPr>
        <p:spPr bwMode="auto">
          <a:xfrm>
            <a:off x="470498" y="2240791"/>
            <a:ext cx="176601" cy="154561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하트 11">
            <a:extLst>
              <a:ext uri="{FF2B5EF4-FFF2-40B4-BE49-F238E27FC236}">
                <a16:creationId xmlns:a16="http://schemas.microsoft.com/office/drawing/2014/main" xmlns="" id="{FEF65E2B-EC58-417C-CEFE-69D17792CE01}"/>
              </a:ext>
            </a:extLst>
          </p:cNvPr>
          <p:cNvSpPr/>
          <p:nvPr/>
        </p:nvSpPr>
        <p:spPr>
          <a:xfrm>
            <a:off x="481591" y="1062647"/>
            <a:ext cx="154414" cy="154414"/>
          </a:xfrm>
          <a:prstGeom prst="hear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3" name="Group 16">
            <a:extLst>
              <a:ext uri="{FF2B5EF4-FFF2-40B4-BE49-F238E27FC236}">
                <a16:creationId xmlns:a16="http://schemas.microsoft.com/office/drawing/2014/main" xmlns="" id="{6DC3760D-D2C2-2651-F101-852D9B41A26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4664" y="3438856"/>
            <a:ext cx="168268" cy="193407"/>
            <a:chOff x="1039" y="1681"/>
            <a:chExt cx="1071" cy="1231"/>
          </a:xfrm>
          <a:solidFill>
            <a:schemeClr val="bg1"/>
          </a:solidFill>
        </p:grpSpPr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xmlns="" id="{B4615C05-6470-FB5D-B87B-270AD86304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" y="1681"/>
              <a:ext cx="1071" cy="1099"/>
            </a:xfrm>
            <a:custGeom>
              <a:avLst/>
              <a:gdLst>
                <a:gd name="T0" fmla="*/ 3169 w 3212"/>
                <a:gd name="T1" fmla="*/ 566 h 3298"/>
                <a:gd name="T2" fmla="*/ 3035 w 3212"/>
                <a:gd name="T3" fmla="*/ 475 h 3298"/>
                <a:gd name="T4" fmla="*/ 2711 w 3212"/>
                <a:gd name="T5" fmla="*/ 199 h 3298"/>
                <a:gd name="T6" fmla="*/ 2384 w 3212"/>
                <a:gd name="T7" fmla="*/ 19 h 3298"/>
                <a:gd name="T8" fmla="*/ 2347 w 3212"/>
                <a:gd name="T9" fmla="*/ 4 h 3298"/>
                <a:gd name="T10" fmla="*/ 2278 w 3212"/>
                <a:gd name="T11" fmla="*/ 47 h 3298"/>
                <a:gd name="T12" fmla="*/ 2171 w 3212"/>
                <a:gd name="T13" fmla="*/ 190 h 3298"/>
                <a:gd name="T14" fmla="*/ 1698 w 3212"/>
                <a:gd name="T15" fmla="*/ 610 h 3298"/>
                <a:gd name="T16" fmla="*/ 716 w 3212"/>
                <a:gd name="T17" fmla="*/ 1337 h 3298"/>
                <a:gd name="T18" fmla="*/ 296 w 3212"/>
                <a:gd name="T19" fmla="*/ 1713 h 3298"/>
                <a:gd name="T20" fmla="*/ 59 w 3212"/>
                <a:gd name="T21" fmla="*/ 2061 h 3298"/>
                <a:gd name="T22" fmla="*/ 0 w 3212"/>
                <a:gd name="T23" fmla="*/ 2479 h 3298"/>
                <a:gd name="T24" fmla="*/ 29 w 3212"/>
                <a:gd name="T25" fmla="*/ 2758 h 3298"/>
                <a:gd name="T26" fmla="*/ 183 w 3212"/>
                <a:gd name="T27" fmla="*/ 2915 h 3298"/>
                <a:gd name="T28" fmla="*/ 615 w 3212"/>
                <a:gd name="T29" fmla="*/ 3255 h 3298"/>
                <a:gd name="T30" fmla="*/ 886 w 3212"/>
                <a:gd name="T31" fmla="*/ 3291 h 3298"/>
                <a:gd name="T32" fmla="*/ 1138 w 3212"/>
                <a:gd name="T33" fmla="*/ 3171 h 3298"/>
                <a:gd name="T34" fmla="*/ 1808 w 3212"/>
                <a:gd name="T35" fmla="*/ 2600 h 3298"/>
                <a:gd name="T36" fmla="*/ 2812 w 3212"/>
                <a:gd name="T37" fmla="*/ 1724 h 3298"/>
                <a:gd name="T38" fmla="*/ 3103 w 3212"/>
                <a:gd name="T39" fmla="*/ 1438 h 3298"/>
                <a:gd name="T40" fmla="*/ 3146 w 3212"/>
                <a:gd name="T41" fmla="*/ 1401 h 3298"/>
                <a:gd name="T42" fmla="*/ 3193 w 3212"/>
                <a:gd name="T43" fmla="*/ 1183 h 3298"/>
                <a:gd name="T44" fmla="*/ 3208 w 3212"/>
                <a:gd name="T45" fmla="*/ 620 h 3298"/>
                <a:gd name="T46" fmla="*/ 1001 w 3212"/>
                <a:gd name="T47" fmla="*/ 3114 h 3298"/>
                <a:gd name="T48" fmla="*/ 881 w 3212"/>
                <a:gd name="T49" fmla="*/ 3066 h 3298"/>
                <a:gd name="T50" fmla="*/ 844 w 3212"/>
                <a:gd name="T51" fmla="*/ 2610 h 3298"/>
                <a:gd name="T52" fmla="*/ 840 w 3212"/>
                <a:gd name="T53" fmla="*/ 2398 h 3298"/>
                <a:gd name="T54" fmla="*/ 401 w 3212"/>
                <a:gd name="T55" fmla="*/ 2082 h 3298"/>
                <a:gd name="T56" fmla="*/ 241 w 3212"/>
                <a:gd name="T57" fmla="*/ 1969 h 3298"/>
                <a:gd name="T58" fmla="*/ 752 w 3212"/>
                <a:gd name="T59" fmla="*/ 2141 h 3298"/>
                <a:gd name="T60" fmla="*/ 1034 w 3212"/>
                <a:gd name="T61" fmla="*/ 2354 h 3298"/>
                <a:gd name="T62" fmla="*/ 1418 w 3212"/>
                <a:gd name="T63" fmla="*/ 2074 h 3298"/>
                <a:gd name="T64" fmla="*/ 1624 w 3212"/>
                <a:gd name="T65" fmla="*/ 1847 h 3298"/>
                <a:gd name="T66" fmla="*/ 1420 w 3212"/>
                <a:gd name="T67" fmla="*/ 1596 h 3298"/>
                <a:gd name="T68" fmla="*/ 1082 w 3212"/>
                <a:gd name="T69" fmla="*/ 1248 h 3298"/>
                <a:gd name="T70" fmla="*/ 1614 w 3212"/>
                <a:gd name="T71" fmla="*/ 825 h 3298"/>
                <a:gd name="T72" fmla="*/ 2194 w 3212"/>
                <a:gd name="T73" fmla="*/ 338 h 3298"/>
                <a:gd name="T74" fmla="*/ 2374 w 3212"/>
                <a:gd name="T75" fmla="*/ 118 h 3298"/>
                <a:gd name="T76" fmla="*/ 2661 w 3212"/>
                <a:gd name="T77" fmla="*/ 304 h 3298"/>
                <a:gd name="T78" fmla="*/ 2993 w 3212"/>
                <a:gd name="T79" fmla="*/ 603 h 3298"/>
                <a:gd name="T80" fmla="*/ 2474 w 3212"/>
                <a:gd name="T81" fmla="*/ 1257 h 3298"/>
                <a:gd name="T82" fmla="*/ 1732 w 3212"/>
                <a:gd name="T83" fmla="*/ 1951 h 3298"/>
                <a:gd name="T84" fmla="*/ 1047 w 3212"/>
                <a:gd name="T85" fmla="*/ 2462 h 3298"/>
                <a:gd name="T86" fmla="*/ 1012 w 3212"/>
                <a:gd name="T87" fmla="*/ 2472 h 3298"/>
                <a:gd name="T88" fmla="*/ 3078 w 3212"/>
                <a:gd name="T89" fmla="*/ 1147 h 3298"/>
                <a:gd name="T90" fmla="*/ 3067 w 3212"/>
                <a:gd name="T91" fmla="*/ 1301 h 3298"/>
                <a:gd name="T92" fmla="*/ 3051 w 3212"/>
                <a:gd name="T93" fmla="*/ 1343 h 3298"/>
                <a:gd name="T94" fmla="*/ 3018 w 3212"/>
                <a:gd name="T95" fmla="*/ 1366 h 3298"/>
                <a:gd name="T96" fmla="*/ 2890 w 3212"/>
                <a:gd name="T97" fmla="*/ 1493 h 3298"/>
                <a:gd name="T98" fmla="*/ 1823 w 3212"/>
                <a:gd name="T99" fmla="*/ 2434 h 3298"/>
                <a:gd name="T100" fmla="*/ 1765 w 3212"/>
                <a:gd name="T101" fmla="*/ 2231 h 3298"/>
                <a:gd name="T102" fmla="*/ 1749 w 3212"/>
                <a:gd name="T103" fmla="*/ 2105 h 3298"/>
                <a:gd name="T104" fmla="*/ 2236 w 3212"/>
                <a:gd name="T105" fmla="*/ 1651 h 3298"/>
                <a:gd name="T106" fmla="*/ 3095 w 3212"/>
                <a:gd name="T107" fmla="*/ 770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xmlns="" id="{6E3BC20F-725E-8659-9459-33C64093D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8" y="2746"/>
              <a:ext cx="212" cy="132"/>
            </a:xfrm>
            <a:custGeom>
              <a:avLst/>
              <a:gdLst>
                <a:gd name="T0" fmla="*/ 544 w 635"/>
                <a:gd name="T1" fmla="*/ 0 h 398"/>
                <a:gd name="T2" fmla="*/ 504 w 635"/>
                <a:gd name="T3" fmla="*/ 18 h 398"/>
                <a:gd name="T4" fmla="*/ 496 w 635"/>
                <a:gd name="T5" fmla="*/ 52 h 398"/>
                <a:gd name="T6" fmla="*/ 530 w 635"/>
                <a:gd name="T7" fmla="*/ 177 h 398"/>
                <a:gd name="T8" fmla="*/ 515 w 635"/>
                <a:gd name="T9" fmla="*/ 226 h 398"/>
                <a:gd name="T10" fmla="*/ 478 w 635"/>
                <a:gd name="T11" fmla="*/ 262 h 398"/>
                <a:gd name="T12" fmla="*/ 403 w 635"/>
                <a:gd name="T13" fmla="*/ 291 h 398"/>
                <a:gd name="T14" fmla="*/ 352 w 635"/>
                <a:gd name="T15" fmla="*/ 272 h 398"/>
                <a:gd name="T16" fmla="*/ 332 w 635"/>
                <a:gd name="T17" fmla="*/ 226 h 398"/>
                <a:gd name="T18" fmla="*/ 331 w 635"/>
                <a:gd name="T19" fmla="*/ 198 h 398"/>
                <a:gd name="T20" fmla="*/ 303 w 635"/>
                <a:gd name="T21" fmla="*/ 164 h 398"/>
                <a:gd name="T22" fmla="*/ 246 w 635"/>
                <a:gd name="T23" fmla="*/ 180 h 398"/>
                <a:gd name="T24" fmla="*/ 236 w 635"/>
                <a:gd name="T25" fmla="*/ 209 h 398"/>
                <a:gd name="T26" fmla="*/ 220 w 635"/>
                <a:gd name="T27" fmla="*/ 268 h 398"/>
                <a:gd name="T28" fmla="*/ 160 w 635"/>
                <a:gd name="T29" fmla="*/ 310 h 398"/>
                <a:gd name="T30" fmla="*/ 122 w 635"/>
                <a:gd name="T31" fmla="*/ 304 h 398"/>
                <a:gd name="T32" fmla="*/ 83 w 635"/>
                <a:gd name="T33" fmla="*/ 270 h 398"/>
                <a:gd name="T34" fmla="*/ 83 w 635"/>
                <a:gd name="T35" fmla="*/ 182 h 398"/>
                <a:gd name="T36" fmla="*/ 90 w 635"/>
                <a:gd name="T37" fmla="*/ 149 h 398"/>
                <a:gd name="T38" fmla="*/ 62 w 635"/>
                <a:gd name="T39" fmla="*/ 126 h 398"/>
                <a:gd name="T40" fmla="*/ 34 w 635"/>
                <a:gd name="T41" fmla="*/ 139 h 398"/>
                <a:gd name="T42" fmla="*/ 7 w 635"/>
                <a:gd name="T43" fmla="*/ 193 h 398"/>
                <a:gd name="T44" fmla="*/ 3 w 635"/>
                <a:gd name="T45" fmla="*/ 268 h 398"/>
                <a:gd name="T46" fmla="*/ 31 w 635"/>
                <a:gd name="T47" fmla="*/ 336 h 398"/>
                <a:gd name="T48" fmla="*/ 93 w 635"/>
                <a:gd name="T49" fmla="*/ 383 h 398"/>
                <a:gd name="T50" fmla="*/ 139 w 635"/>
                <a:gd name="T51" fmla="*/ 398 h 398"/>
                <a:gd name="T52" fmla="*/ 229 w 635"/>
                <a:gd name="T53" fmla="*/ 383 h 398"/>
                <a:gd name="T54" fmla="*/ 279 w 635"/>
                <a:gd name="T55" fmla="*/ 339 h 398"/>
                <a:gd name="T56" fmla="*/ 350 w 635"/>
                <a:gd name="T57" fmla="*/ 379 h 398"/>
                <a:gd name="T58" fmla="*/ 470 w 635"/>
                <a:gd name="T59" fmla="*/ 375 h 398"/>
                <a:gd name="T60" fmla="*/ 527 w 635"/>
                <a:gd name="T61" fmla="*/ 350 h 398"/>
                <a:gd name="T62" fmla="*/ 600 w 635"/>
                <a:gd name="T63" fmla="*/ 271 h 398"/>
                <a:gd name="T64" fmla="*/ 635 w 635"/>
                <a:gd name="T65" fmla="*/ 166 h 398"/>
                <a:gd name="T66" fmla="*/ 614 w 635"/>
                <a:gd name="T67" fmla="*/ 64 h 398"/>
                <a:gd name="T68" fmla="*/ 555 w 635"/>
                <a:gd name="T69" fmla="*/ 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xmlns="" id="{48CDDE4B-7352-6E69-6EB2-B0DC4413E2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515"/>
              <a:ext cx="176" cy="179"/>
            </a:xfrm>
            <a:custGeom>
              <a:avLst/>
              <a:gdLst>
                <a:gd name="T0" fmla="*/ 301 w 528"/>
                <a:gd name="T1" fmla="*/ 1 h 538"/>
                <a:gd name="T2" fmla="*/ 268 w 528"/>
                <a:gd name="T3" fmla="*/ 27 h 538"/>
                <a:gd name="T4" fmla="*/ 273 w 528"/>
                <a:gd name="T5" fmla="*/ 82 h 538"/>
                <a:gd name="T6" fmla="*/ 298 w 528"/>
                <a:gd name="T7" fmla="*/ 95 h 538"/>
                <a:gd name="T8" fmla="*/ 373 w 528"/>
                <a:gd name="T9" fmla="*/ 112 h 538"/>
                <a:gd name="T10" fmla="*/ 419 w 528"/>
                <a:gd name="T11" fmla="*/ 145 h 538"/>
                <a:gd name="T12" fmla="*/ 423 w 528"/>
                <a:gd name="T13" fmla="*/ 191 h 538"/>
                <a:gd name="T14" fmla="*/ 409 w 528"/>
                <a:gd name="T15" fmla="*/ 220 h 538"/>
                <a:gd name="T16" fmla="*/ 357 w 528"/>
                <a:gd name="T17" fmla="*/ 265 h 538"/>
                <a:gd name="T18" fmla="*/ 245 w 528"/>
                <a:gd name="T19" fmla="*/ 269 h 538"/>
                <a:gd name="T20" fmla="*/ 207 w 528"/>
                <a:gd name="T21" fmla="*/ 256 h 538"/>
                <a:gd name="T22" fmla="*/ 188 w 528"/>
                <a:gd name="T23" fmla="*/ 250 h 538"/>
                <a:gd name="T24" fmla="*/ 150 w 528"/>
                <a:gd name="T25" fmla="*/ 268 h 538"/>
                <a:gd name="T26" fmla="*/ 141 w 528"/>
                <a:gd name="T27" fmla="*/ 324 h 538"/>
                <a:gd name="T28" fmla="*/ 161 w 528"/>
                <a:gd name="T29" fmla="*/ 341 h 538"/>
                <a:gd name="T30" fmla="*/ 173 w 528"/>
                <a:gd name="T31" fmla="*/ 347 h 538"/>
                <a:gd name="T32" fmla="*/ 178 w 528"/>
                <a:gd name="T33" fmla="*/ 348 h 538"/>
                <a:gd name="T34" fmla="*/ 184 w 528"/>
                <a:gd name="T35" fmla="*/ 351 h 538"/>
                <a:gd name="T36" fmla="*/ 220 w 528"/>
                <a:gd name="T37" fmla="*/ 367 h 538"/>
                <a:gd name="T38" fmla="*/ 243 w 528"/>
                <a:gd name="T39" fmla="*/ 399 h 538"/>
                <a:gd name="T40" fmla="*/ 180 w 528"/>
                <a:gd name="T41" fmla="*/ 443 h 538"/>
                <a:gd name="T42" fmla="*/ 131 w 528"/>
                <a:gd name="T43" fmla="*/ 456 h 538"/>
                <a:gd name="T44" fmla="*/ 62 w 528"/>
                <a:gd name="T45" fmla="*/ 456 h 538"/>
                <a:gd name="T46" fmla="*/ 50 w 528"/>
                <a:gd name="T47" fmla="*/ 443 h 538"/>
                <a:gd name="T48" fmla="*/ 10 w 528"/>
                <a:gd name="T49" fmla="*/ 446 h 538"/>
                <a:gd name="T50" fmla="*/ 3 w 528"/>
                <a:gd name="T51" fmla="*/ 475 h 538"/>
                <a:gd name="T52" fmla="*/ 45 w 528"/>
                <a:gd name="T53" fmla="*/ 525 h 538"/>
                <a:gd name="T54" fmla="*/ 134 w 528"/>
                <a:gd name="T55" fmla="*/ 538 h 538"/>
                <a:gd name="T56" fmla="*/ 190 w 528"/>
                <a:gd name="T57" fmla="*/ 528 h 538"/>
                <a:gd name="T58" fmla="*/ 302 w 528"/>
                <a:gd name="T59" fmla="*/ 465 h 538"/>
                <a:gd name="T60" fmla="*/ 355 w 528"/>
                <a:gd name="T61" fmla="*/ 383 h 538"/>
                <a:gd name="T62" fmla="*/ 357 w 528"/>
                <a:gd name="T63" fmla="*/ 366 h 538"/>
                <a:gd name="T64" fmla="*/ 425 w 528"/>
                <a:gd name="T65" fmla="*/ 341 h 538"/>
                <a:gd name="T66" fmla="*/ 497 w 528"/>
                <a:gd name="T67" fmla="*/ 271 h 538"/>
                <a:gd name="T68" fmla="*/ 520 w 528"/>
                <a:gd name="T69" fmla="*/ 220 h 538"/>
                <a:gd name="T70" fmla="*/ 520 w 528"/>
                <a:gd name="T71" fmla="*/ 127 h 538"/>
                <a:gd name="T72" fmla="*/ 469 w 528"/>
                <a:gd name="T73" fmla="*/ 53 h 538"/>
                <a:gd name="T74" fmla="*/ 384 w 528"/>
                <a:gd name="T75" fmla="*/ 9 h 538"/>
                <a:gd name="T76" fmla="*/ 311 w 528"/>
                <a:gd name="T7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xmlns="" id="{2B06A982-0453-19E5-995A-6838D28B15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" y="2702"/>
              <a:ext cx="205" cy="210"/>
            </a:xfrm>
            <a:custGeom>
              <a:avLst/>
              <a:gdLst>
                <a:gd name="T0" fmla="*/ 388 w 613"/>
                <a:gd name="T1" fmla="*/ 3 h 630"/>
                <a:gd name="T2" fmla="*/ 357 w 613"/>
                <a:gd name="T3" fmla="*/ 52 h 630"/>
                <a:gd name="T4" fmla="*/ 381 w 613"/>
                <a:gd name="T5" fmla="*/ 89 h 630"/>
                <a:gd name="T6" fmla="*/ 466 w 613"/>
                <a:gd name="T7" fmla="*/ 128 h 630"/>
                <a:gd name="T8" fmla="*/ 511 w 613"/>
                <a:gd name="T9" fmla="*/ 174 h 630"/>
                <a:gd name="T10" fmla="*/ 506 w 613"/>
                <a:gd name="T11" fmla="*/ 230 h 630"/>
                <a:gd name="T12" fmla="*/ 486 w 613"/>
                <a:gd name="T13" fmla="*/ 265 h 630"/>
                <a:gd name="T14" fmla="*/ 431 w 613"/>
                <a:gd name="T15" fmla="*/ 307 h 630"/>
                <a:gd name="T16" fmla="*/ 349 w 613"/>
                <a:gd name="T17" fmla="*/ 312 h 630"/>
                <a:gd name="T18" fmla="*/ 257 w 613"/>
                <a:gd name="T19" fmla="*/ 265 h 630"/>
                <a:gd name="T20" fmla="*/ 253 w 613"/>
                <a:gd name="T21" fmla="*/ 260 h 630"/>
                <a:gd name="T22" fmla="*/ 239 w 613"/>
                <a:gd name="T23" fmla="*/ 252 h 630"/>
                <a:gd name="T24" fmla="*/ 198 w 613"/>
                <a:gd name="T25" fmla="*/ 256 h 630"/>
                <a:gd name="T26" fmla="*/ 175 w 613"/>
                <a:gd name="T27" fmla="*/ 311 h 630"/>
                <a:gd name="T28" fmla="*/ 188 w 613"/>
                <a:gd name="T29" fmla="*/ 334 h 630"/>
                <a:gd name="T30" fmla="*/ 214 w 613"/>
                <a:gd name="T31" fmla="*/ 354 h 630"/>
                <a:gd name="T32" fmla="*/ 256 w 613"/>
                <a:gd name="T33" fmla="*/ 422 h 630"/>
                <a:gd name="T34" fmla="*/ 224 w 613"/>
                <a:gd name="T35" fmla="*/ 512 h 630"/>
                <a:gd name="T36" fmla="*/ 180 w 613"/>
                <a:gd name="T37" fmla="*/ 543 h 630"/>
                <a:gd name="T38" fmla="*/ 119 w 613"/>
                <a:gd name="T39" fmla="*/ 547 h 630"/>
                <a:gd name="T40" fmla="*/ 72 w 613"/>
                <a:gd name="T41" fmla="*/ 495 h 630"/>
                <a:gd name="T42" fmla="*/ 51 w 613"/>
                <a:gd name="T43" fmla="*/ 397 h 630"/>
                <a:gd name="T44" fmla="*/ 37 w 613"/>
                <a:gd name="T45" fmla="*/ 374 h 630"/>
                <a:gd name="T46" fmla="*/ 5 w 613"/>
                <a:gd name="T47" fmla="*/ 387 h 630"/>
                <a:gd name="T48" fmla="*/ 0 w 613"/>
                <a:gd name="T49" fmla="*/ 425 h 630"/>
                <a:gd name="T50" fmla="*/ 13 w 613"/>
                <a:gd name="T51" fmla="*/ 540 h 630"/>
                <a:gd name="T52" fmla="*/ 66 w 613"/>
                <a:gd name="T53" fmla="*/ 607 h 630"/>
                <a:gd name="T54" fmla="*/ 131 w 613"/>
                <a:gd name="T55" fmla="*/ 630 h 630"/>
                <a:gd name="T56" fmla="*/ 220 w 613"/>
                <a:gd name="T57" fmla="*/ 615 h 630"/>
                <a:gd name="T58" fmla="*/ 263 w 613"/>
                <a:gd name="T59" fmla="*/ 594 h 630"/>
                <a:gd name="T60" fmla="*/ 329 w 613"/>
                <a:gd name="T61" fmla="*/ 522 h 630"/>
                <a:gd name="T62" fmla="*/ 352 w 613"/>
                <a:gd name="T63" fmla="*/ 452 h 630"/>
                <a:gd name="T64" fmla="*/ 352 w 613"/>
                <a:gd name="T65" fmla="*/ 410 h 630"/>
                <a:gd name="T66" fmla="*/ 446 w 613"/>
                <a:gd name="T67" fmla="*/ 404 h 630"/>
                <a:gd name="T68" fmla="*/ 555 w 613"/>
                <a:gd name="T69" fmla="*/ 338 h 630"/>
                <a:gd name="T70" fmla="*/ 594 w 613"/>
                <a:gd name="T71" fmla="*/ 283 h 630"/>
                <a:gd name="T72" fmla="*/ 613 w 613"/>
                <a:gd name="T73" fmla="*/ 177 h 630"/>
                <a:gd name="T74" fmla="*/ 574 w 613"/>
                <a:gd name="T75" fmla="*/ 82 h 630"/>
                <a:gd name="T76" fmla="*/ 489 w 613"/>
                <a:gd name="T77" fmla="*/ 17 h 630"/>
                <a:gd name="T78" fmla="*/ 404 w 613"/>
                <a:gd name="T79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자유형 32">
            <a:extLst>
              <a:ext uri="{FF2B5EF4-FFF2-40B4-BE49-F238E27FC236}">
                <a16:creationId xmlns:a16="http://schemas.microsoft.com/office/drawing/2014/main" xmlns="" id="{907F3FAF-DFBE-99AC-AADC-A89F4A4AC34D}"/>
              </a:ext>
            </a:extLst>
          </p:cNvPr>
          <p:cNvSpPr>
            <a:spLocks/>
          </p:cNvSpPr>
          <p:nvPr/>
        </p:nvSpPr>
        <p:spPr bwMode="auto">
          <a:xfrm>
            <a:off x="488420" y="5285029"/>
            <a:ext cx="140756" cy="140756"/>
          </a:xfrm>
          <a:custGeom>
            <a:avLst/>
            <a:gdLst>
              <a:gd name="connsiteX0" fmla="*/ 4509870 w 6502401"/>
              <a:gd name="connsiteY0" fmla="*/ 1250950 h 6502400"/>
              <a:gd name="connsiteX1" fmla="*/ 3460751 w 6502401"/>
              <a:gd name="connsiteY1" fmla="*/ 2299449 h 6502400"/>
              <a:gd name="connsiteX2" fmla="*/ 4204979 w 6502401"/>
              <a:gd name="connsiteY2" fmla="*/ 3043238 h 6502400"/>
              <a:gd name="connsiteX3" fmla="*/ 5253039 w 6502401"/>
              <a:gd name="connsiteY3" fmla="*/ 1994739 h 6502400"/>
              <a:gd name="connsiteX4" fmla="*/ 5487377 w 6502401"/>
              <a:gd name="connsiteY4" fmla="*/ 0 h 6502400"/>
              <a:gd name="connsiteX5" fmla="*/ 5557233 w 6502401"/>
              <a:gd name="connsiteY5" fmla="*/ 0 h 6502400"/>
              <a:gd name="connsiteX6" fmla="*/ 5626559 w 6502401"/>
              <a:gd name="connsiteY6" fmla="*/ 6350 h 6502400"/>
              <a:gd name="connsiteX7" fmla="*/ 5695356 w 6502401"/>
              <a:gd name="connsiteY7" fmla="*/ 20108 h 6502400"/>
              <a:gd name="connsiteX8" fmla="*/ 5763095 w 6502401"/>
              <a:gd name="connsiteY8" fmla="*/ 39688 h 6502400"/>
              <a:gd name="connsiteX9" fmla="*/ 5828717 w 6502401"/>
              <a:gd name="connsiteY9" fmla="*/ 66675 h 6502400"/>
              <a:gd name="connsiteX10" fmla="*/ 5891693 w 6502401"/>
              <a:gd name="connsiteY10" fmla="*/ 100013 h 6502400"/>
              <a:gd name="connsiteX11" fmla="*/ 5953081 w 6502401"/>
              <a:gd name="connsiteY11" fmla="*/ 139700 h 6502400"/>
              <a:gd name="connsiteX12" fmla="*/ 6010236 w 6502401"/>
              <a:gd name="connsiteY12" fmla="*/ 186796 h 6502400"/>
              <a:gd name="connsiteX13" fmla="*/ 6036697 w 6502401"/>
              <a:gd name="connsiteY13" fmla="*/ 212725 h 6502400"/>
              <a:gd name="connsiteX14" fmla="*/ 6289659 w 6502401"/>
              <a:gd name="connsiteY14" fmla="*/ 465667 h 6502400"/>
              <a:gd name="connsiteX15" fmla="*/ 6316649 w 6502401"/>
              <a:gd name="connsiteY15" fmla="*/ 493183 h 6502400"/>
              <a:gd name="connsiteX16" fmla="*/ 6362690 w 6502401"/>
              <a:gd name="connsiteY16" fmla="*/ 550333 h 6502400"/>
              <a:gd name="connsiteX17" fmla="*/ 6402381 w 6502401"/>
              <a:gd name="connsiteY17" fmla="*/ 610658 h 6502400"/>
              <a:gd name="connsiteX18" fmla="*/ 6436250 w 6502401"/>
              <a:gd name="connsiteY18" fmla="*/ 674158 h 6502400"/>
              <a:gd name="connsiteX19" fmla="*/ 6462711 w 6502401"/>
              <a:gd name="connsiteY19" fmla="*/ 739246 h 6502400"/>
              <a:gd name="connsiteX20" fmla="*/ 6482820 w 6502401"/>
              <a:gd name="connsiteY20" fmla="*/ 807508 h 6502400"/>
              <a:gd name="connsiteX21" fmla="*/ 6495522 w 6502401"/>
              <a:gd name="connsiteY21" fmla="*/ 875771 h 6502400"/>
              <a:gd name="connsiteX22" fmla="*/ 6502401 w 6502401"/>
              <a:gd name="connsiteY22" fmla="*/ 946150 h 6502400"/>
              <a:gd name="connsiteX23" fmla="*/ 6502401 w 6502401"/>
              <a:gd name="connsiteY23" fmla="*/ 1015471 h 6502400"/>
              <a:gd name="connsiteX24" fmla="*/ 6495522 w 6502401"/>
              <a:gd name="connsiteY24" fmla="*/ 1085321 h 6502400"/>
              <a:gd name="connsiteX25" fmla="*/ 6482820 w 6502401"/>
              <a:gd name="connsiteY25" fmla="*/ 1154113 h 6502400"/>
              <a:gd name="connsiteX26" fmla="*/ 6462711 w 6502401"/>
              <a:gd name="connsiteY26" fmla="*/ 1221846 h 6502400"/>
              <a:gd name="connsiteX27" fmla="*/ 6436250 w 6502401"/>
              <a:gd name="connsiteY27" fmla="*/ 1287463 h 6502400"/>
              <a:gd name="connsiteX28" fmla="*/ 6402381 w 6502401"/>
              <a:gd name="connsiteY28" fmla="*/ 1350963 h 6502400"/>
              <a:gd name="connsiteX29" fmla="*/ 6362690 w 6502401"/>
              <a:gd name="connsiteY29" fmla="*/ 1410759 h 6502400"/>
              <a:gd name="connsiteX30" fmla="*/ 6316649 w 6502401"/>
              <a:gd name="connsiteY30" fmla="*/ 1467909 h 6502400"/>
              <a:gd name="connsiteX31" fmla="*/ 6289659 w 6502401"/>
              <a:gd name="connsiteY31" fmla="*/ 1495425 h 6502400"/>
              <a:gd name="connsiteX32" fmla="*/ 5791143 w 6502401"/>
              <a:gd name="connsiteY32" fmla="*/ 1993900 h 6502400"/>
              <a:gd name="connsiteX33" fmla="*/ 6036697 w 6502401"/>
              <a:gd name="connsiteY33" fmla="*/ 2239433 h 6502400"/>
              <a:gd name="connsiteX34" fmla="*/ 6050456 w 6502401"/>
              <a:gd name="connsiteY34" fmla="*/ 2253192 h 6502400"/>
              <a:gd name="connsiteX35" fmla="*/ 6071095 w 6502401"/>
              <a:gd name="connsiteY35" fmla="*/ 2284942 h 6502400"/>
              <a:gd name="connsiteX36" fmla="*/ 6084855 w 6502401"/>
              <a:gd name="connsiteY36" fmla="*/ 2319338 h 6502400"/>
              <a:gd name="connsiteX37" fmla="*/ 6092264 w 6502401"/>
              <a:gd name="connsiteY37" fmla="*/ 2355321 h 6502400"/>
              <a:gd name="connsiteX38" fmla="*/ 6092264 w 6502401"/>
              <a:gd name="connsiteY38" fmla="*/ 2391833 h 6502400"/>
              <a:gd name="connsiteX39" fmla="*/ 6084855 w 6502401"/>
              <a:gd name="connsiteY39" fmla="*/ 2428346 h 6502400"/>
              <a:gd name="connsiteX40" fmla="*/ 6071095 w 6502401"/>
              <a:gd name="connsiteY40" fmla="*/ 2462742 h 6502400"/>
              <a:gd name="connsiteX41" fmla="*/ 6050456 w 6502401"/>
              <a:gd name="connsiteY41" fmla="*/ 2493963 h 6502400"/>
              <a:gd name="connsiteX42" fmla="*/ 6036697 w 6502401"/>
              <a:gd name="connsiteY42" fmla="*/ 2508250 h 6502400"/>
              <a:gd name="connsiteX43" fmla="*/ 6022408 w 6502401"/>
              <a:gd name="connsiteY43" fmla="*/ 2522008 h 6502400"/>
              <a:gd name="connsiteX44" fmla="*/ 5991185 w 6502401"/>
              <a:gd name="connsiteY44" fmla="*/ 2542646 h 6502400"/>
              <a:gd name="connsiteX45" fmla="*/ 5956786 w 6502401"/>
              <a:gd name="connsiteY45" fmla="*/ 2556933 h 6502400"/>
              <a:gd name="connsiteX46" fmla="*/ 5920270 w 6502401"/>
              <a:gd name="connsiteY46" fmla="*/ 2563813 h 6502400"/>
              <a:gd name="connsiteX47" fmla="*/ 5883755 w 6502401"/>
              <a:gd name="connsiteY47" fmla="*/ 2563813 h 6502400"/>
              <a:gd name="connsiteX48" fmla="*/ 5847769 w 6502401"/>
              <a:gd name="connsiteY48" fmla="*/ 2556933 h 6502400"/>
              <a:gd name="connsiteX49" fmla="*/ 5813370 w 6502401"/>
              <a:gd name="connsiteY49" fmla="*/ 2542646 h 6502400"/>
              <a:gd name="connsiteX50" fmla="*/ 5781617 w 6502401"/>
              <a:gd name="connsiteY50" fmla="*/ 2522008 h 6502400"/>
              <a:gd name="connsiteX51" fmla="*/ 5767858 w 6502401"/>
              <a:gd name="connsiteY51" fmla="*/ 2508250 h 6502400"/>
              <a:gd name="connsiteX52" fmla="*/ 5522305 w 6502401"/>
              <a:gd name="connsiteY52" fmla="*/ 2263775 h 6502400"/>
              <a:gd name="connsiteX53" fmla="*/ 3771678 w 6502401"/>
              <a:gd name="connsiteY53" fmla="*/ 4014258 h 6502400"/>
              <a:gd name="connsiteX54" fmla="*/ 2034283 w 6502401"/>
              <a:gd name="connsiteY54" fmla="*/ 5750454 h 6502400"/>
              <a:gd name="connsiteX55" fmla="*/ 2004118 w 6502401"/>
              <a:gd name="connsiteY55" fmla="*/ 5780088 h 6502400"/>
              <a:gd name="connsiteX56" fmla="*/ 1936908 w 6502401"/>
              <a:gd name="connsiteY56" fmla="*/ 5832475 h 6502400"/>
              <a:gd name="connsiteX57" fmla="*/ 1865465 w 6502401"/>
              <a:gd name="connsiteY57" fmla="*/ 5876925 h 6502400"/>
              <a:gd name="connsiteX58" fmla="*/ 1789259 w 6502401"/>
              <a:gd name="connsiteY58" fmla="*/ 5911850 h 6502400"/>
              <a:gd name="connsiteX59" fmla="*/ 1709877 w 6502401"/>
              <a:gd name="connsiteY59" fmla="*/ 5938838 h 6502400"/>
              <a:gd name="connsiteX60" fmla="*/ 1627320 w 6502401"/>
              <a:gd name="connsiteY60" fmla="*/ 5955242 h 6502400"/>
              <a:gd name="connsiteX61" fmla="*/ 1543705 w 6502401"/>
              <a:gd name="connsiteY61" fmla="*/ 5963709 h 6502400"/>
              <a:gd name="connsiteX62" fmla="*/ 1459032 w 6502401"/>
              <a:gd name="connsiteY62" fmla="*/ 5961592 h 6502400"/>
              <a:gd name="connsiteX63" fmla="*/ 1417224 w 6502401"/>
              <a:gd name="connsiteY63" fmla="*/ 5956300 h 6502400"/>
              <a:gd name="connsiteX64" fmla="*/ 890660 w 6502401"/>
              <a:gd name="connsiteY64" fmla="*/ 5881688 h 6502400"/>
              <a:gd name="connsiteX65" fmla="*/ 324935 w 6502401"/>
              <a:gd name="connsiteY65" fmla="*/ 6446838 h 6502400"/>
              <a:gd name="connsiteX66" fmla="*/ 310646 w 6502401"/>
              <a:gd name="connsiteY66" fmla="*/ 6460596 h 6502400"/>
              <a:gd name="connsiteX67" fmla="*/ 278364 w 6502401"/>
              <a:gd name="connsiteY67" fmla="*/ 6481234 h 6502400"/>
              <a:gd name="connsiteX68" fmla="*/ 243966 w 6502401"/>
              <a:gd name="connsiteY68" fmla="*/ 6494992 h 6502400"/>
              <a:gd name="connsiteX69" fmla="*/ 208509 w 6502401"/>
              <a:gd name="connsiteY69" fmla="*/ 6502400 h 6502400"/>
              <a:gd name="connsiteX70" fmla="*/ 171464 w 6502401"/>
              <a:gd name="connsiteY70" fmla="*/ 6502400 h 6502400"/>
              <a:gd name="connsiteX71" fmla="*/ 136007 w 6502401"/>
              <a:gd name="connsiteY71" fmla="*/ 6494992 h 6502400"/>
              <a:gd name="connsiteX72" fmla="*/ 101608 w 6502401"/>
              <a:gd name="connsiteY72" fmla="*/ 6481234 h 6502400"/>
              <a:gd name="connsiteX73" fmla="*/ 69856 w 6502401"/>
              <a:gd name="connsiteY73" fmla="*/ 6460596 h 6502400"/>
              <a:gd name="connsiteX74" fmla="*/ 55038 w 6502401"/>
              <a:gd name="connsiteY74" fmla="*/ 6446838 h 6502400"/>
              <a:gd name="connsiteX75" fmla="*/ 42337 w 6502401"/>
              <a:gd name="connsiteY75" fmla="*/ 6432550 h 6502400"/>
              <a:gd name="connsiteX76" fmla="*/ 20639 w 6502401"/>
              <a:gd name="connsiteY76" fmla="*/ 6401329 h 6502400"/>
              <a:gd name="connsiteX77" fmla="*/ 6880 w 6502401"/>
              <a:gd name="connsiteY77" fmla="*/ 6366934 h 6502400"/>
              <a:gd name="connsiteX78" fmla="*/ 0 w 6502401"/>
              <a:gd name="connsiteY78" fmla="*/ 6330421 h 6502400"/>
              <a:gd name="connsiteX79" fmla="*/ 0 w 6502401"/>
              <a:gd name="connsiteY79" fmla="*/ 6293909 h 6502400"/>
              <a:gd name="connsiteX80" fmla="*/ 6880 w 6502401"/>
              <a:gd name="connsiteY80" fmla="*/ 6257925 h 6502400"/>
              <a:gd name="connsiteX81" fmla="*/ 20639 w 6502401"/>
              <a:gd name="connsiteY81" fmla="*/ 6223529 h 6502400"/>
              <a:gd name="connsiteX82" fmla="*/ 42337 w 6502401"/>
              <a:gd name="connsiteY82" fmla="*/ 6191779 h 6502400"/>
              <a:gd name="connsiteX83" fmla="*/ 55038 w 6502401"/>
              <a:gd name="connsiteY83" fmla="*/ 6178021 h 6502400"/>
              <a:gd name="connsiteX84" fmla="*/ 621292 w 6502401"/>
              <a:gd name="connsiteY84" fmla="*/ 5611813 h 6502400"/>
              <a:gd name="connsiteX85" fmla="*/ 546145 w 6502401"/>
              <a:gd name="connsiteY85" fmla="*/ 5085821 h 6502400"/>
              <a:gd name="connsiteX86" fmla="*/ 540853 w 6502401"/>
              <a:gd name="connsiteY86" fmla="*/ 5042959 h 6502400"/>
              <a:gd name="connsiteX87" fmla="*/ 539265 w 6502401"/>
              <a:gd name="connsiteY87" fmla="*/ 4958821 h 6502400"/>
              <a:gd name="connsiteX88" fmla="*/ 546674 w 6502401"/>
              <a:gd name="connsiteY88" fmla="*/ 4874684 h 6502400"/>
              <a:gd name="connsiteX89" fmla="*/ 564138 w 6502401"/>
              <a:gd name="connsiteY89" fmla="*/ 4792663 h 6502400"/>
              <a:gd name="connsiteX90" fmla="*/ 590069 w 6502401"/>
              <a:gd name="connsiteY90" fmla="*/ 4713288 h 6502400"/>
              <a:gd name="connsiteX91" fmla="*/ 626055 w 6502401"/>
              <a:gd name="connsiteY91" fmla="*/ 4637088 h 6502400"/>
              <a:gd name="connsiteX92" fmla="*/ 669980 w 6502401"/>
              <a:gd name="connsiteY92" fmla="*/ 4565121 h 6502400"/>
              <a:gd name="connsiteX93" fmla="*/ 721842 w 6502401"/>
              <a:gd name="connsiteY93" fmla="*/ 4498975 h 6502400"/>
              <a:gd name="connsiteX94" fmla="*/ 752007 w 6502401"/>
              <a:gd name="connsiteY94" fmla="*/ 4467754 h 6502400"/>
              <a:gd name="connsiteX95" fmla="*/ 2468235 w 6502401"/>
              <a:gd name="connsiteY95" fmla="*/ 2752196 h 6502400"/>
              <a:gd name="connsiteX96" fmla="*/ 4239500 w 6502401"/>
              <a:gd name="connsiteY96" fmla="*/ 981075 h 6502400"/>
              <a:gd name="connsiteX97" fmla="*/ 3993947 w 6502401"/>
              <a:gd name="connsiteY97" fmla="*/ 735542 h 6502400"/>
              <a:gd name="connsiteX98" fmla="*/ 3981246 w 6502401"/>
              <a:gd name="connsiteY98" fmla="*/ 721254 h 6502400"/>
              <a:gd name="connsiteX99" fmla="*/ 3959548 w 6502401"/>
              <a:gd name="connsiteY99" fmla="*/ 688975 h 6502400"/>
              <a:gd name="connsiteX100" fmla="*/ 3945789 w 6502401"/>
              <a:gd name="connsiteY100" fmla="*/ 655108 h 6502400"/>
              <a:gd name="connsiteX101" fmla="*/ 3939438 w 6502401"/>
              <a:gd name="connsiteY101" fmla="*/ 619125 h 6502400"/>
              <a:gd name="connsiteX102" fmla="*/ 3939438 w 6502401"/>
              <a:gd name="connsiteY102" fmla="*/ 582613 h 6502400"/>
              <a:gd name="connsiteX103" fmla="*/ 3945789 w 6502401"/>
              <a:gd name="connsiteY103" fmla="*/ 546629 h 6502400"/>
              <a:gd name="connsiteX104" fmla="*/ 3959548 w 6502401"/>
              <a:gd name="connsiteY104" fmla="*/ 512233 h 6502400"/>
              <a:gd name="connsiteX105" fmla="*/ 3981246 w 6502401"/>
              <a:gd name="connsiteY105" fmla="*/ 480483 h 6502400"/>
              <a:gd name="connsiteX106" fmla="*/ 3993947 w 6502401"/>
              <a:gd name="connsiteY106" fmla="*/ 465667 h 6502400"/>
              <a:gd name="connsiteX107" fmla="*/ 4008764 w 6502401"/>
              <a:gd name="connsiteY107" fmla="*/ 452967 h 6502400"/>
              <a:gd name="connsiteX108" fmla="*/ 4039988 w 6502401"/>
              <a:gd name="connsiteY108" fmla="*/ 431800 h 6502400"/>
              <a:gd name="connsiteX109" fmla="*/ 4074916 w 6502401"/>
              <a:gd name="connsiteY109" fmla="*/ 418042 h 6502400"/>
              <a:gd name="connsiteX110" fmla="*/ 4110902 w 6502401"/>
              <a:gd name="connsiteY110" fmla="*/ 411163 h 6502400"/>
              <a:gd name="connsiteX111" fmla="*/ 4147417 w 6502401"/>
              <a:gd name="connsiteY111" fmla="*/ 411163 h 6502400"/>
              <a:gd name="connsiteX112" fmla="*/ 4182875 w 6502401"/>
              <a:gd name="connsiteY112" fmla="*/ 418042 h 6502400"/>
              <a:gd name="connsiteX113" fmla="*/ 4217273 w 6502401"/>
              <a:gd name="connsiteY113" fmla="*/ 431800 h 6502400"/>
              <a:gd name="connsiteX114" fmla="*/ 4249555 w 6502401"/>
              <a:gd name="connsiteY114" fmla="*/ 452967 h 6502400"/>
              <a:gd name="connsiteX115" fmla="*/ 4263844 w 6502401"/>
              <a:gd name="connsiteY115" fmla="*/ 465667 h 6502400"/>
              <a:gd name="connsiteX116" fmla="*/ 4508339 w 6502401"/>
              <a:gd name="connsiteY116" fmla="*/ 711200 h 6502400"/>
              <a:gd name="connsiteX117" fmla="*/ 5007913 w 6502401"/>
              <a:gd name="connsiteY117" fmla="*/ 212725 h 6502400"/>
              <a:gd name="connsiteX118" fmla="*/ 5034373 w 6502401"/>
              <a:gd name="connsiteY118" fmla="*/ 186796 h 6502400"/>
              <a:gd name="connsiteX119" fmla="*/ 5091528 w 6502401"/>
              <a:gd name="connsiteY119" fmla="*/ 139700 h 6502400"/>
              <a:gd name="connsiteX120" fmla="*/ 5152387 w 6502401"/>
              <a:gd name="connsiteY120" fmla="*/ 100013 h 6502400"/>
              <a:gd name="connsiteX121" fmla="*/ 5215892 w 6502401"/>
              <a:gd name="connsiteY121" fmla="*/ 66675 h 6502400"/>
              <a:gd name="connsiteX122" fmla="*/ 5281514 w 6502401"/>
              <a:gd name="connsiteY122" fmla="*/ 39688 h 6502400"/>
              <a:gd name="connsiteX123" fmla="*/ 5348195 w 6502401"/>
              <a:gd name="connsiteY123" fmla="*/ 20108 h 6502400"/>
              <a:gd name="connsiteX124" fmla="*/ 5418050 w 6502401"/>
              <a:gd name="connsiteY124" fmla="*/ 6350 h 650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6502401" h="6502400">
                <a:moveTo>
                  <a:pt x="4509870" y="1250950"/>
                </a:moveTo>
                <a:lnTo>
                  <a:pt x="3460751" y="2299449"/>
                </a:lnTo>
                <a:lnTo>
                  <a:pt x="4204979" y="3043238"/>
                </a:lnTo>
                <a:lnTo>
                  <a:pt x="5253039" y="1994739"/>
                </a:lnTo>
                <a:close/>
                <a:moveTo>
                  <a:pt x="5487377" y="0"/>
                </a:moveTo>
                <a:lnTo>
                  <a:pt x="5557233" y="0"/>
                </a:lnTo>
                <a:lnTo>
                  <a:pt x="5626559" y="6350"/>
                </a:lnTo>
                <a:lnTo>
                  <a:pt x="5695356" y="20108"/>
                </a:lnTo>
                <a:lnTo>
                  <a:pt x="5763095" y="39688"/>
                </a:lnTo>
                <a:lnTo>
                  <a:pt x="5828717" y="66675"/>
                </a:lnTo>
                <a:lnTo>
                  <a:pt x="5891693" y="100013"/>
                </a:lnTo>
                <a:lnTo>
                  <a:pt x="5953081" y="139700"/>
                </a:lnTo>
                <a:lnTo>
                  <a:pt x="6010236" y="186796"/>
                </a:lnTo>
                <a:lnTo>
                  <a:pt x="6036697" y="212725"/>
                </a:lnTo>
                <a:lnTo>
                  <a:pt x="6289659" y="465667"/>
                </a:lnTo>
                <a:lnTo>
                  <a:pt x="6316649" y="493183"/>
                </a:lnTo>
                <a:lnTo>
                  <a:pt x="6362690" y="550333"/>
                </a:lnTo>
                <a:lnTo>
                  <a:pt x="6402381" y="610658"/>
                </a:lnTo>
                <a:lnTo>
                  <a:pt x="6436250" y="674158"/>
                </a:lnTo>
                <a:lnTo>
                  <a:pt x="6462711" y="739246"/>
                </a:lnTo>
                <a:lnTo>
                  <a:pt x="6482820" y="807508"/>
                </a:lnTo>
                <a:lnTo>
                  <a:pt x="6495522" y="875771"/>
                </a:lnTo>
                <a:lnTo>
                  <a:pt x="6502401" y="946150"/>
                </a:lnTo>
                <a:lnTo>
                  <a:pt x="6502401" y="1015471"/>
                </a:lnTo>
                <a:lnTo>
                  <a:pt x="6495522" y="1085321"/>
                </a:lnTo>
                <a:lnTo>
                  <a:pt x="6482820" y="1154113"/>
                </a:lnTo>
                <a:lnTo>
                  <a:pt x="6462711" y="1221846"/>
                </a:lnTo>
                <a:lnTo>
                  <a:pt x="6436250" y="1287463"/>
                </a:lnTo>
                <a:lnTo>
                  <a:pt x="6402381" y="1350963"/>
                </a:lnTo>
                <a:lnTo>
                  <a:pt x="6362690" y="1410759"/>
                </a:lnTo>
                <a:lnTo>
                  <a:pt x="6316649" y="1467909"/>
                </a:lnTo>
                <a:lnTo>
                  <a:pt x="6289659" y="1495425"/>
                </a:lnTo>
                <a:lnTo>
                  <a:pt x="5791143" y="1993900"/>
                </a:lnTo>
                <a:lnTo>
                  <a:pt x="6036697" y="2239433"/>
                </a:lnTo>
                <a:lnTo>
                  <a:pt x="6050456" y="2253192"/>
                </a:lnTo>
                <a:lnTo>
                  <a:pt x="6071095" y="2284942"/>
                </a:lnTo>
                <a:lnTo>
                  <a:pt x="6084855" y="2319338"/>
                </a:lnTo>
                <a:lnTo>
                  <a:pt x="6092264" y="2355321"/>
                </a:lnTo>
                <a:lnTo>
                  <a:pt x="6092264" y="2391833"/>
                </a:lnTo>
                <a:lnTo>
                  <a:pt x="6084855" y="2428346"/>
                </a:lnTo>
                <a:lnTo>
                  <a:pt x="6071095" y="2462742"/>
                </a:lnTo>
                <a:lnTo>
                  <a:pt x="6050456" y="2493963"/>
                </a:lnTo>
                <a:lnTo>
                  <a:pt x="6036697" y="2508250"/>
                </a:lnTo>
                <a:lnTo>
                  <a:pt x="6022408" y="2522008"/>
                </a:lnTo>
                <a:lnTo>
                  <a:pt x="5991185" y="2542646"/>
                </a:lnTo>
                <a:lnTo>
                  <a:pt x="5956786" y="2556933"/>
                </a:lnTo>
                <a:lnTo>
                  <a:pt x="5920270" y="2563813"/>
                </a:lnTo>
                <a:lnTo>
                  <a:pt x="5883755" y="2563813"/>
                </a:lnTo>
                <a:lnTo>
                  <a:pt x="5847769" y="2556933"/>
                </a:lnTo>
                <a:lnTo>
                  <a:pt x="5813370" y="2542646"/>
                </a:lnTo>
                <a:lnTo>
                  <a:pt x="5781617" y="2522008"/>
                </a:lnTo>
                <a:lnTo>
                  <a:pt x="5767858" y="2508250"/>
                </a:lnTo>
                <a:lnTo>
                  <a:pt x="5522305" y="2263775"/>
                </a:lnTo>
                <a:lnTo>
                  <a:pt x="3771678" y="4014258"/>
                </a:lnTo>
                <a:lnTo>
                  <a:pt x="2034283" y="5750454"/>
                </a:lnTo>
                <a:lnTo>
                  <a:pt x="2004118" y="5780088"/>
                </a:lnTo>
                <a:lnTo>
                  <a:pt x="1936908" y="5832475"/>
                </a:lnTo>
                <a:lnTo>
                  <a:pt x="1865465" y="5876925"/>
                </a:lnTo>
                <a:lnTo>
                  <a:pt x="1789259" y="5911850"/>
                </a:lnTo>
                <a:lnTo>
                  <a:pt x="1709877" y="5938838"/>
                </a:lnTo>
                <a:lnTo>
                  <a:pt x="1627320" y="5955242"/>
                </a:lnTo>
                <a:lnTo>
                  <a:pt x="1543705" y="5963709"/>
                </a:lnTo>
                <a:lnTo>
                  <a:pt x="1459032" y="5961592"/>
                </a:lnTo>
                <a:lnTo>
                  <a:pt x="1417224" y="5956300"/>
                </a:lnTo>
                <a:lnTo>
                  <a:pt x="890660" y="5881688"/>
                </a:lnTo>
                <a:lnTo>
                  <a:pt x="324935" y="6446838"/>
                </a:lnTo>
                <a:lnTo>
                  <a:pt x="310646" y="6460596"/>
                </a:lnTo>
                <a:lnTo>
                  <a:pt x="278364" y="6481234"/>
                </a:lnTo>
                <a:lnTo>
                  <a:pt x="243966" y="6494992"/>
                </a:lnTo>
                <a:lnTo>
                  <a:pt x="208509" y="6502400"/>
                </a:lnTo>
                <a:lnTo>
                  <a:pt x="171464" y="6502400"/>
                </a:lnTo>
                <a:lnTo>
                  <a:pt x="136007" y="6494992"/>
                </a:lnTo>
                <a:lnTo>
                  <a:pt x="101608" y="6481234"/>
                </a:lnTo>
                <a:lnTo>
                  <a:pt x="69856" y="6460596"/>
                </a:lnTo>
                <a:lnTo>
                  <a:pt x="55038" y="6446838"/>
                </a:lnTo>
                <a:lnTo>
                  <a:pt x="42337" y="6432550"/>
                </a:lnTo>
                <a:lnTo>
                  <a:pt x="20639" y="6401329"/>
                </a:lnTo>
                <a:lnTo>
                  <a:pt x="6880" y="6366934"/>
                </a:lnTo>
                <a:lnTo>
                  <a:pt x="0" y="6330421"/>
                </a:lnTo>
                <a:lnTo>
                  <a:pt x="0" y="6293909"/>
                </a:lnTo>
                <a:lnTo>
                  <a:pt x="6880" y="6257925"/>
                </a:lnTo>
                <a:lnTo>
                  <a:pt x="20639" y="6223529"/>
                </a:lnTo>
                <a:lnTo>
                  <a:pt x="42337" y="6191779"/>
                </a:lnTo>
                <a:lnTo>
                  <a:pt x="55038" y="6178021"/>
                </a:lnTo>
                <a:lnTo>
                  <a:pt x="621292" y="5611813"/>
                </a:lnTo>
                <a:lnTo>
                  <a:pt x="546145" y="5085821"/>
                </a:lnTo>
                <a:lnTo>
                  <a:pt x="540853" y="5042959"/>
                </a:lnTo>
                <a:lnTo>
                  <a:pt x="539265" y="4958821"/>
                </a:lnTo>
                <a:lnTo>
                  <a:pt x="546674" y="4874684"/>
                </a:lnTo>
                <a:lnTo>
                  <a:pt x="564138" y="4792663"/>
                </a:lnTo>
                <a:lnTo>
                  <a:pt x="590069" y="4713288"/>
                </a:lnTo>
                <a:lnTo>
                  <a:pt x="626055" y="4637088"/>
                </a:lnTo>
                <a:lnTo>
                  <a:pt x="669980" y="4565121"/>
                </a:lnTo>
                <a:lnTo>
                  <a:pt x="721842" y="4498975"/>
                </a:lnTo>
                <a:lnTo>
                  <a:pt x="752007" y="4467754"/>
                </a:lnTo>
                <a:lnTo>
                  <a:pt x="2468235" y="2752196"/>
                </a:lnTo>
                <a:lnTo>
                  <a:pt x="4239500" y="981075"/>
                </a:lnTo>
                <a:lnTo>
                  <a:pt x="3993947" y="735542"/>
                </a:lnTo>
                <a:lnTo>
                  <a:pt x="3981246" y="721254"/>
                </a:lnTo>
                <a:lnTo>
                  <a:pt x="3959548" y="688975"/>
                </a:lnTo>
                <a:lnTo>
                  <a:pt x="3945789" y="655108"/>
                </a:lnTo>
                <a:lnTo>
                  <a:pt x="3939438" y="619125"/>
                </a:lnTo>
                <a:lnTo>
                  <a:pt x="3939438" y="582613"/>
                </a:lnTo>
                <a:lnTo>
                  <a:pt x="3945789" y="546629"/>
                </a:lnTo>
                <a:lnTo>
                  <a:pt x="3959548" y="512233"/>
                </a:lnTo>
                <a:lnTo>
                  <a:pt x="3981246" y="480483"/>
                </a:lnTo>
                <a:lnTo>
                  <a:pt x="3993947" y="465667"/>
                </a:lnTo>
                <a:lnTo>
                  <a:pt x="4008764" y="452967"/>
                </a:lnTo>
                <a:lnTo>
                  <a:pt x="4039988" y="431800"/>
                </a:lnTo>
                <a:lnTo>
                  <a:pt x="4074916" y="418042"/>
                </a:lnTo>
                <a:lnTo>
                  <a:pt x="4110902" y="411163"/>
                </a:lnTo>
                <a:lnTo>
                  <a:pt x="4147417" y="411163"/>
                </a:lnTo>
                <a:lnTo>
                  <a:pt x="4182875" y="418042"/>
                </a:lnTo>
                <a:lnTo>
                  <a:pt x="4217273" y="431800"/>
                </a:lnTo>
                <a:lnTo>
                  <a:pt x="4249555" y="452967"/>
                </a:lnTo>
                <a:lnTo>
                  <a:pt x="4263844" y="465667"/>
                </a:lnTo>
                <a:lnTo>
                  <a:pt x="4508339" y="711200"/>
                </a:lnTo>
                <a:lnTo>
                  <a:pt x="5007913" y="212725"/>
                </a:lnTo>
                <a:lnTo>
                  <a:pt x="5034373" y="186796"/>
                </a:lnTo>
                <a:lnTo>
                  <a:pt x="5091528" y="139700"/>
                </a:lnTo>
                <a:lnTo>
                  <a:pt x="5152387" y="100013"/>
                </a:lnTo>
                <a:lnTo>
                  <a:pt x="5215892" y="66675"/>
                </a:lnTo>
                <a:lnTo>
                  <a:pt x="5281514" y="39688"/>
                </a:lnTo>
                <a:lnTo>
                  <a:pt x="5348195" y="20108"/>
                </a:lnTo>
                <a:lnTo>
                  <a:pt x="5418050" y="63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5" name="Group 36">
            <a:extLst>
              <a:ext uri="{FF2B5EF4-FFF2-40B4-BE49-F238E27FC236}">
                <a16:creationId xmlns:a16="http://schemas.microsoft.com/office/drawing/2014/main" xmlns="" id="{AC283FBB-FB47-7A39-45B1-8C50EB8F545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21224" y="4076735"/>
            <a:ext cx="75149" cy="194135"/>
            <a:chOff x="2375" y="2182"/>
            <a:chExt cx="144" cy="372"/>
          </a:xfrm>
          <a:solidFill>
            <a:schemeClr val="bg1"/>
          </a:solidFill>
        </p:grpSpPr>
        <p:sp>
          <p:nvSpPr>
            <p:cNvPr id="23" name="Freeform 37">
              <a:extLst>
                <a:ext uri="{FF2B5EF4-FFF2-40B4-BE49-F238E27FC236}">
                  <a16:creationId xmlns:a16="http://schemas.microsoft.com/office/drawing/2014/main" xmlns="" id="{98C59AB7-565B-70EC-5949-B96C7513B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" y="2182"/>
              <a:ext cx="99" cy="210"/>
            </a:xfrm>
            <a:custGeom>
              <a:avLst/>
              <a:gdLst>
                <a:gd name="T0" fmla="*/ 0 w 296"/>
                <a:gd name="T1" fmla="*/ 631 h 631"/>
                <a:gd name="T2" fmla="*/ 296 w 296"/>
                <a:gd name="T3" fmla="*/ 631 h 631"/>
                <a:gd name="T4" fmla="*/ 270 w 296"/>
                <a:gd name="T5" fmla="*/ 612 h 631"/>
                <a:gd name="T6" fmla="*/ 232 w 296"/>
                <a:gd name="T7" fmla="*/ 568 h 631"/>
                <a:gd name="T8" fmla="*/ 209 w 296"/>
                <a:gd name="T9" fmla="*/ 517 h 631"/>
                <a:gd name="T10" fmla="*/ 199 w 296"/>
                <a:gd name="T11" fmla="*/ 467 h 631"/>
                <a:gd name="T12" fmla="*/ 198 w 296"/>
                <a:gd name="T13" fmla="*/ 442 h 631"/>
                <a:gd name="T14" fmla="*/ 200 w 296"/>
                <a:gd name="T15" fmla="*/ 370 h 631"/>
                <a:gd name="T16" fmla="*/ 208 w 296"/>
                <a:gd name="T17" fmla="*/ 279 h 631"/>
                <a:gd name="T18" fmla="*/ 213 w 296"/>
                <a:gd name="T19" fmla="*/ 207 h 631"/>
                <a:gd name="T20" fmla="*/ 215 w 296"/>
                <a:gd name="T21" fmla="*/ 157 h 631"/>
                <a:gd name="T22" fmla="*/ 215 w 296"/>
                <a:gd name="T23" fmla="*/ 132 h 631"/>
                <a:gd name="T24" fmla="*/ 205 w 296"/>
                <a:gd name="T25" fmla="*/ 79 h 631"/>
                <a:gd name="T26" fmla="*/ 189 w 296"/>
                <a:gd name="T27" fmla="*/ 31 h 631"/>
                <a:gd name="T28" fmla="*/ 172 w 296"/>
                <a:gd name="T29" fmla="*/ 8 h 631"/>
                <a:gd name="T30" fmla="*/ 159 w 296"/>
                <a:gd name="T31" fmla="*/ 0 h 631"/>
                <a:gd name="T32" fmla="*/ 151 w 296"/>
                <a:gd name="T33" fmla="*/ 0 h 631"/>
                <a:gd name="T34" fmla="*/ 138 w 296"/>
                <a:gd name="T35" fmla="*/ 1 h 631"/>
                <a:gd name="T36" fmla="*/ 127 w 296"/>
                <a:gd name="T37" fmla="*/ 11 h 631"/>
                <a:gd name="T38" fmla="*/ 114 w 296"/>
                <a:gd name="T39" fmla="*/ 27 h 631"/>
                <a:gd name="T40" fmla="*/ 98 w 296"/>
                <a:gd name="T41" fmla="*/ 75 h 631"/>
                <a:gd name="T42" fmla="*/ 89 w 296"/>
                <a:gd name="T43" fmla="*/ 145 h 631"/>
                <a:gd name="T44" fmla="*/ 89 w 296"/>
                <a:gd name="T45" fmla="*/ 160 h 631"/>
                <a:gd name="T46" fmla="*/ 92 w 296"/>
                <a:gd name="T47" fmla="*/ 253 h 631"/>
                <a:gd name="T48" fmla="*/ 101 w 296"/>
                <a:gd name="T49" fmla="*/ 310 h 631"/>
                <a:gd name="T50" fmla="*/ 105 w 296"/>
                <a:gd name="T51" fmla="*/ 337 h 631"/>
                <a:gd name="T52" fmla="*/ 111 w 296"/>
                <a:gd name="T53" fmla="*/ 400 h 631"/>
                <a:gd name="T54" fmla="*/ 109 w 296"/>
                <a:gd name="T55" fmla="*/ 442 h 631"/>
                <a:gd name="T56" fmla="*/ 105 w 296"/>
                <a:gd name="T57" fmla="*/ 480 h 631"/>
                <a:gd name="T58" fmla="*/ 83 w 296"/>
                <a:gd name="T59" fmla="*/ 542 h 631"/>
                <a:gd name="T60" fmla="*/ 50 w 296"/>
                <a:gd name="T61" fmla="*/ 588 h 631"/>
                <a:gd name="T62" fmla="*/ 15 w 296"/>
                <a:gd name="T63" fmla="*/ 621 h 631"/>
                <a:gd name="T64" fmla="*/ 0 w 296"/>
                <a:gd name="T65" fmla="*/ 63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Rectangle 38">
              <a:extLst>
                <a:ext uri="{FF2B5EF4-FFF2-40B4-BE49-F238E27FC236}">
                  <a16:creationId xmlns:a16="http://schemas.microsoft.com/office/drawing/2014/main" xmlns="" id="{146FAFDB-B591-060A-0201-743FF3D7A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25"/>
              <a:ext cx="123" cy="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Rectangle 39">
              <a:extLst>
                <a:ext uri="{FF2B5EF4-FFF2-40B4-BE49-F238E27FC236}">
                  <a16:creationId xmlns:a16="http://schemas.microsoft.com/office/drawing/2014/main" xmlns="" id="{49715E52-EFFC-93EF-0897-943184DA7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37"/>
              <a:ext cx="123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Rectangle 40">
              <a:extLst>
                <a:ext uri="{FF2B5EF4-FFF2-40B4-BE49-F238E27FC236}">
                  <a16:creationId xmlns:a16="http://schemas.microsoft.com/office/drawing/2014/main" xmlns="" id="{7705E3AF-EB74-EBBA-C014-E66996DAC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05"/>
              <a:ext cx="123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41">
              <a:extLst>
                <a:ext uri="{FF2B5EF4-FFF2-40B4-BE49-F238E27FC236}">
                  <a16:creationId xmlns:a16="http://schemas.microsoft.com/office/drawing/2014/main" xmlns="" id="{B2EB11BA-F0B4-7B71-DC9E-F43C5DA96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" y="2463"/>
              <a:ext cx="143" cy="91"/>
            </a:xfrm>
            <a:custGeom>
              <a:avLst/>
              <a:gdLst>
                <a:gd name="T0" fmla="*/ 4 w 429"/>
                <a:gd name="T1" fmla="*/ 241 h 274"/>
                <a:gd name="T2" fmla="*/ 0 w 429"/>
                <a:gd name="T3" fmla="*/ 247 h 274"/>
                <a:gd name="T4" fmla="*/ 0 w 429"/>
                <a:gd name="T5" fmla="*/ 252 h 274"/>
                <a:gd name="T6" fmla="*/ 4 w 429"/>
                <a:gd name="T7" fmla="*/ 261 h 274"/>
                <a:gd name="T8" fmla="*/ 19 w 429"/>
                <a:gd name="T9" fmla="*/ 265 h 274"/>
                <a:gd name="T10" fmla="*/ 40 w 429"/>
                <a:gd name="T11" fmla="*/ 268 h 274"/>
                <a:gd name="T12" fmla="*/ 66 w 429"/>
                <a:gd name="T13" fmla="*/ 271 h 274"/>
                <a:gd name="T14" fmla="*/ 68 w 429"/>
                <a:gd name="T15" fmla="*/ 271 h 274"/>
                <a:gd name="T16" fmla="*/ 68 w 429"/>
                <a:gd name="T17" fmla="*/ 271 h 274"/>
                <a:gd name="T18" fmla="*/ 78 w 429"/>
                <a:gd name="T19" fmla="*/ 270 h 274"/>
                <a:gd name="T20" fmla="*/ 95 w 429"/>
                <a:gd name="T21" fmla="*/ 254 h 274"/>
                <a:gd name="T22" fmla="*/ 121 w 429"/>
                <a:gd name="T23" fmla="*/ 210 h 274"/>
                <a:gd name="T24" fmla="*/ 134 w 429"/>
                <a:gd name="T25" fmla="*/ 179 h 274"/>
                <a:gd name="T26" fmla="*/ 130 w 429"/>
                <a:gd name="T27" fmla="*/ 208 h 274"/>
                <a:gd name="T28" fmla="*/ 117 w 429"/>
                <a:gd name="T29" fmla="*/ 274 h 274"/>
                <a:gd name="T30" fmla="*/ 144 w 429"/>
                <a:gd name="T31" fmla="*/ 274 h 274"/>
                <a:gd name="T32" fmla="*/ 172 w 429"/>
                <a:gd name="T33" fmla="*/ 274 h 274"/>
                <a:gd name="T34" fmla="*/ 231 w 429"/>
                <a:gd name="T35" fmla="*/ 274 h 274"/>
                <a:gd name="T36" fmla="*/ 329 w 429"/>
                <a:gd name="T37" fmla="*/ 267 h 274"/>
                <a:gd name="T38" fmla="*/ 363 w 429"/>
                <a:gd name="T39" fmla="*/ 260 h 274"/>
                <a:gd name="T40" fmla="*/ 379 w 429"/>
                <a:gd name="T41" fmla="*/ 255 h 274"/>
                <a:gd name="T42" fmla="*/ 400 w 429"/>
                <a:gd name="T43" fmla="*/ 235 h 274"/>
                <a:gd name="T44" fmla="*/ 405 w 429"/>
                <a:gd name="T45" fmla="*/ 222 h 274"/>
                <a:gd name="T46" fmla="*/ 416 w 429"/>
                <a:gd name="T47" fmla="*/ 164 h 274"/>
                <a:gd name="T48" fmla="*/ 428 w 429"/>
                <a:gd name="T49" fmla="*/ 36 h 274"/>
                <a:gd name="T50" fmla="*/ 429 w 429"/>
                <a:gd name="T51" fmla="*/ 0 h 274"/>
                <a:gd name="T52" fmla="*/ 64 w 429"/>
                <a:gd name="T53" fmla="*/ 0 h 274"/>
                <a:gd name="T54" fmla="*/ 64 w 429"/>
                <a:gd name="T55" fmla="*/ 46 h 274"/>
                <a:gd name="T56" fmla="*/ 48 w 429"/>
                <a:gd name="T57" fmla="*/ 159 h 274"/>
                <a:gd name="T58" fmla="*/ 30 w 429"/>
                <a:gd name="T59" fmla="*/ 208 h 274"/>
                <a:gd name="T60" fmla="*/ 14 w 429"/>
                <a:gd name="T61" fmla="*/ 234 h 274"/>
                <a:gd name="T62" fmla="*/ 4 w 429"/>
                <a:gd name="T63" fmla="*/ 241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6" name="Freeform 6">
            <a:extLst>
              <a:ext uri="{FF2B5EF4-FFF2-40B4-BE49-F238E27FC236}">
                <a16:creationId xmlns:a16="http://schemas.microsoft.com/office/drawing/2014/main" xmlns="" id="{E7DFF862-FCB2-F974-ACE0-C185694DD7CB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488183" y="4715342"/>
            <a:ext cx="141230" cy="1252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17" name="Group 23">
            <a:extLst>
              <a:ext uri="{FF2B5EF4-FFF2-40B4-BE49-F238E27FC236}">
                <a16:creationId xmlns:a16="http://schemas.microsoft.com/office/drawing/2014/main" xmlns="" id="{FD4F5648-01AC-5ABA-4694-021A3D18E28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0498" y="5870257"/>
            <a:ext cx="176601" cy="162098"/>
            <a:chOff x="2577" y="1104"/>
            <a:chExt cx="414" cy="380"/>
          </a:xfrm>
          <a:solidFill>
            <a:schemeClr val="bg1"/>
          </a:solidFill>
        </p:grpSpPr>
        <p:sp>
          <p:nvSpPr>
            <p:cNvPr id="18" name="Freeform 24">
              <a:extLst>
                <a:ext uri="{FF2B5EF4-FFF2-40B4-BE49-F238E27FC236}">
                  <a16:creationId xmlns:a16="http://schemas.microsoft.com/office/drawing/2014/main" xmlns="" id="{A1A04AEB-FED1-07DC-92FE-433DE3CAC2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7" y="1104"/>
              <a:ext cx="353" cy="380"/>
            </a:xfrm>
            <a:custGeom>
              <a:avLst/>
              <a:gdLst>
                <a:gd name="T0" fmla="*/ 81 w 1058"/>
                <a:gd name="T1" fmla="*/ 1141 h 1141"/>
                <a:gd name="T2" fmla="*/ 91 w 1058"/>
                <a:gd name="T3" fmla="*/ 1140 h 1141"/>
                <a:gd name="T4" fmla="*/ 101 w 1058"/>
                <a:gd name="T5" fmla="*/ 1131 h 1141"/>
                <a:gd name="T6" fmla="*/ 206 w 1058"/>
                <a:gd name="T7" fmla="*/ 1129 h 1141"/>
                <a:gd name="T8" fmla="*/ 206 w 1058"/>
                <a:gd name="T9" fmla="*/ 1115 h 1141"/>
                <a:gd name="T10" fmla="*/ 120 w 1058"/>
                <a:gd name="T11" fmla="*/ 1112 h 1141"/>
                <a:gd name="T12" fmla="*/ 352 w 1058"/>
                <a:gd name="T13" fmla="*/ 962 h 1141"/>
                <a:gd name="T14" fmla="*/ 365 w 1058"/>
                <a:gd name="T15" fmla="*/ 968 h 1141"/>
                <a:gd name="T16" fmla="*/ 378 w 1058"/>
                <a:gd name="T17" fmla="*/ 962 h 1141"/>
                <a:gd name="T18" fmla="*/ 994 w 1058"/>
                <a:gd name="T19" fmla="*/ 347 h 1141"/>
                <a:gd name="T20" fmla="*/ 997 w 1058"/>
                <a:gd name="T21" fmla="*/ 343 h 1141"/>
                <a:gd name="T22" fmla="*/ 1015 w 1058"/>
                <a:gd name="T23" fmla="*/ 325 h 1141"/>
                <a:gd name="T24" fmla="*/ 1051 w 1058"/>
                <a:gd name="T25" fmla="*/ 256 h 1141"/>
                <a:gd name="T26" fmla="*/ 1058 w 1058"/>
                <a:gd name="T27" fmla="*/ 180 h 1141"/>
                <a:gd name="T28" fmla="*/ 1036 w 1058"/>
                <a:gd name="T29" fmla="*/ 106 h 1141"/>
                <a:gd name="T30" fmla="*/ 1000 w 1058"/>
                <a:gd name="T31" fmla="*/ 59 h 1141"/>
                <a:gd name="T32" fmla="*/ 954 w 1058"/>
                <a:gd name="T33" fmla="*/ 23 h 1141"/>
                <a:gd name="T34" fmla="*/ 879 w 1058"/>
                <a:gd name="T35" fmla="*/ 1 h 1141"/>
                <a:gd name="T36" fmla="*/ 840 w 1058"/>
                <a:gd name="T37" fmla="*/ 1 h 1141"/>
                <a:gd name="T38" fmla="*/ 765 w 1058"/>
                <a:gd name="T39" fmla="*/ 23 h 1141"/>
                <a:gd name="T40" fmla="*/ 719 w 1058"/>
                <a:gd name="T41" fmla="*/ 59 h 1141"/>
                <a:gd name="T42" fmla="*/ 713 w 1058"/>
                <a:gd name="T43" fmla="*/ 64 h 1141"/>
                <a:gd name="T44" fmla="*/ 710 w 1058"/>
                <a:gd name="T45" fmla="*/ 66 h 1141"/>
                <a:gd name="T46" fmla="*/ 92 w 1058"/>
                <a:gd name="T47" fmla="*/ 687 h 1141"/>
                <a:gd name="T48" fmla="*/ 97 w 1058"/>
                <a:gd name="T49" fmla="*/ 707 h 1141"/>
                <a:gd name="T50" fmla="*/ 6 w 1058"/>
                <a:gd name="T51" fmla="*/ 880 h 1141"/>
                <a:gd name="T52" fmla="*/ 1 w 1058"/>
                <a:gd name="T53" fmla="*/ 899 h 1141"/>
                <a:gd name="T54" fmla="*/ 69 w 1058"/>
                <a:gd name="T55" fmla="*/ 1137 h 1141"/>
                <a:gd name="T56" fmla="*/ 735 w 1058"/>
                <a:gd name="T57" fmla="*/ 96 h 1141"/>
                <a:gd name="T58" fmla="*/ 739 w 1058"/>
                <a:gd name="T59" fmla="*/ 93 h 1141"/>
                <a:gd name="T60" fmla="*/ 744 w 1058"/>
                <a:gd name="T61" fmla="*/ 87 h 1141"/>
                <a:gd name="T62" fmla="*/ 770 w 1058"/>
                <a:gd name="T63" fmla="*/ 64 h 1141"/>
                <a:gd name="T64" fmla="*/ 859 w 1058"/>
                <a:gd name="T65" fmla="*/ 38 h 1141"/>
                <a:gd name="T66" fmla="*/ 950 w 1058"/>
                <a:gd name="T67" fmla="*/ 64 h 1141"/>
                <a:gd name="T68" fmla="*/ 994 w 1058"/>
                <a:gd name="T69" fmla="*/ 111 h 1141"/>
                <a:gd name="T70" fmla="*/ 1019 w 1058"/>
                <a:gd name="T71" fmla="*/ 230 h 1141"/>
                <a:gd name="T72" fmla="*/ 973 w 1058"/>
                <a:gd name="T73" fmla="*/ 312 h 1141"/>
                <a:gd name="T74" fmla="*/ 968 w 1058"/>
                <a:gd name="T75" fmla="*/ 318 h 1141"/>
                <a:gd name="T76" fmla="*/ 964 w 1058"/>
                <a:gd name="T77" fmla="*/ 321 h 1141"/>
                <a:gd name="T78" fmla="*/ 365 w 1058"/>
                <a:gd name="T79" fmla="*/ 922 h 1141"/>
                <a:gd name="T80" fmla="*/ 177 w 1058"/>
                <a:gd name="T81" fmla="*/ 735 h 1141"/>
                <a:gd name="T82" fmla="*/ 735 w 1058"/>
                <a:gd name="T83" fmla="*/ 96 h 1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58" h="1141">
                  <a:moveTo>
                    <a:pt x="78" y="1141"/>
                  </a:moveTo>
                  <a:lnTo>
                    <a:pt x="81" y="1141"/>
                  </a:lnTo>
                  <a:lnTo>
                    <a:pt x="84" y="1141"/>
                  </a:lnTo>
                  <a:lnTo>
                    <a:pt x="91" y="1140"/>
                  </a:lnTo>
                  <a:lnTo>
                    <a:pt x="97" y="1135"/>
                  </a:lnTo>
                  <a:lnTo>
                    <a:pt x="101" y="1131"/>
                  </a:lnTo>
                  <a:lnTo>
                    <a:pt x="199" y="1131"/>
                  </a:lnTo>
                  <a:lnTo>
                    <a:pt x="206" y="1129"/>
                  </a:lnTo>
                  <a:lnTo>
                    <a:pt x="208" y="1122"/>
                  </a:lnTo>
                  <a:lnTo>
                    <a:pt x="206" y="1115"/>
                  </a:lnTo>
                  <a:lnTo>
                    <a:pt x="199" y="1112"/>
                  </a:lnTo>
                  <a:lnTo>
                    <a:pt x="120" y="1112"/>
                  </a:lnTo>
                  <a:lnTo>
                    <a:pt x="310" y="922"/>
                  </a:lnTo>
                  <a:lnTo>
                    <a:pt x="352" y="962"/>
                  </a:lnTo>
                  <a:lnTo>
                    <a:pt x="357" y="967"/>
                  </a:lnTo>
                  <a:lnTo>
                    <a:pt x="365" y="968"/>
                  </a:lnTo>
                  <a:lnTo>
                    <a:pt x="372" y="967"/>
                  </a:lnTo>
                  <a:lnTo>
                    <a:pt x="378" y="962"/>
                  </a:lnTo>
                  <a:lnTo>
                    <a:pt x="993" y="348"/>
                  </a:lnTo>
                  <a:lnTo>
                    <a:pt x="994" y="347"/>
                  </a:lnTo>
                  <a:lnTo>
                    <a:pt x="994" y="345"/>
                  </a:lnTo>
                  <a:lnTo>
                    <a:pt x="997" y="343"/>
                  </a:lnTo>
                  <a:lnTo>
                    <a:pt x="1000" y="340"/>
                  </a:lnTo>
                  <a:lnTo>
                    <a:pt x="1015" y="325"/>
                  </a:lnTo>
                  <a:lnTo>
                    <a:pt x="1036" y="292"/>
                  </a:lnTo>
                  <a:lnTo>
                    <a:pt x="1051" y="256"/>
                  </a:lnTo>
                  <a:lnTo>
                    <a:pt x="1058" y="219"/>
                  </a:lnTo>
                  <a:lnTo>
                    <a:pt x="1058" y="180"/>
                  </a:lnTo>
                  <a:lnTo>
                    <a:pt x="1051" y="142"/>
                  </a:lnTo>
                  <a:lnTo>
                    <a:pt x="1036" y="106"/>
                  </a:lnTo>
                  <a:lnTo>
                    <a:pt x="1015" y="73"/>
                  </a:lnTo>
                  <a:lnTo>
                    <a:pt x="1000" y="59"/>
                  </a:lnTo>
                  <a:lnTo>
                    <a:pt x="986" y="44"/>
                  </a:lnTo>
                  <a:lnTo>
                    <a:pt x="954" y="23"/>
                  </a:lnTo>
                  <a:lnTo>
                    <a:pt x="918" y="8"/>
                  </a:lnTo>
                  <a:lnTo>
                    <a:pt x="879" y="1"/>
                  </a:lnTo>
                  <a:lnTo>
                    <a:pt x="859" y="0"/>
                  </a:lnTo>
                  <a:lnTo>
                    <a:pt x="840" y="1"/>
                  </a:lnTo>
                  <a:lnTo>
                    <a:pt x="801" y="8"/>
                  </a:lnTo>
                  <a:lnTo>
                    <a:pt x="765" y="23"/>
                  </a:lnTo>
                  <a:lnTo>
                    <a:pt x="734" y="44"/>
                  </a:lnTo>
                  <a:lnTo>
                    <a:pt x="719" y="59"/>
                  </a:lnTo>
                  <a:lnTo>
                    <a:pt x="716" y="62"/>
                  </a:lnTo>
                  <a:lnTo>
                    <a:pt x="713" y="64"/>
                  </a:lnTo>
                  <a:lnTo>
                    <a:pt x="712" y="64"/>
                  </a:lnTo>
                  <a:lnTo>
                    <a:pt x="710" y="66"/>
                  </a:lnTo>
                  <a:lnTo>
                    <a:pt x="97" y="680"/>
                  </a:lnTo>
                  <a:lnTo>
                    <a:pt x="92" y="687"/>
                  </a:lnTo>
                  <a:lnTo>
                    <a:pt x="92" y="701"/>
                  </a:lnTo>
                  <a:lnTo>
                    <a:pt x="97" y="707"/>
                  </a:lnTo>
                  <a:lnTo>
                    <a:pt x="137" y="748"/>
                  </a:lnTo>
                  <a:lnTo>
                    <a:pt x="6" y="880"/>
                  </a:lnTo>
                  <a:lnTo>
                    <a:pt x="0" y="889"/>
                  </a:lnTo>
                  <a:lnTo>
                    <a:pt x="1" y="899"/>
                  </a:lnTo>
                  <a:lnTo>
                    <a:pt x="65" y="1127"/>
                  </a:lnTo>
                  <a:lnTo>
                    <a:pt x="69" y="1137"/>
                  </a:lnTo>
                  <a:lnTo>
                    <a:pt x="78" y="1141"/>
                  </a:lnTo>
                  <a:close/>
                  <a:moveTo>
                    <a:pt x="735" y="96"/>
                  </a:moveTo>
                  <a:lnTo>
                    <a:pt x="736" y="95"/>
                  </a:lnTo>
                  <a:lnTo>
                    <a:pt x="739" y="93"/>
                  </a:lnTo>
                  <a:lnTo>
                    <a:pt x="741" y="90"/>
                  </a:lnTo>
                  <a:lnTo>
                    <a:pt x="744" y="87"/>
                  </a:lnTo>
                  <a:lnTo>
                    <a:pt x="746" y="85"/>
                  </a:lnTo>
                  <a:lnTo>
                    <a:pt x="770" y="64"/>
                  </a:lnTo>
                  <a:lnTo>
                    <a:pt x="827" y="40"/>
                  </a:lnTo>
                  <a:lnTo>
                    <a:pt x="859" y="38"/>
                  </a:lnTo>
                  <a:lnTo>
                    <a:pt x="892" y="40"/>
                  </a:lnTo>
                  <a:lnTo>
                    <a:pt x="950" y="64"/>
                  </a:lnTo>
                  <a:lnTo>
                    <a:pt x="973" y="85"/>
                  </a:lnTo>
                  <a:lnTo>
                    <a:pt x="994" y="111"/>
                  </a:lnTo>
                  <a:lnTo>
                    <a:pt x="1019" y="168"/>
                  </a:lnTo>
                  <a:lnTo>
                    <a:pt x="1019" y="230"/>
                  </a:lnTo>
                  <a:lnTo>
                    <a:pt x="994" y="288"/>
                  </a:lnTo>
                  <a:lnTo>
                    <a:pt x="973" y="312"/>
                  </a:lnTo>
                  <a:lnTo>
                    <a:pt x="971" y="315"/>
                  </a:lnTo>
                  <a:lnTo>
                    <a:pt x="968" y="318"/>
                  </a:lnTo>
                  <a:lnTo>
                    <a:pt x="966" y="319"/>
                  </a:lnTo>
                  <a:lnTo>
                    <a:pt x="964" y="321"/>
                  </a:lnTo>
                  <a:lnTo>
                    <a:pt x="963" y="324"/>
                  </a:lnTo>
                  <a:lnTo>
                    <a:pt x="365" y="922"/>
                  </a:lnTo>
                  <a:lnTo>
                    <a:pt x="324" y="880"/>
                  </a:lnTo>
                  <a:lnTo>
                    <a:pt x="177" y="735"/>
                  </a:lnTo>
                  <a:lnTo>
                    <a:pt x="137" y="694"/>
                  </a:lnTo>
                  <a:lnTo>
                    <a:pt x="735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5">
              <a:extLst>
                <a:ext uri="{FF2B5EF4-FFF2-40B4-BE49-F238E27FC236}">
                  <a16:creationId xmlns:a16="http://schemas.microsoft.com/office/drawing/2014/main" xmlns="" id="{2E039D07-2542-7FBA-E02C-EAE35185BB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43" y="1129"/>
              <a:ext cx="261" cy="261"/>
            </a:xfrm>
            <a:custGeom>
              <a:avLst/>
              <a:gdLst>
                <a:gd name="T0" fmla="*/ 153 w 781"/>
                <a:gd name="T1" fmla="*/ 778 h 782"/>
                <a:gd name="T2" fmla="*/ 158 w 781"/>
                <a:gd name="T3" fmla="*/ 782 h 782"/>
                <a:gd name="T4" fmla="*/ 166 w 781"/>
                <a:gd name="T5" fmla="*/ 782 h 782"/>
                <a:gd name="T6" fmla="*/ 173 w 781"/>
                <a:gd name="T7" fmla="*/ 782 h 782"/>
                <a:gd name="T8" fmla="*/ 179 w 781"/>
                <a:gd name="T9" fmla="*/ 778 h 782"/>
                <a:gd name="T10" fmla="*/ 572 w 781"/>
                <a:gd name="T11" fmla="*/ 385 h 782"/>
                <a:gd name="T12" fmla="*/ 576 w 781"/>
                <a:gd name="T13" fmla="*/ 390 h 782"/>
                <a:gd name="T14" fmla="*/ 584 w 781"/>
                <a:gd name="T15" fmla="*/ 395 h 782"/>
                <a:gd name="T16" fmla="*/ 591 w 781"/>
                <a:gd name="T17" fmla="*/ 396 h 782"/>
                <a:gd name="T18" fmla="*/ 598 w 781"/>
                <a:gd name="T19" fmla="*/ 395 h 782"/>
                <a:gd name="T20" fmla="*/ 604 w 781"/>
                <a:gd name="T21" fmla="*/ 390 h 782"/>
                <a:gd name="T22" fmla="*/ 735 w 781"/>
                <a:gd name="T23" fmla="*/ 259 h 782"/>
                <a:gd name="T24" fmla="*/ 741 w 781"/>
                <a:gd name="T25" fmla="*/ 252 h 782"/>
                <a:gd name="T26" fmla="*/ 741 w 781"/>
                <a:gd name="T27" fmla="*/ 245 h 782"/>
                <a:gd name="T28" fmla="*/ 741 w 781"/>
                <a:gd name="T29" fmla="*/ 238 h 782"/>
                <a:gd name="T30" fmla="*/ 735 w 781"/>
                <a:gd name="T31" fmla="*/ 232 h 782"/>
                <a:gd name="T32" fmla="*/ 729 w 781"/>
                <a:gd name="T33" fmla="*/ 226 h 782"/>
                <a:gd name="T34" fmla="*/ 748 w 781"/>
                <a:gd name="T35" fmla="*/ 210 h 782"/>
                <a:gd name="T36" fmla="*/ 764 w 781"/>
                <a:gd name="T37" fmla="*/ 190 h 782"/>
                <a:gd name="T38" fmla="*/ 781 w 781"/>
                <a:gd name="T39" fmla="*/ 147 h 782"/>
                <a:gd name="T40" fmla="*/ 781 w 781"/>
                <a:gd name="T41" fmla="*/ 99 h 782"/>
                <a:gd name="T42" fmla="*/ 764 w 781"/>
                <a:gd name="T43" fmla="*/ 55 h 782"/>
                <a:gd name="T44" fmla="*/ 748 w 781"/>
                <a:gd name="T45" fmla="*/ 36 h 782"/>
                <a:gd name="T46" fmla="*/ 729 w 781"/>
                <a:gd name="T47" fmla="*/ 20 h 782"/>
                <a:gd name="T48" fmla="*/ 684 w 781"/>
                <a:gd name="T49" fmla="*/ 3 h 782"/>
                <a:gd name="T50" fmla="*/ 660 w 781"/>
                <a:gd name="T51" fmla="*/ 0 h 782"/>
                <a:gd name="T52" fmla="*/ 637 w 781"/>
                <a:gd name="T53" fmla="*/ 3 h 782"/>
                <a:gd name="T54" fmla="*/ 592 w 781"/>
                <a:gd name="T55" fmla="*/ 20 h 782"/>
                <a:gd name="T56" fmla="*/ 573 w 781"/>
                <a:gd name="T57" fmla="*/ 37 h 782"/>
                <a:gd name="T58" fmla="*/ 558 w 781"/>
                <a:gd name="T59" fmla="*/ 55 h 782"/>
                <a:gd name="T60" fmla="*/ 547 w 781"/>
                <a:gd name="T61" fmla="*/ 45 h 782"/>
                <a:gd name="T62" fmla="*/ 542 w 781"/>
                <a:gd name="T63" fmla="*/ 40 h 782"/>
                <a:gd name="T64" fmla="*/ 527 w 781"/>
                <a:gd name="T65" fmla="*/ 40 h 782"/>
                <a:gd name="T66" fmla="*/ 520 w 781"/>
                <a:gd name="T67" fmla="*/ 45 h 782"/>
                <a:gd name="T68" fmla="*/ 389 w 781"/>
                <a:gd name="T69" fmla="*/ 176 h 782"/>
                <a:gd name="T70" fmla="*/ 385 w 781"/>
                <a:gd name="T71" fmla="*/ 182 h 782"/>
                <a:gd name="T72" fmla="*/ 385 w 781"/>
                <a:gd name="T73" fmla="*/ 196 h 782"/>
                <a:gd name="T74" fmla="*/ 389 w 781"/>
                <a:gd name="T75" fmla="*/ 203 h 782"/>
                <a:gd name="T76" fmla="*/ 399 w 781"/>
                <a:gd name="T77" fmla="*/ 212 h 782"/>
                <a:gd name="T78" fmla="*/ 6 w 781"/>
                <a:gd name="T79" fmla="*/ 604 h 782"/>
                <a:gd name="T80" fmla="*/ 1 w 781"/>
                <a:gd name="T81" fmla="*/ 611 h 782"/>
                <a:gd name="T82" fmla="*/ 0 w 781"/>
                <a:gd name="T83" fmla="*/ 618 h 782"/>
                <a:gd name="T84" fmla="*/ 1 w 781"/>
                <a:gd name="T85" fmla="*/ 625 h 782"/>
                <a:gd name="T86" fmla="*/ 6 w 781"/>
                <a:gd name="T87" fmla="*/ 631 h 782"/>
                <a:gd name="T88" fmla="*/ 153 w 781"/>
                <a:gd name="T89" fmla="*/ 778 h 782"/>
                <a:gd name="T90" fmla="*/ 535 w 781"/>
                <a:gd name="T91" fmla="*/ 85 h 782"/>
                <a:gd name="T92" fmla="*/ 615 w 781"/>
                <a:gd name="T93" fmla="*/ 166 h 782"/>
                <a:gd name="T94" fmla="*/ 687 w 781"/>
                <a:gd name="T95" fmla="*/ 238 h 782"/>
                <a:gd name="T96" fmla="*/ 687 w 781"/>
                <a:gd name="T97" fmla="*/ 238 h 782"/>
                <a:gd name="T98" fmla="*/ 694 w 781"/>
                <a:gd name="T99" fmla="*/ 245 h 782"/>
                <a:gd name="T100" fmla="*/ 591 w 781"/>
                <a:gd name="T101" fmla="*/ 350 h 782"/>
                <a:gd name="T102" fmla="*/ 431 w 781"/>
                <a:gd name="T103" fmla="*/ 189 h 782"/>
                <a:gd name="T104" fmla="*/ 535 w 781"/>
                <a:gd name="T105" fmla="*/ 85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81" h="782">
                  <a:moveTo>
                    <a:pt x="153" y="778"/>
                  </a:moveTo>
                  <a:lnTo>
                    <a:pt x="158" y="782"/>
                  </a:lnTo>
                  <a:lnTo>
                    <a:pt x="166" y="782"/>
                  </a:lnTo>
                  <a:lnTo>
                    <a:pt x="173" y="782"/>
                  </a:lnTo>
                  <a:lnTo>
                    <a:pt x="179" y="778"/>
                  </a:lnTo>
                  <a:lnTo>
                    <a:pt x="572" y="385"/>
                  </a:lnTo>
                  <a:lnTo>
                    <a:pt x="576" y="390"/>
                  </a:lnTo>
                  <a:lnTo>
                    <a:pt x="584" y="395"/>
                  </a:lnTo>
                  <a:lnTo>
                    <a:pt x="591" y="396"/>
                  </a:lnTo>
                  <a:lnTo>
                    <a:pt x="598" y="395"/>
                  </a:lnTo>
                  <a:lnTo>
                    <a:pt x="604" y="390"/>
                  </a:lnTo>
                  <a:lnTo>
                    <a:pt x="735" y="259"/>
                  </a:lnTo>
                  <a:lnTo>
                    <a:pt x="741" y="252"/>
                  </a:lnTo>
                  <a:lnTo>
                    <a:pt x="741" y="245"/>
                  </a:lnTo>
                  <a:lnTo>
                    <a:pt x="741" y="238"/>
                  </a:lnTo>
                  <a:lnTo>
                    <a:pt x="735" y="232"/>
                  </a:lnTo>
                  <a:lnTo>
                    <a:pt x="729" y="226"/>
                  </a:lnTo>
                  <a:lnTo>
                    <a:pt x="748" y="210"/>
                  </a:lnTo>
                  <a:lnTo>
                    <a:pt x="764" y="190"/>
                  </a:lnTo>
                  <a:lnTo>
                    <a:pt x="781" y="147"/>
                  </a:lnTo>
                  <a:lnTo>
                    <a:pt x="781" y="99"/>
                  </a:lnTo>
                  <a:lnTo>
                    <a:pt x="764" y="55"/>
                  </a:lnTo>
                  <a:lnTo>
                    <a:pt x="748" y="36"/>
                  </a:lnTo>
                  <a:lnTo>
                    <a:pt x="729" y="20"/>
                  </a:lnTo>
                  <a:lnTo>
                    <a:pt x="684" y="3"/>
                  </a:lnTo>
                  <a:lnTo>
                    <a:pt x="660" y="0"/>
                  </a:lnTo>
                  <a:lnTo>
                    <a:pt x="637" y="3"/>
                  </a:lnTo>
                  <a:lnTo>
                    <a:pt x="592" y="20"/>
                  </a:lnTo>
                  <a:lnTo>
                    <a:pt x="573" y="37"/>
                  </a:lnTo>
                  <a:lnTo>
                    <a:pt x="558" y="55"/>
                  </a:lnTo>
                  <a:lnTo>
                    <a:pt x="547" y="45"/>
                  </a:lnTo>
                  <a:lnTo>
                    <a:pt x="542" y="40"/>
                  </a:lnTo>
                  <a:lnTo>
                    <a:pt x="527" y="40"/>
                  </a:lnTo>
                  <a:lnTo>
                    <a:pt x="520" y="45"/>
                  </a:lnTo>
                  <a:lnTo>
                    <a:pt x="389" y="176"/>
                  </a:lnTo>
                  <a:lnTo>
                    <a:pt x="385" y="182"/>
                  </a:lnTo>
                  <a:lnTo>
                    <a:pt x="385" y="196"/>
                  </a:lnTo>
                  <a:lnTo>
                    <a:pt x="389" y="203"/>
                  </a:lnTo>
                  <a:lnTo>
                    <a:pt x="399" y="212"/>
                  </a:lnTo>
                  <a:lnTo>
                    <a:pt x="6" y="604"/>
                  </a:lnTo>
                  <a:lnTo>
                    <a:pt x="1" y="611"/>
                  </a:lnTo>
                  <a:lnTo>
                    <a:pt x="0" y="618"/>
                  </a:lnTo>
                  <a:lnTo>
                    <a:pt x="1" y="625"/>
                  </a:lnTo>
                  <a:lnTo>
                    <a:pt x="6" y="631"/>
                  </a:lnTo>
                  <a:lnTo>
                    <a:pt x="153" y="778"/>
                  </a:lnTo>
                  <a:close/>
                  <a:moveTo>
                    <a:pt x="535" y="85"/>
                  </a:moveTo>
                  <a:lnTo>
                    <a:pt x="615" y="166"/>
                  </a:lnTo>
                  <a:lnTo>
                    <a:pt x="687" y="238"/>
                  </a:lnTo>
                  <a:lnTo>
                    <a:pt x="687" y="238"/>
                  </a:lnTo>
                  <a:lnTo>
                    <a:pt x="694" y="245"/>
                  </a:lnTo>
                  <a:lnTo>
                    <a:pt x="591" y="350"/>
                  </a:lnTo>
                  <a:lnTo>
                    <a:pt x="431" y="189"/>
                  </a:lnTo>
                  <a:lnTo>
                    <a:pt x="535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6">
              <a:extLst>
                <a:ext uri="{FF2B5EF4-FFF2-40B4-BE49-F238E27FC236}">
                  <a16:creationId xmlns:a16="http://schemas.microsoft.com/office/drawing/2014/main" xmlns="" id="{16A71BA7-854F-5888-195E-8AC531D81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1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2 w 203"/>
                <a:gd name="T13" fmla="*/ 17 h 19"/>
                <a:gd name="T14" fmla="*/ 203 w 203"/>
                <a:gd name="T15" fmla="*/ 10 h 19"/>
                <a:gd name="T16" fmla="*/ 202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2" y="17"/>
                  </a:lnTo>
                  <a:lnTo>
                    <a:pt x="203" y="10"/>
                  </a:lnTo>
                  <a:lnTo>
                    <a:pt x="202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7">
              <a:extLst>
                <a:ext uri="{FF2B5EF4-FFF2-40B4-BE49-F238E27FC236}">
                  <a16:creationId xmlns:a16="http://schemas.microsoft.com/office/drawing/2014/main" xmlns="" id="{670A13E0-4FD4-BB4B-A6CA-CA52FE41C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3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1 w 203"/>
                <a:gd name="T13" fmla="*/ 17 h 19"/>
                <a:gd name="T14" fmla="*/ 203 w 203"/>
                <a:gd name="T15" fmla="*/ 10 h 19"/>
                <a:gd name="T16" fmla="*/ 201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1" y="17"/>
                  </a:lnTo>
                  <a:lnTo>
                    <a:pt x="203" y="10"/>
                  </a:lnTo>
                  <a:lnTo>
                    <a:pt x="201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8">
              <a:extLst>
                <a:ext uri="{FF2B5EF4-FFF2-40B4-BE49-F238E27FC236}">
                  <a16:creationId xmlns:a16="http://schemas.microsoft.com/office/drawing/2014/main" xmlns="" id="{C361A680-2AC8-29AA-F9F2-9BA1D34724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6" y="1475"/>
              <a:ext cx="45" cy="6"/>
            </a:xfrm>
            <a:custGeom>
              <a:avLst/>
              <a:gdLst>
                <a:gd name="T0" fmla="*/ 125 w 134"/>
                <a:gd name="T1" fmla="*/ 0 h 19"/>
                <a:gd name="T2" fmla="*/ 10 w 134"/>
                <a:gd name="T3" fmla="*/ 0 h 19"/>
                <a:gd name="T4" fmla="*/ 1 w 134"/>
                <a:gd name="T5" fmla="*/ 3 h 19"/>
                <a:gd name="T6" fmla="*/ 0 w 134"/>
                <a:gd name="T7" fmla="*/ 10 h 19"/>
                <a:gd name="T8" fmla="*/ 1 w 134"/>
                <a:gd name="T9" fmla="*/ 17 h 19"/>
                <a:gd name="T10" fmla="*/ 10 w 134"/>
                <a:gd name="T11" fmla="*/ 19 h 19"/>
                <a:gd name="T12" fmla="*/ 125 w 134"/>
                <a:gd name="T13" fmla="*/ 19 h 19"/>
                <a:gd name="T14" fmla="*/ 132 w 134"/>
                <a:gd name="T15" fmla="*/ 17 h 19"/>
                <a:gd name="T16" fmla="*/ 134 w 134"/>
                <a:gd name="T17" fmla="*/ 10 h 19"/>
                <a:gd name="T18" fmla="*/ 132 w 134"/>
                <a:gd name="T19" fmla="*/ 3 h 19"/>
                <a:gd name="T20" fmla="*/ 125 w 134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19">
                  <a:moveTo>
                    <a:pt x="125" y="0"/>
                  </a:moveTo>
                  <a:lnTo>
                    <a:pt x="10" y="0"/>
                  </a:lnTo>
                  <a:lnTo>
                    <a:pt x="1" y="3"/>
                  </a:lnTo>
                  <a:lnTo>
                    <a:pt x="0" y="10"/>
                  </a:lnTo>
                  <a:lnTo>
                    <a:pt x="1" y="17"/>
                  </a:lnTo>
                  <a:lnTo>
                    <a:pt x="10" y="19"/>
                  </a:lnTo>
                  <a:lnTo>
                    <a:pt x="125" y="19"/>
                  </a:lnTo>
                  <a:lnTo>
                    <a:pt x="132" y="17"/>
                  </a:lnTo>
                  <a:lnTo>
                    <a:pt x="134" y="10"/>
                  </a:lnTo>
                  <a:lnTo>
                    <a:pt x="132" y="3"/>
                  </a:lnTo>
                  <a:lnTo>
                    <a:pt x="1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말풍선: 타원형 10">
            <a:extLst>
              <a:ext uri="{FF2B5EF4-FFF2-40B4-BE49-F238E27FC236}">
                <a16:creationId xmlns:a16="http://schemas.microsoft.com/office/drawing/2014/main" xmlns="" id="{1B41D141-8FC8-0206-3C74-14840DA95DE0}"/>
              </a:ext>
            </a:extLst>
          </p:cNvPr>
          <p:cNvSpPr/>
          <p:nvPr/>
        </p:nvSpPr>
        <p:spPr>
          <a:xfrm>
            <a:off x="489924" y="1661533"/>
            <a:ext cx="137748" cy="134786"/>
          </a:xfrm>
          <a:prstGeom prst="wedgeEllipseCallout">
            <a:avLst>
              <a:gd name="adj1" fmla="val -41938"/>
              <a:gd name="adj2" fmla="val 57878"/>
            </a:avLst>
          </a:prstGeom>
          <a:solidFill>
            <a:srgbClr val="C26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7D8D0199-0613-1E3A-FB63-E55B8D17C44A}"/>
              </a:ext>
            </a:extLst>
          </p:cNvPr>
          <p:cNvGrpSpPr/>
          <p:nvPr/>
        </p:nvGrpSpPr>
        <p:grpSpPr>
          <a:xfrm>
            <a:off x="336329" y="367806"/>
            <a:ext cx="429876" cy="429876"/>
            <a:chOff x="349029" y="367806"/>
            <a:chExt cx="429876" cy="429876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xmlns="" id="{90512ADF-81A1-7072-8559-C1E7D68B97EC}"/>
                </a:ext>
              </a:extLst>
            </p:cNvPr>
            <p:cNvSpPr/>
            <p:nvPr/>
          </p:nvSpPr>
          <p:spPr>
            <a:xfrm>
              <a:off x="349029" y="367806"/>
              <a:ext cx="429876" cy="42987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86000">
                  <a:srgbClr val="E9F3FC"/>
                </a:gs>
                <a:gs pos="86000">
                  <a:srgbClr val="4E5DA7"/>
                </a:gs>
              </a:gsLst>
              <a:lin ang="5400000" scaled="1"/>
              <a:tileRect/>
            </a:gra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70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8BD3ED80-A005-BB1B-E6DA-5D0CE521D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155" y="418581"/>
              <a:ext cx="319746" cy="319746"/>
            </a:xfrm>
            <a:prstGeom prst="rect">
              <a:avLst/>
            </a:prstGeom>
          </p:spPr>
        </p:pic>
      </p:grpSp>
      <p:sp>
        <p:nvSpPr>
          <p:cNvPr id="39" name="눈물 방울 38">
            <a:extLst>
              <a:ext uri="{FF2B5EF4-FFF2-40B4-BE49-F238E27FC236}">
                <a16:creationId xmlns:a16="http://schemas.microsoft.com/office/drawing/2014/main" xmlns="" id="{8839D24D-F487-519E-8D46-AC8AA66A2027}"/>
              </a:ext>
            </a:extLst>
          </p:cNvPr>
          <p:cNvSpPr/>
          <p:nvPr/>
        </p:nvSpPr>
        <p:spPr>
          <a:xfrm rot="16200000">
            <a:off x="1945954" y="3711511"/>
            <a:ext cx="1714274" cy="1714274"/>
          </a:xfrm>
          <a:prstGeom prst="teardrop">
            <a:avLst/>
          </a:prstGeom>
          <a:solidFill>
            <a:srgbClr val="9865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090D7B6A-1D96-6895-E9AF-08F803BC6256}"/>
              </a:ext>
            </a:extLst>
          </p:cNvPr>
          <p:cNvSpPr/>
          <p:nvPr/>
        </p:nvSpPr>
        <p:spPr>
          <a:xfrm>
            <a:off x="2097211" y="3862769"/>
            <a:ext cx="1411756" cy="14117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dist="101600" dir="2700000" algn="tl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75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3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D4D3ABEF-8CBD-CB47-EBEE-C0B09B7FE2B3}"/>
              </a:ext>
            </a:extLst>
          </p:cNvPr>
          <p:cNvSpPr txBox="1"/>
          <p:nvPr/>
        </p:nvSpPr>
        <p:spPr>
          <a:xfrm>
            <a:off x="1962757" y="3740904"/>
            <a:ext cx="499999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prstClr val="white"/>
                </a:solidFill>
                <a:cs typeface="Aharoni" panose="02010803020104030203" pitchFamily="2" charset="-79"/>
              </a:rPr>
              <a:t>01</a:t>
            </a:r>
            <a:endParaRPr lang="en-US" altLang="ko-KR" sz="2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6C493553-0A1C-9244-A678-EAFDA549B396}"/>
              </a:ext>
            </a:extLst>
          </p:cNvPr>
          <p:cNvCxnSpPr>
            <a:cxnSpLocks/>
          </p:cNvCxnSpPr>
          <p:nvPr/>
        </p:nvCxnSpPr>
        <p:spPr>
          <a:xfrm flipH="1">
            <a:off x="1958593" y="2468248"/>
            <a:ext cx="58" cy="1116000"/>
          </a:xfrm>
          <a:prstGeom prst="line">
            <a:avLst/>
          </a:prstGeom>
          <a:ln w="19050">
            <a:solidFill>
              <a:srgbClr val="9865DD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74A2AAF6-FB34-7B9E-5BA2-C72AC1337246}"/>
              </a:ext>
            </a:extLst>
          </p:cNvPr>
          <p:cNvSpPr/>
          <p:nvPr/>
        </p:nvSpPr>
        <p:spPr>
          <a:xfrm>
            <a:off x="2060194" y="2211488"/>
            <a:ext cx="2515075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4" name="원호 43">
            <a:extLst>
              <a:ext uri="{FF2B5EF4-FFF2-40B4-BE49-F238E27FC236}">
                <a16:creationId xmlns:a16="http://schemas.microsoft.com/office/drawing/2014/main" xmlns="" id="{92621456-ED60-8EAA-155A-975C493F6AFF}"/>
              </a:ext>
            </a:extLst>
          </p:cNvPr>
          <p:cNvSpPr/>
          <p:nvPr/>
        </p:nvSpPr>
        <p:spPr>
          <a:xfrm>
            <a:off x="2180998" y="3946556"/>
            <a:ext cx="1244182" cy="1244182"/>
          </a:xfrm>
          <a:prstGeom prst="arc">
            <a:avLst>
              <a:gd name="adj1" fmla="val 16077998"/>
              <a:gd name="adj2" fmla="val 10496458"/>
            </a:avLst>
          </a:prstGeom>
          <a:noFill/>
          <a:ln w="19050">
            <a:solidFill>
              <a:srgbClr val="9865DD"/>
            </a:solidFill>
            <a:tailEnd type="oval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눈물 방울 44">
            <a:extLst>
              <a:ext uri="{FF2B5EF4-FFF2-40B4-BE49-F238E27FC236}">
                <a16:creationId xmlns:a16="http://schemas.microsoft.com/office/drawing/2014/main" xmlns="" id="{9614EB6C-6430-923C-A352-9C73F134373E}"/>
              </a:ext>
            </a:extLst>
          </p:cNvPr>
          <p:cNvSpPr/>
          <p:nvPr/>
        </p:nvSpPr>
        <p:spPr>
          <a:xfrm rot="16200000">
            <a:off x="5372103" y="3711511"/>
            <a:ext cx="1714274" cy="1714274"/>
          </a:xfrm>
          <a:prstGeom prst="teardrop">
            <a:avLst/>
          </a:prstGeom>
          <a:solidFill>
            <a:srgbClr val="9865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72B03AA1-CD01-6715-A716-99E439DA735F}"/>
              </a:ext>
            </a:extLst>
          </p:cNvPr>
          <p:cNvSpPr/>
          <p:nvPr/>
        </p:nvSpPr>
        <p:spPr>
          <a:xfrm>
            <a:off x="5523360" y="3862769"/>
            <a:ext cx="1411756" cy="14117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dist="101600" dir="2700000" algn="tl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75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3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D8343953-F923-754A-48B1-C34409CA611B}"/>
              </a:ext>
            </a:extLst>
          </p:cNvPr>
          <p:cNvSpPr txBox="1"/>
          <p:nvPr/>
        </p:nvSpPr>
        <p:spPr>
          <a:xfrm>
            <a:off x="5388906" y="3740904"/>
            <a:ext cx="499999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prstClr val="white"/>
                </a:solidFill>
                <a:cs typeface="Aharoni" panose="02010803020104030203" pitchFamily="2" charset="-79"/>
              </a:rPr>
              <a:t>01</a:t>
            </a:r>
            <a:endParaRPr lang="en-US" altLang="ko-KR" sz="2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xmlns="" id="{7F113CDC-2125-080E-B804-0CC0DF2FFC37}"/>
              </a:ext>
            </a:extLst>
          </p:cNvPr>
          <p:cNvCxnSpPr>
            <a:cxnSpLocks/>
          </p:cNvCxnSpPr>
          <p:nvPr/>
        </p:nvCxnSpPr>
        <p:spPr>
          <a:xfrm flipH="1">
            <a:off x="5384742" y="2468248"/>
            <a:ext cx="58" cy="1116000"/>
          </a:xfrm>
          <a:prstGeom prst="line">
            <a:avLst/>
          </a:prstGeom>
          <a:ln w="19050">
            <a:solidFill>
              <a:srgbClr val="9865DD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AFCAF50F-DB02-8FC0-B8D1-9EE0211288F4}"/>
              </a:ext>
            </a:extLst>
          </p:cNvPr>
          <p:cNvSpPr/>
          <p:nvPr/>
        </p:nvSpPr>
        <p:spPr>
          <a:xfrm>
            <a:off x="5486343" y="2211488"/>
            <a:ext cx="2515075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0" name="원호 49">
            <a:extLst>
              <a:ext uri="{FF2B5EF4-FFF2-40B4-BE49-F238E27FC236}">
                <a16:creationId xmlns:a16="http://schemas.microsoft.com/office/drawing/2014/main" xmlns="" id="{D126FB9A-CA4B-8AE2-E28D-A7E4037BA5E6}"/>
              </a:ext>
            </a:extLst>
          </p:cNvPr>
          <p:cNvSpPr/>
          <p:nvPr/>
        </p:nvSpPr>
        <p:spPr>
          <a:xfrm>
            <a:off x="5607147" y="3946556"/>
            <a:ext cx="1244182" cy="1244182"/>
          </a:xfrm>
          <a:prstGeom prst="arc">
            <a:avLst>
              <a:gd name="adj1" fmla="val 16077998"/>
              <a:gd name="adj2" fmla="val 10496458"/>
            </a:avLst>
          </a:prstGeom>
          <a:noFill/>
          <a:ln w="19050">
            <a:solidFill>
              <a:srgbClr val="9865DD"/>
            </a:solidFill>
            <a:tailEnd type="oval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눈물 방울 50">
            <a:extLst>
              <a:ext uri="{FF2B5EF4-FFF2-40B4-BE49-F238E27FC236}">
                <a16:creationId xmlns:a16="http://schemas.microsoft.com/office/drawing/2014/main" xmlns="" id="{3387CF28-C7F2-A3FC-B59C-96CFC8B63FB8}"/>
              </a:ext>
            </a:extLst>
          </p:cNvPr>
          <p:cNvSpPr/>
          <p:nvPr/>
        </p:nvSpPr>
        <p:spPr>
          <a:xfrm rot="16200000">
            <a:off x="8798252" y="3711511"/>
            <a:ext cx="1714274" cy="1714274"/>
          </a:xfrm>
          <a:prstGeom prst="teardrop">
            <a:avLst/>
          </a:prstGeom>
          <a:solidFill>
            <a:srgbClr val="D14B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3E8235FE-C880-259E-D643-E7124E3E2553}"/>
              </a:ext>
            </a:extLst>
          </p:cNvPr>
          <p:cNvSpPr/>
          <p:nvPr/>
        </p:nvSpPr>
        <p:spPr>
          <a:xfrm>
            <a:off x="8949509" y="3862769"/>
            <a:ext cx="1411756" cy="14117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dist="101600" dir="2700000" algn="tl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75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3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3931EE21-51D5-5713-4D60-45E67A1628E3}"/>
              </a:ext>
            </a:extLst>
          </p:cNvPr>
          <p:cNvSpPr txBox="1"/>
          <p:nvPr/>
        </p:nvSpPr>
        <p:spPr>
          <a:xfrm>
            <a:off x="8815055" y="3740904"/>
            <a:ext cx="499999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prstClr val="white"/>
                </a:solidFill>
                <a:cs typeface="Aharoni" panose="02010803020104030203" pitchFamily="2" charset="-79"/>
              </a:rPr>
              <a:t>01</a:t>
            </a:r>
            <a:endParaRPr lang="en-US" altLang="ko-KR" sz="2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xmlns="" id="{C9926BA1-DB26-067B-5173-6DD7CB876F47}"/>
              </a:ext>
            </a:extLst>
          </p:cNvPr>
          <p:cNvCxnSpPr>
            <a:cxnSpLocks/>
          </p:cNvCxnSpPr>
          <p:nvPr/>
        </p:nvCxnSpPr>
        <p:spPr>
          <a:xfrm flipH="1">
            <a:off x="8810891" y="2468248"/>
            <a:ext cx="58" cy="1116000"/>
          </a:xfrm>
          <a:prstGeom prst="line">
            <a:avLst/>
          </a:prstGeom>
          <a:ln w="19050">
            <a:solidFill>
              <a:srgbClr val="D14BC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8B640146-2D4C-8CAA-51CF-C556D675BB9E}"/>
              </a:ext>
            </a:extLst>
          </p:cNvPr>
          <p:cNvSpPr/>
          <p:nvPr/>
        </p:nvSpPr>
        <p:spPr>
          <a:xfrm>
            <a:off x="8912492" y="2211488"/>
            <a:ext cx="251507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D14BC2"/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6" name="원호 55">
            <a:extLst>
              <a:ext uri="{FF2B5EF4-FFF2-40B4-BE49-F238E27FC236}">
                <a16:creationId xmlns:a16="http://schemas.microsoft.com/office/drawing/2014/main" xmlns="" id="{9B649395-9907-77BA-2222-049603AAEE32}"/>
              </a:ext>
            </a:extLst>
          </p:cNvPr>
          <p:cNvSpPr/>
          <p:nvPr/>
        </p:nvSpPr>
        <p:spPr>
          <a:xfrm>
            <a:off x="9033296" y="3946556"/>
            <a:ext cx="1244182" cy="1244182"/>
          </a:xfrm>
          <a:prstGeom prst="arc">
            <a:avLst>
              <a:gd name="adj1" fmla="val 16077998"/>
              <a:gd name="adj2" fmla="val 10496458"/>
            </a:avLst>
          </a:prstGeom>
          <a:noFill/>
          <a:ln w="19050">
            <a:solidFill>
              <a:srgbClr val="D14BC2"/>
            </a:solidFill>
            <a:tailEnd type="oval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297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96184" y="363331"/>
            <a:ext cx="10900741" cy="593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sz="13800" b="1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조땡의 부탁</a:t>
            </a:r>
            <a:r>
              <a:rPr lang="en-US" altLang="ko-KR" sz="13800" b="1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!!</a:t>
            </a:r>
          </a:p>
          <a:p>
            <a:pPr algn="ctr" fontAlgn="base"/>
            <a:endParaRPr lang="en-US" altLang="ko-KR" sz="4000" b="1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네이버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인플루언서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팬이 되어주세요</a:t>
            </a:r>
            <a:r>
              <a:rPr lang="en-US" altLang="ko-KR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ctr" fontAlgn="base">
              <a:lnSpc>
                <a:spcPct val="150000"/>
              </a:lnSpc>
            </a:pPr>
            <a:r>
              <a:rPr lang="en-US" altLang="ko-KR" sz="36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https://in.naver.com/seok830621</a:t>
            </a: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3600" b="1" dirty="0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너무 안 들어 주셔서 섭섭해요 </a:t>
            </a:r>
            <a:r>
              <a:rPr lang="ko-KR" altLang="en-US" sz="3600" b="1" dirty="0" err="1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ㅠㅠ</a:t>
            </a:r>
            <a:endParaRPr lang="en-US" altLang="ko-KR" sz="36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935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50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84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539</Words>
  <Application>Microsoft Office PowerPoint</Application>
  <PresentationFormat>와이드스크린</PresentationFormat>
  <Paragraphs>134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Aharoni</vt:lpstr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4</cp:revision>
  <dcterms:created xsi:type="dcterms:W3CDTF">2022-10-12T03:08:40Z</dcterms:created>
  <dcterms:modified xsi:type="dcterms:W3CDTF">2024-11-03T09:50:57Z</dcterms:modified>
</cp:coreProperties>
</file>