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D9D8"/>
    <a:srgbClr val="FFFB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90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77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51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78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7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4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71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8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95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1930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10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68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D54A2B9-2E93-9F64-A349-A7CE4A0A29AE}"/>
              </a:ext>
            </a:extLst>
          </p:cNvPr>
          <p:cNvGrpSpPr/>
          <p:nvPr/>
        </p:nvGrpSpPr>
        <p:grpSpPr>
          <a:xfrm>
            <a:off x="4545078" y="1275455"/>
            <a:ext cx="3500218" cy="4307089"/>
            <a:chOff x="1391651" y="799623"/>
            <a:chExt cx="1056479" cy="1300020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C4821E37-C4F3-D215-57AB-50BAC462BF8B}"/>
                </a:ext>
              </a:extLst>
            </p:cNvPr>
            <p:cNvGrpSpPr/>
            <p:nvPr/>
          </p:nvGrpSpPr>
          <p:grpSpPr>
            <a:xfrm>
              <a:off x="1552584" y="799623"/>
              <a:ext cx="895546" cy="1084082"/>
              <a:chOff x="1765408" y="2344918"/>
              <a:chExt cx="895546" cy="1084082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="" xmlns:a16="http://schemas.microsoft.com/office/drawing/2014/main" id="{64EAE5FB-6259-3266-5B4B-DF0FB700E574}"/>
                  </a:ext>
                </a:extLst>
              </p:cNvPr>
              <p:cNvSpPr/>
              <p:nvPr/>
            </p:nvSpPr>
            <p:spPr>
              <a:xfrm>
                <a:off x="1765408" y="2344918"/>
                <a:ext cx="895546" cy="1084082"/>
              </a:xfrm>
              <a:custGeom>
                <a:avLst/>
                <a:gdLst>
                  <a:gd name="connsiteX0" fmla="*/ 149261 w 895546"/>
                  <a:gd name="connsiteY0" fmla="*/ 0 h 1084082"/>
                  <a:gd name="connsiteX1" fmla="*/ 522359 w 895546"/>
                  <a:gd name="connsiteY1" fmla="*/ 0 h 1084082"/>
                  <a:gd name="connsiteX2" fmla="*/ 895546 w 895546"/>
                  <a:gd name="connsiteY2" fmla="*/ 373187 h 1084082"/>
                  <a:gd name="connsiteX3" fmla="*/ 895546 w 895546"/>
                  <a:gd name="connsiteY3" fmla="*/ 934821 h 1084082"/>
                  <a:gd name="connsiteX4" fmla="*/ 746285 w 895546"/>
                  <a:gd name="connsiteY4" fmla="*/ 1084082 h 1084082"/>
                  <a:gd name="connsiteX5" fmla="*/ 149261 w 895546"/>
                  <a:gd name="connsiteY5" fmla="*/ 1084082 h 1084082"/>
                  <a:gd name="connsiteX6" fmla="*/ 0 w 895546"/>
                  <a:gd name="connsiteY6" fmla="*/ 934821 h 1084082"/>
                  <a:gd name="connsiteX7" fmla="*/ 0 w 895546"/>
                  <a:gd name="connsiteY7" fmla="*/ 149261 h 1084082"/>
                  <a:gd name="connsiteX8" fmla="*/ 149261 w 895546"/>
                  <a:gd name="connsiteY8" fmla="*/ 0 h 108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546" h="1084082">
                    <a:moveTo>
                      <a:pt x="149261" y="0"/>
                    </a:moveTo>
                    <a:lnTo>
                      <a:pt x="522359" y="0"/>
                    </a:lnTo>
                    <a:lnTo>
                      <a:pt x="895546" y="373187"/>
                    </a:lnTo>
                    <a:lnTo>
                      <a:pt x="895546" y="934821"/>
                    </a:lnTo>
                    <a:cubicBezTo>
                      <a:pt x="895546" y="1017256"/>
                      <a:pt x="828720" y="1084082"/>
                      <a:pt x="746285" y="1084082"/>
                    </a:cubicBezTo>
                    <a:lnTo>
                      <a:pt x="149261" y="1084082"/>
                    </a:lnTo>
                    <a:cubicBezTo>
                      <a:pt x="66826" y="1084082"/>
                      <a:pt x="0" y="1017256"/>
                      <a:pt x="0" y="934821"/>
                    </a:cubicBezTo>
                    <a:lnTo>
                      <a:pt x="0" y="149261"/>
                    </a:lnTo>
                    <a:cubicBezTo>
                      <a:pt x="0" y="66826"/>
                      <a:pt x="66826" y="0"/>
                      <a:pt x="149261" y="0"/>
                    </a:cubicBezTo>
                    <a:close/>
                  </a:path>
                </a:pathLst>
              </a:custGeom>
              <a:solidFill>
                <a:srgbClr val="36D9D8"/>
              </a:solidFill>
              <a:ln w="66675">
                <a:solidFill>
                  <a:schemeClr val="tx2">
                    <a:lumMod val="75000"/>
                  </a:schemeClr>
                </a:solidFill>
              </a:ln>
              <a:effectLst>
                <a:outerShdw dist="88900" dir="2700000" algn="tl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="" xmlns:a16="http://schemas.microsoft.com/office/drawing/2014/main" id="{A520043B-D8A2-5828-8480-FF29FF74D51D}"/>
                  </a:ext>
                </a:extLst>
              </p:cNvPr>
              <p:cNvSpPr/>
              <p:nvPr/>
            </p:nvSpPr>
            <p:spPr>
              <a:xfrm rot="10800000">
                <a:off x="2312987" y="2370318"/>
                <a:ext cx="330899" cy="330899"/>
              </a:xfrm>
              <a:custGeom>
                <a:avLst/>
                <a:gdLst>
                  <a:gd name="connsiteX0" fmla="*/ 0 w 373187"/>
                  <a:gd name="connsiteY0" fmla="*/ 0 h 373187"/>
                  <a:gd name="connsiteX1" fmla="*/ 223926 w 373187"/>
                  <a:gd name="connsiteY1" fmla="*/ 0 h 373187"/>
                  <a:gd name="connsiteX2" fmla="*/ 373187 w 373187"/>
                  <a:gd name="connsiteY2" fmla="*/ 149261 h 373187"/>
                  <a:gd name="connsiteX3" fmla="*/ 373187 w 373187"/>
                  <a:gd name="connsiteY3" fmla="*/ 373187 h 373187"/>
                  <a:gd name="connsiteX4" fmla="*/ 0 w 373187"/>
                  <a:gd name="connsiteY4" fmla="*/ 0 h 37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187" h="373187">
                    <a:moveTo>
                      <a:pt x="0" y="0"/>
                    </a:moveTo>
                    <a:lnTo>
                      <a:pt x="223926" y="0"/>
                    </a:lnTo>
                    <a:cubicBezTo>
                      <a:pt x="306361" y="0"/>
                      <a:pt x="373187" y="66826"/>
                      <a:pt x="373187" y="149261"/>
                    </a:cubicBezTo>
                    <a:lnTo>
                      <a:pt x="373187" y="373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66675">
                <a:solidFill>
                  <a:schemeClr val="tx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97C622A6-5C3D-30B4-FE5E-37E04807EAED}"/>
                </a:ext>
              </a:extLst>
            </p:cNvPr>
            <p:cNvSpPr/>
            <p:nvPr/>
          </p:nvSpPr>
          <p:spPr>
            <a:xfrm>
              <a:off x="1391651" y="1015561"/>
              <a:ext cx="895546" cy="1084082"/>
            </a:xfrm>
            <a:custGeom>
              <a:avLst/>
              <a:gdLst>
                <a:gd name="connsiteX0" fmla="*/ 149261 w 895546"/>
                <a:gd name="connsiteY0" fmla="*/ 0 h 1084082"/>
                <a:gd name="connsiteX1" fmla="*/ 522359 w 895546"/>
                <a:gd name="connsiteY1" fmla="*/ 0 h 1084082"/>
                <a:gd name="connsiteX2" fmla="*/ 895546 w 895546"/>
                <a:gd name="connsiteY2" fmla="*/ 373187 h 1084082"/>
                <a:gd name="connsiteX3" fmla="*/ 895546 w 895546"/>
                <a:gd name="connsiteY3" fmla="*/ 934821 h 1084082"/>
                <a:gd name="connsiteX4" fmla="*/ 746285 w 895546"/>
                <a:gd name="connsiteY4" fmla="*/ 1084082 h 1084082"/>
                <a:gd name="connsiteX5" fmla="*/ 149261 w 895546"/>
                <a:gd name="connsiteY5" fmla="*/ 1084082 h 1084082"/>
                <a:gd name="connsiteX6" fmla="*/ 0 w 895546"/>
                <a:gd name="connsiteY6" fmla="*/ 934821 h 1084082"/>
                <a:gd name="connsiteX7" fmla="*/ 0 w 895546"/>
                <a:gd name="connsiteY7" fmla="*/ 149261 h 1084082"/>
                <a:gd name="connsiteX8" fmla="*/ 149261 w 895546"/>
                <a:gd name="connsiteY8" fmla="*/ 0 h 108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546" h="1084082">
                  <a:moveTo>
                    <a:pt x="149261" y="0"/>
                  </a:moveTo>
                  <a:lnTo>
                    <a:pt x="522359" y="0"/>
                  </a:lnTo>
                  <a:lnTo>
                    <a:pt x="895546" y="373187"/>
                  </a:lnTo>
                  <a:lnTo>
                    <a:pt x="895546" y="934821"/>
                  </a:lnTo>
                  <a:cubicBezTo>
                    <a:pt x="895546" y="1017256"/>
                    <a:pt x="828720" y="1084082"/>
                    <a:pt x="746285" y="1084082"/>
                  </a:cubicBezTo>
                  <a:lnTo>
                    <a:pt x="149261" y="1084082"/>
                  </a:lnTo>
                  <a:cubicBezTo>
                    <a:pt x="66826" y="1084082"/>
                    <a:pt x="0" y="1017256"/>
                    <a:pt x="0" y="934821"/>
                  </a:cubicBezTo>
                  <a:lnTo>
                    <a:pt x="0" y="149261"/>
                  </a:lnTo>
                  <a:cubicBezTo>
                    <a:pt x="0" y="66826"/>
                    <a:pt x="66826" y="0"/>
                    <a:pt x="149261" y="0"/>
                  </a:cubicBezTo>
                  <a:close/>
                </a:path>
              </a:pathLst>
            </a:custGeom>
            <a:solidFill>
              <a:schemeClr val="bg1"/>
            </a:solidFill>
            <a:ln w="66675">
              <a:solidFill>
                <a:schemeClr val="tx2">
                  <a:lumMod val="75000"/>
                </a:schemeClr>
              </a:solidFill>
            </a:ln>
            <a:effectLst>
              <a:outerShdw dist="88900" dir="2700000" algn="tl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61B5B15B-7D5B-22E6-6328-CEE15CE67B4D}"/>
                </a:ext>
              </a:extLst>
            </p:cNvPr>
            <p:cNvSpPr/>
            <p:nvPr/>
          </p:nvSpPr>
          <p:spPr>
            <a:xfrm rot="10800000">
              <a:off x="1939230" y="1040961"/>
              <a:ext cx="330899" cy="330899"/>
            </a:xfrm>
            <a:custGeom>
              <a:avLst/>
              <a:gdLst>
                <a:gd name="connsiteX0" fmla="*/ 0 w 373187"/>
                <a:gd name="connsiteY0" fmla="*/ 0 h 373187"/>
                <a:gd name="connsiteX1" fmla="*/ 223926 w 373187"/>
                <a:gd name="connsiteY1" fmla="*/ 0 h 373187"/>
                <a:gd name="connsiteX2" fmla="*/ 373187 w 373187"/>
                <a:gd name="connsiteY2" fmla="*/ 149261 h 373187"/>
                <a:gd name="connsiteX3" fmla="*/ 373187 w 373187"/>
                <a:gd name="connsiteY3" fmla="*/ 373187 h 373187"/>
                <a:gd name="connsiteX4" fmla="*/ 0 w 373187"/>
                <a:gd name="connsiteY4" fmla="*/ 0 h 37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187" h="373187">
                  <a:moveTo>
                    <a:pt x="0" y="0"/>
                  </a:moveTo>
                  <a:lnTo>
                    <a:pt x="223926" y="0"/>
                  </a:lnTo>
                  <a:cubicBezTo>
                    <a:pt x="306361" y="0"/>
                    <a:pt x="373187" y="66826"/>
                    <a:pt x="373187" y="149261"/>
                  </a:cubicBezTo>
                  <a:lnTo>
                    <a:pt x="373187" y="373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6675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C8B55746-38FA-F8E7-E74A-86C93F0BD538}"/>
              </a:ext>
            </a:extLst>
          </p:cNvPr>
          <p:cNvSpPr txBox="1"/>
          <p:nvPr/>
        </p:nvSpPr>
        <p:spPr>
          <a:xfrm>
            <a:off x="4837995" y="2939909"/>
            <a:ext cx="2565405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4000" i="1" kern="0" dirty="0">
                <a:ln w="952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</a:p>
          <a:p>
            <a:pPr>
              <a:defRPr/>
            </a:pPr>
            <a:r>
              <a:rPr lang="en-US" altLang="ko-KR" sz="4000" i="1" kern="0" dirty="0">
                <a:ln w="952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PRESEN</a:t>
            </a:r>
          </a:p>
          <a:p>
            <a:pPr>
              <a:defRPr/>
            </a:pPr>
            <a:r>
              <a:rPr lang="en-US" altLang="ko-KR" sz="4000" i="1" kern="0" dirty="0">
                <a:ln w="952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TATION </a:t>
            </a:r>
          </a:p>
          <a:p>
            <a:pPr>
              <a:defRPr/>
            </a:pPr>
            <a:endParaRPr lang="en-US" altLang="ko-KR" sz="1000" kern="0" dirty="0">
              <a:solidFill>
                <a:srgbClr val="E7E6E6">
                  <a:lumMod val="75000"/>
                </a:srgbClr>
              </a:solidFill>
            </a:endParaRPr>
          </a:p>
          <a:p>
            <a:pPr>
              <a:defRPr/>
            </a:pPr>
            <a:r>
              <a:rPr lang="en-US" altLang="ko-KR" sz="10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113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4122938-6D0D-3BB6-EC5B-AEAC2490D4CC}"/>
              </a:ext>
            </a:extLst>
          </p:cNvPr>
          <p:cNvSpPr/>
          <p:nvPr/>
        </p:nvSpPr>
        <p:spPr>
          <a:xfrm>
            <a:off x="276225" y="620676"/>
            <a:ext cx="11630025" cy="60133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  <a:prstDash val="sysDash"/>
          </a:ln>
          <a:effectLst>
            <a:outerShdw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D54A2B9-2E93-9F64-A349-A7CE4A0A29AE}"/>
              </a:ext>
            </a:extLst>
          </p:cNvPr>
          <p:cNvGrpSpPr/>
          <p:nvPr/>
        </p:nvGrpSpPr>
        <p:grpSpPr>
          <a:xfrm>
            <a:off x="648702" y="198561"/>
            <a:ext cx="679785" cy="836489"/>
            <a:chOff x="1391651" y="799623"/>
            <a:chExt cx="1056479" cy="1300020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C4821E37-C4F3-D215-57AB-50BAC462BF8B}"/>
                </a:ext>
              </a:extLst>
            </p:cNvPr>
            <p:cNvGrpSpPr/>
            <p:nvPr/>
          </p:nvGrpSpPr>
          <p:grpSpPr>
            <a:xfrm>
              <a:off x="1552584" y="799623"/>
              <a:ext cx="895546" cy="1084082"/>
              <a:chOff x="1765408" y="2344918"/>
              <a:chExt cx="895546" cy="1084082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="" xmlns:a16="http://schemas.microsoft.com/office/drawing/2014/main" id="{64EAE5FB-6259-3266-5B4B-DF0FB700E574}"/>
                  </a:ext>
                </a:extLst>
              </p:cNvPr>
              <p:cNvSpPr/>
              <p:nvPr/>
            </p:nvSpPr>
            <p:spPr>
              <a:xfrm>
                <a:off x="1765408" y="2344918"/>
                <a:ext cx="895546" cy="1084082"/>
              </a:xfrm>
              <a:custGeom>
                <a:avLst/>
                <a:gdLst>
                  <a:gd name="connsiteX0" fmla="*/ 149261 w 895546"/>
                  <a:gd name="connsiteY0" fmla="*/ 0 h 1084082"/>
                  <a:gd name="connsiteX1" fmla="*/ 522359 w 895546"/>
                  <a:gd name="connsiteY1" fmla="*/ 0 h 1084082"/>
                  <a:gd name="connsiteX2" fmla="*/ 895546 w 895546"/>
                  <a:gd name="connsiteY2" fmla="*/ 373187 h 1084082"/>
                  <a:gd name="connsiteX3" fmla="*/ 895546 w 895546"/>
                  <a:gd name="connsiteY3" fmla="*/ 934821 h 1084082"/>
                  <a:gd name="connsiteX4" fmla="*/ 746285 w 895546"/>
                  <a:gd name="connsiteY4" fmla="*/ 1084082 h 1084082"/>
                  <a:gd name="connsiteX5" fmla="*/ 149261 w 895546"/>
                  <a:gd name="connsiteY5" fmla="*/ 1084082 h 1084082"/>
                  <a:gd name="connsiteX6" fmla="*/ 0 w 895546"/>
                  <a:gd name="connsiteY6" fmla="*/ 934821 h 1084082"/>
                  <a:gd name="connsiteX7" fmla="*/ 0 w 895546"/>
                  <a:gd name="connsiteY7" fmla="*/ 149261 h 1084082"/>
                  <a:gd name="connsiteX8" fmla="*/ 149261 w 895546"/>
                  <a:gd name="connsiteY8" fmla="*/ 0 h 108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546" h="1084082">
                    <a:moveTo>
                      <a:pt x="149261" y="0"/>
                    </a:moveTo>
                    <a:lnTo>
                      <a:pt x="522359" y="0"/>
                    </a:lnTo>
                    <a:lnTo>
                      <a:pt x="895546" y="373187"/>
                    </a:lnTo>
                    <a:lnTo>
                      <a:pt x="895546" y="934821"/>
                    </a:lnTo>
                    <a:cubicBezTo>
                      <a:pt x="895546" y="1017256"/>
                      <a:pt x="828720" y="1084082"/>
                      <a:pt x="746285" y="1084082"/>
                    </a:cubicBezTo>
                    <a:lnTo>
                      <a:pt x="149261" y="1084082"/>
                    </a:lnTo>
                    <a:cubicBezTo>
                      <a:pt x="66826" y="1084082"/>
                      <a:pt x="0" y="1017256"/>
                      <a:pt x="0" y="934821"/>
                    </a:cubicBezTo>
                    <a:lnTo>
                      <a:pt x="0" y="149261"/>
                    </a:lnTo>
                    <a:cubicBezTo>
                      <a:pt x="0" y="66826"/>
                      <a:pt x="66826" y="0"/>
                      <a:pt x="149261" y="0"/>
                    </a:cubicBezTo>
                    <a:close/>
                  </a:path>
                </a:pathLst>
              </a:custGeom>
              <a:solidFill>
                <a:srgbClr val="36D9D8"/>
              </a:solidFill>
              <a:ln w="444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="" xmlns:a16="http://schemas.microsoft.com/office/drawing/2014/main" id="{A520043B-D8A2-5828-8480-FF29FF74D51D}"/>
                  </a:ext>
                </a:extLst>
              </p:cNvPr>
              <p:cNvSpPr/>
              <p:nvPr/>
            </p:nvSpPr>
            <p:spPr>
              <a:xfrm rot="10800000">
                <a:off x="2315863" y="2370318"/>
                <a:ext cx="330899" cy="330899"/>
              </a:xfrm>
              <a:custGeom>
                <a:avLst/>
                <a:gdLst>
                  <a:gd name="connsiteX0" fmla="*/ 0 w 373187"/>
                  <a:gd name="connsiteY0" fmla="*/ 0 h 373187"/>
                  <a:gd name="connsiteX1" fmla="*/ 223926 w 373187"/>
                  <a:gd name="connsiteY1" fmla="*/ 0 h 373187"/>
                  <a:gd name="connsiteX2" fmla="*/ 373187 w 373187"/>
                  <a:gd name="connsiteY2" fmla="*/ 149261 h 373187"/>
                  <a:gd name="connsiteX3" fmla="*/ 373187 w 373187"/>
                  <a:gd name="connsiteY3" fmla="*/ 373187 h 373187"/>
                  <a:gd name="connsiteX4" fmla="*/ 0 w 373187"/>
                  <a:gd name="connsiteY4" fmla="*/ 0 h 37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187" h="373187">
                    <a:moveTo>
                      <a:pt x="0" y="0"/>
                    </a:moveTo>
                    <a:lnTo>
                      <a:pt x="223926" y="0"/>
                    </a:lnTo>
                    <a:cubicBezTo>
                      <a:pt x="306361" y="0"/>
                      <a:pt x="373187" y="66826"/>
                      <a:pt x="373187" y="149261"/>
                    </a:cubicBezTo>
                    <a:lnTo>
                      <a:pt x="373187" y="373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44450">
                <a:solidFill>
                  <a:schemeClr val="tx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97C622A6-5C3D-30B4-FE5E-37E04807EAED}"/>
                </a:ext>
              </a:extLst>
            </p:cNvPr>
            <p:cNvSpPr/>
            <p:nvPr/>
          </p:nvSpPr>
          <p:spPr>
            <a:xfrm>
              <a:off x="1391651" y="1015561"/>
              <a:ext cx="895546" cy="1084082"/>
            </a:xfrm>
            <a:custGeom>
              <a:avLst/>
              <a:gdLst>
                <a:gd name="connsiteX0" fmla="*/ 149261 w 895546"/>
                <a:gd name="connsiteY0" fmla="*/ 0 h 1084082"/>
                <a:gd name="connsiteX1" fmla="*/ 522359 w 895546"/>
                <a:gd name="connsiteY1" fmla="*/ 0 h 1084082"/>
                <a:gd name="connsiteX2" fmla="*/ 895546 w 895546"/>
                <a:gd name="connsiteY2" fmla="*/ 373187 h 1084082"/>
                <a:gd name="connsiteX3" fmla="*/ 895546 w 895546"/>
                <a:gd name="connsiteY3" fmla="*/ 934821 h 1084082"/>
                <a:gd name="connsiteX4" fmla="*/ 746285 w 895546"/>
                <a:gd name="connsiteY4" fmla="*/ 1084082 h 1084082"/>
                <a:gd name="connsiteX5" fmla="*/ 149261 w 895546"/>
                <a:gd name="connsiteY5" fmla="*/ 1084082 h 1084082"/>
                <a:gd name="connsiteX6" fmla="*/ 0 w 895546"/>
                <a:gd name="connsiteY6" fmla="*/ 934821 h 1084082"/>
                <a:gd name="connsiteX7" fmla="*/ 0 w 895546"/>
                <a:gd name="connsiteY7" fmla="*/ 149261 h 1084082"/>
                <a:gd name="connsiteX8" fmla="*/ 149261 w 895546"/>
                <a:gd name="connsiteY8" fmla="*/ 0 h 108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546" h="1084082">
                  <a:moveTo>
                    <a:pt x="149261" y="0"/>
                  </a:moveTo>
                  <a:lnTo>
                    <a:pt x="522359" y="0"/>
                  </a:lnTo>
                  <a:lnTo>
                    <a:pt x="895546" y="373187"/>
                  </a:lnTo>
                  <a:lnTo>
                    <a:pt x="895546" y="934821"/>
                  </a:lnTo>
                  <a:cubicBezTo>
                    <a:pt x="895546" y="1017256"/>
                    <a:pt x="828720" y="1084082"/>
                    <a:pt x="746285" y="1084082"/>
                  </a:cubicBezTo>
                  <a:lnTo>
                    <a:pt x="149261" y="1084082"/>
                  </a:lnTo>
                  <a:cubicBezTo>
                    <a:pt x="66826" y="1084082"/>
                    <a:pt x="0" y="1017256"/>
                    <a:pt x="0" y="934821"/>
                  </a:cubicBezTo>
                  <a:lnTo>
                    <a:pt x="0" y="149261"/>
                  </a:lnTo>
                  <a:cubicBezTo>
                    <a:pt x="0" y="66826"/>
                    <a:pt x="66826" y="0"/>
                    <a:pt x="149261" y="0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61B5B15B-7D5B-22E6-6328-CEE15CE67B4D}"/>
                </a:ext>
              </a:extLst>
            </p:cNvPr>
            <p:cNvSpPr/>
            <p:nvPr/>
          </p:nvSpPr>
          <p:spPr>
            <a:xfrm rot="10800000">
              <a:off x="1942106" y="1040961"/>
              <a:ext cx="330899" cy="330899"/>
            </a:xfrm>
            <a:custGeom>
              <a:avLst/>
              <a:gdLst>
                <a:gd name="connsiteX0" fmla="*/ 0 w 373187"/>
                <a:gd name="connsiteY0" fmla="*/ 0 h 373187"/>
                <a:gd name="connsiteX1" fmla="*/ 223926 w 373187"/>
                <a:gd name="connsiteY1" fmla="*/ 0 h 373187"/>
                <a:gd name="connsiteX2" fmla="*/ 373187 w 373187"/>
                <a:gd name="connsiteY2" fmla="*/ 149261 h 373187"/>
                <a:gd name="connsiteX3" fmla="*/ 373187 w 373187"/>
                <a:gd name="connsiteY3" fmla="*/ 373187 h 373187"/>
                <a:gd name="connsiteX4" fmla="*/ 0 w 373187"/>
                <a:gd name="connsiteY4" fmla="*/ 0 h 37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187" h="373187">
                  <a:moveTo>
                    <a:pt x="0" y="0"/>
                  </a:moveTo>
                  <a:lnTo>
                    <a:pt x="223926" y="0"/>
                  </a:lnTo>
                  <a:cubicBezTo>
                    <a:pt x="306361" y="0"/>
                    <a:pt x="373187" y="66826"/>
                    <a:pt x="373187" y="149261"/>
                  </a:cubicBezTo>
                  <a:lnTo>
                    <a:pt x="373187" y="373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445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F6868396-6BAB-2597-DCDC-8D0974B785E5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95" y="1578905"/>
              <a:ext cx="324000" cy="0"/>
            </a:xfrm>
            <a:prstGeom prst="line">
              <a:avLst/>
            </a:prstGeom>
            <a:ln w="4445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612FA4C2-3329-8EF7-6A16-FC268E1DCCEA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95" y="1731305"/>
              <a:ext cx="540000" cy="0"/>
            </a:xfrm>
            <a:prstGeom prst="line">
              <a:avLst/>
            </a:prstGeom>
            <a:ln w="4445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6648084F-3A14-ECDA-CF78-2D9EFDEA0F4A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95" y="1883705"/>
              <a:ext cx="540000" cy="0"/>
            </a:xfrm>
            <a:prstGeom prst="line">
              <a:avLst/>
            </a:prstGeom>
            <a:ln w="4445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E0CA0E9-5394-D2D7-6EC4-0060556098F8}"/>
              </a:ext>
            </a:extLst>
          </p:cNvPr>
          <p:cNvSpPr txBox="1"/>
          <p:nvPr/>
        </p:nvSpPr>
        <p:spPr>
          <a:xfrm>
            <a:off x="1539730" y="250195"/>
            <a:ext cx="4616595" cy="746358"/>
          </a:xfrm>
          <a:prstGeom prst="rect">
            <a:avLst/>
          </a:prstGeom>
          <a:gradFill flip="none" rotWithShape="1">
            <a:gsLst>
              <a:gs pos="50000">
                <a:srgbClr val="FFFBF8"/>
              </a:gs>
              <a:gs pos="50000">
                <a:schemeClr val="bg1"/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>
              <a:defRPr/>
            </a:pPr>
            <a:r>
              <a:rPr lang="en-US" altLang="ko-KR" sz="10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="" xmlns:a16="http://schemas.microsoft.com/office/drawing/2014/main" id="{75F15A15-66A9-9270-E003-530CB191D73A}"/>
              </a:ext>
            </a:extLst>
          </p:cNvPr>
          <p:cNvGraphicFramePr>
            <a:graphicFrameLocks noGrp="1"/>
          </p:cNvGraphicFramePr>
          <p:nvPr/>
        </p:nvGraphicFramePr>
        <p:xfrm>
          <a:off x="3576856" y="1576649"/>
          <a:ext cx="330963" cy="357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29" name="표 34">
            <a:extLst>
              <a:ext uri="{FF2B5EF4-FFF2-40B4-BE49-F238E27FC236}">
                <a16:creationId xmlns="" xmlns:a16="http://schemas.microsoft.com/office/drawing/2014/main" id="{08546777-EFFB-1CFE-BD35-697F2782FA8A}"/>
              </a:ext>
            </a:extLst>
          </p:cNvPr>
          <p:cNvGraphicFramePr>
            <a:graphicFrameLocks noGrp="1"/>
          </p:cNvGraphicFramePr>
          <p:nvPr/>
        </p:nvGraphicFramePr>
        <p:xfrm>
          <a:off x="1394857" y="1905957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="" xmlns:a16="http://schemas.microsoft.com/office/drawing/2014/main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9619024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="" xmlns:a16="http://schemas.microsoft.com/office/drawing/2014/main" id="{78B9E6C7-6AE1-C237-3FC6-2872CD2EF0C9}"/>
              </a:ext>
            </a:extLst>
          </p:cNvPr>
          <p:cNvGraphicFramePr>
            <a:graphicFrameLocks noGrp="1"/>
          </p:cNvGraphicFramePr>
          <p:nvPr/>
        </p:nvGraphicFramePr>
        <p:xfrm>
          <a:off x="2780664" y="1905957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="" xmlns:a16="http://schemas.microsoft.com/office/drawing/2014/main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9619024"/>
                  </a:ext>
                </a:extLst>
              </a:tr>
            </a:tbl>
          </a:graphicData>
        </a:graphic>
      </p:graphicFrame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020D26C5-7066-341A-B269-65A3C6B2B0E6}"/>
              </a:ext>
            </a:extLst>
          </p:cNvPr>
          <p:cNvCxnSpPr>
            <a:cxnSpLocks/>
          </p:cNvCxnSpPr>
          <p:nvPr/>
        </p:nvCxnSpPr>
        <p:spPr>
          <a:xfrm flipV="1">
            <a:off x="1653508" y="2890027"/>
            <a:ext cx="1385807" cy="63761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="" xmlns:a16="http://schemas.microsoft.com/office/drawing/2014/main" id="{8DDA4CC2-3442-0445-5D1E-A06D607BADA2}"/>
              </a:ext>
            </a:extLst>
          </p:cNvPr>
          <p:cNvGrpSpPr/>
          <p:nvPr/>
        </p:nvGrpSpPr>
        <p:grpSpPr>
          <a:xfrm>
            <a:off x="1628006" y="4470760"/>
            <a:ext cx="760277" cy="683243"/>
            <a:chOff x="570550" y="4668972"/>
            <a:chExt cx="845997" cy="760278"/>
          </a:xfrm>
        </p:grpSpPr>
        <p:sp>
          <p:nvSpPr>
            <p:cNvPr id="33" name="타원 32">
              <a:extLst>
                <a:ext uri="{FF2B5EF4-FFF2-40B4-BE49-F238E27FC236}">
                  <a16:creationId xmlns="" xmlns:a16="http://schemas.microsoft.com/office/drawing/2014/main" id="{82356807-E1BE-3FDD-7504-03E013905258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46B24520-68F4-2824-0A87-CEB9BFB34D9F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44546A">
                      <a:lumMod val="50000"/>
                    </a:srgbClr>
                  </a:solidFill>
                </a:rPr>
                <a:t>\</a:t>
              </a:r>
              <a:endParaRPr lang="ko-KR" altLang="en-US" sz="3200" b="1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B5BFA046-2FF6-B3E1-5FB7-4D3ED3FF587B}"/>
              </a:ext>
            </a:extLst>
          </p:cNvPr>
          <p:cNvSpPr/>
          <p:nvPr/>
        </p:nvSpPr>
        <p:spPr>
          <a:xfrm>
            <a:off x="1079679" y="5384554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513E893-62B9-2836-3298-6FC10C135101}"/>
              </a:ext>
            </a:extLst>
          </p:cNvPr>
          <p:cNvSpPr/>
          <p:nvPr/>
        </p:nvSpPr>
        <p:spPr>
          <a:xfrm>
            <a:off x="4629526" y="1770531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57C9322C-CEF4-21E0-A701-E83D37F468E4}"/>
              </a:ext>
            </a:extLst>
          </p:cNvPr>
          <p:cNvSpPr/>
          <p:nvPr/>
        </p:nvSpPr>
        <p:spPr>
          <a:xfrm>
            <a:off x="2452597" y="5384554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36D9D8"/>
                </a:solidFill>
              </a:rPr>
              <a:t>70</a:t>
            </a:r>
            <a:r>
              <a:rPr lang="en-US" altLang="ko-KR" sz="1400" dirty="0">
                <a:solidFill>
                  <a:srgbClr val="36D9D8"/>
                </a:solidFill>
              </a:rPr>
              <a:t>%</a:t>
            </a:r>
            <a:endParaRPr lang="en-US" altLang="ko-KR" sz="1100" b="1" dirty="0">
              <a:solidFill>
                <a:srgbClr val="36D9D8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="" xmlns:a16="http://schemas.microsoft.com/office/drawing/2014/main" id="{BC6BE1B4-ACF5-A1BE-C104-3D0181974691}"/>
              </a:ext>
            </a:extLst>
          </p:cNvPr>
          <p:cNvSpPr/>
          <p:nvPr/>
        </p:nvSpPr>
        <p:spPr>
          <a:xfrm>
            <a:off x="4629525" y="3541425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6D9D8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aphicFrame>
        <p:nvGraphicFramePr>
          <p:cNvPr id="48" name="표 47">
            <a:extLst>
              <a:ext uri="{FF2B5EF4-FFF2-40B4-BE49-F238E27FC236}">
                <a16:creationId xmlns="" xmlns:a16="http://schemas.microsoft.com/office/drawing/2014/main" id="{A214A5FA-E64A-ED83-A55B-89024272807B}"/>
              </a:ext>
            </a:extLst>
          </p:cNvPr>
          <p:cNvGraphicFramePr>
            <a:graphicFrameLocks noGrp="1"/>
          </p:cNvGraphicFramePr>
          <p:nvPr/>
        </p:nvGraphicFramePr>
        <p:xfrm>
          <a:off x="10357408" y="1576649"/>
          <a:ext cx="330963" cy="35726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90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80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70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60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50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40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30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20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10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24788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b="0" dirty="0">
                          <a:solidFill>
                            <a:schemeClr val="tx2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sz="600" b="0" dirty="0">
                        <a:solidFill>
                          <a:schemeClr val="tx2">
                            <a:lumMod val="50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49" name="표 34">
            <a:extLst>
              <a:ext uri="{FF2B5EF4-FFF2-40B4-BE49-F238E27FC236}">
                <a16:creationId xmlns="" xmlns:a16="http://schemas.microsoft.com/office/drawing/2014/main" id="{C483CF19-3E1F-07F1-1D5B-434812C95EFB}"/>
              </a:ext>
            </a:extLst>
          </p:cNvPr>
          <p:cNvGraphicFramePr>
            <a:graphicFrameLocks noGrp="1"/>
          </p:cNvGraphicFramePr>
          <p:nvPr/>
        </p:nvGraphicFramePr>
        <p:xfrm>
          <a:off x="8175409" y="1905957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="" xmlns:a16="http://schemas.microsoft.com/office/drawing/2014/main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9619024"/>
                  </a:ext>
                </a:extLst>
              </a:tr>
            </a:tbl>
          </a:graphicData>
        </a:graphic>
      </p:graphicFrame>
      <p:graphicFrame>
        <p:nvGraphicFramePr>
          <p:cNvPr id="50" name="표 49">
            <a:extLst>
              <a:ext uri="{FF2B5EF4-FFF2-40B4-BE49-F238E27FC236}">
                <a16:creationId xmlns="" xmlns:a16="http://schemas.microsoft.com/office/drawing/2014/main" id="{2B53B90E-5864-4929-EE5C-23B4DB6EAF69}"/>
              </a:ext>
            </a:extLst>
          </p:cNvPr>
          <p:cNvGraphicFramePr>
            <a:graphicFrameLocks noGrp="1"/>
          </p:cNvGraphicFramePr>
          <p:nvPr/>
        </p:nvGraphicFramePr>
        <p:xfrm>
          <a:off x="9561216" y="1905957"/>
          <a:ext cx="517303" cy="324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7303">
                  <a:extLst>
                    <a:ext uri="{9D8B030D-6E8A-4147-A177-3AD203B41FA5}">
                      <a16:colId xmlns="" xmlns:a16="http://schemas.microsoft.com/office/drawing/2014/main" val="1754286294"/>
                    </a:ext>
                  </a:extLst>
                </a:gridCol>
              </a:tblGrid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4996048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2650062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2877965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4388745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1375357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0244817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29102102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61642675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9386223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9573868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7724348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7288458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35195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48218119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11976830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5177836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980981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25542144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41490993"/>
                  </a:ext>
                </a:extLst>
              </a:tr>
              <a:tr h="162168">
                <a:tc>
                  <a:txBody>
                    <a:bodyPr/>
                    <a:lstStyle/>
                    <a:p>
                      <a:pPr latinLnBrk="1"/>
                      <a:endParaRPr lang="ko-KR" altLang="en-US" sz="900" dirty="0"/>
                    </a:p>
                  </a:txBody>
                  <a:tcPr marL="0" marR="0" marT="0" marB="0">
                    <a:lnL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6D9D8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49619024"/>
                  </a:ext>
                </a:extLst>
              </a:tr>
            </a:tbl>
          </a:graphicData>
        </a:graphic>
      </p:graphicFrame>
      <p:cxnSp>
        <p:nvCxnSpPr>
          <p:cNvPr id="51" name="직선 연결선 50">
            <a:extLst>
              <a:ext uri="{FF2B5EF4-FFF2-40B4-BE49-F238E27FC236}">
                <a16:creationId xmlns="" xmlns:a16="http://schemas.microsoft.com/office/drawing/2014/main" id="{357904AF-BB44-7A51-FB50-D2694B98241F}"/>
              </a:ext>
            </a:extLst>
          </p:cNvPr>
          <p:cNvCxnSpPr>
            <a:cxnSpLocks/>
          </p:cNvCxnSpPr>
          <p:nvPr/>
        </p:nvCxnSpPr>
        <p:spPr>
          <a:xfrm flipV="1">
            <a:off x="8434060" y="2890027"/>
            <a:ext cx="1385807" cy="637610"/>
          </a:xfrm>
          <a:prstGeom prst="line">
            <a:avLst/>
          </a:prstGeom>
          <a:ln w="31750">
            <a:solidFill>
              <a:schemeClr val="tx2">
                <a:lumMod val="5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="" xmlns:a16="http://schemas.microsoft.com/office/drawing/2014/main" id="{0552DB45-D183-14A8-274A-3AE252E0948D}"/>
              </a:ext>
            </a:extLst>
          </p:cNvPr>
          <p:cNvGrpSpPr/>
          <p:nvPr/>
        </p:nvGrpSpPr>
        <p:grpSpPr>
          <a:xfrm>
            <a:off x="8408558" y="4470760"/>
            <a:ext cx="760277" cy="683243"/>
            <a:chOff x="570550" y="4668972"/>
            <a:chExt cx="845997" cy="760278"/>
          </a:xfrm>
        </p:grpSpPr>
        <p:sp>
          <p:nvSpPr>
            <p:cNvPr id="53" name="타원 52">
              <a:extLst>
                <a:ext uri="{FF2B5EF4-FFF2-40B4-BE49-F238E27FC236}">
                  <a16:creationId xmlns="" xmlns:a16="http://schemas.microsoft.com/office/drawing/2014/main" id="{D8521273-E1A8-FBDB-0AF0-795678E58B08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타원 53">
              <a:extLst>
                <a:ext uri="{FF2B5EF4-FFF2-40B4-BE49-F238E27FC236}">
                  <a16:creationId xmlns="" xmlns:a16="http://schemas.microsoft.com/office/drawing/2014/main" id="{368006C6-29A1-F3AF-2DD9-74B3183C0097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b="1" dirty="0">
                  <a:solidFill>
                    <a:srgbClr val="44546A">
                      <a:lumMod val="50000"/>
                    </a:srgbClr>
                  </a:solidFill>
                </a:rPr>
                <a:t>\</a:t>
              </a:r>
              <a:endParaRPr lang="ko-KR" altLang="en-US" sz="3200" b="1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DD15CDEC-0EAB-EBF4-4935-C42B83F6D749}"/>
              </a:ext>
            </a:extLst>
          </p:cNvPr>
          <p:cNvSpPr/>
          <p:nvPr/>
        </p:nvSpPr>
        <p:spPr>
          <a:xfrm>
            <a:off x="7860231" y="5384554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50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1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F209853E-6737-6FE1-6154-7280BC4EF987}"/>
              </a:ext>
            </a:extLst>
          </p:cNvPr>
          <p:cNvSpPr/>
          <p:nvPr/>
        </p:nvSpPr>
        <p:spPr>
          <a:xfrm>
            <a:off x="9233149" y="5384554"/>
            <a:ext cx="123157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000" b="1" dirty="0">
                <a:solidFill>
                  <a:srgbClr val="36D9D8"/>
                </a:solidFill>
              </a:rPr>
              <a:t>70</a:t>
            </a:r>
            <a:r>
              <a:rPr lang="en-US" altLang="ko-KR" sz="1400" dirty="0">
                <a:solidFill>
                  <a:srgbClr val="36D9D8"/>
                </a:solidFill>
              </a:rPr>
              <a:t>%</a:t>
            </a:r>
            <a:endParaRPr lang="en-US" altLang="ko-KR" sz="1100" b="1" dirty="0">
              <a:solidFill>
                <a:srgbClr val="36D9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0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4122938-6D0D-3BB6-EC5B-AEAC2490D4CC}"/>
              </a:ext>
            </a:extLst>
          </p:cNvPr>
          <p:cNvSpPr/>
          <p:nvPr/>
        </p:nvSpPr>
        <p:spPr>
          <a:xfrm>
            <a:off x="276225" y="620676"/>
            <a:ext cx="11630025" cy="60133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  <a:prstDash val="sysDash"/>
          </a:ln>
          <a:effectLst>
            <a:outerShdw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D54A2B9-2E93-9F64-A349-A7CE4A0A29AE}"/>
              </a:ext>
            </a:extLst>
          </p:cNvPr>
          <p:cNvGrpSpPr/>
          <p:nvPr/>
        </p:nvGrpSpPr>
        <p:grpSpPr>
          <a:xfrm>
            <a:off x="648702" y="198561"/>
            <a:ext cx="679785" cy="836489"/>
            <a:chOff x="1391651" y="799623"/>
            <a:chExt cx="1056479" cy="1300020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C4821E37-C4F3-D215-57AB-50BAC462BF8B}"/>
                </a:ext>
              </a:extLst>
            </p:cNvPr>
            <p:cNvGrpSpPr/>
            <p:nvPr/>
          </p:nvGrpSpPr>
          <p:grpSpPr>
            <a:xfrm>
              <a:off x="1552584" y="799623"/>
              <a:ext cx="895546" cy="1084082"/>
              <a:chOff x="1765408" y="2344918"/>
              <a:chExt cx="895546" cy="1084082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="" xmlns:a16="http://schemas.microsoft.com/office/drawing/2014/main" id="{64EAE5FB-6259-3266-5B4B-DF0FB700E574}"/>
                  </a:ext>
                </a:extLst>
              </p:cNvPr>
              <p:cNvSpPr/>
              <p:nvPr/>
            </p:nvSpPr>
            <p:spPr>
              <a:xfrm>
                <a:off x="1765408" y="2344918"/>
                <a:ext cx="895546" cy="1084082"/>
              </a:xfrm>
              <a:custGeom>
                <a:avLst/>
                <a:gdLst>
                  <a:gd name="connsiteX0" fmla="*/ 149261 w 895546"/>
                  <a:gd name="connsiteY0" fmla="*/ 0 h 1084082"/>
                  <a:gd name="connsiteX1" fmla="*/ 522359 w 895546"/>
                  <a:gd name="connsiteY1" fmla="*/ 0 h 1084082"/>
                  <a:gd name="connsiteX2" fmla="*/ 895546 w 895546"/>
                  <a:gd name="connsiteY2" fmla="*/ 373187 h 1084082"/>
                  <a:gd name="connsiteX3" fmla="*/ 895546 w 895546"/>
                  <a:gd name="connsiteY3" fmla="*/ 934821 h 1084082"/>
                  <a:gd name="connsiteX4" fmla="*/ 746285 w 895546"/>
                  <a:gd name="connsiteY4" fmla="*/ 1084082 h 1084082"/>
                  <a:gd name="connsiteX5" fmla="*/ 149261 w 895546"/>
                  <a:gd name="connsiteY5" fmla="*/ 1084082 h 1084082"/>
                  <a:gd name="connsiteX6" fmla="*/ 0 w 895546"/>
                  <a:gd name="connsiteY6" fmla="*/ 934821 h 1084082"/>
                  <a:gd name="connsiteX7" fmla="*/ 0 w 895546"/>
                  <a:gd name="connsiteY7" fmla="*/ 149261 h 1084082"/>
                  <a:gd name="connsiteX8" fmla="*/ 149261 w 895546"/>
                  <a:gd name="connsiteY8" fmla="*/ 0 h 108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546" h="1084082">
                    <a:moveTo>
                      <a:pt x="149261" y="0"/>
                    </a:moveTo>
                    <a:lnTo>
                      <a:pt x="522359" y="0"/>
                    </a:lnTo>
                    <a:lnTo>
                      <a:pt x="895546" y="373187"/>
                    </a:lnTo>
                    <a:lnTo>
                      <a:pt x="895546" y="934821"/>
                    </a:lnTo>
                    <a:cubicBezTo>
                      <a:pt x="895546" y="1017256"/>
                      <a:pt x="828720" y="1084082"/>
                      <a:pt x="746285" y="1084082"/>
                    </a:cubicBezTo>
                    <a:lnTo>
                      <a:pt x="149261" y="1084082"/>
                    </a:lnTo>
                    <a:cubicBezTo>
                      <a:pt x="66826" y="1084082"/>
                      <a:pt x="0" y="1017256"/>
                      <a:pt x="0" y="934821"/>
                    </a:cubicBezTo>
                    <a:lnTo>
                      <a:pt x="0" y="149261"/>
                    </a:lnTo>
                    <a:cubicBezTo>
                      <a:pt x="0" y="66826"/>
                      <a:pt x="66826" y="0"/>
                      <a:pt x="149261" y="0"/>
                    </a:cubicBezTo>
                    <a:close/>
                  </a:path>
                </a:pathLst>
              </a:custGeom>
              <a:solidFill>
                <a:srgbClr val="36D9D8"/>
              </a:solidFill>
              <a:ln w="444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="" xmlns:a16="http://schemas.microsoft.com/office/drawing/2014/main" id="{A520043B-D8A2-5828-8480-FF29FF74D51D}"/>
                  </a:ext>
                </a:extLst>
              </p:cNvPr>
              <p:cNvSpPr/>
              <p:nvPr/>
            </p:nvSpPr>
            <p:spPr>
              <a:xfrm rot="10800000">
                <a:off x="2315863" y="2370318"/>
                <a:ext cx="330899" cy="330899"/>
              </a:xfrm>
              <a:custGeom>
                <a:avLst/>
                <a:gdLst>
                  <a:gd name="connsiteX0" fmla="*/ 0 w 373187"/>
                  <a:gd name="connsiteY0" fmla="*/ 0 h 373187"/>
                  <a:gd name="connsiteX1" fmla="*/ 223926 w 373187"/>
                  <a:gd name="connsiteY1" fmla="*/ 0 h 373187"/>
                  <a:gd name="connsiteX2" fmla="*/ 373187 w 373187"/>
                  <a:gd name="connsiteY2" fmla="*/ 149261 h 373187"/>
                  <a:gd name="connsiteX3" fmla="*/ 373187 w 373187"/>
                  <a:gd name="connsiteY3" fmla="*/ 373187 h 373187"/>
                  <a:gd name="connsiteX4" fmla="*/ 0 w 373187"/>
                  <a:gd name="connsiteY4" fmla="*/ 0 h 37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187" h="373187">
                    <a:moveTo>
                      <a:pt x="0" y="0"/>
                    </a:moveTo>
                    <a:lnTo>
                      <a:pt x="223926" y="0"/>
                    </a:lnTo>
                    <a:cubicBezTo>
                      <a:pt x="306361" y="0"/>
                      <a:pt x="373187" y="66826"/>
                      <a:pt x="373187" y="149261"/>
                    </a:cubicBezTo>
                    <a:lnTo>
                      <a:pt x="373187" y="373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44450">
                <a:solidFill>
                  <a:schemeClr val="tx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97C622A6-5C3D-30B4-FE5E-37E04807EAED}"/>
                </a:ext>
              </a:extLst>
            </p:cNvPr>
            <p:cNvSpPr/>
            <p:nvPr/>
          </p:nvSpPr>
          <p:spPr>
            <a:xfrm>
              <a:off x="1391651" y="1015561"/>
              <a:ext cx="895546" cy="1084082"/>
            </a:xfrm>
            <a:custGeom>
              <a:avLst/>
              <a:gdLst>
                <a:gd name="connsiteX0" fmla="*/ 149261 w 895546"/>
                <a:gd name="connsiteY0" fmla="*/ 0 h 1084082"/>
                <a:gd name="connsiteX1" fmla="*/ 522359 w 895546"/>
                <a:gd name="connsiteY1" fmla="*/ 0 h 1084082"/>
                <a:gd name="connsiteX2" fmla="*/ 895546 w 895546"/>
                <a:gd name="connsiteY2" fmla="*/ 373187 h 1084082"/>
                <a:gd name="connsiteX3" fmla="*/ 895546 w 895546"/>
                <a:gd name="connsiteY3" fmla="*/ 934821 h 1084082"/>
                <a:gd name="connsiteX4" fmla="*/ 746285 w 895546"/>
                <a:gd name="connsiteY4" fmla="*/ 1084082 h 1084082"/>
                <a:gd name="connsiteX5" fmla="*/ 149261 w 895546"/>
                <a:gd name="connsiteY5" fmla="*/ 1084082 h 1084082"/>
                <a:gd name="connsiteX6" fmla="*/ 0 w 895546"/>
                <a:gd name="connsiteY6" fmla="*/ 934821 h 1084082"/>
                <a:gd name="connsiteX7" fmla="*/ 0 w 895546"/>
                <a:gd name="connsiteY7" fmla="*/ 149261 h 1084082"/>
                <a:gd name="connsiteX8" fmla="*/ 149261 w 895546"/>
                <a:gd name="connsiteY8" fmla="*/ 0 h 108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546" h="1084082">
                  <a:moveTo>
                    <a:pt x="149261" y="0"/>
                  </a:moveTo>
                  <a:lnTo>
                    <a:pt x="522359" y="0"/>
                  </a:lnTo>
                  <a:lnTo>
                    <a:pt x="895546" y="373187"/>
                  </a:lnTo>
                  <a:lnTo>
                    <a:pt x="895546" y="934821"/>
                  </a:lnTo>
                  <a:cubicBezTo>
                    <a:pt x="895546" y="1017256"/>
                    <a:pt x="828720" y="1084082"/>
                    <a:pt x="746285" y="1084082"/>
                  </a:cubicBezTo>
                  <a:lnTo>
                    <a:pt x="149261" y="1084082"/>
                  </a:lnTo>
                  <a:cubicBezTo>
                    <a:pt x="66826" y="1084082"/>
                    <a:pt x="0" y="1017256"/>
                    <a:pt x="0" y="934821"/>
                  </a:cubicBezTo>
                  <a:lnTo>
                    <a:pt x="0" y="149261"/>
                  </a:lnTo>
                  <a:cubicBezTo>
                    <a:pt x="0" y="66826"/>
                    <a:pt x="66826" y="0"/>
                    <a:pt x="149261" y="0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61B5B15B-7D5B-22E6-6328-CEE15CE67B4D}"/>
                </a:ext>
              </a:extLst>
            </p:cNvPr>
            <p:cNvSpPr/>
            <p:nvPr/>
          </p:nvSpPr>
          <p:spPr>
            <a:xfrm rot="10800000">
              <a:off x="1942106" y="1040961"/>
              <a:ext cx="330899" cy="330899"/>
            </a:xfrm>
            <a:custGeom>
              <a:avLst/>
              <a:gdLst>
                <a:gd name="connsiteX0" fmla="*/ 0 w 373187"/>
                <a:gd name="connsiteY0" fmla="*/ 0 h 373187"/>
                <a:gd name="connsiteX1" fmla="*/ 223926 w 373187"/>
                <a:gd name="connsiteY1" fmla="*/ 0 h 373187"/>
                <a:gd name="connsiteX2" fmla="*/ 373187 w 373187"/>
                <a:gd name="connsiteY2" fmla="*/ 149261 h 373187"/>
                <a:gd name="connsiteX3" fmla="*/ 373187 w 373187"/>
                <a:gd name="connsiteY3" fmla="*/ 373187 h 373187"/>
                <a:gd name="connsiteX4" fmla="*/ 0 w 373187"/>
                <a:gd name="connsiteY4" fmla="*/ 0 h 37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187" h="373187">
                  <a:moveTo>
                    <a:pt x="0" y="0"/>
                  </a:moveTo>
                  <a:lnTo>
                    <a:pt x="223926" y="0"/>
                  </a:lnTo>
                  <a:cubicBezTo>
                    <a:pt x="306361" y="0"/>
                    <a:pt x="373187" y="66826"/>
                    <a:pt x="373187" y="149261"/>
                  </a:cubicBezTo>
                  <a:lnTo>
                    <a:pt x="373187" y="373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445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F6868396-6BAB-2597-DCDC-8D0974B785E5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95" y="1578905"/>
              <a:ext cx="324000" cy="0"/>
            </a:xfrm>
            <a:prstGeom prst="line">
              <a:avLst/>
            </a:prstGeom>
            <a:ln w="4445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612FA4C2-3329-8EF7-6A16-FC268E1DCCEA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95" y="1731305"/>
              <a:ext cx="540000" cy="0"/>
            </a:xfrm>
            <a:prstGeom prst="line">
              <a:avLst/>
            </a:prstGeom>
            <a:ln w="4445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6648084F-3A14-ECDA-CF78-2D9EFDEA0F4A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95" y="1883705"/>
              <a:ext cx="540000" cy="0"/>
            </a:xfrm>
            <a:prstGeom prst="line">
              <a:avLst/>
            </a:prstGeom>
            <a:ln w="4445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E0CA0E9-5394-D2D7-6EC4-0060556098F8}"/>
              </a:ext>
            </a:extLst>
          </p:cNvPr>
          <p:cNvSpPr txBox="1"/>
          <p:nvPr/>
        </p:nvSpPr>
        <p:spPr>
          <a:xfrm>
            <a:off x="1539730" y="250195"/>
            <a:ext cx="4616595" cy="746358"/>
          </a:xfrm>
          <a:prstGeom prst="rect">
            <a:avLst/>
          </a:prstGeom>
          <a:gradFill flip="none" rotWithShape="1">
            <a:gsLst>
              <a:gs pos="50000">
                <a:srgbClr val="FFFBF8"/>
              </a:gs>
              <a:gs pos="50000">
                <a:schemeClr val="bg1"/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>
              <a:defRPr/>
            </a:pPr>
            <a:r>
              <a:rPr lang="en-US" altLang="ko-KR" sz="10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6B8848CA-F120-69BD-2E17-C729E17BEC80}"/>
              </a:ext>
            </a:extLst>
          </p:cNvPr>
          <p:cNvSpPr/>
          <p:nvPr/>
        </p:nvSpPr>
        <p:spPr>
          <a:xfrm>
            <a:off x="1292525" y="1974939"/>
            <a:ext cx="2286354" cy="228635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원호 2">
            <a:extLst>
              <a:ext uri="{FF2B5EF4-FFF2-40B4-BE49-F238E27FC236}">
                <a16:creationId xmlns="" xmlns:a16="http://schemas.microsoft.com/office/drawing/2014/main" id="{5677ABAF-AB1A-AA97-73A7-B8CC055902BB}"/>
              </a:ext>
            </a:extLst>
          </p:cNvPr>
          <p:cNvSpPr/>
          <p:nvPr/>
        </p:nvSpPr>
        <p:spPr>
          <a:xfrm>
            <a:off x="1452466" y="2134880"/>
            <a:ext cx="1958931" cy="1958931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36D9D8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8F35D71-AF6F-DB6C-EE7E-089DD3D3B12D}"/>
              </a:ext>
            </a:extLst>
          </p:cNvPr>
          <p:cNvGrpSpPr/>
          <p:nvPr/>
        </p:nvGrpSpPr>
        <p:grpSpPr>
          <a:xfrm>
            <a:off x="2734861" y="3570509"/>
            <a:ext cx="760277" cy="683243"/>
            <a:chOff x="570550" y="4668972"/>
            <a:chExt cx="845997" cy="760278"/>
          </a:xfrm>
        </p:grpSpPr>
        <p:sp>
          <p:nvSpPr>
            <p:cNvPr id="5" name="타원 4">
              <a:extLst>
                <a:ext uri="{FF2B5EF4-FFF2-40B4-BE49-F238E27FC236}">
                  <a16:creationId xmlns="" xmlns:a16="http://schemas.microsoft.com/office/drawing/2014/main" id="{B69B24E3-8083-F131-1ABF-A0880C39C155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="" xmlns:a16="http://schemas.microsoft.com/office/drawing/2014/main" id="{0EB122A1-6E2D-C135-C350-5AA77AD2AED4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b="1" dirty="0">
                  <a:solidFill>
                    <a:srgbClr val="44546A">
                      <a:lumMod val="50000"/>
                    </a:srgbClr>
                  </a:solidFill>
                </a:rPr>
                <a:t>68</a:t>
              </a:r>
              <a:r>
                <a:rPr lang="en-US" altLang="ko-KR" sz="1200" dirty="0">
                  <a:solidFill>
                    <a:srgbClr val="44546A">
                      <a:lumMod val="50000"/>
                    </a:srgbClr>
                  </a:solidFill>
                </a:rPr>
                <a:t>%</a:t>
              </a:r>
              <a:endParaRPr lang="ko-KR" altLang="en-US" sz="2000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E24A2718-F93F-98E7-1CB1-BE75C77BE5E6}"/>
              </a:ext>
            </a:extLst>
          </p:cNvPr>
          <p:cNvSpPr/>
          <p:nvPr/>
        </p:nvSpPr>
        <p:spPr>
          <a:xfrm>
            <a:off x="951535" y="4631209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" name="타원 7">
            <a:extLst>
              <a:ext uri="{FF2B5EF4-FFF2-40B4-BE49-F238E27FC236}">
                <a16:creationId xmlns="" xmlns:a16="http://schemas.microsoft.com/office/drawing/2014/main" id="{85F5202E-9F35-AF7A-6D1D-B5C4DD4D72E6}"/>
              </a:ext>
            </a:extLst>
          </p:cNvPr>
          <p:cNvSpPr/>
          <p:nvPr/>
        </p:nvSpPr>
        <p:spPr>
          <a:xfrm>
            <a:off x="5034780" y="1974939"/>
            <a:ext cx="2286354" cy="228635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원호 8">
            <a:extLst>
              <a:ext uri="{FF2B5EF4-FFF2-40B4-BE49-F238E27FC236}">
                <a16:creationId xmlns="" xmlns:a16="http://schemas.microsoft.com/office/drawing/2014/main" id="{3CA2409B-92DA-200F-40C9-6A570791D321}"/>
              </a:ext>
            </a:extLst>
          </p:cNvPr>
          <p:cNvSpPr/>
          <p:nvPr/>
        </p:nvSpPr>
        <p:spPr>
          <a:xfrm>
            <a:off x="5194721" y="2134880"/>
            <a:ext cx="1958931" cy="1958931"/>
          </a:xfrm>
          <a:prstGeom prst="arc">
            <a:avLst>
              <a:gd name="adj1" fmla="val 16200000"/>
              <a:gd name="adj2" fmla="val 10800776"/>
            </a:avLst>
          </a:prstGeom>
          <a:solidFill>
            <a:srgbClr val="36D9D8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="" xmlns:a16="http://schemas.microsoft.com/office/drawing/2014/main" id="{325705B0-A413-409E-670F-D17D35F99340}"/>
              </a:ext>
            </a:extLst>
          </p:cNvPr>
          <p:cNvGrpSpPr/>
          <p:nvPr/>
        </p:nvGrpSpPr>
        <p:grpSpPr>
          <a:xfrm>
            <a:off x="6477116" y="3570509"/>
            <a:ext cx="760277" cy="683243"/>
            <a:chOff x="570550" y="4668972"/>
            <a:chExt cx="845997" cy="760278"/>
          </a:xfrm>
        </p:grpSpPr>
        <p:sp>
          <p:nvSpPr>
            <p:cNvPr id="16" name="타원 15">
              <a:extLst>
                <a:ext uri="{FF2B5EF4-FFF2-40B4-BE49-F238E27FC236}">
                  <a16:creationId xmlns="" xmlns:a16="http://schemas.microsoft.com/office/drawing/2014/main" id="{4291B010-459F-3033-A4F1-FE417A807CC5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="" xmlns:a16="http://schemas.microsoft.com/office/drawing/2014/main" id="{76170BA5-8A77-85BD-6CD7-B6A087649C5D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b="1" dirty="0">
                  <a:solidFill>
                    <a:srgbClr val="44546A">
                      <a:lumMod val="50000"/>
                    </a:srgbClr>
                  </a:solidFill>
                </a:rPr>
                <a:t>75</a:t>
              </a:r>
              <a:r>
                <a:rPr lang="en-US" altLang="ko-KR" sz="1200" dirty="0">
                  <a:solidFill>
                    <a:srgbClr val="44546A">
                      <a:lumMod val="50000"/>
                    </a:srgbClr>
                  </a:solidFill>
                </a:rPr>
                <a:t>%</a:t>
              </a:r>
              <a:endParaRPr lang="ko-KR" altLang="en-US" sz="2000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53747AD-90D1-12F6-D2D5-0EBD0F50987A}"/>
              </a:ext>
            </a:extLst>
          </p:cNvPr>
          <p:cNvSpPr/>
          <p:nvPr/>
        </p:nvSpPr>
        <p:spPr>
          <a:xfrm>
            <a:off x="4693790" y="4631209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76B3052F-F4A3-DA0B-9F14-0E342B7B2034}"/>
              </a:ext>
            </a:extLst>
          </p:cNvPr>
          <p:cNvSpPr/>
          <p:nvPr/>
        </p:nvSpPr>
        <p:spPr>
          <a:xfrm>
            <a:off x="8777035" y="1974939"/>
            <a:ext cx="2286354" cy="2286355"/>
          </a:xfrm>
          <a:prstGeom prst="ellipse">
            <a:avLst/>
          </a:prstGeom>
          <a:solidFill>
            <a:schemeClr val="bg1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="" xmlns:a16="http://schemas.microsoft.com/office/drawing/2014/main" id="{1A43FD78-0547-2D03-4E09-84952B3EABE9}"/>
              </a:ext>
            </a:extLst>
          </p:cNvPr>
          <p:cNvSpPr/>
          <p:nvPr/>
        </p:nvSpPr>
        <p:spPr>
          <a:xfrm>
            <a:off x="8936976" y="2134880"/>
            <a:ext cx="1958931" cy="1958931"/>
          </a:xfrm>
          <a:prstGeom prst="arc">
            <a:avLst>
              <a:gd name="adj1" fmla="val 16200000"/>
              <a:gd name="adj2" fmla="val 4686313"/>
            </a:avLst>
          </a:prstGeom>
          <a:solidFill>
            <a:srgbClr val="36D9D8"/>
          </a:solidFill>
          <a:ln w="38100" cap="rnd">
            <a:solidFill>
              <a:schemeClr val="tx2">
                <a:lumMod val="50000"/>
              </a:schemeClr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="" xmlns:a16="http://schemas.microsoft.com/office/drawing/2014/main" id="{A8972808-9C81-4AFF-9B9B-83DA2EFC81F1}"/>
              </a:ext>
            </a:extLst>
          </p:cNvPr>
          <p:cNvGrpSpPr/>
          <p:nvPr/>
        </p:nvGrpSpPr>
        <p:grpSpPr>
          <a:xfrm>
            <a:off x="10219371" y="3570509"/>
            <a:ext cx="760277" cy="683243"/>
            <a:chOff x="570550" y="4668972"/>
            <a:chExt cx="845997" cy="760278"/>
          </a:xfrm>
        </p:grpSpPr>
        <p:sp>
          <p:nvSpPr>
            <p:cNvPr id="39" name="타원 38">
              <a:extLst>
                <a:ext uri="{FF2B5EF4-FFF2-40B4-BE49-F238E27FC236}">
                  <a16:creationId xmlns="" xmlns:a16="http://schemas.microsoft.com/office/drawing/2014/main" id="{DB703FD7-121A-2F14-3EC1-85D753079427}"/>
                </a:ext>
              </a:extLst>
            </p:cNvPr>
            <p:cNvSpPr/>
            <p:nvPr/>
          </p:nvSpPr>
          <p:spPr>
            <a:xfrm>
              <a:off x="656270" y="4668973"/>
              <a:ext cx="760277" cy="760277"/>
            </a:xfrm>
            <a:prstGeom prst="ellipse">
              <a:avLst/>
            </a:prstGeom>
            <a:solidFill>
              <a:srgbClr val="DBDAE0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="" xmlns:a16="http://schemas.microsoft.com/office/drawing/2014/main" id="{8DE08A61-134C-EDC4-4954-36E3E894FF58}"/>
                </a:ext>
              </a:extLst>
            </p:cNvPr>
            <p:cNvSpPr/>
            <p:nvPr/>
          </p:nvSpPr>
          <p:spPr>
            <a:xfrm>
              <a:off x="570550" y="4668972"/>
              <a:ext cx="760277" cy="760277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2400" b="1" dirty="0">
                  <a:solidFill>
                    <a:srgbClr val="44546A">
                      <a:lumMod val="50000"/>
                    </a:srgbClr>
                  </a:solidFill>
                </a:rPr>
                <a:t>47</a:t>
              </a:r>
              <a:r>
                <a:rPr lang="en-US" altLang="ko-KR" sz="1200" dirty="0">
                  <a:solidFill>
                    <a:srgbClr val="44546A">
                      <a:lumMod val="50000"/>
                    </a:srgbClr>
                  </a:solidFill>
                </a:rPr>
                <a:t>%</a:t>
              </a:r>
              <a:endParaRPr lang="ko-KR" altLang="en-US" sz="2000" dirty="0">
                <a:solidFill>
                  <a:srgbClr val="44546A">
                    <a:lumMod val="50000"/>
                  </a:srgbClr>
                </a:solidFill>
              </a:endParaRPr>
            </a:p>
          </p:txBody>
        </p:sp>
      </p:grpSp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540C4484-B20F-AABC-0E41-3C671D885ED5}"/>
              </a:ext>
            </a:extLst>
          </p:cNvPr>
          <p:cNvSpPr/>
          <p:nvPr/>
        </p:nvSpPr>
        <p:spPr>
          <a:xfrm>
            <a:off x="8436045" y="4631209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606987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4122938-6D0D-3BB6-EC5B-AEAC2490D4CC}"/>
              </a:ext>
            </a:extLst>
          </p:cNvPr>
          <p:cNvSpPr/>
          <p:nvPr/>
        </p:nvSpPr>
        <p:spPr>
          <a:xfrm>
            <a:off x="276225" y="620676"/>
            <a:ext cx="11630025" cy="60133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  <a:prstDash val="sysDash"/>
          </a:ln>
          <a:effectLst>
            <a:outerShdw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D54A2B9-2E93-9F64-A349-A7CE4A0A29AE}"/>
              </a:ext>
            </a:extLst>
          </p:cNvPr>
          <p:cNvGrpSpPr/>
          <p:nvPr/>
        </p:nvGrpSpPr>
        <p:grpSpPr>
          <a:xfrm>
            <a:off x="648702" y="198561"/>
            <a:ext cx="679785" cy="836489"/>
            <a:chOff x="1391651" y="799623"/>
            <a:chExt cx="1056479" cy="1300020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C4821E37-C4F3-D215-57AB-50BAC462BF8B}"/>
                </a:ext>
              </a:extLst>
            </p:cNvPr>
            <p:cNvGrpSpPr/>
            <p:nvPr/>
          </p:nvGrpSpPr>
          <p:grpSpPr>
            <a:xfrm>
              <a:off x="1552584" y="799623"/>
              <a:ext cx="895546" cy="1084082"/>
              <a:chOff x="1765408" y="2344918"/>
              <a:chExt cx="895546" cy="1084082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="" xmlns:a16="http://schemas.microsoft.com/office/drawing/2014/main" id="{64EAE5FB-6259-3266-5B4B-DF0FB700E574}"/>
                  </a:ext>
                </a:extLst>
              </p:cNvPr>
              <p:cNvSpPr/>
              <p:nvPr/>
            </p:nvSpPr>
            <p:spPr>
              <a:xfrm>
                <a:off x="1765408" y="2344918"/>
                <a:ext cx="895546" cy="1084082"/>
              </a:xfrm>
              <a:custGeom>
                <a:avLst/>
                <a:gdLst>
                  <a:gd name="connsiteX0" fmla="*/ 149261 w 895546"/>
                  <a:gd name="connsiteY0" fmla="*/ 0 h 1084082"/>
                  <a:gd name="connsiteX1" fmla="*/ 522359 w 895546"/>
                  <a:gd name="connsiteY1" fmla="*/ 0 h 1084082"/>
                  <a:gd name="connsiteX2" fmla="*/ 895546 w 895546"/>
                  <a:gd name="connsiteY2" fmla="*/ 373187 h 1084082"/>
                  <a:gd name="connsiteX3" fmla="*/ 895546 w 895546"/>
                  <a:gd name="connsiteY3" fmla="*/ 934821 h 1084082"/>
                  <a:gd name="connsiteX4" fmla="*/ 746285 w 895546"/>
                  <a:gd name="connsiteY4" fmla="*/ 1084082 h 1084082"/>
                  <a:gd name="connsiteX5" fmla="*/ 149261 w 895546"/>
                  <a:gd name="connsiteY5" fmla="*/ 1084082 h 1084082"/>
                  <a:gd name="connsiteX6" fmla="*/ 0 w 895546"/>
                  <a:gd name="connsiteY6" fmla="*/ 934821 h 1084082"/>
                  <a:gd name="connsiteX7" fmla="*/ 0 w 895546"/>
                  <a:gd name="connsiteY7" fmla="*/ 149261 h 1084082"/>
                  <a:gd name="connsiteX8" fmla="*/ 149261 w 895546"/>
                  <a:gd name="connsiteY8" fmla="*/ 0 h 108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546" h="1084082">
                    <a:moveTo>
                      <a:pt x="149261" y="0"/>
                    </a:moveTo>
                    <a:lnTo>
                      <a:pt x="522359" y="0"/>
                    </a:lnTo>
                    <a:lnTo>
                      <a:pt x="895546" y="373187"/>
                    </a:lnTo>
                    <a:lnTo>
                      <a:pt x="895546" y="934821"/>
                    </a:lnTo>
                    <a:cubicBezTo>
                      <a:pt x="895546" y="1017256"/>
                      <a:pt x="828720" y="1084082"/>
                      <a:pt x="746285" y="1084082"/>
                    </a:cubicBezTo>
                    <a:lnTo>
                      <a:pt x="149261" y="1084082"/>
                    </a:lnTo>
                    <a:cubicBezTo>
                      <a:pt x="66826" y="1084082"/>
                      <a:pt x="0" y="1017256"/>
                      <a:pt x="0" y="934821"/>
                    </a:cubicBezTo>
                    <a:lnTo>
                      <a:pt x="0" y="149261"/>
                    </a:lnTo>
                    <a:cubicBezTo>
                      <a:pt x="0" y="66826"/>
                      <a:pt x="66826" y="0"/>
                      <a:pt x="149261" y="0"/>
                    </a:cubicBezTo>
                    <a:close/>
                  </a:path>
                </a:pathLst>
              </a:custGeom>
              <a:solidFill>
                <a:srgbClr val="36D9D8"/>
              </a:solidFill>
              <a:ln w="444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="" xmlns:a16="http://schemas.microsoft.com/office/drawing/2014/main" id="{A520043B-D8A2-5828-8480-FF29FF74D51D}"/>
                  </a:ext>
                </a:extLst>
              </p:cNvPr>
              <p:cNvSpPr/>
              <p:nvPr/>
            </p:nvSpPr>
            <p:spPr>
              <a:xfrm rot="10800000">
                <a:off x="2315863" y="2370318"/>
                <a:ext cx="330899" cy="330899"/>
              </a:xfrm>
              <a:custGeom>
                <a:avLst/>
                <a:gdLst>
                  <a:gd name="connsiteX0" fmla="*/ 0 w 373187"/>
                  <a:gd name="connsiteY0" fmla="*/ 0 h 373187"/>
                  <a:gd name="connsiteX1" fmla="*/ 223926 w 373187"/>
                  <a:gd name="connsiteY1" fmla="*/ 0 h 373187"/>
                  <a:gd name="connsiteX2" fmla="*/ 373187 w 373187"/>
                  <a:gd name="connsiteY2" fmla="*/ 149261 h 373187"/>
                  <a:gd name="connsiteX3" fmla="*/ 373187 w 373187"/>
                  <a:gd name="connsiteY3" fmla="*/ 373187 h 373187"/>
                  <a:gd name="connsiteX4" fmla="*/ 0 w 373187"/>
                  <a:gd name="connsiteY4" fmla="*/ 0 h 37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187" h="373187">
                    <a:moveTo>
                      <a:pt x="0" y="0"/>
                    </a:moveTo>
                    <a:lnTo>
                      <a:pt x="223926" y="0"/>
                    </a:lnTo>
                    <a:cubicBezTo>
                      <a:pt x="306361" y="0"/>
                      <a:pt x="373187" y="66826"/>
                      <a:pt x="373187" y="149261"/>
                    </a:cubicBezTo>
                    <a:lnTo>
                      <a:pt x="373187" y="373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44450">
                <a:solidFill>
                  <a:schemeClr val="tx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97C622A6-5C3D-30B4-FE5E-37E04807EAED}"/>
                </a:ext>
              </a:extLst>
            </p:cNvPr>
            <p:cNvSpPr/>
            <p:nvPr/>
          </p:nvSpPr>
          <p:spPr>
            <a:xfrm>
              <a:off x="1391651" y="1015561"/>
              <a:ext cx="895546" cy="1084082"/>
            </a:xfrm>
            <a:custGeom>
              <a:avLst/>
              <a:gdLst>
                <a:gd name="connsiteX0" fmla="*/ 149261 w 895546"/>
                <a:gd name="connsiteY0" fmla="*/ 0 h 1084082"/>
                <a:gd name="connsiteX1" fmla="*/ 522359 w 895546"/>
                <a:gd name="connsiteY1" fmla="*/ 0 h 1084082"/>
                <a:gd name="connsiteX2" fmla="*/ 895546 w 895546"/>
                <a:gd name="connsiteY2" fmla="*/ 373187 h 1084082"/>
                <a:gd name="connsiteX3" fmla="*/ 895546 w 895546"/>
                <a:gd name="connsiteY3" fmla="*/ 934821 h 1084082"/>
                <a:gd name="connsiteX4" fmla="*/ 746285 w 895546"/>
                <a:gd name="connsiteY4" fmla="*/ 1084082 h 1084082"/>
                <a:gd name="connsiteX5" fmla="*/ 149261 w 895546"/>
                <a:gd name="connsiteY5" fmla="*/ 1084082 h 1084082"/>
                <a:gd name="connsiteX6" fmla="*/ 0 w 895546"/>
                <a:gd name="connsiteY6" fmla="*/ 934821 h 1084082"/>
                <a:gd name="connsiteX7" fmla="*/ 0 w 895546"/>
                <a:gd name="connsiteY7" fmla="*/ 149261 h 1084082"/>
                <a:gd name="connsiteX8" fmla="*/ 149261 w 895546"/>
                <a:gd name="connsiteY8" fmla="*/ 0 h 108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546" h="1084082">
                  <a:moveTo>
                    <a:pt x="149261" y="0"/>
                  </a:moveTo>
                  <a:lnTo>
                    <a:pt x="522359" y="0"/>
                  </a:lnTo>
                  <a:lnTo>
                    <a:pt x="895546" y="373187"/>
                  </a:lnTo>
                  <a:lnTo>
                    <a:pt x="895546" y="934821"/>
                  </a:lnTo>
                  <a:cubicBezTo>
                    <a:pt x="895546" y="1017256"/>
                    <a:pt x="828720" y="1084082"/>
                    <a:pt x="746285" y="1084082"/>
                  </a:cubicBezTo>
                  <a:lnTo>
                    <a:pt x="149261" y="1084082"/>
                  </a:lnTo>
                  <a:cubicBezTo>
                    <a:pt x="66826" y="1084082"/>
                    <a:pt x="0" y="1017256"/>
                    <a:pt x="0" y="934821"/>
                  </a:cubicBezTo>
                  <a:lnTo>
                    <a:pt x="0" y="149261"/>
                  </a:lnTo>
                  <a:cubicBezTo>
                    <a:pt x="0" y="66826"/>
                    <a:pt x="66826" y="0"/>
                    <a:pt x="149261" y="0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61B5B15B-7D5B-22E6-6328-CEE15CE67B4D}"/>
                </a:ext>
              </a:extLst>
            </p:cNvPr>
            <p:cNvSpPr/>
            <p:nvPr/>
          </p:nvSpPr>
          <p:spPr>
            <a:xfrm rot="10800000">
              <a:off x="1942106" y="1040961"/>
              <a:ext cx="330899" cy="330899"/>
            </a:xfrm>
            <a:custGeom>
              <a:avLst/>
              <a:gdLst>
                <a:gd name="connsiteX0" fmla="*/ 0 w 373187"/>
                <a:gd name="connsiteY0" fmla="*/ 0 h 373187"/>
                <a:gd name="connsiteX1" fmla="*/ 223926 w 373187"/>
                <a:gd name="connsiteY1" fmla="*/ 0 h 373187"/>
                <a:gd name="connsiteX2" fmla="*/ 373187 w 373187"/>
                <a:gd name="connsiteY2" fmla="*/ 149261 h 373187"/>
                <a:gd name="connsiteX3" fmla="*/ 373187 w 373187"/>
                <a:gd name="connsiteY3" fmla="*/ 373187 h 373187"/>
                <a:gd name="connsiteX4" fmla="*/ 0 w 373187"/>
                <a:gd name="connsiteY4" fmla="*/ 0 h 37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187" h="373187">
                  <a:moveTo>
                    <a:pt x="0" y="0"/>
                  </a:moveTo>
                  <a:lnTo>
                    <a:pt x="223926" y="0"/>
                  </a:lnTo>
                  <a:cubicBezTo>
                    <a:pt x="306361" y="0"/>
                    <a:pt x="373187" y="66826"/>
                    <a:pt x="373187" y="149261"/>
                  </a:cubicBezTo>
                  <a:lnTo>
                    <a:pt x="373187" y="373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445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F6868396-6BAB-2597-DCDC-8D0974B785E5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95" y="1578905"/>
              <a:ext cx="324000" cy="0"/>
            </a:xfrm>
            <a:prstGeom prst="line">
              <a:avLst/>
            </a:prstGeom>
            <a:ln w="4445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612FA4C2-3329-8EF7-6A16-FC268E1DCCEA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95" y="1731305"/>
              <a:ext cx="540000" cy="0"/>
            </a:xfrm>
            <a:prstGeom prst="line">
              <a:avLst/>
            </a:prstGeom>
            <a:ln w="4445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6648084F-3A14-ECDA-CF78-2D9EFDEA0F4A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95" y="1883705"/>
              <a:ext cx="540000" cy="0"/>
            </a:xfrm>
            <a:prstGeom prst="line">
              <a:avLst/>
            </a:prstGeom>
            <a:ln w="4445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E0CA0E9-5394-D2D7-6EC4-0060556098F8}"/>
              </a:ext>
            </a:extLst>
          </p:cNvPr>
          <p:cNvSpPr txBox="1"/>
          <p:nvPr/>
        </p:nvSpPr>
        <p:spPr>
          <a:xfrm>
            <a:off x="1539730" y="250195"/>
            <a:ext cx="4616595" cy="746358"/>
          </a:xfrm>
          <a:prstGeom prst="rect">
            <a:avLst/>
          </a:prstGeom>
          <a:gradFill flip="none" rotWithShape="1">
            <a:gsLst>
              <a:gs pos="50000">
                <a:srgbClr val="FFFBF8"/>
              </a:gs>
              <a:gs pos="50000">
                <a:schemeClr val="bg1"/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>
              <a:defRPr/>
            </a:pPr>
            <a:r>
              <a:rPr lang="en-US" altLang="ko-KR" sz="10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E10F5512-3BB8-08A6-F54D-C5D03FEB9448}"/>
              </a:ext>
            </a:extLst>
          </p:cNvPr>
          <p:cNvCxnSpPr>
            <a:cxnSpLocks/>
          </p:cNvCxnSpPr>
          <p:nvPr/>
        </p:nvCxnSpPr>
        <p:spPr>
          <a:xfrm>
            <a:off x="777969" y="2780686"/>
            <a:ext cx="7200000" cy="0"/>
          </a:xfrm>
          <a:prstGeom prst="line">
            <a:avLst/>
          </a:prstGeom>
          <a:ln w="1905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="" xmlns:a16="http://schemas.microsoft.com/office/drawing/2014/main" id="{749B636C-F889-5552-290E-A860495D6526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1428254" y="2780686"/>
            <a:ext cx="4257484" cy="5260"/>
          </a:xfrm>
          <a:prstGeom prst="line">
            <a:avLst/>
          </a:prstGeom>
          <a:ln w="190500" cap="rnd">
            <a:solidFill>
              <a:srgbClr val="36D9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158E8B5D-CE01-A2A1-1638-981A89DB7429}"/>
              </a:ext>
            </a:extLst>
          </p:cNvPr>
          <p:cNvGrpSpPr/>
          <p:nvPr/>
        </p:nvGrpSpPr>
        <p:grpSpPr>
          <a:xfrm>
            <a:off x="836270" y="2695946"/>
            <a:ext cx="1183967" cy="733054"/>
            <a:chOff x="714571" y="2407520"/>
            <a:chExt cx="1183967" cy="733054"/>
          </a:xfrm>
        </p:grpSpPr>
        <p:sp>
          <p:nvSpPr>
            <p:cNvPr id="31" name="타원 30">
              <a:extLst>
                <a:ext uri="{FF2B5EF4-FFF2-40B4-BE49-F238E27FC236}">
                  <a16:creationId xmlns="" xmlns:a16="http://schemas.microsoft.com/office/drawing/2014/main" id="{4DBECC36-EBD4-5E3E-0501-4D077529C12C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="" xmlns:a16="http://schemas.microsoft.com/office/drawing/2014/main" id="{2C43B70B-B5DF-3B93-19C9-F7C7DA2DC987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="" xmlns:a16="http://schemas.microsoft.com/office/drawing/2014/main" id="{5257F2FD-7B63-DC70-6795-24735F8D24B5}"/>
              </a:ext>
            </a:extLst>
          </p:cNvPr>
          <p:cNvGrpSpPr/>
          <p:nvPr/>
        </p:nvGrpSpPr>
        <p:grpSpPr>
          <a:xfrm>
            <a:off x="5183754" y="2695946"/>
            <a:ext cx="1183967" cy="733054"/>
            <a:chOff x="714571" y="2407520"/>
            <a:chExt cx="1183967" cy="733054"/>
          </a:xfrm>
        </p:grpSpPr>
        <p:sp>
          <p:nvSpPr>
            <p:cNvPr id="34" name="타원 33">
              <a:extLst>
                <a:ext uri="{FF2B5EF4-FFF2-40B4-BE49-F238E27FC236}">
                  <a16:creationId xmlns="" xmlns:a16="http://schemas.microsoft.com/office/drawing/2014/main" id="{32EB0984-59FF-A7C3-2070-9DB8C81274B8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="" xmlns:a16="http://schemas.microsoft.com/office/drawing/2014/main" id="{A63C179B-DCD2-E8A7-479D-416C40792C0F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="" xmlns:a16="http://schemas.microsoft.com/office/drawing/2014/main" id="{4335D3EF-5329-E00F-D3A4-CE3CB183A01B}"/>
              </a:ext>
            </a:extLst>
          </p:cNvPr>
          <p:cNvSpPr/>
          <p:nvPr/>
        </p:nvSpPr>
        <p:spPr>
          <a:xfrm>
            <a:off x="2321712" y="1861747"/>
            <a:ext cx="2981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44546A">
                    <a:lumMod val="50000"/>
                  </a:srgbClr>
                </a:solidFill>
              </a:rPr>
              <a:t>15,493</a:t>
            </a: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</a:rPr>
              <a:t> 12.8%</a:t>
            </a:r>
            <a:endParaRPr lang="en-US" altLang="ko-KR" sz="1100" b="1" dirty="0">
              <a:solidFill>
                <a:srgbClr val="44546A">
                  <a:lumMod val="50000"/>
                </a:srgbClr>
              </a:solidFill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="" xmlns:a16="http://schemas.microsoft.com/office/drawing/2014/main" id="{BE373458-7414-EAE2-1BDE-0D1D5EB76E51}"/>
              </a:ext>
            </a:extLst>
          </p:cNvPr>
          <p:cNvCxnSpPr>
            <a:cxnSpLocks/>
          </p:cNvCxnSpPr>
          <p:nvPr/>
        </p:nvCxnSpPr>
        <p:spPr>
          <a:xfrm>
            <a:off x="777969" y="5004260"/>
            <a:ext cx="7200000" cy="0"/>
          </a:xfrm>
          <a:prstGeom prst="line">
            <a:avLst/>
          </a:prstGeom>
          <a:ln w="190500" cap="rnd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C27F6A33-08CF-5284-18C5-E7D6F2C2816D}"/>
              </a:ext>
            </a:extLst>
          </p:cNvPr>
          <p:cNvCxnSpPr>
            <a:cxnSpLocks/>
          </p:cNvCxnSpPr>
          <p:nvPr/>
        </p:nvCxnSpPr>
        <p:spPr>
          <a:xfrm>
            <a:off x="1428254" y="5004260"/>
            <a:ext cx="1080000" cy="0"/>
          </a:xfrm>
          <a:prstGeom prst="line">
            <a:avLst/>
          </a:prstGeom>
          <a:ln w="190500" cap="rnd">
            <a:solidFill>
              <a:srgbClr val="36D9D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="" xmlns:a16="http://schemas.microsoft.com/office/drawing/2014/main" id="{C8D624FC-77C2-A4CC-2AE3-374DF41E7752}"/>
              </a:ext>
            </a:extLst>
          </p:cNvPr>
          <p:cNvGrpSpPr/>
          <p:nvPr/>
        </p:nvGrpSpPr>
        <p:grpSpPr>
          <a:xfrm>
            <a:off x="836270" y="4919520"/>
            <a:ext cx="1183967" cy="733054"/>
            <a:chOff x="714571" y="2407520"/>
            <a:chExt cx="1183967" cy="733054"/>
          </a:xfrm>
        </p:grpSpPr>
        <p:sp>
          <p:nvSpPr>
            <p:cNvPr id="43" name="타원 42">
              <a:extLst>
                <a:ext uri="{FF2B5EF4-FFF2-40B4-BE49-F238E27FC236}">
                  <a16:creationId xmlns="" xmlns:a16="http://schemas.microsoft.com/office/drawing/2014/main" id="{1C21015C-8052-6C3C-A927-42AB004B74B7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="" xmlns:a16="http://schemas.microsoft.com/office/drawing/2014/main" id="{FA37AFBD-FE41-2A9F-2DED-76BD6E57643F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C887783A-B713-BB4F-6E03-0AEEF0E12A29}"/>
              </a:ext>
            </a:extLst>
          </p:cNvPr>
          <p:cNvGrpSpPr/>
          <p:nvPr/>
        </p:nvGrpSpPr>
        <p:grpSpPr>
          <a:xfrm>
            <a:off x="1962876" y="4919520"/>
            <a:ext cx="1183967" cy="733054"/>
            <a:chOff x="714571" y="2407520"/>
            <a:chExt cx="1183967" cy="733054"/>
          </a:xfrm>
        </p:grpSpPr>
        <p:sp>
          <p:nvSpPr>
            <p:cNvPr id="46" name="타원 45">
              <a:extLst>
                <a:ext uri="{FF2B5EF4-FFF2-40B4-BE49-F238E27FC236}">
                  <a16:creationId xmlns="" xmlns:a16="http://schemas.microsoft.com/office/drawing/2014/main" id="{7F7779E3-1F8F-62A7-145B-3784CD6F43CA}"/>
                </a:ext>
              </a:extLst>
            </p:cNvPr>
            <p:cNvSpPr/>
            <p:nvPr/>
          </p:nvSpPr>
          <p:spPr>
            <a:xfrm>
              <a:off x="1216555" y="2407520"/>
              <a:ext cx="180000" cy="18000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="" xmlns:a16="http://schemas.microsoft.com/office/drawing/2014/main" id="{F4D6C0F3-20DC-821E-DF99-337BF565452F}"/>
                </a:ext>
              </a:extLst>
            </p:cNvPr>
            <p:cNvSpPr/>
            <p:nvPr/>
          </p:nvSpPr>
          <p:spPr>
            <a:xfrm>
              <a:off x="714571" y="2594719"/>
              <a:ext cx="1183967" cy="5458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▲</a:t>
              </a:r>
              <a:endParaRPr lang="en-US" altLang="ko-KR" sz="105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 algn="ctr">
                <a:lnSpc>
                  <a:spcPct val="150000"/>
                </a:lnSpc>
                <a:defRPr/>
              </a:pPr>
              <a:r>
                <a:rPr lang="en-US" altLang="ko-KR" sz="105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1C73C9A3-ED9F-4B60-0EE8-97257F22857B}"/>
              </a:ext>
            </a:extLst>
          </p:cNvPr>
          <p:cNvSpPr/>
          <p:nvPr/>
        </p:nvSpPr>
        <p:spPr>
          <a:xfrm>
            <a:off x="2321712" y="4085321"/>
            <a:ext cx="29815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000" b="1" dirty="0">
                <a:solidFill>
                  <a:srgbClr val="44546A">
                    <a:lumMod val="50000"/>
                  </a:srgbClr>
                </a:solidFill>
              </a:rPr>
              <a:t>10,287</a:t>
            </a:r>
            <a:r>
              <a:rPr lang="en-US" altLang="ko-KR" sz="1400" dirty="0">
                <a:solidFill>
                  <a:srgbClr val="44546A">
                    <a:lumMod val="50000"/>
                  </a:srgbClr>
                </a:solidFill>
              </a:rPr>
              <a:t> 12.8%</a:t>
            </a:r>
            <a:endParaRPr lang="en-US" altLang="ko-KR" sz="1100" b="1" dirty="0">
              <a:solidFill>
                <a:srgbClr val="44546A">
                  <a:lumMod val="50000"/>
                </a:srgbClr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BB525593-B5B6-7126-841B-A76950D838E3}"/>
              </a:ext>
            </a:extLst>
          </p:cNvPr>
          <p:cNvSpPr/>
          <p:nvPr/>
        </p:nvSpPr>
        <p:spPr>
          <a:xfrm>
            <a:off x="8562971" y="2030603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0072393B-68D4-3821-D4ED-5262DA6AF165}"/>
              </a:ext>
            </a:extLst>
          </p:cNvPr>
          <p:cNvSpPr/>
          <p:nvPr/>
        </p:nvSpPr>
        <p:spPr>
          <a:xfrm>
            <a:off x="8562971" y="4338917"/>
            <a:ext cx="2960791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36D9D8"/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53797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B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="" xmlns:a16="http://schemas.microsoft.com/office/drawing/2014/main" id="{54122938-6D0D-3BB6-EC5B-AEAC2490D4CC}"/>
              </a:ext>
            </a:extLst>
          </p:cNvPr>
          <p:cNvSpPr/>
          <p:nvPr/>
        </p:nvSpPr>
        <p:spPr>
          <a:xfrm>
            <a:off x="276225" y="620676"/>
            <a:ext cx="11630025" cy="6013364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  <a:prstDash val="sysDash"/>
          </a:ln>
          <a:effectLst>
            <a:outerShdw dist="889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6D54A2B9-2E93-9F64-A349-A7CE4A0A29AE}"/>
              </a:ext>
            </a:extLst>
          </p:cNvPr>
          <p:cNvGrpSpPr/>
          <p:nvPr/>
        </p:nvGrpSpPr>
        <p:grpSpPr>
          <a:xfrm>
            <a:off x="648702" y="198561"/>
            <a:ext cx="679785" cy="836489"/>
            <a:chOff x="1391651" y="799623"/>
            <a:chExt cx="1056479" cy="1300020"/>
          </a:xfrm>
        </p:grpSpPr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C4821E37-C4F3-D215-57AB-50BAC462BF8B}"/>
                </a:ext>
              </a:extLst>
            </p:cNvPr>
            <p:cNvGrpSpPr/>
            <p:nvPr/>
          </p:nvGrpSpPr>
          <p:grpSpPr>
            <a:xfrm>
              <a:off x="1552584" y="799623"/>
              <a:ext cx="895546" cy="1084082"/>
              <a:chOff x="1765408" y="2344918"/>
              <a:chExt cx="895546" cy="1084082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="" xmlns:a16="http://schemas.microsoft.com/office/drawing/2014/main" id="{64EAE5FB-6259-3266-5B4B-DF0FB700E574}"/>
                  </a:ext>
                </a:extLst>
              </p:cNvPr>
              <p:cNvSpPr/>
              <p:nvPr/>
            </p:nvSpPr>
            <p:spPr>
              <a:xfrm>
                <a:off x="1765408" y="2344918"/>
                <a:ext cx="895546" cy="1084082"/>
              </a:xfrm>
              <a:custGeom>
                <a:avLst/>
                <a:gdLst>
                  <a:gd name="connsiteX0" fmla="*/ 149261 w 895546"/>
                  <a:gd name="connsiteY0" fmla="*/ 0 h 1084082"/>
                  <a:gd name="connsiteX1" fmla="*/ 522359 w 895546"/>
                  <a:gd name="connsiteY1" fmla="*/ 0 h 1084082"/>
                  <a:gd name="connsiteX2" fmla="*/ 895546 w 895546"/>
                  <a:gd name="connsiteY2" fmla="*/ 373187 h 1084082"/>
                  <a:gd name="connsiteX3" fmla="*/ 895546 w 895546"/>
                  <a:gd name="connsiteY3" fmla="*/ 934821 h 1084082"/>
                  <a:gd name="connsiteX4" fmla="*/ 746285 w 895546"/>
                  <a:gd name="connsiteY4" fmla="*/ 1084082 h 1084082"/>
                  <a:gd name="connsiteX5" fmla="*/ 149261 w 895546"/>
                  <a:gd name="connsiteY5" fmla="*/ 1084082 h 1084082"/>
                  <a:gd name="connsiteX6" fmla="*/ 0 w 895546"/>
                  <a:gd name="connsiteY6" fmla="*/ 934821 h 1084082"/>
                  <a:gd name="connsiteX7" fmla="*/ 0 w 895546"/>
                  <a:gd name="connsiteY7" fmla="*/ 149261 h 1084082"/>
                  <a:gd name="connsiteX8" fmla="*/ 149261 w 895546"/>
                  <a:gd name="connsiteY8" fmla="*/ 0 h 1084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546" h="1084082">
                    <a:moveTo>
                      <a:pt x="149261" y="0"/>
                    </a:moveTo>
                    <a:lnTo>
                      <a:pt x="522359" y="0"/>
                    </a:lnTo>
                    <a:lnTo>
                      <a:pt x="895546" y="373187"/>
                    </a:lnTo>
                    <a:lnTo>
                      <a:pt x="895546" y="934821"/>
                    </a:lnTo>
                    <a:cubicBezTo>
                      <a:pt x="895546" y="1017256"/>
                      <a:pt x="828720" y="1084082"/>
                      <a:pt x="746285" y="1084082"/>
                    </a:cubicBezTo>
                    <a:lnTo>
                      <a:pt x="149261" y="1084082"/>
                    </a:lnTo>
                    <a:cubicBezTo>
                      <a:pt x="66826" y="1084082"/>
                      <a:pt x="0" y="1017256"/>
                      <a:pt x="0" y="934821"/>
                    </a:cubicBezTo>
                    <a:lnTo>
                      <a:pt x="0" y="149261"/>
                    </a:lnTo>
                    <a:cubicBezTo>
                      <a:pt x="0" y="66826"/>
                      <a:pt x="66826" y="0"/>
                      <a:pt x="149261" y="0"/>
                    </a:cubicBezTo>
                    <a:close/>
                  </a:path>
                </a:pathLst>
              </a:custGeom>
              <a:solidFill>
                <a:srgbClr val="36D9D8"/>
              </a:solidFill>
              <a:ln w="4445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="" xmlns:a16="http://schemas.microsoft.com/office/drawing/2014/main" id="{A520043B-D8A2-5828-8480-FF29FF74D51D}"/>
                  </a:ext>
                </a:extLst>
              </p:cNvPr>
              <p:cNvSpPr/>
              <p:nvPr/>
            </p:nvSpPr>
            <p:spPr>
              <a:xfrm rot="10800000">
                <a:off x="2315863" y="2370318"/>
                <a:ext cx="330899" cy="330899"/>
              </a:xfrm>
              <a:custGeom>
                <a:avLst/>
                <a:gdLst>
                  <a:gd name="connsiteX0" fmla="*/ 0 w 373187"/>
                  <a:gd name="connsiteY0" fmla="*/ 0 h 373187"/>
                  <a:gd name="connsiteX1" fmla="*/ 223926 w 373187"/>
                  <a:gd name="connsiteY1" fmla="*/ 0 h 373187"/>
                  <a:gd name="connsiteX2" fmla="*/ 373187 w 373187"/>
                  <a:gd name="connsiteY2" fmla="*/ 149261 h 373187"/>
                  <a:gd name="connsiteX3" fmla="*/ 373187 w 373187"/>
                  <a:gd name="connsiteY3" fmla="*/ 373187 h 373187"/>
                  <a:gd name="connsiteX4" fmla="*/ 0 w 373187"/>
                  <a:gd name="connsiteY4" fmla="*/ 0 h 373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3187" h="373187">
                    <a:moveTo>
                      <a:pt x="0" y="0"/>
                    </a:moveTo>
                    <a:lnTo>
                      <a:pt x="223926" y="0"/>
                    </a:lnTo>
                    <a:cubicBezTo>
                      <a:pt x="306361" y="0"/>
                      <a:pt x="373187" y="66826"/>
                      <a:pt x="373187" y="149261"/>
                    </a:cubicBezTo>
                    <a:lnTo>
                      <a:pt x="373187" y="3731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44450">
                <a:solidFill>
                  <a:schemeClr val="tx2">
                    <a:lumMod val="75000"/>
                  </a:schemeClr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97C622A6-5C3D-30B4-FE5E-37E04807EAED}"/>
                </a:ext>
              </a:extLst>
            </p:cNvPr>
            <p:cNvSpPr/>
            <p:nvPr/>
          </p:nvSpPr>
          <p:spPr>
            <a:xfrm>
              <a:off x="1391651" y="1015561"/>
              <a:ext cx="895546" cy="1084082"/>
            </a:xfrm>
            <a:custGeom>
              <a:avLst/>
              <a:gdLst>
                <a:gd name="connsiteX0" fmla="*/ 149261 w 895546"/>
                <a:gd name="connsiteY0" fmla="*/ 0 h 1084082"/>
                <a:gd name="connsiteX1" fmla="*/ 522359 w 895546"/>
                <a:gd name="connsiteY1" fmla="*/ 0 h 1084082"/>
                <a:gd name="connsiteX2" fmla="*/ 895546 w 895546"/>
                <a:gd name="connsiteY2" fmla="*/ 373187 h 1084082"/>
                <a:gd name="connsiteX3" fmla="*/ 895546 w 895546"/>
                <a:gd name="connsiteY3" fmla="*/ 934821 h 1084082"/>
                <a:gd name="connsiteX4" fmla="*/ 746285 w 895546"/>
                <a:gd name="connsiteY4" fmla="*/ 1084082 h 1084082"/>
                <a:gd name="connsiteX5" fmla="*/ 149261 w 895546"/>
                <a:gd name="connsiteY5" fmla="*/ 1084082 h 1084082"/>
                <a:gd name="connsiteX6" fmla="*/ 0 w 895546"/>
                <a:gd name="connsiteY6" fmla="*/ 934821 h 1084082"/>
                <a:gd name="connsiteX7" fmla="*/ 0 w 895546"/>
                <a:gd name="connsiteY7" fmla="*/ 149261 h 1084082"/>
                <a:gd name="connsiteX8" fmla="*/ 149261 w 895546"/>
                <a:gd name="connsiteY8" fmla="*/ 0 h 1084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546" h="1084082">
                  <a:moveTo>
                    <a:pt x="149261" y="0"/>
                  </a:moveTo>
                  <a:lnTo>
                    <a:pt x="522359" y="0"/>
                  </a:lnTo>
                  <a:lnTo>
                    <a:pt x="895546" y="373187"/>
                  </a:lnTo>
                  <a:lnTo>
                    <a:pt x="895546" y="934821"/>
                  </a:lnTo>
                  <a:cubicBezTo>
                    <a:pt x="895546" y="1017256"/>
                    <a:pt x="828720" y="1084082"/>
                    <a:pt x="746285" y="1084082"/>
                  </a:cubicBezTo>
                  <a:lnTo>
                    <a:pt x="149261" y="1084082"/>
                  </a:lnTo>
                  <a:cubicBezTo>
                    <a:pt x="66826" y="1084082"/>
                    <a:pt x="0" y="1017256"/>
                    <a:pt x="0" y="934821"/>
                  </a:cubicBezTo>
                  <a:lnTo>
                    <a:pt x="0" y="149261"/>
                  </a:lnTo>
                  <a:cubicBezTo>
                    <a:pt x="0" y="66826"/>
                    <a:pt x="66826" y="0"/>
                    <a:pt x="149261" y="0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="" xmlns:a16="http://schemas.microsoft.com/office/drawing/2014/main" id="{61B5B15B-7D5B-22E6-6328-CEE15CE67B4D}"/>
                </a:ext>
              </a:extLst>
            </p:cNvPr>
            <p:cNvSpPr/>
            <p:nvPr/>
          </p:nvSpPr>
          <p:spPr>
            <a:xfrm rot="10800000">
              <a:off x="1942106" y="1040961"/>
              <a:ext cx="330899" cy="330899"/>
            </a:xfrm>
            <a:custGeom>
              <a:avLst/>
              <a:gdLst>
                <a:gd name="connsiteX0" fmla="*/ 0 w 373187"/>
                <a:gd name="connsiteY0" fmla="*/ 0 h 373187"/>
                <a:gd name="connsiteX1" fmla="*/ 223926 w 373187"/>
                <a:gd name="connsiteY1" fmla="*/ 0 h 373187"/>
                <a:gd name="connsiteX2" fmla="*/ 373187 w 373187"/>
                <a:gd name="connsiteY2" fmla="*/ 149261 h 373187"/>
                <a:gd name="connsiteX3" fmla="*/ 373187 w 373187"/>
                <a:gd name="connsiteY3" fmla="*/ 373187 h 373187"/>
                <a:gd name="connsiteX4" fmla="*/ 0 w 373187"/>
                <a:gd name="connsiteY4" fmla="*/ 0 h 373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3187" h="373187">
                  <a:moveTo>
                    <a:pt x="0" y="0"/>
                  </a:moveTo>
                  <a:lnTo>
                    <a:pt x="223926" y="0"/>
                  </a:lnTo>
                  <a:cubicBezTo>
                    <a:pt x="306361" y="0"/>
                    <a:pt x="373187" y="66826"/>
                    <a:pt x="373187" y="149261"/>
                  </a:cubicBezTo>
                  <a:lnTo>
                    <a:pt x="373187" y="373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44450">
              <a:solidFill>
                <a:schemeClr val="tx2">
                  <a:lumMod val="7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F6868396-6BAB-2597-DCDC-8D0974B785E5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95" y="1578905"/>
              <a:ext cx="324000" cy="0"/>
            </a:xfrm>
            <a:prstGeom prst="line">
              <a:avLst/>
            </a:prstGeom>
            <a:ln w="4445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="" xmlns:a16="http://schemas.microsoft.com/office/drawing/2014/main" id="{612FA4C2-3329-8EF7-6A16-FC268E1DCCEA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95" y="1731305"/>
              <a:ext cx="540000" cy="0"/>
            </a:xfrm>
            <a:prstGeom prst="line">
              <a:avLst/>
            </a:prstGeom>
            <a:ln w="4445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6648084F-3A14-ECDA-CF78-2D9EFDEA0F4A}"/>
                </a:ext>
              </a:extLst>
            </p:cNvPr>
            <p:cNvCxnSpPr>
              <a:cxnSpLocks/>
            </p:cNvCxnSpPr>
            <p:nvPr/>
          </p:nvCxnSpPr>
          <p:spPr>
            <a:xfrm>
              <a:off x="1538295" y="1883705"/>
              <a:ext cx="540000" cy="0"/>
            </a:xfrm>
            <a:prstGeom prst="line">
              <a:avLst/>
            </a:prstGeom>
            <a:ln w="44450" cap="rnd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7E0CA0E9-5394-D2D7-6EC4-0060556098F8}"/>
              </a:ext>
            </a:extLst>
          </p:cNvPr>
          <p:cNvSpPr txBox="1"/>
          <p:nvPr/>
        </p:nvSpPr>
        <p:spPr>
          <a:xfrm>
            <a:off x="1539730" y="250195"/>
            <a:ext cx="4616595" cy="746358"/>
          </a:xfrm>
          <a:prstGeom prst="rect">
            <a:avLst/>
          </a:prstGeom>
          <a:gradFill flip="none" rotWithShape="1">
            <a:gsLst>
              <a:gs pos="50000">
                <a:srgbClr val="FFFBF8"/>
              </a:gs>
              <a:gs pos="50000">
                <a:schemeClr val="bg1"/>
              </a:gs>
            </a:gsLst>
            <a:lin ang="5400000" scaled="1"/>
            <a:tileRect/>
          </a:gra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</a:p>
          <a:p>
            <a:pPr>
              <a:defRPr/>
            </a:pPr>
            <a:r>
              <a:rPr lang="en-US" altLang="ko-KR" sz="10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="" xmlns:a16="http://schemas.microsoft.com/office/drawing/2014/main" id="{5D3556D8-2ADF-4DFC-2237-E0F336E6D830}"/>
              </a:ext>
            </a:extLst>
          </p:cNvPr>
          <p:cNvSpPr/>
          <p:nvPr/>
        </p:nvSpPr>
        <p:spPr>
          <a:xfrm>
            <a:off x="2864572" y="1555846"/>
            <a:ext cx="207242" cy="2072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Freeform 5">
            <a:extLst>
              <a:ext uri="{FF2B5EF4-FFF2-40B4-BE49-F238E27FC236}">
                <a16:creationId xmlns="" xmlns:a16="http://schemas.microsoft.com/office/drawing/2014/main" id="{62579FC1-A26B-8147-A1F9-4520C6252F95}"/>
              </a:ext>
            </a:extLst>
          </p:cNvPr>
          <p:cNvSpPr>
            <a:spLocks/>
          </p:cNvSpPr>
          <p:nvPr/>
        </p:nvSpPr>
        <p:spPr bwMode="auto">
          <a:xfrm>
            <a:off x="1443247" y="3732586"/>
            <a:ext cx="3005922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="" xmlns:a16="http://schemas.microsoft.com/office/drawing/2014/main" id="{184CBCBC-398D-E2E6-DCB5-E2339B291B37}"/>
              </a:ext>
            </a:extLst>
          </p:cNvPr>
          <p:cNvSpPr>
            <a:spLocks/>
          </p:cNvSpPr>
          <p:nvPr/>
        </p:nvSpPr>
        <p:spPr bwMode="auto">
          <a:xfrm>
            <a:off x="1488550" y="1877282"/>
            <a:ext cx="2960619" cy="17627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="" xmlns:a16="http://schemas.microsoft.com/office/drawing/2014/main" id="{FAD48A90-20F6-C983-26D4-9D85531E1A01}"/>
              </a:ext>
            </a:extLst>
          </p:cNvPr>
          <p:cNvCxnSpPr/>
          <p:nvPr/>
        </p:nvCxnSpPr>
        <p:spPr>
          <a:xfrm>
            <a:off x="1582617" y="5325073"/>
            <a:ext cx="4189280" cy="1076"/>
          </a:xfrm>
          <a:prstGeom prst="line">
            <a:avLst/>
          </a:prstGeom>
          <a:ln w="260350" cap="rnd">
            <a:solidFill>
              <a:srgbClr val="36D9D8">
                <a:alpha val="49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14D3393-2B52-7BD7-1DE1-1AF7F96EE96C}"/>
              </a:ext>
            </a:extLst>
          </p:cNvPr>
          <p:cNvSpPr/>
          <p:nvPr/>
        </p:nvSpPr>
        <p:spPr>
          <a:xfrm>
            <a:off x="1443246" y="5120459"/>
            <a:ext cx="77894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1200" b="1" dirty="0">
                <a:solidFill>
                  <a:prstClr val="white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="" xmlns:a16="http://schemas.microsoft.com/office/drawing/2014/main" id="{95E13150-D3F8-0967-A3A4-BAC4DCC8909F}"/>
              </a:ext>
            </a:extLst>
          </p:cNvPr>
          <p:cNvSpPr/>
          <p:nvPr/>
        </p:nvSpPr>
        <p:spPr>
          <a:xfrm>
            <a:off x="2913815" y="1604054"/>
            <a:ext cx="108755" cy="108755"/>
          </a:xfrm>
          <a:prstGeom prst="ellipse">
            <a:avLst/>
          </a:prstGeom>
          <a:solidFill>
            <a:srgbClr val="36D9D8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4" name="타원 53">
            <a:extLst>
              <a:ext uri="{FF2B5EF4-FFF2-40B4-BE49-F238E27FC236}">
                <a16:creationId xmlns="" xmlns:a16="http://schemas.microsoft.com/office/drawing/2014/main" id="{87F8E97A-F218-0D98-89ED-CB05BBEC0734}"/>
              </a:ext>
            </a:extLst>
          </p:cNvPr>
          <p:cNvSpPr/>
          <p:nvPr/>
        </p:nvSpPr>
        <p:spPr>
          <a:xfrm>
            <a:off x="6158236" y="1555846"/>
            <a:ext cx="207242" cy="2072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Freeform 5">
            <a:extLst>
              <a:ext uri="{FF2B5EF4-FFF2-40B4-BE49-F238E27FC236}">
                <a16:creationId xmlns="" xmlns:a16="http://schemas.microsoft.com/office/drawing/2014/main" id="{F201C9D9-DFD5-55DC-03B5-71B838D15C0F}"/>
              </a:ext>
            </a:extLst>
          </p:cNvPr>
          <p:cNvSpPr>
            <a:spLocks/>
          </p:cNvSpPr>
          <p:nvPr/>
        </p:nvSpPr>
        <p:spPr bwMode="auto">
          <a:xfrm>
            <a:off x="4736911" y="3732586"/>
            <a:ext cx="3005922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6" name="Freeform 5">
            <a:extLst>
              <a:ext uri="{FF2B5EF4-FFF2-40B4-BE49-F238E27FC236}">
                <a16:creationId xmlns="" xmlns:a16="http://schemas.microsoft.com/office/drawing/2014/main" id="{BDF32AC8-00B6-53CE-9AF6-ABD359632A41}"/>
              </a:ext>
            </a:extLst>
          </p:cNvPr>
          <p:cNvSpPr>
            <a:spLocks/>
          </p:cNvSpPr>
          <p:nvPr/>
        </p:nvSpPr>
        <p:spPr bwMode="auto">
          <a:xfrm>
            <a:off x="4782214" y="1877282"/>
            <a:ext cx="2960619" cy="17627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="" xmlns:a16="http://schemas.microsoft.com/office/drawing/2014/main" id="{3020FB59-0652-77F1-67AB-5BC110A8D588}"/>
              </a:ext>
            </a:extLst>
          </p:cNvPr>
          <p:cNvSpPr/>
          <p:nvPr/>
        </p:nvSpPr>
        <p:spPr>
          <a:xfrm>
            <a:off x="9451900" y="1555846"/>
            <a:ext cx="207242" cy="20724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9" name="Freeform 5">
            <a:extLst>
              <a:ext uri="{FF2B5EF4-FFF2-40B4-BE49-F238E27FC236}">
                <a16:creationId xmlns="" xmlns:a16="http://schemas.microsoft.com/office/drawing/2014/main" id="{4425306E-34A3-CE8B-02FB-AE050FDE9CD6}"/>
              </a:ext>
            </a:extLst>
          </p:cNvPr>
          <p:cNvSpPr>
            <a:spLocks/>
          </p:cNvSpPr>
          <p:nvPr/>
        </p:nvSpPr>
        <p:spPr bwMode="auto">
          <a:xfrm>
            <a:off x="8030575" y="3732586"/>
            <a:ext cx="3005922" cy="10436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Freeform 5">
            <a:extLst>
              <a:ext uri="{FF2B5EF4-FFF2-40B4-BE49-F238E27FC236}">
                <a16:creationId xmlns="" xmlns:a16="http://schemas.microsoft.com/office/drawing/2014/main" id="{80388E8D-4B6C-EB43-683C-152A865AF732}"/>
              </a:ext>
            </a:extLst>
          </p:cNvPr>
          <p:cNvSpPr>
            <a:spLocks/>
          </p:cNvSpPr>
          <p:nvPr/>
        </p:nvSpPr>
        <p:spPr bwMode="auto">
          <a:xfrm>
            <a:off x="8075878" y="1877282"/>
            <a:ext cx="2960619" cy="176271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63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709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77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10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830838" y="1927419"/>
            <a:ext cx="2869609" cy="2869609"/>
          </a:xfrm>
          <a:prstGeom prst="ellipse">
            <a:avLst/>
          </a:prstGeom>
          <a:solidFill>
            <a:srgbClr val="FFFB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251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248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461383" y="1927419"/>
            <a:ext cx="2869609" cy="2869609"/>
          </a:xfrm>
          <a:prstGeom prst="ellipse">
            <a:avLst/>
          </a:prstGeom>
          <a:solidFill>
            <a:srgbClr val="36D9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54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4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455</Words>
  <Application>Microsoft Office PowerPoint</Application>
  <PresentationFormat>와이드스크린</PresentationFormat>
  <Paragraphs>130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2</cp:revision>
  <dcterms:created xsi:type="dcterms:W3CDTF">2022-10-16T09:33:51Z</dcterms:created>
  <dcterms:modified xsi:type="dcterms:W3CDTF">2024-11-03T09:53:12Z</dcterms:modified>
</cp:coreProperties>
</file>