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C0CA"/>
    <a:srgbClr val="2A88F9"/>
    <a:srgbClr val="F7F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78" y="6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141414141414142020212121212424242425252528282929343336781113141415121919191919191919191919191919191921212111216112020211515151515151515151515151515151515151515151515151515151515151515151515151515151515151515151515151515211494949494949505050111113838381185111113511272727272911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 w="19050" cap="rnd">
              <a:noFill/>
              <a:round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1FC0CA"/>
              </a:solidFill>
              <a:ln w="19050" cap="rnd">
                <a:noFill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EED-4321-BBF0-2E6431CBC51E}"/>
              </c:ext>
            </c:extLst>
          </c:dPt>
          <c:dPt>
            <c:idx val="5"/>
            <c:invertIfNegative val="0"/>
            <c:bubble3D val="0"/>
            <c:spPr>
              <a:solidFill>
                <a:srgbClr val="2A88F9"/>
              </a:solidFill>
              <a:ln w="19050" cap="rnd">
                <a:noFill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EED-4321-BBF0-2E6431CBC51E}"/>
              </c:ext>
            </c:extLst>
          </c:dPt>
          <c:dPt>
            <c:idx val="1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 w="19050" cap="rnd">
                <a:noFill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EED-4321-BBF0-2E6431CBC51E}"/>
              </c:ext>
            </c:extLst>
          </c:dPt>
          <c:dLbls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5EED-4321-BBF0-2E6431CBC51E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5EED-4321-BBF0-2E6431CBC51E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0.5</c:v>
                </c:pt>
                <c:pt idx="3">
                  <c:v>0.6</c:v>
                </c:pt>
                <c:pt idx="4">
                  <c:v>0.7</c:v>
                </c:pt>
                <c:pt idx="5">
                  <c:v>0.88</c:v>
                </c:pt>
                <c:pt idx="6">
                  <c:v>0.6</c:v>
                </c:pt>
                <c:pt idx="7">
                  <c:v>0.42</c:v>
                </c:pt>
                <c:pt idx="8">
                  <c:v>0.52</c:v>
                </c:pt>
                <c:pt idx="9">
                  <c:v>0.65</c:v>
                </c:pt>
                <c:pt idx="10">
                  <c:v>0.32</c:v>
                </c:pt>
                <c:pt idx="11">
                  <c:v>0.45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5EED-4321-BBF0-2E6431CBC51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axId val="-203240320"/>
        <c:axId val="-203245760"/>
      </c:barChart>
      <c:catAx>
        <c:axId val="-2032403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3245760"/>
        <c:crosses val="autoZero"/>
        <c:auto val="1"/>
        <c:lblAlgn val="ctr"/>
        <c:lblOffset val="100"/>
        <c:noMultiLvlLbl val="0"/>
      </c:catAx>
      <c:valAx>
        <c:axId val="-20324576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-203240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23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92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41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39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78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218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4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8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221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08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23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95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AC32AFC0-BE63-BFE1-CCB0-A51644A559F6}"/>
              </a:ext>
            </a:extLst>
          </p:cNvPr>
          <p:cNvGrpSpPr/>
          <p:nvPr/>
        </p:nvGrpSpPr>
        <p:grpSpPr>
          <a:xfrm>
            <a:off x="3553958" y="2406596"/>
            <a:ext cx="509589" cy="509589"/>
            <a:chOff x="1157287" y="1204675"/>
            <a:chExt cx="509589" cy="509589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163EEDE3-7090-6245-4632-1AC8D9EE4B3E}"/>
                </a:ext>
              </a:extLst>
            </p:cNvPr>
            <p:cNvSpPr/>
            <p:nvPr/>
          </p:nvSpPr>
          <p:spPr>
            <a:xfrm>
              <a:off x="1157287" y="1204675"/>
              <a:ext cx="509589" cy="509589"/>
            </a:xfrm>
            <a:prstGeom prst="ellipse">
              <a:avLst/>
            </a:prstGeom>
            <a:solidFill>
              <a:srgbClr val="2A88F9">
                <a:alpha val="10000"/>
              </a:srgbClr>
            </a:solidFill>
            <a:ln w="1079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xmlns="" id="{5CFFC134-EFEF-F66C-E7B0-BE645BC8AB2D}"/>
                </a:ext>
              </a:extLst>
            </p:cNvPr>
            <p:cNvSpPr/>
            <p:nvPr/>
          </p:nvSpPr>
          <p:spPr>
            <a:xfrm>
              <a:off x="1229180" y="1276568"/>
              <a:ext cx="365802" cy="365802"/>
            </a:xfrm>
            <a:prstGeom prst="ellipse">
              <a:avLst/>
            </a:prstGeom>
            <a:solidFill>
              <a:srgbClr val="2A88F9">
                <a:alpha val="30000"/>
              </a:srgbClr>
            </a:solidFill>
            <a:ln w="1079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E91987D6-D725-D28E-5FEC-49F18928960F}"/>
                </a:ext>
              </a:extLst>
            </p:cNvPr>
            <p:cNvSpPr/>
            <p:nvPr/>
          </p:nvSpPr>
          <p:spPr>
            <a:xfrm>
              <a:off x="1326356" y="1373744"/>
              <a:ext cx="171450" cy="171450"/>
            </a:xfrm>
            <a:prstGeom prst="ellipse">
              <a:avLst/>
            </a:prstGeom>
            <a:solidFill>
              <a:schemeClr val="bg1"/>
            </a:solidFill>
            <a:ln w="73025">
              <a:solidFill>
                <a:srgbClr val="2A88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6DEEA974-EE51-C13B-C284-3F364D273EED}"/>
              </a:ext>
            </a:extLst>
          </p:cNvPr>
          <p:cNvCxnSpPr>
            <a:cxnSpLocks/>
            <a:stCxn id="10" idx="6"/>
            <a:endCxn id="5" idx="0"/>
          </p:cNvCxnSpPr>
          <p:nvPr/>
        </p:nvCxnSpPr>
        <p:spPr>
          <a:xfrm>
            <a:off x="3894477" y="2661390"/>
            <a:ext cx="4313035" cy="0"/>
          </a:xfrm>
          <a:prstGeom prst="line">
            <a:avLst/>
          </a:prstGeom>
          <a:ln w="41275">
            <a:gradFill flip="none" rotWithShape="1">
              <a:gsLst>
                <a:gs pos="0">
                  <a:srgbClr val="2A88F9"/>
                </a:gs>
                <a:gs pos="100000">
                  <a:srgbClr val="1FC0CA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33ED7162-4C62-9C5E-2219-692005E3607C}"/>
              </a:ext>
            </a:extLst>
          </p:cNvPr>
          <p:cNvGrpSpPr/>
          <p:nvPr/>
        </p:nvGrpSpPr>
        <p:grpSpPr>
          <a:xfrm>
            <a:off x="4349297" y="2447750"/>
            <a:ext cx="1517332" cy="427278"/>
            <a:chOff x="916306" y="224749"/>
            <a:chExt cx="1517332" cy="427278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xmlns="" id="{8032C704-B126-DE26-B55D-32B8B5BA5A50}"/>
                </a:ext>
              </a:extLst>
            </p:cNvPr>
            <p:cNvSpPr/>
            <p:nvPr/>
          </p:nvSpPr>
          <p:spPr>
            <a:xfrm>
              <a:off x="916306" y="224749"/>
              <a:ext cx="1517332" cy="427278"/>
            </a:xfrm>
            <a:prstGeom prst="roundRect">
              <a:avLst>
                <a:gd name="adj" fmla="val 15263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5400000" algn="t" rotWithShape="0">
                <a:srgbClr val="2A88F9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360363">
                <a:defRPr/>
              </a:pPr>
              <a:r>
                <a:rPr lang="ko-KR" altLang="en-US" sz="700" dirty="0">
                  <a:solidFill>
                    <a:prstClr val="white">
                      <a:lumMod val="85000"/>
                    </a:prstClr>
                  </a:solidFill>
                </a:rPr>
                <a:t>경영학과 </a:t>
              </a:r>
              <a:r>
                <a:rPr lang="en-US" altLang="ko-KR" sz="700" dirty="0">
                  <a:solidFill>
                    <a:prstClr val="white">
                      <a:lumMod val="85000"/>
                    </a:prstClr>
                  </a:solidFill>
                </a:rPr>
                <a:t>201234567</a:t>
              </a:r>
            </a:p>
            <a:p>
              <a:pPr marL="360363">
                <a:defRPr/>
              </a:pPr>
              <a:r>
                <a:rPr lang="ko-KR" altLang="en-US" sz="12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까칠한 조땡</a:t>
              </a: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xmlns="" id="{A0948925-F886-0E32-597F-74F3056725AD}"/>
                </a:ext>
              </a:extLst>
            </p:cNvPr>
            <p:cNvGrpSpPr/>
            <p:nvPr/>
          </p:nvGrpSpPr>
          <p:grpSpPr>
            <a:xfrm>
              <a:off x="967414" y="264969"/>
              <a:ext cx="339891" cy="339891"/>
              <a:chOff x="1091240" y="320348"/>
              <a:chExt cx="252000" cy="252000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xmlns="" id="{38A56D6F-2A62-C754-03D4-1E0D971E9459}"/>
                  </a:ext>
                </a:extLst>
              </p:cNvPr>
              <p:cNvSpPr/>
              <p:nvPr/>
            </p:nvSpPr>
            <p:spPr>
              <a:xfrm>
                <a:off x="1091240" y="320348"/>
                <a:ext cx="252000" cy="252000"/>
              </a:xfrm>
              <a:prstGeom prst="roundRect">
                <a:avLst>
                  <a:gd name="adj" fmla="val 15263"/>
                </a:avLst>
              </a:prstGeom>
              <a:solidFill>
                <a:srgbClr val="2A88F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>
                  <a:defRPr/>
                </a:pPr>
                <a:endPara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3" name="Group 16">
                <a:extLst>
                  <a:ext uri="{FF2B5EF4-FFF2-40B4-BE49-F238E27FC236}">
                    <a16:creationId xmlns:a16="http://schemas.microsoft.com/office/drawing/2014/main" xmlns="" id="{E8F6385A-B642-EF3C-A840-3377BCB080D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6785" y="347901"/>
                <a:ext cx="168268" cy="193407"/>
                <a:chOff x="1039" y="1681"/>
                <a:chExt cx="1071" cy="1231"/>
              </a:xfrm>
              <a:solidFill>
                <a:schemeClr val="bg1"/>
              </a:solidFill>
            </p:grpSpPr>
            <p:sp>
              <p:nvSpPr>
                <p:cNvPr id="24" name="Freeform 17">
                  <a:extLst>
                    <a:ext uri="{FF2B5EF4-FFF2-40B4-BE49-F238E27FC236}">
                      <a16:creationId xmlns:a16="http://schemas.microsoft.com/office/drawing/2014/main" xmlns="" id="{0E609A23-E244-782D-B4D8-435F76B592A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Freeform 18">
                  <a:extLst>
                    <a:ext uri="{FF2B5EF4-FFF2-40B4-BE49-F238E27FC236}">
                      <a16:creationId xmlns:a16="http://schemas.microsoft.com/office/drawing/2014/main" xmlns="" id="{69830F72-D765-7D47-A440-223B560F2D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Freeform 19">
                  <a:extLst>
                    <a:ext uri="{FF2B5EF4-FFF2-40B4-BE49-F238E27FC236}">
                      <a16:creationId xmlns:a16="http://schemas.microsoft.com/office/drawing/2014/main" xmlns="" id="{FD77E1C2-0880-933C-D27D-AEE31756A9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Freeform 20">
                  <a:extLst>
                    <a:ext uri="{FF2B5EF4-FFF2-40B4-BE49-F238E27FC236}">
                      <a16:creationId xmlns:a16="http://schemas.microsoft.com/office/drawing/2014/main" xmlns="" id="{3E219A2F-1204-08D5-DE09-217FD08465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xmlns="" id="{073202DE-5782-871E-B080-2FE71DC00E64}"/>
                </a:ext>
              </a:extLst>
            </p:cNvPr>
            <p:cNvSpPr/>
            <p:nvPr/>
          </p:nvSpPr>
          <p:spPr>
            <a:xfrm>
              <a:off x="2320860" y="416434"/>
              <a:ext cx="45719" cy="45719"/>
            </a:xfrm>
            <a:prstGeom prst="ellipse">
              <a:avLst/>
            </a:prstGeom>
            <a:solidFill>
              <a:srgbClr val="2A88F9"/>
            </a:solidFill>
            <a:ln w="730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오른쪽 대괄호 4">
            <a:extLst>
              <a:ext uri="{FF2B5EF4-FFF2-40B4-BE49-F238E27FC236}">
                <a16:creationId xmlns:a16="http://schemas.microsoft.com/office/drawing/2014/main" xmlns="" id="{7D8623AD-AB6E-D1B7-A1F7-115DDF61AB16}"/>
              </a:ext>
            </a:extLst>
          </p:cNvPr>
          <p:cNvSpPr/>
          <p:nvPr/>
        </p:nvSpPr>
        <p:spPr>
          <a:xfrm>
            <a:off x="8207512" y="2661390"/>
            <a:ext cx="448807" cy="755650"/>
          </a:xfrm>
          <a:prstGeom prst="rightBracket">
            <a:avLst>
              <a:gd name="adj" fmla="val 0"/>
            </a:avLst>
          </a:prstGeom>
          <a:ln w="41275">
            <a:gradFill>
              <a:gsLst>
                <a:gs pos="0">
                  <a:srgbClr val="1FC0CA"/>
                </a:gs>
                <a:gs pos="100000">
                  <a:srgbClr val="2A88F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107FBB7D-9589-5DB3-29B3-D59B1C6406C3}"/>
              </a:ext>
            </a:extLst>
          </p:cNvPr>
          <p:cNvCxnSpPr>
            <a:cxnSpLocks/>
            <a:endCxn id="29" idx="3"/>
          </p:cNvCxnSpPr>
          <p:nvPr/>
        </p:nvCxnSpPr>
        <p:spPr>
          <a:xfrm>
            <a:off x="3874313" y="3417040"/>
            <a:ext cx="4401007" cy="11960"/>
          </a:xfrm>
          <a:prstGeom prst="line">
            <a:avLst/>
          </a:prstGeom>
          <a:ln w="41275">
            <a:gradFill flip="none" rotWithShape="1">
              <a:gsLst>
                <a:gs pos="0">
                  <a:srgbClr val="1FC0CA"/>
                </a:gs>
                <a:gs pos="100000">
                  <a:srgbClr val="2A88F9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7B70359E-4638-2252-8164-F9F62847BAEB}"/>
              </a:ext>
            </a:extLst>
          </p:cNvPr>
          <p:cNvSpPr/>
          <p:nvPr/>
        </p:nvSpPr>
        <p:spPr>
          <a:xfrm>
            <a:off x="4349297" y="3039931"/>
            <a:ext cx="3926023" cy="778137"/>
          </a:xfrm>
          <a:prstGeom prst="roundRect">
            <a:avLst>
              <a:gd name="adj" fmla="val 9551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srgbClr val="2A88F9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85725"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 marL="85725">
              <a:defRPr/>
            </a:pPr>
            <a:r>
              <a:rPr lang="en-US" altLang="ko-KR" sz="800" kern="0" dirty="0">
                <a:solidFill>
                  <a:prstClr val="white">
                    <a:lumMod val="85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A1466ABC-A13A-8E5B-22E8-079CDC9212BB}"/>
              </a:ext>
            </a:extLst>
          </p:cNvPr>
          <p:cNvGrpSpPr/>
          <p:nvPr/>
        </p:nvGrpSpPr>
        <p:grpSpPr>
          <a:xfrm>
            <a:off x="3553958" y="3162244"/>
            <a:ext cx="509589" cy="509589"/>
            <a:chOff x="1157287" y="1204675"/>
            <a:chExt cx="509589" cy="509589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6A8BACE2-47C4-5C37-499A-EE684632B3E3}"/>
                </a:ext>
              </a:extLst>
            </p:cNvPr>
            <p:cNvSpPr/>
            <p:nvPr/>
          </p:nvSpPr>
          <p:spPr>
            <a:xfrm>
              <a:off x="1157287" y="1204675"/>
              <a:ext cx="509589" cy="509589"/>
            </a:xfrm>
            <a:prstGeom prst="ellipse">
              <a:avLst/>
            </a:prstGeom>
            <a:solidFill>
              <a:srgbClr val="1FC0CA">
                <a:alpha val="10000"/>
              </a:srgbClr>
            </a:solidFill>
            <a:ln w="1079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45ACB2EA-7CE6-76A7-FF0D-19C38EE20ADA}"/>
                </a:ext>
              </a:extLst>
            </p:cNvPr>
            <p:cNvSpPr/>
            <p:nvPr/>
          </p:nvSpPr>
          <p:spPr>
            <a:xfrm>
              <a:off x="1229180" y="1276568"/>
              <a:ext cx="365802" cy="365802"/>
            </a:xfrm>
            <a:prstGeom prst="ellipse">
              <a:avLst/>
            </a:prstGeom>
            <a:solidFill>
              <a:srgbClr val="1FC0CA">
                <a:alpha val="30000"/>
              </a:srgbClr>
            </a:solidFill>
            <a:ln w="1079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F9C2F421-DC6F-803F-9863-17B0C6CDFDD9}"/>
                </a:ext>
              </a:extLst>
            </p:cNvPr>
            <p:cNvSpPr/>
            <p:nvPr/>
          </p:nvSpPr>
          <p:spPr>
            <a:xfrm>
              <a:off x="1326356" y="1373744"/>
              <a:ext cx="171450" cy="171450"/>
            </a:xfrm>
            <a:prstGeom prst="ellipse">
              <a:avLst/>
            </a:prstGeom>
            <a:solidFill>
              <a:schemeClr val="bg1"/>
            </a:solidFill>
            <a:ln w="73025">
              <a:solidFill>
                <a:srgbClr val="1FC0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576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582704" y="1976199"/>
            <a:ext cx="2688124" cy="2688124"/>
          </a:xfrm>
          <a:prstGeom prst="ellipse">
            <a:avLst/>
          </a:prstGeom>
          <a:solidFill>
            <a:srgbClr val="F7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247</a:t>
            </a:r>
            <a:endParaRPr lang="en-US" altLang="ko-KR" sz="3200" b="1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248</a:t>
            </a:r>
            <a:endParaRPr lang="en-US" altLang="ko-KR" sz="3200" b="1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250</a:t>
            </a:r>
            <a:endParaRPr lang="en-US" altLang="ko-KR" sz="3200" b="1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763306" y="1976199"/>
            <a:ext cx="2688124" cy="2688124"/>
          </a:xfrm>
          <a:prstGeom prst="ellipse">
            <a:avLst/>
          </a:prstGeom>
          <a:solidFill>
            <a:srgbClr val="2A8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42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136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249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7943908" y="1976199"/>
            <a:ext cx="2688124" cy="2688124"/>
          </a:xfrm>
          <a:prstGeom prst="ellipse">
            <a:avLst/>
          </a:prstGeom>
          <a:solidFill>
            <a:srgbClr val="1FC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31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192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202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99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AC32AFC0-BE63-BFE1-CCB0-A51644A559F6}"/>
              </a:ext>
            </a:extLst>
          </p:cNvPr>
          <p:cNvGrpSpPr/>
          <p:nvPr/>
        </p:nvGrpSpPr>
        <p:grpSpPr>
          <a:xfrm>
            <a:off x="235267" y="183595"/>
            <a:ext cx="509589" cy="509589"/>
            <a:chOff x="1157287" y="1204675"/>
            <a:chExt cx="509589" cy="509589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163EEDE3-7090-6245-4632-1AC8D9EE4B3E}"/>
                </a:ext>
              </a:extLst>
            </p:cNvPr>
            <p:cNvSpPr/>
            <p:nvPr/>
          </p:nvSpPr>
          <p:spPr>
            <a:xfrm>
              <a:off x="1157287" y="1204675"/>
              <a:ext cx="509589" cy="509589"/>
            </a:xfrm>
            <a:prstGeom prst="ellipse">
              <a:avLst/>
            </a:prstGeom>
            <a:solidFill>
              <a:srgbClr val="2A88F9">
                <a:alpha val="10000"/>
              </a:srgbClr>
            </a:solidFill>
            <a:ln w="1079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xmlns="" id="{5CFFC134-EFEF-F66C-E7B0-BE645BC8AB2D}"/>
                </a:ext>
              </a:extLst>
            </p:cNvPr>
            <p:cNvSpPr/>
            <p:nvPr/>
          </p:nvSpPr>
          <p:spPr>
            <a:xfrm>
              <a:off x="1229180" y="1276568"/>
              <a:ext cx="365802" cy="365802"/>
            </a:xfrm>
            <a:prstGeom prst="ellipse">
              <a:avLst/>
            </a:prstGeom>
            <a:solidFill>
              <a:srgbClr val="2A88F9">
                <a:alpha val="30000"/>
              </a:srgbClr>
            </a:solidFill>
            <a:ln w="1079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E91987D6-D725-D28E-5FEC-49F18928960F}"/>
                </a:ext>
              </a:extLst>
            </p:cNvPr>
            <p:cNvSpPr/>
            <p:nvPr/>
          </p:nvSpPr>
          <p:spPr>
            <a:xfrm>
              <a:off x="1326356" y="1373744"/>
              <a:ext cx="171450" cy="171450"/>
            </a:xfrm>
            <a:prstGeom prst="ellipse">
              <a:avLst/>
            </a:prstGeom>
            <a:solidFill>
              <a:schemeClr val="bg1"/>
            </a:solidFill>
            <a:ln w="73025">
              <a:solidFill>
                <a:srgbClr val="2A88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D565C311-9A2E-D427-6395-E8CFEC44A689}"/>
              </a:ext>
            </a:extLst>
          </p:cNvPr>
          <p:cNvGrpSpPr/>
          <p:nvPr/>
        </p:nvGrpSpPr>
        <p:grpSpPr>
          <a:xfrm>
            <a:off x="11413807" y="183594"/>
            <a:ext cx="509589" cy="509589"/>
            <a:chOff x="1157287" y="1204675"/>
            <a:chExt cx="509589" cy="509589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38AD041E-0354-DDFA-E5DF-4DE5DD5141D8}"/>
                </a:ext>
              </a:extLst>
            </p:cNvPr>
            <p:cNvSpPr/>
            <p:nvPr/>
          </p:nvSpPr>
          <p:spPr>
            <a:xfrm>
              <a:off x="1157287" y="1204675"/>
              <a:ext cx="509589" cy="509589"/>
            </a:xfrm>
            <a:prstGeom prst="ellipse">
              <a:avLst/>
            </a:prstGeom>
            <a:solidFill>
              <a:srgbClr val="1FC0CA">
                <a:alpha val="10000"/>
              </a:srgbClr>
            </a:solidFill>
            <a:ln w="1079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xmlns="" id="{822BE3C9-AA4C-E13E-8FDB-CFA9390736EB}"/>
                </a:ext>
              </a:extLst>
            </p:cNvPr>
            <p:cNvSpPr/>
            <p:nvPr/>
          </p:nvSpPr>
          <p:spPr>
            <a:xfrm>
              <a:off x="1229180" y="1276568"/>
              <a:ext cx="365802" cy="365802"/>
            </a:xfrm>
            <a:prstGeom prst="ellipse">
              <a:avLst/>
            </a:prstGeom>
            <a:solidFill>
              <a:srgbClr val="1FC0CA">
                <a:alpha val="30000"/>
              </a:srgbClr>
            </a:solidFill>
            <a:ln w="1079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4293B281-C63B-E298-F3E7-07AFB40026BF}"/>
                </a:ext>
              </a:extLst>
            </p:cNvPr>
            <p:cNvSpPr/>
            <p:nvPr/>
          </p:nvSpPr>
          <p:spPr>
            <a:xfrm>
              <a:off x="1326356" y="1373744"/>
              <a:ext cx="171450" cy="171450"/>
            </a:xfrm>
            <a:prstGeom prst="ellipse">
              <a:avLst/>
            </a:prstGeom>
            <a:solidFill>
              <a:schemeClr val="bg1"/>
            </a:solidFill>
            <a:ln w="73025">
              <a:solidFill>
                <a:srgbClr val="1FC0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6DEEA974-EE51-C13B-C284-3F364D273EED}"/>
              </a:ext>
            </a:extLst>
          </p:cNvPr>
          <p:cNvCxnSpPr>
            <a:stCxn id="10" idx="6"/>
            <a:endCxn id="18" idx="2"/>
          </p:cNvCxnSpPr>
          <p:nvPr/>
        </p:nvCxnSpPr>
        <p:spPr>
          <a:xfrm flipV="1">
            <a:off x="575786" y="438388"/>
            <a:ext cx="11007090" cy="1"/>
          </a:xfrm>
          <a:prstGeom prst="line">
            <a:avLst/>
          </a:prstGeom>
          <a:ln w="41275">
            <a:gradFill flip="none" rotWithShape="1">
              <a:gsLst>
                <a:gs pos="0">
                  <a:srgbClr val="2A88F9"/>
                </a:gs>
                <a:gs pos="100000">
                  <a:srgbClr val="1FC0CA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33ED7162-4C62-9C5E-2219-692005E3607C}"/>
              </a:ext>
            </a:extLst>
          </p:cNvPr>
          <p:cNvGrpSpPr/>
          <p:nvPr/>
        </p:nvGrpSpPr>
        <p:grpSpPr>
          <a:xfrm>
            <a:off x="916306" y="224749"/>
            <a:ext cx="1517332" cy="427278"/>
            <a:chOff x="916306" y="224749"/>
            <a:chExt cx="1517332" cy="427278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xmlns="" id="{8032C704-B126-DE26-B55D-32B8B5BA5A50}"/>
                </a:ext>
              </a:extLst>
            </p:cNvPr>
            <p:cNvSpPr/>
            <p:nvPr/>
          </p:nvSpPr>
          <p:spPr>
            <a:xfrm>
              <a:off x="916306" y="224749"/>
              <a:ext cx="1517332" cy="427278"/>
            </a:xfrm>
            <a:prstGeom prst="roundRect">
              <a:avLst>
                <a:gd name="adj" fmla="val 15263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5400000" algn="t" rotWithShape="0">
                <a:srgbClr val="2A88F9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360363">
                <a:defRPr/>
              </a:pPr>
              <a:r>
                <a:rPr lang="en-US" altLang="ko-KR" sz="700" dirty="0">
                  <a:solidFill>
                    <a:prstClr val="white">
                      <a:lumMod val="85000"/>
                    </a:prstClr>
                  </a:solidFill>
                </a:rPr>
                <a:t>contents</a:t>
              </a:r>
            </a:p>
            <a:p>
              <a:pPr marL="360363">
                <a:defRPr/>
              </a:pPr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4P MIX</a:t>
              </a:r>
              <a:endPara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xmlns="" id="{A0948925-F886-0E32-597F-74F3056725AD}"/>
                </a:ext>
              </a:extLst>
            </p:cNvPr>
            <p:cNvGrpSpPr/>
            <p:nvPr/>
          </p:nvGrpSpPr>
          <p:grpSpPr>
            <a:xfrm>
              <a:off x="967414" y="264969"/>
              <a:ext cx="339891" cy="339891"/>
              <a:chOff x="1091240" y="320348"/>
              <a:chExt cx="252000" cy="252000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xmlns="" id="{38A56D6F-2A62-C754-03D4-1E0D971E9459}"/>
                  </a:ext>
                </a:extLst>
              </p:cNvPr>
              <p:cNvSpPr/>
              <p:nvPr/>
            </p:nvSpPr>
            <p:spPr>
              <a:xfrm>
                <a:off x="1091240" y="320348"/>
                <a:ext cx="252000" cy="252000"/>
              </a:xfrm>
              <a:prstGeom prst="roundRect">
                <a:avLst>
                  <a:gd name="adj" fmla="val 15263"/>
                </a:avLst>
              </a:prstGeom>
              <a:solidFill>
                <a:srgbClr val="2A88F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>
                  <a:defRPr/>
                </a:pPr>
                <a:endPara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3" name="Group 16">
                <a:extLst>
                  <a:ext uri="{FF2B5EF4-FFF2-40B4-BE49-F238E27FC236}">
                    <a16:creationId xmlns:a16="http://schemas.microsoft.com/office/drawing/2014/main" xmlns="" id="{E8F6385A-B642-EF3C-A840-3377BCB080D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6785" y="347901"/>
                <a:ext cx="168268" cy="193407"/>
                <a:chOff x="1039" y="1681"/>
                <a:chExt cx="1071" cy="1231"/>
              </a:xfrm>
              <a:solidFill>
                <a:schemeClr val="bg1"/>
              </a:solidFill>
            </p:grpSpPr>
            <p:sp>
              <p:nvSpPr>
                <p:cNvPr id="24" name="Freeform 17">
                  <a:extLst>
                    <a:ext uri="{FF2B5EF4-FFF2-40B4-BE49-F238E27FC236}">
                      <a16:creationId xmlns:a16="http://schemas.microsoft.com/office/drawing/2014/main" xmlns="" id="{0E609A23-E244-782D-B4D8-435F76B592A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Freeform 18">
                  <a:extLst>
                    <a:ext uri="{FF2B5EF4-FFF2-40B4-BE49-F238E27FC236}">
                      <a16:creationId xmlns:a16="http://schemas.microsoft.com/office/drawing/2014/main" xmlns="" id="{69830F72-D765-7D47-A440-223B560F2D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Freeform 19">
                  <a:extLst>
                    <a:ext uri="{FF2B5EF4-FFF2-40B4-BE49-F238E27FC236}">
                      <a16:creationId xmlns:a16="http://schemas.microsoft.com/office/drawing/2014/main" xmlns="" id="{FD77E1C2-0880-933C-D27D-AEE31756A9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Freeform 20">
                  <a:extLst>
                    <a:ext uri="{FF2B5EF4-FFF2-40B4-BE49-F238E27FC236}">
                      <a16:creationId xmlns:a16="http://schemas.microsoft.com/office/drawing/2014/main" xmlns="" id="{3E219A2F-1204-08D5-DE09-217FD08465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xmlns="" id="{073202DE-5782-871E-B080-2FE71DC00E64}"/>
                </a:ext>
              </a:extLst>
            </p:cNvPr>
            <p:cNvSpPr/>
            <p:nvPr/>
          </p:nvSpPr>
          <p:spPr>
            <a:xfrm>
              <a:off x="2320860" y="416434"/>
              <a:ext cx="45719" cy="45719"/>
            </a:xfrm>
            <a:prstGeom prst="ellipse">
              <a:avLst/>
            </a:prstGeom>
            <a:solidFill>
              <a:srgbClr val="2A88F9"/>
            </a:solidFill>
            <a:ln w="730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C752C48D-9A90-6F03-8BE8-781F852435BF}"/>
              </a:ext>
            </a:extLst>
          </p:cNvPr>
          <p:cNvGrpSpPr/>
          <p:nvPr/>
        </p:nvGrpSpPr>
        <p:grpSpPr>
          <a:xfrm>
            <a:off x="2605088" y="224749"/>
            <a:ext cx="4890769" cy="427278"/>
            <a:chOff x="2605088" y="224749"/>
            <a:chExt cx="4890769" cy="42727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xmlns="" id="{7B70359E-4638-2252-8164-F9F62847BAEB}"/>
                </a:ext>
              </a:extLst>
            </p:cNvPr>
            <p:cNvSpPr/>
            <p:nvPr/>
          </p:nvSpPr>
          <p:spPr>
            <a:xfrm>
              <a:off x="2605088" y="224749"/>
              <a:ext cx="4890769" cy="427278"/>
            </a:xfrm>
            <a:prstGeom prst="roundRect">
              <a:avLst>
                <a:gd name="adj" fmla="val 15263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5400000" algn="t" rotWithShape="0">
                <a:srgbClr val="2A88F9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85725">
                <a:defRPr/>
              </a:pPr>
              <a:r>
                <a:rPr lang="en-US" altLang="ko-KR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600" kern="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xmlns="" id="{1086A65A-FC86-E4E2-E94E-E922E7271422}"/>
                </a:ext>
              </a:extLst>
            </p:cNvPr>
            <p:cNvSpPr/>
            <p:nvPr/>
          </p:nvSpPr>
          <p:spPr>
            <a:xfrm>
              <a:off x="2667635" y="412054"/>
              <a:ext cx="45719" cy="45719"/>
            </a:xfrm>
            <a:prstGeom prst="ellipse">
              <a:avLst/>
            </a:prstGeom>
            <a:solidFill>
              <a:srgbClr val="2A88F9"/>
            </a:solidFill>
            <a:ln w="730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xmlns="" id="{82735718-7044-5EDB-0DBD-62BF51980C40}"/>
                </a:ext>
              </a:extLst>
            </p:cNvPr>
            <p:cNvSpPr/>
            <p:nvPr/>
          </p:nvSpPr>
          <p:spPr>
            <a:xfrm>
              <a:off x="7373238" y="418577"/>
              <a:ext cx="45719" cy="45719"/>
            </a:xfrm>
            <a:prstGeom prst="ellipse">
              <a:avLst/>
            </a:prstGeom>
            <a:solidFill>
              <a:srgbClr val="25B8E4"/>
            </a:solidFill>
            <a:ln w="730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A75528B9-323D-0132-AA09-B133ACD663D8}"/>
              </a:ext>
            </a:extLst>
          </p:cNvPr>
          <p:cNvCxnSpPr>
            <a:cxnSpLocks/>
          </p:cNvCxnSpPr>
          <p:nvPr/>
        </p:nvCxnSpPr>
        <p:spPr>
          <a:xfrm rot="16200000" flipV="1">
            <a:off x="4083437" y="3814755"/>
            <a:ext cx="3600000" cy="1"/>
          </a:xfrm>
          <a:prstGeom prst="line">
            <a:avLst/>
          </a:prstGeom>
          <a:ln w="41275">
            <a:gradFill flip="none" rotWithShape="1">
              <a:gsLst>
                <a:gs pos="0">
                  <a:srgbClr val="2A88F9"/>
                </a:gs>
                <a:gs pos="100000">
                  <a:srgbClr val="1FC0CA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xmlns="" id="{D3EFF41B-1746-3920-DEE1-8416899CB121}"/>
              </a:ext>
            </a:extLst>
          </p:cNvPr>
          <p:cNvSpPr/>
          <p:nvPr/>
        </p:nvSpPr>
        <p:spPr>
          <a:xfrm>
            <a:off x="5679293" y="5292968"/>
            <a:ext cx="1517332" cy="427278"/>
          </a:xfrm>
          <a:prstGeom prst="roundRect">
            <a:avLst>
              <a:gd name="adj" fmla="val 15263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srgbClr val="2A88F9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360363">
              <a:defRPr/>
            </a:pPr>
            <a:r>
              <a:rPr lang="en-US" altLang="ko-KR" sz="700" dirty="0">
                <a:solidFill>
                  <a:prstClr val="white">
                    <a:lumMod val="85000"/>
                  </a:prstClr>
                </a:solidFill>
              </a:rPr>
              <a:t>contents</a:t>
            </a:r>
          </a:p>
          <a:p>
            <a:pPr marL="360363"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4P MIX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D1670BAF-AE26-5D24-8C1A-6900C324E822}"/>
              </a:ext>
            </a:extLst>
          </p:cNvPr>
          <p:cNvGrpSpPr/>
          <p:nvPr/>
        </p:nvGrpSpPr>
        <p:grpSpPr>
          <a:xfrm>
            <a:off x="5730401" y="5333188"/>
            <a:ext cx="339891" cy="339891"/>
            <a:chOff x="1091240" y="320348"/>
            <a:chExt cx="252000" cy="252000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xmlns="" id="{DEF4D70C-146F-9CCE-DC27-6A63032F7C3D}"/>
                </a:ext>
              </a:extLst>
            </p:cNvPr>
            <p:cNvSpPr/>
            <p:nvPr/>
          </p:nvSpPr>
          <p:spPr>
            <a:xfrm>
              <a:off x="1091240" y="320348"/>
              <a:ext cx="252000" cy="252000"/>
            </a:xfrm>
            <a:prstGeom prst="roundRect">
              <a:avLst>
                <a:gd name="adj" fmla="val 15263"/>
              </a:avLst>
            </a:prstGeom>
            <a:solidFill>
              <a:srgbClr val="2A88F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>
                <a:defRPr/>
              </a:pP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46" name="Group 16">
              <a:extLst>
                <a:ext uri="{FF2B5EF4-FFF2-40B4-BE49-F238E27FC236}">
                  <a16:creationId xmlns:a16="http://schemas.microsoft.com/office/drawing/2014/main" xmlns="" id="{684CEA87-2036-9D58-F48B-10DE9CD3A2D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26785" y="347901"/>
              <a:ext cx="168268" cy="193407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47" name="Freeform 17">
                <a:extLst>
                  <a:ext uri="{FF2B5EF4-FFF2-40B4-BE49-F238E27FC236}">
                    <a16:creationId xmlns:a16="http://schemas.microsoft.com/office/drawing/2014/main" xmlns="" id="{28FC9201-0B16-FB4A-B1B3-C8156AC92B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Freeform 18">
                <a:extLst>
                  <a:ext uri="{FF2B5EF4-FFF2-40B4-BE49-F238E27FC236}">
                    <a16:creationId xmlns:a16="http://schemas.microsoft.com/office/drawing/2014/main" xmlns="" id="{5B1B4E6D-40D1-E99F-3A1A-C6A6D59A2D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Freeform 19">
                <a:extLst>
                  <a:ext uri="{FF2B5EF4-FFF2-40B4-BE49-F238E27FC236}">
                    <a16:creationId xmlns:a16="http://schemas.microsoft.com/office/drawing/2014/main" xmlns="" id="{5D64E46A-D052-4B2A-B3F1-B9270A810E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Freeform 20">
                <a:extLst>
                  <a:ext uri="{FF2B5EF4-FFF2-40B4-BE49-F238E27FC236}">
                    <a16:creationId xmlns:a16="http://schemas.microsoft.com/office/drawing/2014/main" xmlns="" id="{28EF56F2-173F-4FC7-48B1-C016F4890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95A1A8A1-A4B3-632F-181E-41E300B5AA13}"/>
              </a:ext>
            </a:extLst>
          </p:cNvPr>
          <p:cNvSpPr/>
          <p:nvPr/>
        </p:nvSpPr>
        <p:spPr>
          <a:xfrm>
            <a:off x="7083847" y="5484653"/>
            <a:ext cx="45719" cy="45719"/>
          </a:xfrm>
          <a:prstGeom prst="ellipse">
            <a:avLst/>
          </a:prstGeom>
          <a:solidFill>
            <a:srgbClr val="2A88F9"/>
          </a:solidFill>
          <a:ln w="730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xmlns="" id="{F7B14FBE-BE73-7F2B-9894-A1D91BAF25A1}"/>
              </a:ext>
            </a:extLst>
          </p:cNvPr>
          <p:cNvSpPr/>
          <p:nvPr/>
        </p:nvSpPr>
        <p:spPr>
          <a:xfrm>
            <a:off x="5685951" y="3111169"/>
            <a:ext cx="1517332" cy="427278"/>
          </a:xfrm>
          <a:prstGeom prst="roundRect">
            <a:avLst>
              <a:gd name="adj" fmla="val 15263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srgbClr val="2A88F9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360363">
              <a:defRPr/>
            </a:pPr>
            <a:r>
              <a:rPr lang="en-US" altLang="ko-KR" sz="700" dirty="0">
                <a:solidFill>
                  <a:prstClr val="white">
                    <a:lumMod val="85000"/>
                  </a:prstClr>
                </a:solidFill>
              </a:rPr>
              <a:t>contents</a:t>
            </a:r>
          </a:p>
          <a:p>
            <a:pPr marL="360363"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4P MIX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D50ECD5C-2932-7E5B-2D70-7128051C9268}"/>
              </a:ext>
            </a:extLst>
          </p:cNvPr>
          <p:cNvGrpSpPr/>
          <p:nvPr/>
        </p:nvGrpSpPr>
        <p:grpSpPr>
          <a:xfrm>
            <a:off x="5737059" y="3151389"/>
            <a:ext cx="339891" cy="339891"/>
            <a:chOff x="1091240" y="320348"/>
            <a:chExt cx="252000" cy="252000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xmlns="" id="{FB466F0C-FEFE-DE1F-5AED-8056B9DE2FDF}"/>
                </a:ext>
              </a:extLst>
            </p:cNvPr>
            <p:cNvSpPr/>
            <p:nvPr/>
          </p:nvSpPr>
          <p:spPr>
            <a:xfrm>
              <a:off x="1091240" y="320348"/>
              <a:ext cx="252000" cy="252000"/>
            </a:xfrm>
            <a:prstGeom prst="roundRect">
              <a:avLst>
                <a:gd name="adj" fmla="val 15263"/>
              </a:avLst>
            </a:prstGeom>
            <a:solidFill>
              <a:srgbClr val="25B8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>
                <a:defRPr/>
              </a:pP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55" name="Group 16">
              <a:extLst>
                <a:ext uri="{FF2B5EF4-FFF2-40B4-BE49-F238E27FC236}">
                  <a16:creationId xmlns:a16="http://schemas.microsoft.com/office/drawing/2014/main" xmlns="" id="{A2E98A0D-F4E1-5CBF-BEBA-39803925E2F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26785" y="347901"/>
              <a:ext cx="168268" cy="193407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56" name="Freeform 17">
                <a:extLst>
                  <a:ext uri="{FF2B5EF4-FFF2-40B4-BE49-F238E27FC236}">
                    <a16:creationId xmlns:a16="http://schemas.microsoft.com/office/drawing/2014/main" xmlns="" id="{DB2B5BC2-AC4D-1C1C-EF3C-B717623BC1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Freeform 18">
                <a:extLst>
                  <a:ext uri="{FF2B5EF4-FFF2-40B4-BE49-F238E27FC236}">
                    <a16:creationId xmlns:a16="http://schemas.microsoft.com/office/drawing/2014/main" xmlns="" id="{1BF3BCF7-21A6-985E-C59F-FA53601B1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Freeform 19">
                <a:extLst>
                  <a:ext uri="{FF2B5EF4-FFF2-40B4-BE49-F238E27FC236}">
                    <a16:creationId xmlns:a16="http://schemas.microsoft.com/office/drawing/2014/main" xmlns="" id="{28BA2499-18AF-D87C-0FA2-81E553C660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Freeform 20">
                <a:extLst>
                  <a:ext uri="{FF2B5EF4-FFF2-40B4-BE49-F238E27FC236}">
                    <a16:creationId xmlns:a16="http://schemas.microsoft.com/office/drawing/2014/main" xmlns="" id="{CA3A7A87-A159-AD5F-09BF-3388ADC81B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86FCAB27-9EFA-3C75-E11E-162342E17572}"/>
              </a:ext>
            </a:extLst>
          </p:cNvPr>
          <p:cNvSpPr/>
          <p:nvPr/>
        </p:nvSpPr>
        <p:spPr>
          <a:xfrm>
            <a:off x="7090505" y="3302854"/>
            <a:ext cx="45719" cy="45719"/>
          </a:xfrm>
          <a:prstGeom prst="ellipse">
            <a:avLst/>
          </a:prstGeom>
          <a:solidFill>
            <a:srgbClr val="25B8E4"/>
          </a:solidFill>
          <a:ln w="730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xmlns="" id="{EA6A0372-1A40-83B0-19DE-8869F621F1D8}"/>
              </a:ext>
            </a:extLst>
          </p:cNvPr>
          <p:cNvSpPr/>
          <p:nvPr/>
        </p:nvSpPr>
        <p:spPr>
          <a:xfrm>
            <a:off x="4578668" y="4164294"/>
            <a:ext cx="1517332" cy="427278"/>
          </a:xfrm>
          <a:prstGeom prst="roundRect">
            <a:avLst>
              <a:gd name="adj" fmla="val 15263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srgbClr val="2A88F9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Ins="468000" rtlCol="0" anchor="ctr"/>
          <a:lstStyle/>
          <a:p>
            <a:pPr algn="r">
              <a:defRPr/>
            </a:pPr>
            <a:r>
              <a:rPr lang="en-US" altLang="ko-KR" sz="700" dirty="0">
                <a:solidFill>
                  <a:prstClr val="white">
                    <a:lumMod val="85000"/>
                  </a:prstClr>
                </a:solidFill>
              </a:rPr>
              <a:t>contents</a:t>
            </a:r>
          </a:p>
          <a:p>
            <a:pPr algn="r"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4P MIX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F6F74610-00FF-F4E9-BD24-30209DC3F324}"/>
              </a:ext>
            </a:extLst>
          </p:cNvPr>
          <p:cNvGrpSpPr/>
          <p:nvPr/>
        </p:nvGrpSpPr>
        <p:grpSpPr>
          <a:xfrm>
            <a:off x="5712451" y="4204514"/>
            <a:ext cx="339891" cy="339891"/>
            <a:chOff x="1091240" y="320348"/>
            <a:chExt cx="252000" cy="252000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xmlns="" id="{34DAC167-A1AD-1054-839A-9E1B65EEC38D}"/>
                </a:ext>
              </a:extLst>
            </p:cNvPr>
            <p:cNvSpPr/>
            <p:nvPr/>
          </p:nvSpPr>
          <p:spPr>
            <a:xfrm>
              <a:off x="1091240" y="320348"/>
              <a:ext cx="252000" cy="252000"/>
            </a:xfrm>
            <a:prstGeom prst="roundRect">
              <a:avLst>
                <a:gd name="adj" fmla="val 15263"/>
              </a:avLst>
            </a:prstGeom>
            <a:solidFill>
              <a:srgbClr val="2A88F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>
                <a:defRPr/>
              </a:pP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64" name="Group 16">
              <a:extLst>
                <a:ext uri="{FF2B5EF4-FFF2-40B4-BE49-F238E27FC236}">
                  <a16:creationId xmlns:a16="http://schemas.microsoft.com/office/drawing/2014/main" xmlns="" id="{73A604B5-5F45-85EA-CEFB-21A4A7F4200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26785" y="347901"/>
              <a:ext cx="168268" cy="193407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65" name="Freeform 17">
                <a:extLst>
                  <a:ext uri="{FF2B5EF4-FFF2-40B4-BE49-F238E27FC236}">
                    <a16:creationId xmlns:a16="http://schemas.microsoft.com/office/drawing/2014/main" xmlns="" id="{6627A39A-604A-3A55-1AD2-F15799E18D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Freeform 18">
                <a:extLst>
                  <a:ext uri="{FF2B5EF4-FFF2-40B4-BE49-F238E27FC236}">
                    <a16:creationId xmlns:a16="http://schemas.microsoft.com/office/drawing/2014/main" xmlns="" id="{E072F7B9-6B65-90FB-12B3-47BE590820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Freeform 19">
                <a:extLst>
                  <a:ext uri="{FF2B5EF4-FFF2-40B4-BE49-F238E27FC236}">
                    <a16:creationId xmlns:a16="http://schemas.microsoft.com/office/drawing/2014/main" xmlns="" id="{3D9184E3-A4AB-5C62-6364-F71949F0C7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Freeform 20">
                <a:extLst>
                  <a:ext uri="{FF2B5EF4-FFF2-40B4-BE49-F238E27FC236}">
                    <a16:creationId xmlns:a16="http://schemas.microsoft.com/office/drawing/2014/main" xmlns="" id="{4E2FB4C7-72AA-CD00-AC68-370747B2BA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EBD02162-7608-C6BE-1B10-4C5ACD2642EF}"/>
              </a:ext>
            </a:extLst>
          </p:cNvPr>
          <p:cNvSpPr/>
          <p:nvPr/>
        </p:nvSpPr>
        <p:spPr>
          <a:xfrm>
            <a:off x="4652897" y="4355979"/>
            <a:ext cx="45719" cy="45719"/>
          </a:xfrm>
          <a:prstGeom prst="ellipse">
            <a:avLst/>
          </a:prstGeom>
          <a:solidFill>
            <a:srgbClr val="25B8E4"/>
          </a:solidFill>
          <a:ln w="730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xmlns="" id="{9E73D9FF-762F-135F-D3F4-5A6F6289DB6D}"/>
              </a:ext>
            </a:extLst>
          </p:cNvPr>
          <p:cNvSpPr/>
          <p:nvPr/>
        </p:nvSpPr>
        <p:spPr>
          <a:xfrm>
            <a:off x="4578668" y="1941687"/>
            <a:ext cx="1517332" cy="427278"/>
          </a:xfrm>
          <a:prstGeom prst="roundRect">
            <a:avLst>
              <a:gd name="adj" fmla="val 15263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srgbClr val="2A88F9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Ins="468000" rtlCol="0" anchor="ctr"/>
          <a:lstStyle/>
          <a:p>
            <a:pPr algn="r">
              <a:defRPr/>
            </a:pPr>
            <a:r>
              <a:rPr lang="en-US" altLang="ko-KR" sz="700" dirty="0">
                <a:solidFill>
                  <a:prstClr val="white">
                    <a:lumMod val="85000"/>
                  </a:prstClr>
                </a:solidFill>
              </a:rPr>
              <a:t>contents</a:t>
            </a:r>
          </a:p>
          <a:p>
            <a:pPr algn="r"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4P MIX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xmlns="" id="{EFAE9982-1716-FF51-E90F-474EB1AED7AC}"/>
              </a:ext>
            </a:extLst>
          </p:cNvPr>
          <p:cNvGrpSpPr/>
          <p:nvPr/>
        </p:nvGrpSpPr>
        <p:grpSpPr>
          <a:xfrm>
            <a:off x="5712451" y="1981907"/>
            <a:ext cx="339891" cy="339891"/>
            <a:chOff x="1091240" y="320348"/>
            <a:chExt cx="252000" cy="252000"/>
          </a:xfrm>
        </p:grpSpPr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xmlns="" id="{B5076AE1-3616-05DC-CF7D-52BD6FB9571C}"/>
                </a:ext>
              </a:extLst>
            </p:cNvPr>
            <p:cNvSpPr/>
            <p:nvPr/>
          </p:nvSpPr>
          <p:spPr>
            <a:xfrm>
              <a:off x="1091240" y="320348"/>
              <a:ext cx="252000" cy="252000"/>
            </a:xfrm>
            <a:prstGeom prst="roundRect">
              <a:avLst>
                <a:gd name="adj" fmla="val 15263"/>
              </a:avLst>
            </a:prstGeom>
            <a:solidFill>
              <a:srgbClr val="25B8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>
                <a:defRPr/>
              </a:pP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2" name="Group 16">
              <a:extLst>
                <a:ext uri="{FF2B5EF4-FFF2-40B4-BE49-F238E27FC236}">
                  <a16:creationId xmlns:a16="http://schemas.microsoft.com/office/drawing/2014/main" xmlns="" id="{5267546C-D3D7-4DBC-73D1-6DBD62CFB7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26785" y="347901"/>
              <a:ext cx="168268" cy="193407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83" name="Freeform 17">
                <a:extLst>
                  <a:ext uri="{FF2B5EF4-FFF2-40B4-BE49-F238E27FC236}">
                    <a16:creationId xmlns:a16="http://schemas.microsoft.com/office/drawing/2014/main" xmlns="" id="{49D0DE7F-DACA-E0D0-32A4-8B5D1BAB9F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Freeform 18">
                <a:extLst>
                  <a:ext uri="{FF2B5EF4-FFF2-40B4-BE49-F238E27FC236}">
                    <a16:creationId xmlns:a16="http://schemas.microsoft.com/office/drawing/2014/main" xmlns="" id="{D83514FD-D392-579B-E066-F02E27CCD7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Freeform 19">
                <a:extLst>
                  <a:ext uri="{FF2B5EF4-FFF2-40B4-BE49-F238E27FC236}">
                    <a16:creationId xmlns:a16="http://schemas.microsoft.com/office/drawing/2014/main" xmlns="" id="{1B1E8B9D-7E43-8473-F1CD-45F5530A0E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Freeform 20">
                <a:extLst>
                  <a:ext uri="{FF2B5EF4-FFF2-40B4-BE49-F238E27FC236}">
                    <a16:creationId xmlns:a16="http://schemas.microsoft.com/office/drawing/2014/main" xmlns="" id="{92235A9D-61CB-1409-58AF-5CF96D100D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72350788-CAA0-791D-ED7D-21151C620A0B}"/>
              </a:ext>
            </a:extLst>
          </p:cNvPr>
          <p:cNvSpPr/>
          <p:nvPr/>
        </p:nvSpPr>
        <p:spPr>
          <a:xfrm>
            <a:off x="4652897" y="2133372"/>
            <a:ext cx="45719" cy="45719"/>
          </a:xfrm>
          <a:prstGeom prst="ellipse">
            <a:avLst/>
          </a:prstGeom>
          <a:solidFill>
            <a:srgbClr val="25B8E4"/>
          </a:solidFill>
          <a:ln w="730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62514976-1465-D31E-4652-1DB67BC8C815}"/>
              </a:ext>
            </a:extLst>
          </p:cNvPr>
          <p:cNvSpPr/>
          <p:nvPr/>
        </p:nvSpPr>
        <p:spPr>
          <a:xfrm>
            <a:off x="7367610" y="5224699"/>
            <a:ext cx="2074243" cy="960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D5BBE4A9-90C3-8681-4480-5614EC033239}"/>
              </a:ext>
            </a:extLst>
          </p:cNvPr>
          <p:cNvSpPr/>
          <p:nvPr/>
        </p:nvSpPr>
        <p:spPr>
          <a:xfrm>
            <a:off x="7381718" y="3003796"/>
            <a:ext cx="2074243" cy="960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626B0A7F-94FF-9487-8817-B53AC0CACDE1}"/>
              </a:ext>
            </a:extLst>
          </p:cNvPr>
          <p:cNvSpPr/>
          <p:nvPr/>
        </p:nvSpPr>
        <p:spPr>
          <a:xfrm>
            <a:off x="2241646" y="4109768"/>
            <a:ext cx="2074243" cy="960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FC3CB3F6-EAAE-6A47-26F6-DB738EA62040}"/>
              </a:ext>
            </a:extLst>
          </p:cNvPr>
          <p:cNvSpPr/>
          <p:nvPr/>
        </p:nvSpPr>
        <p:spPr>
          <a:xfrm>
            <a:off x="2255754" y="1888865"/>
            <a:ext cx="2074243" cy="960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29017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AC32AFC0-BE63-BFE1-CCB0-A51644A559F6}"/>
              </a:ext>
            </a:extLst>
          </p:cNvPr>
          <p:cNvGrpSpPr/>
          <p:nvPr/>
        </p:nvGrpSpPr>
        <p:grpSpPr>
          <a:xfrm>
            <a:off x="235267" y="183595"/>
            <a:ext cx="509589" cy="509589"/>
            <a:chOff x="1157287" y="1204675"/>
            <a:chExt cx="509589" cy="509589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163EEDE3-7090-6245-4632-1AC8D9EE4B3E}"/>
                </a:ext>
              </a:extLst>
            </p:cNvPr>
            <p:cNvSpPr/>
            <p:nvPr/>
          </p:nvSpPr>
          <p:spPr>
            <a:xfrm>
              <a:off x="1157287" y="1204675"/>
              <a:ext cx="509589" cy="509589"/>
            </a:xfrm>
            <a:prstGeom prst="ellipse">
              <a:avLst/>
            </a:prstGeom>
            <a:solidFill>
              <a:srgbClr val="2A88F9">
                <a:alpha val="10000"/>
              </a:srgbClr>
            </a:solidFill>
            <a:ln w="1079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xmlns="" id="{5CFFC134-EFEF-F66C-E7B0-BE645BC8AB2D}"/>
                </a:ext>
              </a:extLst>
            </p:cNvPr>
            <p:cNvSpPr/>
            <p:nvPr/>
          </p:nvSpPr>
          <p:spPr>
            <a:xfrm>
              <a:off x="1229180" y="1276568"/>
              <a:ext cx="365802" cy="365802"/>
            </a:xfrm>
            <a:prstGeom prst="ellipse">
              <a:avLst/>
            </a:prstGeom>
            <a:solidFill>
              <a:srgbClr val="2A88F9">
                <a:alpha val="30000"/>
              </a:srgbClr>
            </a:solidFill>
            <a:ln w="1079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E91987D6-D725-D28E-5FEC-49F18928960F}"/>
                </a:ext>
              </a:extLst>
            </p:cNvPr>
            <p:cNvSpPr/>
            <p:nvPr/>
          </p:nvSpPr>
          <p:spPr>
            <a:xfrm>
              <a:off x="1326356" y="1373744"/>
              <a:ext cx="171450" cy="171450"/>
            </a:xfrm>
            <a:prstGeom prst="ellipse">
              <a:avLst/>
            </a:prstGeom>
            <a:solidFill>
              <a:schemeClr val="bg1"/>
            </a:solidFill>
            <a:ln w="73025">
              <a:solidFill>
                <a:srgbClr val="2A88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D565C311-9A2E-D427-6395-E8CFEC44A689}"/>
              </a:ext>
            </a:extLst>
          </p:cNvPr>
          <p:cNvGrpSpPr/>
          <p:nvPr/>
        </p:nvGrpSpPr>
        <p:grpSpPr>
          <a:xfrm>
            <a:off x="11413807" y="183594"/>
            <a:ext cx="509589" cy="509589"/>
            <a:chOff x="1157287" y="1204675"/>
            <a:chExt cx="509589" cy="509589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38AD041E-0354-DDFA-E5DF-4DE5DD5141D8}"/>
                </a:ext>
              </a:extLst>
            </p:cNvPr>
            <p:cNvSpPr/>
            <p:nvPr/>
          </p:nvSpPr>
          <p:spPr>
            <a:xfrm>
              <a:off x="1157287" y="1204675"/>
              <a:ext cx="509589" cy="509589"/>
            </a:xfrm>
            <a:prstGeom prst="ellipse">
              <a:avLst/>
            </a:prstGeom>
            <a:solidFill>
              <a:srgbClr val="1FC0CA">
                <a:alpha val="10000"/>
              </a:srgbClr>
            </a:solidFill>
            <a:ln w="1079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xmlns="" id="{822BE3C9-AA4C-E13E-8FDB-CFA9390736EB}"/>
                </a:ext>
              </a:extLst>
            </p:cNvPr>
            <p:cNvSpPr/>
            <p:nvPr/>
          </p:nvSpPr>
          <p:spPr>
            <a:xfrm>
              <a:off x="1229180" y="1276568"/>
              <a:ext cx="365802" cy="365802"/>
            </a:xfrm>
            <a:prstGeom prst="ellipse">
              <a:avLst/>
            </a:prstGeom>
            <a:solidFill>
              <a:srgbClr val="1FC0CA">
                <a:alpha val="30000"/>
              </a:srgbClr>
            </a:solidFill>
            <a:ln w="1079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4293B281-C63B-E298-F3E7-07AFB40026BF}"/>
                </a:ext>
              </a:extLst>
            </p:cNvPr>
            <p:cNvSpPr/>
            <p:nvPr/>
          </p:nvSpPr>
          <p:spPr>
            <a:xfrm>
              <a:off x="1326356" y="1373744"/>
              <a:ext cx="171450" cy="171450"/>
            </a:xfrm>
            <a:prstGeom prst="ellipse">
              <a:avLst/>
            </a:prstGeom>
            <a:solidFill>
              <a:schemeClr val="bg1"/>
            </a:solidFill>
            <a:ln w="73025">
              <a:solidFill>
                <a:srgbClr val="1FC0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6DEEA974-EE51-C13B-C284-3F364D273EED}"/>
              </a:ext>
            </a:extLst>
          </p:cNvPr>
          <p:cNvCxnSpPr>
            <a:stCxn id="10" idx="6"/>
            <a:endCxn id="18" idx="2"/>
          </p:cNvCxnSpPr>
          <p:nvPr/>
        </p:nvCxnSpPr>
        <p:spPr>
          <a:xfrm flipV="1">
            <a:off x="575786" y="438388"/>
            <a:ext cx="11007090" cy="1"/>
          </a:xfrm>
          <a:prstGeom prst="line">
            <a:avLst/>
          </a:prstGeom>
          <a:ln w="41275">
            <a:gradFill flip="none" rotWithShape="1">
              <a:gsLst>
                <a:gs pos="0">
                  <a:srgbClr val="2A88F9"/>
                </a:gs>
                <a:gs pos="100000">
                  <a:srgbClr val="1FC0CA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xmlns="" id="{7A165C10-9B88-3CD1-24C8-66407BE0AE8D}"/>
              </a:ext>
            </a:extLst>
          </p:cNvPr>
          <p:cNvGrpSpPr/>
          <p:nvPr/>
        </p:nvGrpSpPr>
        <p:grpSpPr>
          <a:xfrm>
            <a:off x="916306" y="224749"/>
            <a:ext cx="1517332" cy="427278"/>
            <a:chOff x="916306" y="224749"/>
            <a:chExt cx="1517332" cy="427278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xmlns="" id="{8032C704-B126-DE26-B55D-32B8B5BA5A50}"/>
                </a:ext>
              </a:extLst>
            </p:cNvPr>
            <p:cNvSpPr/>
            <p:nvPr/>
          </p:nvSpPr>
          <p:spPr>
            <a:xfrm>
              <a:off x="916306" y="224749"/>
              <a:ext cx="1517332" cy="427278"/>
            </a:xfrm>
            <a:prstGeom prst="roundRect">
              <a:avLst>
                <a:gd name="adj" fmla="val 15263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5400000" algn="t" rotWithShape="0">
                <a:srgbClr val="2A88F9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360363">
                <a:defRPr/>
              </a:pPr>
              <a:r>
                <a:rPr lang="en-US" altLang="ko-KR" sz="700" dirty="0">
                  <a:solidFill>
                    <a:prstClr val="white">
                      <a:lumMod val="85000"/>
                    </a:prstClr>
                  </a:solidFill>
                </a:rPr>
                <a:t>contents</a:t>
              </a:r>
            </a:p>
            <a:p>
              <a:pPr marL="360363">
                <a:defRPr/>
              </a:pPr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4P MIX</a:t>
              </a:r>
              <a:endPara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xmlns="" id="{A0948925-F886-0E32-597F-74F3056725AD}"/>
                </a:ext>
              </a:extLst>
            </p:cNvPr>
            <p:cNvGrpSpPr/>
            <p:nvPr/>
          </p:nvGrpSpPr>
          <p:grpSpPr>
            <a:xfrm>
              <a:off x="967414" y="264969"/>
              <a:ext cx="339891" cy="339891"/>
              <a:chOff x="1091240" y="320348"/>
              <a:chExt cx="252000" cy="252000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xmlns="" id="{38A56D6F-2A62-C754-03D4-1E0D971E9459}"/>
                  </a:ext>
                </a:extLst>
              </p:cNvPr>
              <p:cNvSpPr/>
              <p:nvPr/>
            </p:nvSpPr>
            <p:spPr>
              <a:xfrm>
                <a:off x="1091240" y="320348"/>
                <a:ext cx="252000" cy="252000"/>
              </a:xfrm>
              <a:prstGeom prst="roundRect">
                <a:avLst>
                  <a:gd name="adj" fmla="val 15263"/>
                </a:avLst>
              </a:prstGeom>
              <a:solidFill>
                <a:srgbClr val="2A88F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>
                  <a:defRPr/>
                </a:pPr>
                <a:endPara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3" name="Group 16">
                <a:extLst>
                  <a:ext uri="{FF2B5EF4-FFF2-40B4-BE49-F238E27FC236}">
                    <a16:creationId xmlns:a16="http://schemas.microsoft.com/office/drawing/2014/main" xmlns="" id="{E8F6385A-B642-EF3C-A840-3377BCB080D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6785" y="347901"/>
                <a:ext cx="168268" cy="193407"/>
                <a:chOff x="1039" y="1681"/>
                <a:chExt cx="1071" cy="1231"/>
              </a:xfrm>
              <a:solidFill>
                <a:schemeClr val="bg1"/>
              </a:solidFill>
            </p:grpSpPr>
            <p:sp>
              <p:nvSpPr>
                <p:cNvPr id="24" name="Freeform 17">
                  <a:extLst>
                    <a:ext uri="{FF2B5EF4-FFF2-40B4-BE49-F238E27FC236}">
                      <a16:creationId xmlns:a16="http://schemas.microsoft.com/office/drawing/2014/main" xmlns="" id="{0E609A23-E244-782D-B4D8-435F76B592A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Freeform 18">
                  <a:extLst>
                    <a:ext uri="{FF2B5EF4-FFF2-40B4-BE49-F238E27FC236}">
                      <a16:creationId xmlns:a16="http://schemas.microsoft.com/office/drawing/2014/main" xmlns="" id="{69830F72-D765-7D47-A440-223B560F2D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Freeform 19">
                  <a:extLst>
                    <a:ext uri="{FF2B5EF4-FFF2-40B4-BE49-F238E27FC236}">
                      <a16:creationId xmlns:a16="http://schemas.microsoft.com/office/drawing/2014/main" xmlns="" id="{FD77E1C2-0880-933C-D27D-AEE31756A9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Freeform 20">
                  <a:extLst>
                    <a:ext uri="{FF2B5EF4-FFF2-40B4-BE49-F238E27FC236}">
                      <a16:creationId xmlns:a16="http://schemas.microsoft.com/office/drawing/2014/main" xmlns="" id="{3E219A2F-1204-08D5-DE09-217FD08465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xmlns="" id="{073202DE-5782-871E-B080-2FE71DC00E64}"/>
                </a:ext>
              </a:extLst>
            </p:cNvPr>
            <p:cNvSpPr/>
            <p:nvPr/>
          </p:nvSpPr>
          <p:spPr>
            <a:xfrm>
              <a:off x="2320860" y="416434"/>
              <a:ext cx="45719" cy="45719"/>
            </a:xfrm>
            <a:prstGeom prst="ellipse">
              <a:avLst/>
            </a:prstGeom>
            <a:solidFill>
              <a:srgbClr val="2A88F9"/>
            </a:solidFill>
            <a:ln w="730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xmlns="" id="{44926593-1B84-2A21-AD7F-A32A530FE1E5}"/>
              </a:ext>
            </a:extLst>
          </p:cNvPr>
          <p:cNvGrpSpPr/>
          <p:nvPr/>
        </p:nvGrpSpPr>
        <p:grpSpPr>
          <a:xfrm>
            <a:off x="2605088" y="224749"/>
            <a:ext cx="4890769" cy="427278"/>
            <a:chOff x="2605088" y="224749"/>
            <a:chExt cx="4890769" cy="42727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xmlns="" id="{7B70359E-4638-2252-8164-F9F62847BAEB}"/>
                </a:ext>
              </a:extLst>
            </p:cNvPr>
            <p:cNvSpPr/>
            <p:nvPr/>
          </p:nvSpPr>
          <p:spPr>
            <a:xfrm>
              <a:off x="2605088" y="224749"/>
              <a:ext cx="4890769" cy="427278"/>
            </a:xfrm>
            <a:prstGeom prst="roundRect">
              <a:avLst>
                <a:gd name="adj" fmla="val 15263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5400000" algn="t" rotWithShape="0">
                <a:srgbClr val="2A88F9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85725">
                <a:defRPr/>
              </a:pPr>
              <a:r>
                <a:rPr lang="en-US" altLang="ko-KR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600" kern="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xmlns="" id="{1086A65A-FC86-E4E2-E94E-E922E7271422}"/>
                </a:ext>
              </a:extLst>
            </p:cNvPr>
            <p:cNvSpPr/>
            <p:nvPr/>
          </p:nvSpPr>
          <p:spPr>
            <a:xfrm>
              <a:off x="2667635" y="412054"/>
              <a:ext cx="45719" cy="45719"/>
            </a:xfrm>
            <a:prstGeom prst="ellipse">
              <a:avLst/>
            </a:prstGeom>
            <a:solidFill>
              <a:srgbClr val="2A88F9"/>
            </a:solidFill>
            <a:ln w="730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xmlns="" id="{B017B054-F29F-C006-0BB1-F37FD5BB8AFA}"/>
              </a:ext>
            </a:extLst>
          </p:cNvPr>
          <p:cNvGraphicFramePr/>
          <p:nvPr/>
        </p:nvGraphicFramePr>
        <p:xfrm>
          <a:off x="1206194" y="2175334"/>
          <a:ext cx="10066328" cy="364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157FCF9-FE11-E618-ED60-50E5E797EB09}"/>
              </a:ext>
            </a:extLst>
          </p:cNvPr>
          <p:cNvSpPr/>
          <p:nvPr/>
        </p:nvSpPr>
        <p:spPr>
          <a:xfrm>
            <a:off x="7452315" y="1711044"/>
            <a:ext cx="37714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xmlns="" id="{B5865D05-8060-DD95-6D7F-2FFDE26B19EE}"/>
              </a:ext>
            </a:extLst>
          </p:cNvPr>
          <p:cNvGrpSpPr/>
          <p:nvPr/>
        </p:nvGrpSpPr>
        <p:grpSpPr>
          <a:xfrm>
            <a:off x="2366579" y="4385329"/>
            <a:ext cx="1613246" cy="427278"/>
            <a:chOff x="5937698" y="1085953"/>
            <a:chExt cx="1613246" cy="427278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xmlns="" id="{80C31CCE-63CC-4CA3-79B8-37BAF0AB203F}"/>
                </a:ext>
              </a:extLst>
            </p:cNvPr>
            <p:cNvSpPr/>
            <p:nvPr/>
          </p:nvSpPr>
          <p:spPr>
            <a:xfrm>
              <a:off x="5937698" y="1085953"/>
              <a:ext cx="1613246" cy="427278"/>
            </a:xfrm>
            <a:prstGeom prst="roundRect">
              <a:avLst>
                <a:gd name="adj" fmla="val 15263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5400000" algn="t" rotWithShape="0">
                <a:srgbClr val="2A88F9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360363">
                <a:defRPr/>
              </a:pPr>
              <a:r>
                <a:rPr lang="en-US" altLang="ko-KR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contents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xmlns="" id="{7A46D6C7-2331-FB85-07A4-A3ECE4D1749A}"/>
                </a:ext>
              </a:extLst>
            </p:cNvPr>
            <p:cNvSpPr/>
            <p:nvPr/>
          </p:nvSpPr>
          <p:spPr>
            <a:xfrm>
              <a:off x="5988806" y="1126173"/>
              <a:ext cx="339891" cy="339891"/>
            </a:xfrm>
            <a:prstGeom prst="roundRect">
              <a:avLst>
                <a:gd name="adj" fmla="val 15263"/>
              </a:avLst>
            </a:prstGeom>
            <a:solidFill>
              <a:srgbClr val="1FC0C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1200" b="1" dirty="0">
                  <a:solidFill>
                    <a:prstClr val="white"/>
                  </a:solidFill>
                </a:rPr>
                <a:t>20</a:t>
              </a:r>
              <a:r>
                <a:rPr lang="en-US" altLang="ko-KR" sz="800" b="1" dirty="0">
                  <a:solidFill>
                    <a:prstClr val="white"/>
                  </a:solidFill>
                </a:rPr>
                <a:t>%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xmlns="" id="{C3AA42B1-73D3-A020-4334-847BECFA5711}"/>
              </a:ext>
            </a:extLst>
          </p:cNvPr>
          <p:cNvGrpSpPr/>
          <p:nvPr/>
        </p:nvGrpSpPr>
        <p:grpSpPr>
          <a:xfrm>
            <a:off x="5601346" y="2035764"/>
            <a:ext cx="1613246" cy="427278"/>
            <a:chOff x="5937698" y="1085953"/>
            <a:chExt cx="1613246" cy="427278"/>
          </a:xfrm>
        </p:grpSpPr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xmlns="" id="{97C2820A-49E2-EF90-D7CE-0035A625FA50}"/>
                </a:ext>
              </a:extLst>
            </p:cNvPr>
            <p:cNvSpPr/>
            <p:nvPr/>
          </p:nvSpPr>
          <p:spPr>
            <a:xfrm>
              <a:off x="5937698" y="1085953"/>
              <a:ext cx="1613246" cy="427278"/>
            </a:xfrm>
            <a:prstGeom prst="roundRect">
              <a:avLst>
                <a:gd name="adj" fmla="val 15263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5400000" algn="t" rotWithShape="0">
                <a:srgbClr val="2A88F9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360363">
                <a:defRPr/>
              </a:pPr>
              <a:r>
                <a:rPr lang="en-US" altLang="ko-KR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contents</a:t>
              </a: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xmlns="" id="{DD07AE38-6483-038A-C6E9-A9159246A511}"/>
                </a:ext>
              </a:extLst>
            </p:cNvPr>
            <p:cNvSpPr/>
            <p:nvPr/>
          </p:nvSpPr>
          <p:spPr>
            <a:xfrm>
              <a:off x="5988806" y="1126173"/>
              <a:ext cx="339891" cy="339891"/>
            </a:xfrm>
            <a:prstGeom prst="roundRect">
              <a:avLst>
                <a:gd name="adj" fmla="val 15263"/>
              </a:avLst>
            </a:prstGeom>
            <a:solidFill>
              <a:srgbClr val="2A88F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1200" b="1" dirty="0">
                  <a:solidFill>
                    <a:prstClr val="white"/>
                  </a:solidFill>
                </a:rPr>
                <a:t>88</a:t>
              </a:r>
              <a:r>
                <a:rPr lang="en-US" altLang="ko-KR" sz="800" b="1" dirty="0">
                  <a:solidFill>
                    <a:prstClr val="white"/>
                  </a:solidFill>
                </a:rPr>
                <a:t>%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488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AC32AFC0-BE63-BFE1-CCB0-A51644A559F6}"/>
              </a:ext>
            </a:extLst>
          </p:cNvPr>
          <p:cNvGrpSpPr/>
          <p:nvPr/>
        </p:nvGrpSpPr>
        <p:grpSpPr>
          <a:xfrm>
            <a:off x="235267" y="183595"/>
            <a:ext cx="509589" cy="509589"/>
            <a:chOff x="1157287" y="1204675"/>
            <a:chExt cx="509589" cy="509589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163EEDE3-7090-6245-4632-1AC8D9EE4B3E}"/>
                </a:ext>
              </a:extLst>
            </p:cNvPr>
            <p:cNvSpPr/>
            <p:nvPr/>
          </p:nvSpPr>
          <p:spPr>
            <a:xfrm>
              <a:off x="1157287" y="1204675"/>
              <a:ext cx="509589" cy="509589"/>
            </a:xfrm>
            <a:prstGeom prst="ellipse">
              <a:avLst/>
            </a:prstGeom>
            <a:solidFill>
              <a:srgbClr val="2A88F9">
                <a:alpha val="10000"/>
              </a:srgbClr>
            </a:solidFill>
            <a:ln w="1079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xmlns="" id="{5CFFC134-EFEF-F66C-E7B0-BE645BC8AB2D}"/>
                </a:ext>
              </a:extLst>
            </p:cNvPr>
            <p:cNvSpPr/>
            <p:nvPr/>
          </p:nvSpPr>
          <p:spPr>
            <a:xfrm>
              <a:off x="1229180" y="1276568"/>
              <a:ext cx="365802" cy="365802"/>
            </a:xfrm>
            <a:prstGeom prst="ellipse">
              <a:avLst/>
            </a:prstGeom>
            <a:solidFill>
              <a:srgbClr val="2A88F9">
                <a:alpha val="30000"/>
              </a:srgbClr>
            </a:solidFill>
            <a:ln w="1079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E91987D6-D725-D28E-5FEC-49F18928960F}"/>
                </a:ext>
              </a:extLst>
            </p:cNvPr>
            <p:cNvSpPr/>
            <p:nvPr/>
          </p:nvSpPr>
          <p:spPr>
            <a:xfrm>
              <a:off x="1326356" y="1373744"/>
              <a:ext cx="171450" cy="171450"/>
            </a:xfrm>
            <a:prstGeom prst="ellipse">
              <a:avLst/>
            </a:prstGeom>
            <a:solidFill>
              <a:schemeClr val="bg1"/>
            </a:solidFill>
            <a:ln w="73025">
              <a:solidFill>
                <a:srgbClr val="2A88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D565C311-9A2E-D427-6395-E8CFEC44A689}"/>
              </a:ext>
            </a:extLst>
          </p:cNvPr>
          <p:cNvGrpSpPr/>
          <p:nvPr/>
        </p:nvGrpSpPr>
        <p:grpSpPr>
          <a:xfrm>
            <a:off x="11413807" y="183594"/>
            <a:ext cx="509589" cy="509589"/>
            <a:chOff x="1157287" y="1204675"/>
            <a:chExt cx="509589" cy="509589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38AD041E-0354-DDFA-E5DF-4DE5DD5141D8}"/>
                </a:ext>
              </a:extLst>
            </p:cNvPr>
            <p:cNvSpPr/>
            <p:nvPr/>
          </p:nvSpPr>
          <p:spPr>
            <a:xfrm>
              <a:off x="1157287" y="1204675"/>
              <a:ext cx="509589" cy="509589"/>
            </a:xfrm>
            <a:prstGeom prst="ellipse">
              <a:avLst/>
            </a:prstGeom>
            <a:solidFill>
              <a:srgbClr val="1FC0CA">
                <a:alpha val="10000"/>
              </a:srgbClr>
            </a:solidFill>
            <a:ln w="1079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xmlns="" id="{822BE3C9-AA4C-E13E-8FDB-CFA9390736EB}"/>
                </a:ext>
              </a:extLst>
            </p:cNvPr>
            <p:cNvSpPr/>
            <p:nvPr/>
          </p:nvSpPr>
          <p:spPr>
            <a:xfrm>
              <a:off x="1229180" y="1276568"/>
              <a:ext cx="365802" cy="365802"/>
            </a:xfrm>
            <a:prstGeom prst="ellipse">
              <a:avLst/>
            </a:prstGeom>
            <a:solidFill>
              <a:srgbClr val="1FC0CA">
                <a:alpha val="30000"/>
              </a:srgbClr>
            </a:solidFill>
            <a:ln w="1079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4293B281-C63B-E298-F3E7-07AFB40026BF}"/>
                </a:ext>
              </a:extLst>
            </p:cNvPr>
            <p:cNvSpPr/>
            <p:nvPr/>
          </p:nvSpPr>
          <p:spPr>
            <a:xfrm>
              <a:off x="1326356" y="1373744"/>
              <a:ext cx="171450" cy="171450"/>
            </a:xfrm>
            <a:prstGeom prst="ellipse">
              <a:avLst/>
            </a:prstGeom>
            <a:solidFill>
              <a:schemeClr val="bg1"/>
            </a:solidFill>
            <a:ln w="73025">
              <a:solidFill>
                <a:srgbClr val="1FC0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6DEEA974-EE51-C13B-C284-3F364D273EED}"/>
              </a:ext>
            </a:extLst>
          </p:cNvPr>
          <p:cNvCxnSpPr>
            <a:stCxn id="10" idx="6"/>
            <a:endCxn id="18" idx="2"/>
          </p:cNvCxnSpPr>
          <p:nvPr/>
        </p:nvCxnSpPr>
        <p:spPr>
          <a:xfrm flipV="1">
            <a:off x="575786" y="438388"/>
            <a:ext cx="11007090" cy="1"/>
          </a:xfrm>
          <a:prstGeom prst="line">
            <a:avLst/>
          </a:prstGeom>
          <a:ln w="41275">
            <a:gradFill flip="none" rotWithShape="1">
              <a:gsLst>
                <a:gs pos="0">
                  <a:srgbClr val="2A88F9"/>
                </a:gs>
                <a:gs pos="100000">
                  <a:srgbClr val="1FC0CA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510C6B35-F1B1-C7A6-EBF9-18DA2C074E87}"/>
              </a:ext>
            </a:extLst>
          </p:cNvPr>
          <p:cNvGrpSpPr/>
          <p:nvPr/>
        </p:nvGrpSpPr>
        <p:grpSpPr>
          <a:xfrm>
            <a:off x="916306" y="224749"/>
            <a:ext cx="1517332" cy="427278"/>
            <a:chOff x="916306" y="224749"/>
            <a:chExt cx="1517332" cy="427278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xmlns="" id="{8032C704-B126-DE26-B55D-32B8B5BA5A50}"/>
                </a:ext>
              </a:extLst>
            </p:cNvPr>
            <p:cNvSpPr/>
            <p:nvPr/>
          </p:nvSpPr>
          <p:spPr>
            <a:xfrm>
              <a:off x="916306" y="224749"/>
              <a:ext cx="1517332" cy="427278"/>
            </a:xfrm>
            <a:prstGeom prst="roundRect">
              <a:avLst>
                <a:gd name="adj" fmla="val 15263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5400000" algn="t" rotWithShape="0">
                <a:srgbClr val="2A88F9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360363">
                <a:defRPr/>
              </a:pPr>
              <a:r>
                <a:rPr lang="en-US" altLang="ko-KR" sz="700" dirty="0">
                  <a:solidFill>
                    <a:prstClr val="white">
                      <a:lumMod val="85000"/>
                    </a:prstClr>
                  </a:solidFill>
                </a:rPr>
                <a:t>contents</a:t>
              </a:r>
            </a:p>
            <a:p>
              <a:pPr marL="360363">
                <a:defRPr/>
              </a:pPr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4P MIX</a:t>
              </a:r>
              <a:endPara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xmlns="" id="{A0948925-F886-0E32-597F-74F3056725AD}"/>
                </a:ext>
              </a:extLst>
            </p:cNvPr>
            <p:cNvGrpSpPr/>
            <p:nvPr/>
          </p:nvGrpSpPr>
          <p:grpSpPr>
            <a:xfrm>
              <a:off x="967414" y="264969"/>
              <a:ext cx="339891" cy="339891"/>
              <a:chOff x="1091240" y="320348"/>
              <a:chExt cx="252000" cy="252000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xmlns="" id="{38A56D6F-2A62-C754-03D4-1E0D971E9459}"/>
                  </a:ext>
                </a:extLst>
              </p:cNvPr>
              <p:cNvSpPr/>
              <p:nvPr/>
            </p:nvSpPr>
            <p:spPr>
              <a:xfrm>
                <a:off x="1091240" y="320348"/>
                <a:ext cx="252000" cy="252000"/>
              </a:xfrm>
              <a:prstGeom prst="roundRect">
                <a:avLst>
                  <a:gd name="adj" fmla="val 15263"/>
                </a:avLst>
              </a:prstGeom>
              <a:solidFill>
                <a:srgbClr val="2A88F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>
                  <a:defRPr/>
                </a:pPr>
                <a:endPara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3" name="Group 16">
                <a:extLst>
                  <a:ext uri="{FF2B5EF4-FFF2-40B4-BE49-F238E27FC236}">
                    <a16:creationId xmlns:a16="http://schemas.microsoft.com/office/drawing/2014/main" xmlns="" id="{E8F6385A-B642-EF3C-A840-3377BCB080D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6785" y="347901"/>
                <a:ext cx="168268" cy="193407"/>
                <a:chOff x="1039" y="1681"/>
                <a:chExt cx="1071" cy="1231"/>
              </a:xfrm>
              <a:solidFill>
                <a:schemeClr val="bg1"/>
              </a:solidFill>
            </p:grpSpPr>
            <p:sp>
              <p:nvSpPr>
                <p:cNvPr id="24" name="Freeform 17">
                  <a:extLst>
                    <a:ext uri="{FF2B5EF4-FFF2-40B4-BE49-F238E27FC236}">
                      <a16:creationId xmlns:a16="http://schemas.microsoft.com/office/drawing/2014/main" xmlns="" id="{0E609A23-E244-782D-B4D8-435F76B592A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Freeform 18">
                  <a:extLst>
                    <a:ext uri="{FF2B5EF4-FFF2-40B4-BE49-F238E27FC236}">
                      <a16:creationId xmlns:a16="http://schemas.microsoft.com/office/drawing/2014/main" xmlns="" id="{69830F72-D765-7D47-A440-223B560F2D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Freeform 19">
                  <a:extLst>
                    <a:ext uri="{FF2B5EF4-FFF2-40B4-BE49-F238E27FC236}">
                      <a16:creationId xmlns:a16="http://schemas.microsoft.com/office/drawing/2014/main" xmlns="" id="{FD77E1C2-0880-933C-D27D-AEE31756A9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Freeform 20">
                  <a:extLst>
                    <a:ext uri="{FF2B5EF4-FFF2-40B4-BE49-F238E27FC236}">
                      <a16:creationId xmlns:a16="http://schemas.microsoft.com/office/drawing/2014/main" xmlns="" id="{3E219A2F-1204-08D5-DE09-217FD08465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xmlns="" id="{073202DE-5782-871E-B080-2FE71DC00E64}"/>
                </a:ext>
              </a:extLst>
            </p:cNvPr>
            <p:cNvSpPr/>
            <p:nvPr/>
          </p:nvSpPr>
          <p:spPr>
            <a:xfrm>
              <a:off x="2320860" y="416434"/>
              <a:ext cx="45719" cy="45719"/>
            </a:xfrm>
            <a:prstGeom prst="ellipse">
              <a:avLst/>
            </a:prstGeom>
            <a:solidFill>
              <a:srgbClr val="2A88F9"/>
            </a:solidFill>
            <a:ln w="730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5528BE18-976C-18F7-8C27-D8E0CCDFFF3B}"/>
              </a:ext>
            </a:extLst>
          </p:cNvPr>
          <p:cNvGrpSpPr/>
          <p:nvPr/>
        </p:nvGrpSpPr>
        <p:grpSpPr>
          <a:xfrm>
            <a:off x="2605088" y="224749"/>
            <a:ext cx="4890769" cy="427278"/>
            <a:chOff x="2605088" y="224749"/>
            <a:chExt cx="4890769" cy="42727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xmlns="" id="{7B70359E-4638-2252-8164-F9F62847BAEB}"/>
                </a:ext>
              </a:extLst>
            </p:cNvPr>
            <p:cNvSpPr/>
            <p:nvPr/>
          </p:nvSpPr>
          <p:spPr>
            <a:xfrm>
              <a:off x="2605088" y="224749"/>
              <a:ext cx="4890769" cy="427278"/>
            </a:xfrm>
            <a:prstGeom prst="roundRect">
              <a:avLst>
                <a:gd name="adj" fmla="val 15263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5400000" algn="t" rotWithShape="0">
                <a:srgbClr val="2A88F9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85725">
                <a:defRPr/>
              </a:pPr>
              <a:r>
                <a:rPr lang="en-US" altLang="ko-KR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600" kern="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xmlns="" id="{1086A65A-FC86-E4E2-E94E-E922E7271422}"/>
                </a:ext>
              </a:extLst>
            </p:cNvPr>
            <p:cNvSpPr/>
            <p:nvPr/>
          </p:nvSpPr>
          <p:spPr>
            <a:xfrm>
              <a:off x="2667635" y="412054"/>
              <a:ext cx="45719" cy="45719"/>
            </a:xfrm>
            <a:prstGeom prst="ellipse">
              <a:avLst/>
            </a:prstGeom>
            <a:solidFill>
              <a:srgbClr val="2A88F9"/>
            </a:solidFill>
            <a:ln w="730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EE55B5D4-32CA-8275-711D-8D4CBC8DA53A}"/>
              </a:ext>
            </a:extLst>
          </p:cNvPr>
          <p:cNvSpPr/>
          <p:nvPr/>
        </p:nvSpPr>
        <p:spPr>
          <a:xfrm>
            <a:off x="1691878" y="1710736"/>
            <a:ext cx="8808243" cy="20174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rgbClr val="2A88F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CC6B91BC-7C28-2AD6-8BF5-129B1BC5FAAC}"/>
              </a:ext>
            </a:extLst>
          </p:cNvPr>
          <p:cNvSpPr/>
          <p:nvPr/>
        </p:nvSpPr>
        <p:spPr>
          <a:xfrm>
            <a:off x="1691878" y="1710736"/>
            <a:ext cx="2017486" cy="201748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A4E27723-67B3-4797-6E3F-BEAB4C13847C}"/>
              </a:ext>
            </a:extLst>
          </p:cNvPr>
          <p:cNvSpPr/>
          <p:nvPr/>
        </p:nvSpPr>
        <p:spPr>
          <a:xfrm>
            <a:off x="8681714" y="1710736"/>
            <a:ext cx="1818407" cy="2017486"/>
          </a:xfrm>
          <a:prstGeom prst="rect">
            <a:avLst/>
          </a:prstGeom>
          <a:solidFill>
            <a:srgbClr val="2A8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20</a:t>
            </a:r>
            <a:r>
              <a:rPr lang="ko-KR" altLang="en-US" sz="1400" b="1" dirty="0">
                <a:solidFill>
                  <a:prstClr val="white"/>
                </a:solidFill>
              </a:rPr>
              <a:t>대 남성 선호도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3600" b="1" dirty="0">
                <a:solidFill>
                  <a:prstClr val="white"/>
                </a:solidFill>
              </a:rPr>
              <a:t>82</a:t>
            </a:r>
            <a:r>
              <a:rPr lang="en-US" altLang="ko-KR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9CC33704-BE04-AC21-561D-C5028878BDDE}"/>
              </a:ext>
            </a:extLst>
          </p:cNvPr>
          <p:cNvSpPr/>
          <p:nvPr/>
        </p:nvSpPr>
        <p:spPr>
          <a:xfrm>
            <a:off x="4094454" y="3090121"/>
            <a:ext cx="257474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rgbClr val="2A88F9"/>
                </a:solidFill>
              </a:rPr>
              <a:t>★★★★★ ★★★</a:t>
            </a:r>
            <a:r>
              <a:rPr lang="ko-KR" altLang="en-US" dirty="0">
                <a:solidFill>
                  <a:prstClr val="white">
                    <a:lumMod val="85000"/>
                  </a:prstClr>
                </a:solidFill>
              </a:rPr>
              <a:t>★★</a:t>
            </a:r>
            <a:endParaRPr lang="en-US" altLang="ko-KR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108E60CD-9B63-3DCD-CA19-19CBC87DDFD8}"/>
              </a:ext>
            </a:extLst>
          </p:cNvPr>
          <p:cNvSpPr/>
          <p:nvPr/>
        </p:nvSpPr>
        <p:spPr>
          <a:xfrm>
            <a:off x="4103678" y="2019358"/>
            <a:ext cx="41837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A760A94A-8F94-1C38-F3AF-08F470FA938C}"/>
              </a:ext>
            </a:extLst>
          </p:cNvPr>
          <p:cNvSpPr/>
          <p:nvPr/>
        </p:nvSpPr>
        <p:spPr>
          <a:xfrm>
            <a:off x="1691878" y="4104741"/>
            <a:ext cx="8808243" cy="20174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rgbClr val="2A88F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0D063254-F5CB-B77F-B591-A2A41845BCEB}"/>
              </a:ext>
            </a:extLst>
          </p:cNvPr>
          <p:cNvSpPr/>
          <p:nvPr/>
        </p:nvSpPr>
        <p:spPr>
          <a:xfrm>
            <a:off x="1691878" y="4104741"/>
            <a:ext cx="2017486" cy="201748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18A88050-E507-70EA-DBB1-82AE24CAC236}"/>
              </a:ext>
            </a:extLst>
          </p:cNvPr>
          <p:cNvSpPr/>
          <p:nvPr/>
        </p:nvSpPr>
        <p:spPr>
          <a:xfrm>
            <a:off x="8681714" y="4104741"/>
            <a:ext cx="1818407" cy="2017486"/>
          </a:xfrm>
          <a:prstGeom prst="rect">
            <a:avLst/>
          </a:prstGeom>
          <a:solidFill>
            <a:srgbClr val="1FC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30</a:t>
            </a:r>
            <a:r>
              <a:rPr lang="ko-KR" altLang="en-US" sz="1400" b="1" dirty="0">
                <a:solidFill>
                  <a:prstClr val="white"/>
                </a:solidFill>
              </a:rPr>
              <a:t>대 남성 선호도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3600" b="1" dirty="0">
                <a:solidFill>
                  <a:prstClr val="white"/>
                </a:solidFill>
              </a:rPr>
              <a:t>67</a:t>
            </a:r>
            <a:r>
              <a:rPr lang="en-US" altLang="ko-KR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97A75FFA-8210-3739-ECF0-F0585FF4B2B5}"/>
              </a:ext>
            </a:extLst>
          </p:cNvPr>
          <p:cNvSpPr/>
          <p:nvPr/>
        </p:nvSpPr>
        <p:spPr>
          <a:xfrm>
            <a:off x="4094454" y="5484126"/>
            <a:ext cx="257474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rgbClr val="1FC0CA"/>
                </a:solidFill>
              </a:rPr>
              <a:t>★★★★★ ★★</a:t>
            </a:r>
            <a:r>
              <a:rPr lang="ko-KR" altLang="en-US" dirty="0">
                <a:solidFill>
                  <a:prstClr val="white">
                    <a:lumMod val="85000"/>
                  </a:prstClr>
                </a:solidFill>
              </a:rPr>
              <a:t>★★★</a:t>
            </a:r>
            <a:endParaRPr lang="en-US" altLang="ko-KR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AF768BF8-D2EC-05A7-38C7-6B38946974BC}"/>
              </a:ext>
            </a:extLst>
          </p:cNvPr>
          <p:cNvSpPr/>
          <p:nvPr/>
        </p:nvSpPr>
        <p:spPr>
          <a:xfrm>
            <a:off x="4103678" y="4413363"/>
            <a:ext cx="41837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510555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AC32AFC0-BE63-BFE1-CCB0-A51644A559F6}"/>
              </a:ext>
            </a:extLst>
          </p:cNvPr>
          <p:cNvGrpSpPr/>
          <p:nvPr/>
        </p:nvGrpSpPr>
        <p:grpSpPr>
          <a:xfrm>
            <a:off x="235267" y="183595"/>
            <a:ext cx="509589" cy="509589"/>
            <a:chOff x="1157287" y="1204675"/>
            <a:chExt cx="509589" cy="509589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163EEDE3-7090-6245-4632-1AC8D9EE4B3E}"/>
                </a:ext>
              </a:extLst>
            </p:cNvPr>
            <p:cNvSpPr/>
            <p:nvPr/>
          </p:nvSpPr>
          <p:spPr>
            <a:xfrm>
              <a:off x="1157287" y="1204675"/>
              <a:ext cx="509589" cy="509589"/>
            </a:xfrm>
            <a:prstGeom prst="ellipse">
              <a:avLst/>
            </a:prstGeom>
            <a:solidFill>
              <a:srgbClr val="2A88F9">
                <a:alpha val="10000"/>
              </a:srgbClr>
            </a:solidFill>
            <a:ln w="1079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xmlns="" id="{5CFFC134-EFEF-F66C-E7B0-BE645BC8AB2D}"/>
                </a:ext>
              </a:extLst>
            </p:cNvPr>
            <p:cNvSpPr/>
            <p:nvPr/>
          </p:nvSpPr>
          <p:spPr>
            <a:xfrm>
              <a:off x="1229180" y="1276568"/>
              <a:ext cx="365802" cy="365802"/>
            </a:xfrm>
            <a:prstGeom prst="ellipse">
              <a:avLst/>
            </a:prstGeom>
            <a:solidFill>
              <a:srgbClr val="2A88F9">
                <a:alpha val="30000"/>
              </a:srgbClr>
            </a:solidFill>
            <a:ln w="1079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E91987D6-D725-D28E-5FEC-49F18928960F}"/>
                </a:ext>
              </a:extLst>
            </p:cNvPr>
            <p:cNvSpPr/>
            <p:nvPr/>
          </p:nvSpPr>
          <p:spPr>
            <a:xfrm>
              <a:off x="1326356" y="1373744"/>
              <a:ext cx="171450" cy="171450"/>
            </a:xfrm>
            <a:prstGeom prst="ellipse">
              <a:avLst/>
            </a:prstGeom>
            <a:solidFill>
              <a:schemeClr val="bg1"/>
            </a:solidFill>
            <a:ln w="73025">
              <a:solidFill>
                <a:srgbClr val="2A88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D565C311-9A2E-D427-6395-E8CFEC44A689}"/>
              </a:ext>
            </a:extLst>
          </p:cNvPr>
          <p:cNvGrpSpPr/>
          <p:nvPr/>
        </p:nvGrpSpPr>
        <p:grpSpPr>
          <a:xfrm>
            <a:off x="11413807" y="183594"/>
            <a:ext cx="509589" cy="509589"/>
            <a:chOff x="1157287" y="1204675"/>
            <a:chExt cx="509589" cy="509589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38AD041E-0354-DDFA-E5DF-4DE5DD5141D8}"/>
                </a:ext>
              </a:extLst>
            </p:cNvPr>
            <p:cNvSpPr/>
            <p:nvPr/>
          </p:nvSpPr>
          <p:spPr>
            <a:xfrm>
              <a:off x="1157287" y="1204675"/>
              <a:ext cx="509589" cy="509589"/>
            </a:xfrm>
            <a:prstGeom prst="ellipse">
              <a:avLst/>
            </a:prstGeom>
            <a:solidFill>
              <a:srgbClr val="1FC0CA">
                <a:alpha val="10000"/>
              </a:srgbClr>
            </a:solidFill>
            <a:ln w="1079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xmlns="" id="{822BE3C9-AA4C-E13E-8FDB-CFA9390736EB}"/>
                </a:ext>
              </a:extLst>
            </p:cNvPr>
            <p:cNvSpPr/>
            <p:nvPr/>
          </p:nvSpPr>
          <p:spPr>
            <a:xfrm>
              <a:off x="1229180" y="1276568"/>
              <a:ext cx="365802" cy="365802"/>
            </a:xfrm>
            <a:prstGeom prst="ellipse">
              <a:avLst/>
            </a:prstGeom>
            <a:solidFill>
              <a:srgbClr val="1FC0CA">
                <a:alpha val="30000"/>
              </a:srgbClr>
            </a:solidFill>
            <a:ln w="1079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4293B281-C63B-E298-F3E7-07AFB40026BF}"/>
                </a:ext>
              </a:extLst>
            </p:cNvPr>
            <p:cNvSpPr/>
            <p:nvPr/>
          </p:nvSpPr>
          <p:spPr>
            <a:xfrm>
              <a:off x="1326356" y="1373744"/>
              <a:ext cx="171450" cy="171450"/>
            </a:xfrm>
            <a:prstGeom prst="ellipse">
              <a:avLst/>
            </a:prstGeom>
            <a:solidFill>
              <a:schemeClr val="bg1"/>
            </a:solidFill>
            <a:ln w="73025">
              <a:solidFill>
                <a:srgbClr val="1FC0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6DEEA974-EE51-C13B-C284-3F364D273EED}"/>
              </a:ext>
            </a:extLst>
          </p:cNvPr>
          <p:cNvCxnSpPr>
            <a:stCxn id="10" idx="6"/>
            <a:endCxn id="18" idx="2"/>
          </p:cNvCxnSpPr>
          <p:nvPr/>
        </p:nvCxnSpPr>
        <p:spPr>
          <a:xfrm flipV="1">
            <a:off x="575786" y="438388"/>
            <a:ext cx="11007090" cy="1"/>
          </a:xfrm>
          <a:prstGeom prst="line">
            <a:avLst/>
          </a:prstGeom>
          <a:ln w="41275">
            <a:gradFill flip="none" rotWithShape="1">
              <a:gsLst>
                <a:gs pos="0">
                  <a:srgbClr val="2A88F9"/>
                </a:gs>
                <a:gs pos="100000">
                  <a:srgbClr val="1FC0CA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510C6B35-F1B1-C7A6-EBF9-18DA2C074E87}"/>
              </a:ext>
            </a:extLst>
          </p:cNvPr>
          <p:cNvGrpSpPr/>
          <p:nvPr/>
        </p:nvGrpSpPr>
        <p:grpSpPr>
          <a:xfrm>
            <a:off x="916306" y="224749"/>
            <a:ext cx="1517332" cy="427278"/>
            <a:chOff x="916306" y="224749"/>
            <a:chExt cx="1517332" cy="427278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xmlns="" id="{8032C704-B126-DE26-B55D-32B8B5BA5A50}"/>
                </a:ext>
              </a:extLst>
            </p:cNvPr>
            <p:cNvSpPr/>
            <p:nvPr/>
          </p:nvSpPr>
          <p:spPr>
            <a:xfrm>
              <a:off x="916306" y="224749"/>
              <a:ext cx="1517332" cy="427278"/>
            </a:xfrm>
            <a:prstGeom prst="roundRect">
              <a:avLst>
                <a:gd name="adj" fmla="val 15263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5400000" algn="t" rotWithShape="0">
                <a:srgbClr val="2A88F9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360363">
                <a:defRPr/>
              </a:pPr>
              <a:r>
                <a:rPr lang="en-US" altLang="ko-KR" sz="700" dirty="0">
                  <a:solidFill>
                    <a:prstClr val="white">
                      <a:lumMod val="85000"/>
                    </a:prstClr>
                  </a:solidFill>
                </a:rPr>
                <a:t>contents</a:t>
              </a:r>
            </a:p>
            <a:p>
              <a:pPr marL="360363">
                <a:defRPr/>
              </a:pPr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4P MIX</a:t>
              </a:r>
              <a:endPara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xmlns="" id="{A0948925-F886-0E32-597F-74F3056725AD}"/>
                </a:ext>
              </a:extLst>
            </p:cNvPr>
            <p:cNvGrpSpPr/>
            <p:nvPr/>
          </p:nvGrpSpPr>
          <p:grpSpPr>
            <a:xfrm>
              <a:off x="967414" y="264969"/>
              <a:ext cx="339891" cy="339891"/>
              <a:chOff x="1091240" y="320348"/>
              <a:chExt cx="252000" cy="252000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xmlns="" id="{38A56D6F-2A62-C754-03D4-1E0D971E9459}"/>
                  </a:ext>
                </a:extLst>
              </p:cNvPr>
              <p:cNvSpPr/>
              <p:nvPr/>
            </p:nvSpPr>
            <p:spPr>
              <a:xfrm>
                <a:off x="1091240" y="320348"/>
                <a:ext cx="252000" cy="252000"/>
              </a:xfrm>
              <a:prstGeom prst="roundRect">
                <a:avLst>
                  <a:gd name="adj" fmla="val 15263"/>
                </a:avLst>
              </a:prstGeom>
              <a:solidFill>
                <a:srgbClr val="2A88F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>
                  <a:defRPr/>
                </a:pPr>
                <a:endPara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3" name="Group 16">
                <a:extLst>
                  <a:ext uri="{FF2B5EF4-FFF2-40B4-BE49-F238E27FC236}">
                    <a16:creationId xmlns:a16="http://schemas.microsoft.com/office/drawing/2014/main" xmlns="" id="{E8F6385A-B642-EF3C-A840-3377BCB080D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6785" y="347901"/>
                <a:ext cx="168268" cy="193407"/>
                <a:chOff x="1039" y="1681"/>
                <a:chExt cx="1071" cy="1231"/>
              </a:xfrm>
              <a:solidFill>
                <a:schemeClr val="bg1"/>
              </a:solidFill>
            </p:grpSpPr>
            <p:sp>
              <p:nvSpPr>
                <p:cNvPr id="24" name="Freeform 17">
                  <a:extLst>
                    <a:ext uri="{FF2B5EF4-FFF2-40B4-BE49-F238E27FC236}">
                      <a16:creationId xmlns:a16="http://schemas.microsoft.com/office/drawing/2014/main" xmlns="" id="{0E609A23-E244-782D-B4D8-435F76B592A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Freeform 18">
                  <a:extLst>
                    <a:ext uri="{FF2B5EF4-FFF2-40B4-BE49-F238E27FC236}">
                      <a16:creationId xmlns:a16="http://schemas.microsoft.com/office/drawing/2014/main" xmlns="" id="{69830F72-D765-7D47-A440-223B560F2D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Freeform 19">
                  <a:extLst>
                    <a:ext uri="{FF2B5EF4-FFF2-40B4-BE49-F238E27FC236}">
                      <a16:creationId xmlns:a16="http://schemas.microsoft.com/office/drawing/2014/main" xmlns="" id="{FD77E1C2-0880-933C-D27D-AEE31756A9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Freeform 20">
                  <a:extLst>
                    <a:ext uri="{FF2B5EF4-FFF2-40B4-BE49-F238E27FC236}">
                      <a16:creationId xmlns:a16="http://schemas.microsoft.com/office/drawing/2014/main" xmlns="" id="{3E219A2F-1204-08D5-DE09-217FD08465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xmlns="" id="{073202DE-5782-871E-B080-2FE71DC00E64}"/>
                </a:ext>
              </a:extLst>
            </p:cNvPr>
            <p:cNvSpPr/>
            <p:nvPr/>
          </p:nvSpPr>
          <p:spPr>
            <a:xfrm>
              <a:off x="2320860" y="416434"/>
              <a:ext cx="45719" cy="45719"/>
            </a:xfrm>
            <a:prstGeom prst="ellipse">
              <a:avLst/>
            </a:prstGeom>
            <a:solidFill>
              <a:srgbClr val="2A88F9"/>
            </a:solidFill>
            <a:ln w="730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5528BE18-976C-18F7-8C27-D8E0CCDFFF3B}"/>
              </a:ext>
            </a:extLst>
          </p:cNvPr>
          <p:cNvGrpSpPr/>
          <p:nvPr/>
        </p:nvGrpSpPr>
        <p:grpSpPr>
          <a:xfrm>
            <a:off x="2605088" y="224749"/>
            <a:ext cx="4890769" cy="427278"/>
            <a:chOff x="2605088" y="224749"/>
            <a:chExt cx="4890769" cy="42727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xmlns="" id="{7B70359E-4638-2252-8164-F9F62847BAEB}"/>
                </a:ext>
              </a:extLst>
            </p:cNvPr>
            <p:cNvSpPr/>
            <p:nvPr/>
          </p:nvSpPr>
          <p:spPr>
            <a:xfrm>
              <a:off x="2605088" y="224749"/>
              <a:ext cx="4890769" cy="427278"/>
            </a:xfrm>
            <a:prstGeom prst="roundRect">
              <a:avLst>
                <a:gd name="adj" fmla="val 15263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5400000" algn="t" rotWithShape="0">
                <a:srgbClr val="2A88F9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85725">
                <a:defRPr/>
              </a:pPr>
              <a:r>
                <a:rPr lang="en-US" altLang="ko-KR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600" kern="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xmlns="" id="{1086A65A-FC86-E4E2-E94E-E922E7271422}"/>
                </a:ext>
              </a:extLst>
            </p:cNvPr>
            <p:cNvSpPr/>
            <p:nvPr/>
          </p:nvSpPr>
          <p:spPr>
            <a:xfrm>
              <a:off x="2667635" y="412054"/>
              <a:ext cx="45719" cy="45719"/>
            </a:xfrm>
            <a:prstGeom prst="ellipse">
              <a:avLst/>
            </a:prstGeom>
            <a:solidFill>
              <a:srgbClr val="2A88F9"/>
            </a:solidFill>
            <a:ln w="730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xmlns="" id="{261B66B2-030F-C5C1-7D04-845A338CC0A5}"/>
              </a:ext>
            </a:extLst>
          </p:cNvPr>
          <p:cNvSpPr/>
          <p:nvPr/>
        </p:nvSpPr>
        <p:spPr>
          <a:xfrm>
            <a:off x="2556427" y="2005178"/>
            <a:ext cx="2044282" cy="204428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90500" dist="38100" dir="5400000" algn="t" rotWithShape="0">
              <a:srgbClr val="2A88F9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25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5" name="원호 4">
            <a:extLst>
              <a:ext uri="{FF2B5EF4-FFF2-40B4-BE49-F238E27FC236}">
                <a16:creationId xmlns:a16="http://schemas.microsoft.com/office/drawing/2014/main" xmlns="" id="{B7F67C9F-6DEA-487D-099B-76C059EEF508}"/>
              </a:ext>
            </a:extLst>
          </p:cNvPr>
          <p:cNvSpPr/>
          <p:nvPr/>
        </p:nvSpPr>
        <p:spPr>
          <a:xfrm>
            <a:off x="2351602" y="1800353"/>
            <a:ext cx="2453932" cy="2453932"/>
          </a:xfrm>
          <a:prstGeom prst="arc">
            <a:avLst>
              <a:gd name="adj1" fmla="val 5384123"/>
              <a:gd name="adj2" fmla="val 16148387"/>
            </a:avLst>
          </a:prstGeom>
          <a:noFill/>
          <a:ln w="19050">
            <a:solidFill>
              <a:srgbClr val="2A88F9"/>
            </a:solidFill>
            <a:prstDash val="dash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6" name="원호 5">
            <a:extLst>
              <a:ext uri="{FF2B5EF4-FFF2-40B4-BE49-F238E27FC236}">
                <a16:creationId xmlns:a16="http://schemas.microsoft.com/office/drawing/2014/main" xmlns="" id="{AE2822B0-DF03-07A8-FC62-7854E8587AC2}"/>
              </a:ext>
            </a:extLst>
          </p:cNvPr>
          <p:cNvSpPr/>
          <p:nvPr/>
        </p:nvSpPr>
        <p:spPr>
          <a:xfrm>
            <a:off x="2351602" y="1800353"/>
            <a:ext cx="2453932" cy="2453932"/>
          </a:xfrm>
          <a:prstGeom prst="arc">
            <a:avLst>
              <a:gd name="adj1" fmla="val 21587805"/>
              <a:gd name="adj2" fmla="val 5385223"/>
            </a:avLst>
          </a:prstGeom>
          <a:noFill/>
          <a:ln w="19050">
            <a:solidFill>
              <a:srgbClr val="2A88F9"/>
            </a:solidFill>
            <a:prstDash val="solid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원호 6">
            <a:extLst>
              <a:ext uri="{FF2B5EF4-FFF2-40B4-BE49-F238E27FC236}">
                <a16:creationId xmlns:a16="http://schemas.microsoft.com/office/drawing/2014/main" xmlns="" id="{7AEFED5D-EA5F-441F-910F-DC57AF068464}"/>
              </a:ext>
            </a:extLst>
          </p:cNvPr>
          <p:cNvSpPr/>
          <p:nvPr/>
        </p:nvSpPr>
        <p:spPr>
          <a:xfrm>
            <a:off x="4805534" y="1800353"/>
            <a:ext cx="2453932" cy="2453932"/>
          </a:xfrm>
          <a:prstGeom prst="arc">
            <a:avLst>
              <a:gd name="adj1" fmla="val 10785125"/>
              <a:gd name="adj2" fmla="val 16222424"/>
            </a:avLst>
          </a:prstGeom>
          <a:noFill/>
          <a:ln w="19050">
            <a:solidFill>
              <a:srgbClr val="2A88F9"/>
            </a:solidFill>
            <a:prstDash val="solid"/>
            <a:tailEnd type="triangle" w="lg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299EFF74-C78D-0939-9F8F-2C99B6BB9C86}"/>
              </a:ext>
            </a:extLst>
          </p:cNvPr>
          <p:cNvSpPr/>
          <p:nvPr/>
        </p:nvSpPr>
        <p:spPr>
          <a:xfrm>
            <a:off x="5010359" y="2005178"/>
            <a:ext cx="2044282" cy="204428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90500" dist="38100" dir="5400000" algn="t" rotWithShape="0">
              <a:srgbClr val="2A88F9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25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xmlns="" id="{5A177496-1715-434D-332D-ECB20821D0A1}"/>
              </a:ext>
            </a:extLst>
          </p:cNvPr>
          <p:cNvSpPr/>
          <p:nvPr/>
        </p:nvSpPr>
        <p:spPr>
          <a:xfrm>
            <a:off x="4805534" y="1800353"/>
            <a:ext cx="2453932" cy="2453932"/>
          </a:xfrm>
          <a:prstGeom prst="arc">
            <a:avLst>
              <a:gd name="adj1" fmla="val 5384123"/>
              <a:gd name="adj2" fmla="val 8713473"/>
            </a:avLst>
          </a:prstGeom>
          <a:noFill/>
          <a:ln w="19050">
            <a:solidFill>
              <a:srgbClr val="1FC0CA"/>
            </a:solidFill>
            <a:prstDash val="dash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원호 10">
            <a:extLst>
              <a:ext uri="{FF2B5EF4-FFF2-40B4-BE49-F238E27FC236}">
                <a16:creationId xmlns:a16="http://schemas.microsoft.com/office/drawing/2014/main" xmlns="" id="{B3EBEC03-147C-CED4-4518-6B57696A6857}"/>
              </a:ext>
            </a:extLst>
          </p:cNvPr>
          <p:cNvSpPr/>
          <p:nvPr/>
        </p:nvSpPr>
        <p:spPr>
          <a:xfrm>
            <a:off x="4805534" y="1800353"/>
            <a:ext cx="2453932" cy="2453932"/>
          </a:xfrm>
          <a:prstGeom prst="arc">
            <a:avLst>
              <a:gd name="adj1" fmla="val 21587805"/>
              <a:gd name="adj2" fmla="val 5385223"/>
            </a:avLst>
          </a:prstGeom>
          <a:noFill/>
          <a:ln w="19050">
            <a:solidFill>
              <a:srgbClr val="1FC0CA"/>
            </a:solidFill>
            <a:prstDash val="solid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9" name="원호 18">
            <a:extLst>
              <a:ext uri="{FF2B5EF4-FFF2-40B4-BE49-F238E27FC236}">
                <a16:creationId xmlns:a16="http://schemas.microsoft.com/office/drawing/2014/main" xmlns="" id="{7D1C0359-0DD8-1297-B132-9D356A22F7D5}"/>
              </a:ext>
            </a:extLst>
          </p:cNvPr>
          <p:cNvSpPr/>
          <p:nvPr/>
        </p:nvSpPr>
        <p:spPr>
          <a:xfrm>
            <a:off x="7259466" y="1800353"/>
            <a:ext cx="2453932" cy="2453932"/>
          </a:xfrm>
          <a:prstGeom prst="arc">
            <a:avLst>
              <a:gd name="adj1" fmla="val 10785125"/>
              <a:gd name="adj2" fmla="val 16222424"/>
            </a:avLst>
          </a:prstGeom>
          <a:noFill/>
          <a:ln w="19050">
            <a:solidFill>
              <a:srgbClr val="1FC0CA"/>
            </a:solidFill>
            <a:prstDash val="solid"/>
            <a:tailEnd type="triangle" w="lg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A14EA074-4D3F-B60B-981E-B68BC7A0BEA1}"/>
              </a:ext>
            </a:extLst>
          </p:cNvPr>
          <p:cNvSpPr/>
          <p:nvPr/>
        </p:nvSpPr>
        <p:spPr>
          <a:xfrm>
            <a:off x="7464291" y="2005178"/>
            <a:ext cx="2044282" cy="204428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90500" dist="38100" dir="5400000" algn="t" rotWithShape="0">
              <a:srgbClr val="2A88F9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25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1" name="원호 30">
            <a:extLst>
              <a:ext uri="{FF2B5EF4-FFF2-40B4-BE49-F238E27FC236}">
                <a16:creationId xmlns:a16="http://schemas.microsoft.com/office/drawing/2014/main" xmlns="" id="{BABC8E59-3986-3EF6-F8B9-67BFF9BEC903}"/>
              </a:ext>
            </a:extLst>
          </p:cNvPr>
          <p:cNvSpPr/>
          <p:nvPr/>
        </p:nvSpPr>
        <p:spPr>
          <a:xfrm>
            <a:off x="7259466" y="1800353"/>
            <a:ext cx="2453932" cy="2453932"/>
          </a:xfrm>
          <a:prstGeom prst="arc">
            <a:avLst>
              <a:gd name="adj1" fmla="val 16284385"/>
              <a:gd name="adj2" fmla="val 5385223"/>
            </a:avLst>
          </a:prstGeom>
          <a:noFill/>
          <a:ln w="19050">
            <a:solidFill>
              <a:srgbClr val="1FC0CA"/>
            </a:solidFill>
            <a:prstDash val="dash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C60BC658-534A-F05C-2F51-E51BAD60D835}"/>
              </a:ext>
            </a:extLst>
          </p:cNvPr>
          <p:cNvGrpSpPr/>
          <p:nvPr/>
        </p:nvGrpSpPr>
        <p:grpSpPr>
          <a:xfrm>
            <a:off x="3469031" y="1690815"/>
            <a:ext cx="219075" cy="219075"/>
            <a:chOff x="8105775" y="1819275"/>
            <a:chExt cx="219075" cy="219075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xmlns="" id="{6BDA2A5A-EAAB-FE1A-CE48-33214E44033E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2A88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3D0CCD23-0B97-66F6-C66F-A03F8BB89477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2A88F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A9D33E94-79D4-DC9A-62DD-F3708F156AB4}"/>
              </a:ext>
            </a:extLst>
          </p:cNvPr>
          <p:cNvGrpSpPr/>
          <p:nvPr/>
        </p:nvGrpSpPr>
        <p:grpSpPr>
          <a:xfrm>
            <a:off x="4938921" y="3662490"/>
            <a:ext cx="219075" cy="219075"/>
            <a:chOff x="8105775" y="1819275"/>
            <a:chExt cx="219075" cy="219075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85DE014D-E581-FE55-869B-65423898F187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1FC0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xmlns="" id="{C12B19E3-C1DB-CF59-2E67-6E0A1D33184B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1FC0C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620189CE-96A6-ACA8-584E-9638F7F458E9}"/>
              </a:ext>
            </a:extLst>
          </p:cNvPr>
          <p:cNvGrpSpPr/>
          <p:nvPr/>
        </p:nvGrpSpPr>
        <p:grpSpPr>
          <a:xfrm>
            <a:off x="8376894" y="4144747"/>
            <a:ext cx="219075" cy="219075"/>
            <a:chOff x="8105775" y="1819275"/>
            <a:chExt cx="219075" cy="219075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xmlns="" id="{5D1655F1-DA85-701A-FBC6-AB909FB001AB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1FC0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xmlns="" id="{1027946D-AB3F-743D-8B58-92957785DC8C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1FC0C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50F5AF62-E2AB-AC83-68D4-EC272FA594D3}"/>
              </a:ext>
            </a:extLst>
          </p:cNvPr>
          <p:cNvSpPr/>
          <p:nvPr/>
        </p:nvSpPr>
        <p:spPr>
          <a:xfrm>
            <a:off x="893689" y="4517352"/>
            <a:ext cx="2915825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D5572D60-63FE-5A4D-A1A1-57A9793089E5}"/>
              </a:ext>
            </a:extLst>
          </p:cNvPr>
          <p:cNvSpPr/>
          <p:nvPr/>
        </p:nvSpPr>
        <p:spPr>
          <a:xfrm>
            <a:off x="8376894" y="4517352"/>
            <a:ext cx="2915825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F276A1E1-2FA0-0020-9CC6-E4126F99C2C0}"/>
              </a:ext>
            </a:extLst>
          </p:cNvPr>
          <p:cNvSpPr/>
          <p:nvPr/>
        </p:nvSpPr>
        <p:spPr>
          <a:xfrm>
            <a:off x="4638087" y="4468371"/>
            <a:ext cx="2915825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739517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AC32AFC0-BE63-BFE1-CCB0-A51644A559F6}"/>
              </a:ext>
            </a:extLst>
          </p:cNvPr>
          <p:cNvGrpSpPr/>
          <p:nvPr/>
        </p:nvGrpSpPr>
        <p:grpSpPr>
          <a:xfrm>
            <a:off x="235267" y="183595"/>
            <a:ext cx="509589" cy="509589"/>
            <a:chOff x="1157287" y="1204675"/>
            <a:chExt cx="509589" cy="509589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163EEDE3-7090-6245-4632-1AC8D9EE4B3E}"/>
                </a:ext>
              </a:extLst>
            </p:cNvPr>
            <p:cNvSpPr/>
            <p:nvPr/>
          </p:nvSpPr>
          <p:spPr>
            <a:xfrm>
              <a:off x="1157287" y="1204675"/>
              <a:ext cx="509589" cy="509589"/>
            </a:xfrm>
            <a:prstGeom prst="ellipse">
              <a:avLst/>
            </a:prstGeom>
            <a:solidFill>
              <a:srgbClr val="2A88F9">
                <a:alpha val="10000"/>
              </a:srgbClr>
            </a:solidFill>
            <a:ln w="1079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xmlns="" id="{5CFFC134-EFEF-F66C-E7B0-BE645BC8AB2D}"/>
                </a:ext>
              </a:extLst>
            </p:cNvPr>
            <p:cNvSpPr/>
            <p:nvPr/>
          </p:nvSpPr>
          <p:spPr>
            <a:xfrm>
              <a:off x="1229180" y="1276568"/>
              <a:ext cx="365802" cy="365802"/>
            </a:xfrm>
            <a:prstGeom prst="ellipse">
              <a:avLst/>
            </a:prstGeom>
            <a:solidFill>
              <a:srgbClr val="2A88F9">
                <a:alpha val="30000"/>
              </a:srgbClr>
            </a:solidFill>
            <a:ln w="1079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E91987D6-D725-D28E-5FEC-49F18928960F}"/>
                </a:ext>
              </a:extLst>
            </p:cNvPr>
            <p:cNvSpPr/>
            <p:nvPr/>
          </p:nvSpPr>
          <p:spPr>
            <a:xfrm>
              <a:off x="1326356" y="1373744"/>
              <a:ext cx="171450" cy="171450"/>
            </a:xfrm>
            <a:prstGeom prst="ellipse">
              <a:avLst/>
            </a:prstGeom>
            <a:solidFill>
              <a:schemeClr val="bg1"/>
            </a:solidFill>
            <a:ln w="73025">
              <a:solidFill>
                <a:srgbClr val="2A88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D565C311-9A2E-D427-6395-E8CFEC44A689}"/>
              </a:ext>
            </a:extLst>
          </p:cNvPr>
          <p:cNvGrpSpPr/>
          <p:nvPr/>
        </p:nvGrpSpPr>
        <p:grpSpPr>
          <a:xfrm>
            <a:off x="11413807" y="183594"/>
            <a:ext cx="509589" cy="509589"/>
            <a:chOff x="1157287" y="1204675"/>
            <a:chExt cx="509589" cy="509589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38AD041E-0354-DDFA-E5DF-4DE5DD5141D8}"/>
                </a:ext>
              </a:extLst>
            </p:cNvPr>
            <p:cNvSpPr/>
            <p:nvPr/>
          </p:nvSpPr>
          <p:spPr>
            <a:xfrm>
              <a:off x="1157287" y="1204675"/>
              <a:ext cx="509589" cy="509589"/>
            </a:xfrm>
            <a:prstGeom prst="ellipse">
              <a:avLst/>
            </a:prstGeom>
            <a:solidFill>
              <a:srgbClr val="1FC0CA">
                <a:alpha val="10000"/>
              </a:srgbClr>
            </a:solidFill>
            <a:ln w="1079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xmlns="" id="{822BE3C9-AA4C-E13E-8FDB-CFA9390736EB}"/>
                </a:ext>
              </a:extLst>
            </p:cNvPr>
            <p:cNvSpPr/>
            <p:nvPr/>
          </p:nvSpPr>
          <p:spPr>
            <a:xfrm>
              <a:off x="1229180" y="1276568"/>
              <a:ext cx="365802" cy="365802"/>
            </a:xfrm>
            <a:prstGeom prst="ellipse">
              <a:avLst/>
            </a:prstGeom>
            <a:solidFill>
              <a:srgbClr val="1FC0CA">
                <a:alpha val="30000"/>
              </a:srgbClr>
            </a:solidFill>
            <a:ln w="1079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4293B281-C63B-E298-F3E7-07AFB40026BF}"/>
                </a:ext>
              </a:extLst>
            </p:cNvPr>
            <p:cNvSpPr/>
            <p:nvPr/>
          </p:nvSpPr>
          <p:spPr>
            <a:xfrm>
              <a:off x="1326356" y="1373744"/>
              <a:ext cx="171450" cy="171450"/>
            </a:xfrm>
            <a:prstGeom prst="ellipse">
              <a:avLst/>
            </a:prstGeom>
            <a:solidFill>
              <a:schemeClr val="bg1"/>
            </a:solidFill>
            <a:ln w="73025">
              <a:solidFill>
                <a:srgbClr val="1FC0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6DEEA974-EE51-C13B-C284-3F364D273EED}"/>
              </a:ext>
            </a:extLst>
          </p:cNvPr>
          <p:cNvCxnSpPr>
            <a:stCxn id="10" idx="6"/>
            <a:endCxn id="18" idx="2"/>
          </p:cNvCxnSpPr>
          <p:nvPr/>
        </p:nvCxnSpPr>
        <p:spPr>
          <a:xfrm flipV="1">
            <a:off x="575786" y="438388"/>
            <a:ext cx="11007090" cy="1"/>
          </a:xfrm>
          <a:prstGeom prst="line">
            <a:avLst/>
          </a:prstGeom>
          <a:ln w="41275">
            <a:gradFill flip="none" rotWithShape="1">
              <a:gsLst>
                <a:gs pos="0">
                  <a:srgbClr val="2A88F9"/>
                </a:gs>
                <a:gs pos="100000">
                  <a:srgbClr val="1FC0CA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510C6B35-F1B1-C7A6-EBF9-18DA2C074E87}"/>
              </a:ext>
            </a:extLst>
          </p:cNvPr>
          <p:cNvGrpSpPr/>
          <p:nvPr/>
        </p:nvGrpSpPr>
        <p:grpSpPr>
          <a:xfrm>
            <a:off x="916306" y="224749"/>
            <a:ext cx="1517332" cy="427278"/>
            <a:chOff x="916306" y="224749"/>
            <a:chExt cx="1517332" cy="427278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xmlns="" id="{8032C704-B126-DE26-B55D-32B8B5BA5A50}"/>
                </a:ext>
              </a:extLst>
            </p:cNvPr>
            <p:cNvSpPr/>
            <p:nvPr/>
          </p:nvSpPr>
          <p:spPr>
            <a:xfrm>
              <a:off x="916306" y="224749"/>
              <a:ext cx="1517332" cy="427278"/>
            </a:xfrm>
            <a:prstGeom prst="roundRect">
              <a:avLst>
                <a:gd name="adj" fmla="val 15263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5400000" algn="t" rotWithShape="0">
                <a:srgbClr val="2A88F9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360363">
                <a:defRPr/>
              </a:pPr>
              <a:r>
                <a:rPr lang="en-US" altLang="ko-KR" sz="700" dirty="0">
                  <a:solidFill>
                    <a:prstClr val="white">
                      <a:lumMod val="85000"/>
                    </a:prstClr>
                  </a:solidFill>
                </a:rPr>
                <a:t>contents</a:t>
              </a:r>
            </a:p>
            <a:p>
              <a:pPr marL="360363">
                <a:defRPr/>
              </a:pPr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4P MIX</a:t>
              </a:r>
              <a:endPara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xmlns="" id="{A0948925-F886-0E32-597F-74F3056725AD}"/>
                </a:ext>
              </a:extLst>
            </p:cNvPr>
            <p:cNvGrpSpPr/>
            <p:nvPr/>
          </p:nvGrpSpPr>
          <p:grpSpPr>
            <a:xfrm>
              <a:off x="967414" y="264969"/>
              <a:ext cx="339891" cy="339891"/>
              <a:chOff x="1091240" y="320348"/>
              <a:chExt cx="252000" cy="252000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xmlns="" id="{38A56D6F-2A62-C754-03D4-1E0D971E9459}"/>
                  </a:ext>
                </a:extLst>
              </p:cNvPr>
              <p:cNvSpPr/>
              <p:nvPr/>
            </p:nvSpPr>
            <p:spPr>
              <a:xfrm>
                <a:off x="1091240" y="320348"/>
                <a:ext cx="252000" cy="252000"/>
              </a:xfrm>
              <a:prstGeom prst="roundRect">
                <a:avLst>
                  <a:gd name="adj" fmla="val 15263"/>
                </a:avLst>
              </a:prstGeom>
              <a:solidFill>
                <a:srgbClr val="2A88F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>
                  <a:defRPr/>
                </a:pPr>
                <a:endPara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3" name="Group 16">
                <a:extLst>
                  <a:ext uri="{FF2B5EF4-FFF2-40B4-BE49-F238E27FC236}">
                    <a16:creationId xmlns:a16="http://schemas.microsoft.com/office/drawing/2014/main" xmlns="" id="{E8F6385A-B642-EF3C-A840-3377BCB080D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6785" y="347901"/>
                <a:ext cx="168268" cy="193407"/>
                <a:chOff x="1039" y="1681"/>
                <a:chExt cx="1071" cy="1231"/>
              </a:xfrm>
              <a:solidFill>
                <a:schemeClr val="bg1"/>
              </a:solidFill>
            </p:grpSpPr>
            <p:sp>
              <p:nvSpPr>
                <p:cNvPr id="24" name="Freeform 17">
                  <a:extLst>
                    <a:ext uri="{FF2B5EF4-FFF2-40B4-BE49-F238E27FC236}">
                      <a16:creationId xmlns:a16="http://schemas.microsoft.com/office/drawing/2014/main" xmlns="" id="{0E609A23-E244-782D-B4D8-435F76B592A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Freeform 18">
                  <a:extLst>
                    <a:ext uri="{FF2B5EF4-FFF2-40B4-BE49-F238E27FC236}">
                      <a16:creationId xmlns:a16="http://schemas.microsoft.com/office/drawing/2014/main" xmlns="" id="{69830F72-D765-7D47-A440-223B560F2D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Freeform 19">
                  <a:extLst>
                    <a:ext uri="{FF2B5EF4-FFF2-40B4-BE49-F238E27FC236}">
                      <a16:creationId xmlns:a16="http://schemas.microsoft.com/office/drawing/2014/main" xmlns="" id="{FD77E1C2-0880-933C-D27D-AEE31756A9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Freeform 20">
                  <a:extLst>
                    <a:ext uri="{FF2B5EF4-FFF2-40B4-BE49-F238E27FC236}">
                      <a16:creationId xmlns:a16="http://schemas.microsoft.com/office/drawing/2014/main" xmlns="" id="{3E219A2F-1204-08D5-DE09-217FD08465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xmlns="" id="{073202DE-5782-871E-B080-2FE71DC00E64}"/>
                </a:ext>
              </a:extLst>
            </p:cNvPr>
            <p:cNvSpPr/>
            <p:nvPr/>
          </p:nvSpPr>
          <p:spPr>
            <a:xfrm>
              <a:off x="2320860" y="416434"/>
              <a:ext cx="45719" cy="45719"/>
            </a:xfrm>
            <a:prstGeom prst="ellipse">
              <a:avLst/>
            </a:prstGeom>
            <a:solidFill>
              <a:srgbClr val="2A88F9"/>
            </a:solidFill>
            <a:ln w="730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5528BE18-976C-18F7-8C27-D8E0CCDFFF3B}"/>
              </a:ext>
            </a:extLst>
          </p:cNvPr>
          <p:cNvGrpSpPr/>
          <p:nvPr/>
        </p:nvGrpSpPr>
        <p:grpSpPr>
          <a:xfrm>
            <a:off x="2605088" y="224749"/>
            <a:ext cx="4890769" cy="427278"/>
            <a:chOff x="2605088" y="224749"/>
            <a:chExt cx="4890769" cy="42727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xmlns="" id="{7B70359E-4638-2252-8164-F9F62847BAEB}"/>
                </a:ext>
              </a:extLst>
            </p:cNvPr>
            <p:cNvSpPr/>
            <p:nvPr/>
          </p:nvSpPr>
          <p:spPr>
            <a:xfrm>
              <a:off x="2605088" y="224749"/>
              <a:ext cx="4890769" cy="427278"/>
            </a:xfrm>
            <a:prstGeom prst="roundRect">
              <a:avLst>
                <a:gd name="adj" fmla="val 15263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5400000" algn="t" rotWithShape="0">
                <a:srgbClr val="2A88F9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85725">
                <a:defRPr/>
              </a:pPr>
              <a:r>
                <a:rPr lang="en-US" altLang="ko-KR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600" kern="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xmlns="" id="{1086A65A-FC86-E4E2-E94E-E922E7271422}"/>
                </a:ext>
              </a:extLst>
            </p:cNvPr>
            <p:cNvSpPr/>
            <p:nvPr/>
          </p:nvSpPr>
          <p:spPr>
            <a:xfrm>
              <a:off x="2667635" y="412054"/>
              <a:ext cx="45719" cy="45719"/>
            </a:xfrm>
            <a:prstGeom prst="ellipse">
              <a:avLst/>
            </a:prstGeom>
            <a:solidFill>
              <a:srgbClr val="2A88F9"/>
            </a:solidFill>
            <a:ln w="730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64DA84CE-3823-847B-645F-0DD3FC702704}"/>
              </a:ext>
            </a:extLst>
          </p:cNvPr>
          <p:cNvGrpSpPr/>
          <p:nvPr/>
        </p:nvGrpSpPr>
        <p:grpSpPr>
          <a:xfrm>
            <a:off x="1715401" y="4207902"/>
            <a:ext cx="3081940" cy="3087340"/>
            <a:chOff x="1348916" y="3770660"/>
            <a:chExt cx="3081940" cy="3087340"/>
          </a:xfrm>
        </p:grpSpPr>
        <p:sp>
          <p:nvSpPr>
            <p:cNvPr id="61" name="막힌 원호 60">
              <a:extLst>
                <a:ext uri="{FF2B5EF4-FFF2-40B4-BE49-F238E27FC236}">
                  <a16:creationId xmlns:a16="http://schemas.microsoft.com/office/drawing/2014/main" xmlns="" id="{8B77782E-7C84-4ED9-3EF6-2951ABD1FB4A}"/>
                </a:ext>
              </a:extLst>
            </p:cNvPr>
            <p:cNvSpPr/>
            <p:nvPr/>
          </p:nvSpPr>
          <p:spPr>
            <a:xfrm>
              <a:off x="1353042" y="3770660"/>
              <a:ext cx="3077814" cy="3077814"/>
            </a:xfrm>
            <a:prstGeom prst="blockArc">
              <a:avLst>
                <a:gd name="adj1" fmla="val 10800000"/>
                <a:gd name="adj2" fmla="val 21562007"/>
                <a:gd name="adj3" fmla="val 12597"/>
              </a:avLst>
            </a:prstGeom>
            <a:solidFill>
              <a:srgbClr val="2A88F9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막힌 원호 61">
              <a:extLst>
                <a:ext uri="{FF2B5EF4-FFF2-40B4-BE49-F238E27FC236}">
                  <a16:creationId xmlns:a16="http://schemas.microsoft.com/office/drawing/2014/main" xmlns="" id="{188D899C-79AB-3CE3-2B6A-823C3E97BFD1}"/>
                </a:ext>
              </a:extLst>
            </p:cNvPr>
            <p:cNvSpPr/>
            <p:nvPr/>
          </p:nvSpPr>
          <p:spPr>
            <a:xfrm>
              <a:off x="1348916" y="3785584"/>
              <a:ext cx="3072416" cy="3072416"/>
            </a:xfrm>
            <a:prstGeom prst="blockArc">
              <a:avLst>
                <a:gd name="adj1" fmla="val 10815888"/>
                <a:gd name="adj2" fmla="val 11297960"/>
                <a:gd name="adj3" fmla="val 1277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3" name="원호 62">
            <a:extLst>
              <a:ext uri="{FF2B5EF4-FFF2-40B4-BE49-F238E27FC236}">
                <a16:creationId xmlns:a16="http://schemas.microsoft.com/office/drawing/2014/main" xmlns="" id="{6D081063-D753-06E5-BBBA-30CBB845DC70}"/>
              </a:ext>
            </a:extLst>
          </p:cNvPr>
          <p:cNvSpPr/>
          <p:nvPr/>
        </p:nvSpPr>
        <p:spPr>
          <a:xfrm>
            <a:off x="1923735" y="4389339"/>
            <a:ext cx="2664000" cy="2664000"/>
          </a:xfrm>
          <a:prstGeom prst="arc">
            <a:avLst>
              <a:gd name="adj1" fmla="val 11273554"/>
              <a:gd name="adj2" fmla="val 18767966"/>
            </a:avLst>
          </a:prstGeom>
          <a:noFill/>
          <a:ln w="393700" cap="rnd">
            <a:solidFill>
              <a:srgbClr val="2A88F9"/>
            </a:solidFill>
          </a:ln>
          <a:effectLst>
            <a:outerShdw blurRad="190500" dist="38100" dir="2700000" algn="tl" rotWithShape="0">
              <a:srgbClr val="2A88F9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CF8AE039-64EF-5FE0-B7FB-9963091916FB}"/>
              </a:ext>
            </a:extLst>
          </p:cNvPr>
          <p:cNvSpPr txBox="1"/>
          <p:nvPr/>
        </p:nvSpPr>
        <p:spPr>
          <a:xfrm>
            <a:off x="2687778" y="4928814"/>
            <a:ext cx="1212114" cy="7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DDC6A449-8207-F6DF-477E-DB28794174F0}"/>
              </a:ext>
            </a:extLst>
          </p:cNvPr>
          <p:cNvSpPr/>
          <p:nvPr/>
        </p:nvSpPr>
        <p:spPr>
          <a:xfrm>
            <a:off x="2996825" y="1689382"/>
            <a:ext cx="614799" cy="614799"/>
          </a:xfrm>
          <a:prstGeom prst="ellipse">
            <a:avLst/>
          </a:prstGeom>
          <a:solidFill>
            <a:srgbClr val="2A88F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5C934CD1-B093-14E4-7D7B-8678479F86CC}"/>
              </a:ext>
            </a:extLst>
          </p:cNvPr>
          <p:cNvGrpSpPr/>
          <p:nvPr/>
        </p:nvGrpSpPr>
        <p:grpSpPr>
          <a:xfrm>
            <a:off x="3142286" y="1813304"/>
            <a:ext cx="323877" cy="358978"/>
            <a:chOff x="4006850" y="1601788"/>
            <a:chExt cx="322263" cy="357188"/>
          </a:xfrm>
          <a:solidFill>
            <a:schemeClr val="bg1"/>
          </a:solidFill>
        </p:grpSpPr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xmlns="" id="{3DDAA78B-2938-2012-39AC-12495A5F0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xmlns="" id="{50770115-C2F9-C69E-B768-119099B33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xmlns="" id="{E55F3479-3BF6-5219-97FF-3FACB3B21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xmlns="" id="{ECCA5EA5-7EBD-A492-5F03-8ED5D6351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21">
              <a:extLst>
                <a:ext uri="{FF2B5EF4-FFF2-40B4-BE49-F238E27FC236}">
                  <a16:creationId xmlns:a16="http://schemas.microsoft.com/office/drawing/2014/main" xmlns="" id="{E5AF8D85-2CDB-274F-8623-E8E3DC22D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5FAD9796-EDF9-F5B9-62DB-DEF7CD690BE8}"/>
              </a:ext>
            </a:extLst>
          </p:cNvPr>
          <p:cNvSpPr/>
          <p:nvPr/>
        </p:nvSpPr>
        <p:spPr>
          <a:xfrm>
            <a:off x="8749756" y="1696713"/>
            <a:ext cx="614799" cy="614799"/>
          </a:xfrm>
          <a:prstGeom prst="ellipse">
            <a:avLst/>
          </a:prstGeom>
          <a:solidFill>
            <a:srgbClr val="1FC0CA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25F2C81A-C28A-1A3B-0DE4-164FF0D4B686}"/>
              </a:ext>
            </a:extLst>
          </p:cNvPr>
          <p:cNvSpPr/>
          <p:nvPr/>
        </p:nvSpPr>
        <p:spPr>
          <a:xfrm>
            <a:off x="2015991" y="2636457"/>
            <a:ext cx="262273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4" name="Freeform 11">
            <a:extLst>
              <a:ext uri="{FF2B5EF4-FFF2-40B4-BE49-F238E27FC236}">
                <a16:creationId xmlns:a16="http://schemas.microsoft.com/office/drawing/2014/main" xmlns="" id="{C115BB1E-2F38-F0EB-FEFE-FCEDFA524252}"/>
              </a:ext>
            </a:extLst>
          </p:cNvPr>
          <p:cNvSpPr>
            <a:spLocks noEditPoints="1"/>
          </p:cNvSpPr>
          <p:nvPr/>
        </p:nvSpPr>
        <p:spPr bwMode="auto">
          <a:xfrm>
            <a:off x="8933727" y="1843766"/>
            <a:ext cx="292832" cy="35951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EB8C101C-0419-6C8F-B50D-ECF51507ADF9}"/>
              </a:ext>
            </a:extLst>
          </p:cNvPr>
          <p:cNvGrpSpPr/>
          <p:nvPr/>
        </p:nvGrpSpPr>
        <p:grpSpPr>
          <a:xfrm>
            <a:off x="7501240" y="4173960"/>
            <a:ext cx="3077814" cy="3087340"/>
            <a:chOff x="1353042" y="3770660"/>
            <a:chExt cx="3077814" cy="3087340"/>
          </a:xfrm>
        </p:grpSpPr>
        <p:sp>
          <p:nvSpPr>
            <p:cNvPr id="76" name="막힌 원호 75">
              <a:extLst>
                <a:ext uri="{FF2B5EF4-FFF2-40B4-BE49-F238E27FC236}">
                  <a16:creationId xmlns:a16="http://schemas.microsoft.com/office/drawing/2014/main" xmlns="" id="{35B706B9-E232-DCBA-8FFF-97AE4B3D04A8}"/>
                </a:ext>
              </a:extLst>
            </p:cNvPr>
            <p:cNvSpPr/>
            <p:nvPr/>
          </p:nvSpPr>
          <p:spPr>
            <a:xfrm>
              <a:off x="1353042" y="3770660"/>
              <a:ext cx="3077814" cy="3077814"/>
            </a:xfrm>
            <a:prstGeom prst="blockArc">
              <a:avLst>
                <a:gd name="adj1" fmla="val 10800000"/>
                <a:gd name="adj2" fmla="val 21562007"/>
                <a:gd name="adj3" fmla="val 12597"/>
              </a:avLst>
            </a:prstGeom>
            <a:solidFill>
              <a:srgbClr val="1FC0CA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막힌 원호 76">
              <a:extLst>
                <a:ext uri="{FF2B5EF4-FFF2-40B4-BE49-F238E27FC236}">
                  <a16:creationId xmlns:a16="http://schemas.microsoft.com/office/drawing/2014/main" xmlns="" id="{5C0E5D14-7FF6-F09B-1EF5-D36A0E2A553C}"/>
                </a:ext>
              </a:extLst>
            </p:cNvPr>
            <p:cNvSpPr/>
            <p:nvPr/>
          </p:nvSpPr>
          <p:spPr>
            <a:xfrm>
              <a:off x="1358440" y="3785584"/>
              <a:ext cx="3072416" cy="3072416"/>
            </a:xfrm>
            <a:prstGeom prst="blockArc">
              <a:avLst>
                <a:gd name="adj1" fmla="val 10800000"/>
                <a:gd name="adj2" fmla="val 11297960"/>
                <a:gd name="adj3" fmla="val 1277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8" name="원호 77">
            <a:extLst>
              <a:ext uri="{FF2B5EF4-FFF2-40B4-BE49-F238E27FC236}">
                <a16:creationId xmlns:a16="http://schemas.microsoft.com/office/drawing/2014/main" xmlns="" id="{7A734022-EE38-61D2-C4C2-9C46481CE4AF}"/>
              </a:ext>
            </a:extLst>
          </p:cNvPr>
          <p:cNvSpPr/>
          <p:nvPr/>
        </p:nvSpPr>
        <p:spPr>
          <a:xfrm>
            <a:off x="7705448" y="4355397"/>
            <a:ext cx="2664000" cy="2664000"/>
          </a:xfrm>
          <a:prstGeom prst="arc">
            <a:avLst>
              <a:gd name="adj1" fmla="val 11273554"/>
              <a:gd name="adj2" fmla="val 18767966"/>
            </a:avLst>
          </a:prstGeom>
          <a:noFill/>
          <a:ln w="393700" cap="rnd">
            <a:solidFill>
              <a:srgbClr val="1FC0CA"/>
            </a:solidFill>
          </a:ln>
          <a:effectLst>
            <a:outerShdw blurRad="190500" dist="38100" dir="2700000" algn="tl" rotWithShape="0">
              <a:srgbClr val="1FC0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EC2E4AC-D720-251E-3FE0-6B674AF17D8A}"/>
              </a:ext>
            </a:extLst>
          </p:cNvPr>
          <p:cNvSpPr txBox="1"/>
          <p:nvPr/>
        </p:nvSpPr>
        <p:spPr>
          <a:xfrm>
            <a:off x="8431391" y="4894872"/>
            <a:ext cx="1212114" cy="7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1E3CAFE2-3F2B-1F76-56F7-6E375ED9F511}"/>
              </a:ext>
            </a:extLst>
          </p:cNvPr>
          <p:cNvSpPr/>
          <p:nvPr/>
        </p:nvSpPr>
        <p:spPr>
          <a:xfrm>
            <a:off x="7759604" y="2602515"/>
            <a:ext cx="262273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xmlns="" id="{1CC75140-22F9-BD8C-0FB5-B7ABCDCF7B2D}"/>
              </a:ext>
            </a:extLst>
          </p:cNvPr>
          <p:cNvCxnSpPr/>
          <p:nvPr/>
        </p:nvCxnSpPr>
        <p:spPr>
          <a:xfrm>
            <a:off x="6100535" y="1803473"/>
            <a:ext cx="0" cy="3996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791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96184" y="363331"/>
            <a:ext cx="10900741" cy="593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!!</a:t>
            </a:r>
          </a:p>
          <a:p>
            <a:pPr algn="ctr" fontAlgn="base"/>
            <a:endParaRPr lang="en-US" altLang="ko-KR" sz="40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r>
              <a:rPr lang="en-US" altLang="ko-KR" sz="36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https://in.naver.com/seok830621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05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41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27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503</Words>
  <Application>Microsoft Office PowerPoint</Application>
  <PresentationFormat>와이드스크린</PresentationFormat>
  <Paragraphs>130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Aharoni</vt:lpstr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3</cp:revision>
  <dcterms:created xsi:type="dcterms:W3CDTF">2022-10-18T02:59:03Z</dcterms:created>
  <dcterms:modified xsi:type="dcterms:W3CDTF">2024-11-03T09:53:45Z</dcterms:modified>
</cp:coreProperties>
</file>