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864"/>
    <a:srgbClr val="12AF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9" autoAdjust="0"/>
    <p:restoredTop sz="94660"/>
  </p:normalViewPr>
  <p:slideViewPr>
    <p:cSldViewPr snapToGrid="0">
      <p:cViewPr varScale="1">
        <p:scale>
          <a:sx n="79" d="100"/>
          <a:sy n="79" d="100"/>
        </p:scale>
        <p:origin x="96" y="5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12579356017142"/>
          <c:y val="8.7595414309898922E-2"/>
          <c:w val="0.67748412879657161"/>
          <c:h val="0.8615076780960091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solidFill>
              <a:srgbClr val="FF3584"/>
            </a:solidFill>
            <a:ln>
              <a:noFill/>
            </a:ln>
          </c:spPr>
          <c:dPt>
            <c:idx val="0"/>
            <c:bubble3D val="0"/>
            <c:spPr>
              <a:solidFill>
                <a:srgbClr val="12AFD2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4566-43BA-B431-6EE4DDCFB1C9}"/>
              </c:ext>
            </c:extLst>
          </c:dPt>
          <c:dPt>
            <c:idx val="1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4566-43BA-B431-6EE4DDCFB1C9}"/>
              </c:ext>
            </c:extLst>
          </c:dPt>
          <c:dPt>
            <c:idx val="2"/>
            <c:bubble3D val="0"/>
            <c:spPr>
              <a:solidFill>
                <a:schemeClr val="tx1">
                  <a:lumMod val="50000"/>
                  <a:lumOff val="50000"/>
                </a:schemeClr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5-4566-43BA-B431-6EE4DDCFB1C9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4566-43BA-B431-6EE4DDCFB1C9}"/>
              </c:ext>
            </c:extLst>
          </c:dPt>
          <c:dLbls>
            <c:dLbl>
              <c:idx val="0"/>
              <c:layout>
                <c:manualLayout>
                  <c:x val="0.1330182939431227"/>
                  <c:y val="0.12686232417295706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bg1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1-4566-43BA-B431-6EE4DDCFB1C9}"/>
                </c:ext>
                <c:ext xmlns:c15="http://schemas.microsoft.com/office/drawing/2012/chart" uri="{CE6537A1-D6FC-4f65-9D91-7224C49458BB}"/>
              </c:extLst>
            </c:dLbl>
            <c:dLbl>
              <c:idx val="1"/>
              <c:layout>
                <c:manualLayout>
                  <c:x val="-0.1520209073635688"/>
                  <c:y val="-0.11780072958917444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3-4566-43BA-B431-6EE4DDCFB1C9}"/>
                </c:ext>
                <c:ext xmlns:c15="http://schemas.microsoft.com/office/drawing/2012/chart" uri="{CE6537A1-D6FC-4f65-9D91-7224C49458BB}"/>
              </c:extLst>
            </c:dLbl>
            <c:dLbl>
              <c:idx val="2"/>
              <c:layout>
                <c:manualLayout>
                  <c:x val="-4.5131206873559489E-2"/>
                  <c:y val="-0.15102657639637745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5-4566-43BA-B431-6EE4DDCFB1C9}"/>
                </c:ext>
                <c:ext xmlns:c15="http://schemas.microsoft.com/office/drawing/2012/chart" uri="{CE6537A1-D6FC-4f65-9D91-7224C49458BB}"/>
              </c:extLst>
            </c:dLbl>
            <c:dLbl>
              <c:idx val="3"/>
              <c:layout>
                <c:manualLayout>
                  <c:x val="-4.7506533551116125E-3"/>
                  <c:y val="-0.16012075466672121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 xmlns:c16r2="http://schemas.microsoft.com/office/drawing/2015/06/chart">
                <c:ext xmlns:c16="http://schemas.microsoft.com/office/drawing/2014/chart" uri="{C3380CC4-5D6E-409C-BE32-E72D297353CC}">
                  <c16:uniqueId val="{00000007-4566-43BA-B431-6EE4DDCFB1C9}"/>
                </c:ext>
                <c:ext xmlns:c15="http://schemas.microsoft.com/office/drawing/2012/chart" uri="{CE6537A1-D6FC-4f65-9D91-7224C49458BB}"/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j-ea"/>
                    <a:ea typeface="+mj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제품 '가'</c:v>
                </c:pt>
                <c:pt idx="1">
                  <c:v>제품 '나'</c:v>
                </c:pt>
                <c:pt idx="2">
                  <c:v>제품 '다'</c:v>
                </c:pt>
                <c:pt idx="3">
                  <c:v>ETC</c:v>
                </c:pt>
              </c:strCache>
            </c:strRef>
          </c:cat>
          <c:val>
            <c:numRef>
              <c:f>Sheet1!$B$2:$B$5</c:f>
              <c:numCache>
                <c:formatCode>0.00%</c:formatCode>
                <c:ptCount val="4"/>
                <c:pt idx="0">
                  <c:v>0.69</c:v>
                </c:pt>
                <c:pt idx="1">
                  <c:v>0.25</c:v>
                </c:pt>
                <c:pt idx="2" formatCode="0%">
                  <c:v>0.04</c:v>
                </c:pt>
                <c:pt idx="3" formatCode="0%">
                  <c:v>0.02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8-4566-43BA-B431-6EE4DDCFB1C9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032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255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823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388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192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7500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709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270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353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066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370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1857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AFD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0343601" y="2400642"/>
            <a:ext cx="176371" cy="185846"/>
            <a:chOff x="10020267" y="192795"/>
            <a:chExt cx="176371" cy="185846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60638" y="342641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20267" y="1927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타원 36">
            <a:extLst>
              <a:ext uri="{FF2B5EF4-FFF2-40B4-BE49-F238E27FC236}">
                <a16:creationId xmlns="" xmlns:a16="http://schemas.microsoft.com/office/drawing/2014/main" id="{85D85183-0FD7-16CE-0971-D433B2788452}"/>
              </a:ext>
            </a:extLst>
          </p:cNvPr>
          <p:cNvSpPr/>
          <p:nvPr/>
        </p:nvSpPr>
        <p:spPr>
          <a:xfrm>
            <a:off x="2052728" y="2428678"/>
            <a:ext cx="2289241" cy="2289241"/>
          </a:xfrm>
          <a:prstGeom prst="ellipse">
            <a:avLst/>
          </a:prstGeom>
          <a:solidFill>
            <a:srgbClr val="0F95B5"/>
          </a:solidFill>
          <a:ln w="44450">
            <a:solidFill>
              <a:schemeClr val="accent1">
                <a:lumMod val="5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38" name="Freeform 10">
            <a:extLst>
              <a:ext uri="{FF2B5EF4-FFF2-40B4-BE49-F238E27FC236}">
                <a16:creationId xmlns="" xmlns:a16="http://schemas.microsoft.com/office/drawing/2014/main" id="{1F186A86-E329-6C34-2669-90FAF97FAAB2}"/>
              </a:ext>
            </a:extLst>
          </p:cNvPr>
          <p:cNvSpPr>
            <a:spLocks/>
          </p:cNvSpPr>
          <p:nvPr/>
        </p:nvSpPr>
        <p:spPr bwMode="auto">
          <a:xfrm>
            <a:off x="3184652" y="2586488"/>
            <a:ext cx="7140448" cy="1162924"/>
          </a:xfrm>
          <a:prstGeom prst="rect">
            <a:avLst/>
          </a:prstGeom>
          <a:solidFill>
            <a:schemeClr val="bg1"/>
          </a:solidFill>
          <a:ln w="4445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447675" algn="ctr">
              <a:defRPr/>
            </a:pPr>
            <a:r>
              <a:rPr lang="en-US" altLang="ko-KR" sz="40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447675" algn="ctr">
              <a:defRPr/>
            </a:pPr>
            <a:r>
              <a:rPr lang="en-US" altLang="ko-KR" sz="11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320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51" name="그룹 50">
            <a:extLst>
              <a:ext uri="{FF2B5EF4-FFF2-40B4-BE49-F238E27FC236}">
                <a16:creationId xmlns="" xmlns:a16="http://schemas.microsoft.com/office/drawing/2014/main" id="{8FC4C2EA-ADF9-F159-BB2A-9F4E0706D990}"/>
              </a:ext>
            </a:extLst>
          </p:cNvPr>
          <p:cNvGrpSpPr/>
          <p:nvPr/>
        </p:nvGrpSpPr>
        <p:grpSpPr>
          <a:xfrm>
            <a:off x="2138299" y="2853225"/>
            <a:ext cx="1917641" cy="1769174"/>
            <a:chOff x="2424049" y="2577000"/>
            <a:chExt cx="1917641" cy="1769174"/>
          </a:xfrm>
        </p:grpSpPr>
        <p:sp>
          <p:nvSpPr>
            <p:cNvPr id="40" name="Freeform 6">
              <a:extLst>
                <a:ext uri="{FF2B5EF4-FFF2-40B4-BE49-F238E27FC236}">
                  <a16:creationId xmlns="" xmlns:a16="http://schemas.microsoft.com/office/drawing/2014/main" id="{20D26FB4-9343-175F-B7B9-8DF0460B17F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62198" y="3028429"/>
              <a:ext cx="587400" cy="1046129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7">
              <a:extLst>
                <a:ext uri="{FF2B5EF4-FFF2-40B4-BE49-F238E27FC236}">
                  <a16:creationId xmlns="" xmlns:a16="http://schemas.microsoft.com/office/drawing/2014/main" id="{8481309A-B4E3-008E-3418-676F3EA04B2D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785141" y="3290822"/>
              <a:ext cx="361531" cy="454535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8">
              <a:extLst>
                <a:ext uri="{FF2B5EF4-FFF2-40B4-BE49-F238E27FC236}">
                  <a16:creationId xmlns="" xmlns:a16="http://schemas.microsoft.com/office/drawing/2014/main" id="{80A8759F-A0C2-C78F-8337-EDC72C55F746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636160" y="3607350"/>
              <a:ext cx="346146" cy="290204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3" name="Freeform 9">
              <a:extLst>
                <a:ext uri="{FF2B5EF4-FFF2-40B4-BE49-F238E27FC236}">
                  <a16:creationId xmlns="" xmlns:a16="http://schemas.microsoft.com/office/drawing/2014/main" id="{73CD94A3-4E11-65E8-300C-5108C6FACB1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17854" y="3786269"/>
              <a:ext cx="369223" cy="228666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="" xmlns:a16="http://schemas.microsoft.com/office/drawing/2014/main" id="{A406078E-7826-EDE5-BFC2-9D8FB7293893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2424049" y="2577000"/>
              <a:ext cx="1750310" cy="1769174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4445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="" xmlns:a16="http://schemas.microsoft.com/office/drawing/2014/main" id="{4997349D-B2D9-26D4-C61E-80CF2F62752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4061976" y="2910362"/>
              <a:ext cx="279714" cy="258736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46" name="그룹 45">
            <a:extLst>
              <a:ext uri="{FF2B5EF4-FFF2-40B4-BE49-F238E27FC236}">
                <a16:creationId xmlns="" xmlns:a16="http://schemas.microsoft.com/office/drawing/2014/main" id="{F4693143-BF5B-180A-C7D8-D739D47580E8}"/>
              </a:ext>
            </a:extLst>
          </p:cNvPr>
          <p:cNvGrpSpPr/>
          <p:nvPr/>
        </p:nvGrpSpPr>
        <p:grpSpPr>
          <a:xfrm rot="20242532">
            <a:off x="3999913" y="2861573"/>
            <a:ext cx="236283" cy="271371"/>
            <a:chOff x="10047470" y="200984"/>
            <a:chExt cx="134272" cy="154211"/>
          </a:xfrm>
        </p:grpSpPr>
        <p:cxnSp>
          <p:nvCxnSpPr>
            <p:cNvPr id="47" name="직선 연결선 46">
              <a:extLst>
                <a:ext uri="{FF2B5EF4-FFF2-40B4-BE49-F238E27FC236}">
                  <a16:creationId xmlns="" xmlns:a16="http://schemas.microsoft.com/office/drawing/2014/main" id="{C108BED0-A492-467E-AC30-3B0B705243EA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="" xmlns:a16="http://schemas.microsoft.com/office/drawing/2014/main" id="{13D03EDE-CCE1-A5A5-6BB0-79EE0B60C86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4042" y="319195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연결선 48">
              <a:extLst>
                <a:ext uri="{FF2B5EF4-FFF2-40B4-BE49-F238E27FC236}">
                  <a16:creationId xmlns="" xmlns:a16="http://schemas.microsoft.com/office/drawing/2014/main" id="{C34FC14B-C4D7-9F37-6242-CB7F5AC9C25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7470" y="200984"/>
              <a:ext cx="0" cy="72000"/>
            </a:xfrm>
            <a:prstGeom prst="line">
              <a:avLst/>
            </a:prstGeom>
            <a:ln w="4445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2" name="달 51">
            <a:extLst>
              <a:ext uri="{FF2B5EF4-FFF2-40B4-BE49-F238E27FC236}">
                <a16:creationId xmlns="" xmlns:a16="http://schemas.microsoft.com/office/drawing/2014/main" id="{C33D13A3-534C-D0BD-1409-4A4744F0B8E8}"/>
              </a:ext>
            </a:extLst>
          </p:cNvPr>
          <p:cNvSpPr/>
          <p:nvPr/>
        </p:nvSpPr>
        <p:spPr>
          <a:xfrm rot="19800000">
            <a:off x="2125786" y="2751842"/>
            <a:ext cx="1124010" cy="2248020"/>
          </a:xfrm>
          <a:prstGeom prst="moon">
            <a:avLst>
              <a:gd name="adj" fmla="val 24013"/>
            </a:avLst>
          </a:prstGeom>
          <a:solidFill>
            <a:schemeClr val="tx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691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=""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=""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" name="자유형 20">
            <a:extLst>
              <a:ext uri="{FF2B5EF4-FFF2-40B4-BE49-F238E27FC236}">
                <a16:creationId xmlns="" xmlns:a16="http://schemas.microsoft.com/office/drawing/2014/main" id="{AD54A5CF-3C52-5D22-3C31-1C6ECDF66C64}"/>
              </a:ext>
            </a:extLst>
          </p:cNvPr>
          <p:cNvSpPr/>
          <p:nvPr/>
        </p:nvSpPr>
        <p:spPr>
          <a:xfrm>
            <a:off x="4878639" y="5117403"/>
            <a:ext cx="747021" cy="455659"/>
          </a:xfrm>
          <a:custGeom>
            <a:avLst/>
            <a:gdLst>
              <a:gd name="connsiteX0" fmla="*/ 287915 w 747021"/>
              <a:gd name="connsiteY0" fmla="*/ 23839 h 455659"/>
              <a:gd name="connsiteX1" fmla="*/ 46615 w 747021"/>
              <a:gd name="connsiteY1" fmla="*/ 30189 h 455659"/>
              <a:gd name="connsiteX2" fmla="*/ 8515 w 747021"/>
              <a:gd name="connsiteY2" fmla="*/ 296889 h 455659"/>
              <a:gd name="connsiteX3" fmla="*/ 154565 w 747021"/>
              <a:gd name="connsiteY3" fmla="*/ 436589 h 455659"/>
              <a:gd name="connsiteX4" fmla="*/ 694315 w 747021"/>
              <a:gd name="connsiteY4" fmla="*/ 411189 h 455659"/>
              <a:gd name="connsiteX5" fmla="*/ 700665 w 747021"/>
              <a:gd name="connsiteY5" fmla="*/ 42889 h 455659"/>
              <a:gd name="connsiteX6" fmla="*/ 465715 w 747021"/>
              <a:gd name="connsiteY6" fmla="*/ 4789 h 455659"/>
              <a:gd name="connsiteX7" fmla="*/ 287915 w 747021"/>
              <a:gd name="connsiteY7" fmla="*/ 23839 h 4556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21" h="455659">
                <a:moveTo>
                  <a:pt x="287915" y="23839"/>
                </a:moveTo>
                <a:cubicBezTo>
                  <a:pt x="218065" y="28072"/>
                  <a:pt x="93182" y="-15319"/>
                  <a:pt x="46615" y="30189"/>
                </a:cubicBezTo>
                <a:cubicBezTo>
                  <a:pt x="48" y="75697"/>
                  <a:pt x="-9477" y="229156"/>
                  <a:pt x="8515" y="296889"/>
                </a:cubicBezTo>
                <a:cubicBezTo>
                  <a:pt x="26507" y="364622"/>
                  <a:pt x="40265" y="417539"/>
                  <a:pt x="154565" y="436589"/>
                </a:cubicBezTo>
                <a:cubicBezTo>
                  <a:pt x="268865" y="455639"/>
                  <a:pt x="603299" y="476806"/>
                  <a:pt x="694315" y="411189"/>
                </a:cubicBezTo>
                <a:cubicBezTo>
                  <a:pt x="785331" y="345572"/>
                  <a:pt x="738765" y="110622"/>
                  <a:pt x="700665" y="42889"/>
                </a:cubicBezTo>
                <a:cubicBezTo>
                  <a:pt x="662565" y="-24844"/>
                  <a:pt x="530273" y="9022"/>
                  <a:pt x="465715" y="4789"/>
                </a:cubicBezTo>
                <a:cubicBezTo>
                  <a:pt x="401157" y="556"/>
                  <a:pt x="357765" y="19606"/>
                  <a:pt x="287915" y="23839"/>
                </a:cubicBez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6" name="차트 5">
            <a:extLst>
              <a:ext uri="{FF2B5EF4-FFF2-40B4-BE49-F238E27FC236}">
                <a16:creationId xmlns="" xmlns:a16="http://schemas.microsoft.com/office/drawing/2014/main" id="{35C4E177-A35D-A07F-C9FC-AC9B710D564B}"/>
              </a:ext>
            </a:extLst>
          </p:cNvPr>
          <p:cNvGraphicFramePr/>
          <p:nvPr>
            <p:extLst/>
          </p:nvPr>
        </p:nvGraphicFramePr>
        <p:xfrm>
          <a:off x="749367" y="1864367"/>
          <a:ext cx="5346633" cy="42045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직사각형 6">
            <a:extLst>
              <a:ext uri="{FF2B5EF4-FFF2-40B4-BE49-F238E27FC236}">
                <a16:creationId xmlns="" xmlns:a16="http://schemas.microsoft.com/office/drawing/2014/main" id="{88A1A865-843E-B96A-EFED-9E8632D18461}"/>
              </a:ext>
            </a:extLst>
          </p:cNvPr>
          <p:cNvSpPr/>
          <p:nvPr/>
        </p:nvSpPr>
        <p:spPr>
          <a:xfrm>
            <a:off x="2731596" y="3759634"/>
            <a:ext cx="1382174" cy="4140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srgbClr val="44546A">
                    <a:lumMod val="75000"/>
                  </a:srgbClr>
                </a:solidFill>
              </a:rPr>
              <a:t>Product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="" xmlns:a16="http://schemas.microsoft.com/office/drawing/2014/main" id="{A0A3BAA4-930F-CBCA-A5EC-6FA2544DD845}"/>
              </a:ext>
            </a:extLst>
          </p:cNvPr>
          <p:cNvSpPr/>
          <p:nvPr/>
        </p:nvSpPr>
        <p:spPr>
          <a:xfrm>
            <a:off x="5857810" y="5022401"/>
            <a:ext cx="4272459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0" name="원호 9">
            <a:extLst>
              <a:ext uri="{FF2B5EF4-FFF2-40B4-BE49-F238E27FC236}">
                <a16:creationId xmlns="" xmlns:a16="http://schemas.microsoft.com/office/drawing/2014/main" id="{09D13312-AA09-011C-D351-8144980C02EE}"/>
              </a:ext>
            </a:extLst>
          </p:cNvPr>
          <p:cNvSpPr/>
          <p:nvPr/>
        </p:nvSpPr>
        <p:spPr>
          <a:xfrm>
            <a:off x="6781185" y="2466348"/>
            <a:ext cx="1738241" cy="1738241"/>
          </a:xfrm>
          <a:prstGeom prst="arc">
            <a:avLst>
              <a:gd name="adj1" fmla="val 16096352"/>
              <a:gd name="adj2" fmla="val 10914666"/>
            </a:avLst>
          </a:prstGeom>
          <a:ln w="38100">
            <a:solidFill>
              <a:srgbClr val="12AFD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7760F1C0-E51A-A637-8C0E-FF67B44AA466}"/>
              </a:ext>
            </a:extLst>
          </p:cNvPr>
          <p:cNvSpPr txBox="1"/>
          <p:nvPr/>
        </p:nvSpPr>
        <p:spPr>
          <a:xfrm>
            <a:off x="6781184" y="2250517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E87FB67F-69DB-EA56-C021-B4AC20C36C82}"/>
              </a:ext>
            </a:extLst>
          </p:cNvPr>
          <p:cNvSpPr/>
          <p:nvPr/>
        </p:nvSpPr>
        <p:spPr>
          <a:xfrm>
            <a:off x="6917580" y="3178332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sp>
        <p:nvSpPr>
          <p:cNvPr id="18" name="원호 17">
            <a:extLst>
              <a:ext uri="{FF2B5EF4-FFF2-40B4-BE49-F238E27FC236}">
                <a16:creationId xmlns="" xmlns:a16="http://schemas.microsoft.com/office/drawing/2014/main" id="{B44DDB42-D102-F989-08EE-82452C384018}"/>
              </a:ext>
            </a:extLst>
          </p:cNvPr>
          <p:cNvSpPr/>
          <p:nvPr/>
        </p:nvSpPr>
        <p:spPr>
          <a:xfrm>
            <a:off x="9261148" y="2466348"/>
            <a:ext cx="1738241" cy="1738241"/>
          </a:xfrm>
          <a:prstGeom prst="arc">
            <a:avLst>
              <a:gd name="adj1" fmla="val 16096352"/>
              <a:gd name="adj2" fmla="val 5986050"/>
            </a:avLst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16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="" xmlns:a16="http://schemas.microsoft.com/office/drawing/2014/main" id="{B94311A9-719F-D564-A1F0-9156D0C7FF94}"/>
              </a:ext>
            </a:extLst>
          </p:cNvPr>
          <p:cNvSpPr txBox="1"/>
          <p:nvPr/>
        </p:nvSpPr>
        <p:spPr>
          <a:xfrm>
            <a:off x="9261147" y="2250517"/>
            <a:ext cx="869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52</a:t>
            </a: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%</a:t>
            </a:r>
            <a:endParaRPr lang="en-US" altLang="ko-KR" sz="10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="" xmlns:a16="http://schemas.microsoft.com/office/drawing/2014/main" id="{44D8FEF4-2FB4-F52E-6F96-5ED1F0CB7C51}"/>
              </a:ext>
            </a:extLst>
          </p:cNvPr>
          <p:cNvSpPr/>
          <p:nvPr/>
        </p:nvSpPr>
        <p:spPr>
          <a:xfrm>
            <a:off x="9397543" y="3178332"/>
            <a:ext cx="146544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</p:txBody>
      </p:sp>
      <p:cxnSp>
        <p:nvCxnSpPr>
          <p:cNvPr id="23" name="구부러진 연결선 41">
            <a:extLst>
              <a:ext uri="{FF2B5EF4-FFF2-40B4-BE49-F238E27FC236}">
                <a16:creationId xmlns="" xmlns:a16="http://schemas.microsoft.com/office/drawing/2014/main" id="{F609F85D-DD62-E973-8207-F4DC9402F355}"/>
              </a:ext>
            </a:extLst>
          </p:cNvPr>
          <p:cNvCxnSpPr/>
          <p:nvPr/>
        </p:nvCxnSpPr>
        <p:spPr>
          <a:xfrm rot="16200000" flipV="1">
            <a:off x="4763474" y="4563736"/>
            <a:ext cx="668833" cy="438501"/>
          </a:xfrm>
          <a:prstGeom prst="curvedConnector3">
            <a:avLst>
              <a:gd name="adj1" fmla="val 50000"/>
            </a:avLst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605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=""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=""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1" name="모서리가 둥근 직사각형 10">
            <a:extLst>
              <a:ext uri="{FF2B5EF4-FFF2-40B4-BE49-F238E27FC236}">
                <a16:creationId xmlns="" xmlns:a16="http://schemas.microsoft.com/office/drawing/2014/main" id="{E3E70AD3-27F1-9335-5F8E-5C982877B56A}"/>
              </a:ext>
            </a:extLst>
          </p:cNvPr>
          <p:cNvSpPr/>
          <p:nvPr/>
        </p:nvSpPr>
        <p:spPr>
          <a:xfrm>
            <a:off x="1511286" y="3657356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  <p:sp>
        <p:nvSpPr>
          <p:cNvPr id="73" name="직사각형 72">
            <a:extLst>
              <a:ext uri="{FF2B5EF4-FFF2-40B4-BE49-F238E27FC236}">
                <a16:creationId xmlns="" xmlns:a16="http://schemas.microsoft.com/office/drawing/2014/main" id="{FDE8BC80-4C26-DB27-E2FB-9ACD1770E5E2}"/>
              </a:ext>
            </a:extLst>
          </p:cNvPr>
          <p:cNvSpPr/>
          <p:nvPr/>
        </p:nvSpPr>
        <p:spPr>
          <a:xfrm>
            <a:off x="912682" y="4288606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pic>
        <p:nvPicPr>
          <p:cNvPr id="74" name="그림 73">
            <a:extLst>
              <a:ext uri="{FF2B5EF4-FFF2-40B4-BE49-F238E27FC236}">
                <a16:creationId xmlns="" xmlns:a16="http://schemas.microsoft.com/office/drawing/2014/main" id="{7ED12023-D288-2A19-9127-8491228F6D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5055" y="2191279"/>
            <a:ext cx="1058358" cy="1058358"/>
          </a:xfrm>
          <a:prstGeom prst="rect">
            <a:avLst/>
          </a:prstGeom>
        </p:spPr>
      </p:pic>
      <p:pic>
        <p:nvPicPr>
          <p:cNvPr id="75" name="그림 74">
            <a:extLst>
              <a:ext uri="{FF2B5EF4-FFF2-40B4-BE49-F238E27FC236}">
                <a16:creationId xmlns="" xmlns:a16="http://schemas.microsoft.com/office/drawing/2014/main" id="{833AB6B2-E7A5-2EF9-E3C9-1578052F3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0202" y="2191279"/>
            <a:ext cx="1056646" cy="1056646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="" xmlns:a16="http://schemas.microsoft.com/office/drawing/2014/main" id="{ACFAB0BC-87A0-80B5-ADC8-3CF7A238A6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7727" y="2191279"/>
            <a:ext cx="1057787" cy="1057787"/>
          </a:xfrm>
          <a:prstGeom prst="rect">
            <a:avLst/>
          </a:prstGeom>
        </p:spPr>
      </p:pic>
      <p:pic>
        <p:nvPicPr>
          <p:cNvPr id="77" name="그림 76">
            <a:extLst>
              <a:ext uri="{FF2B5EF4-FFF2-40B4-BE49-F238E27FC236}">
                <a16:creationId xmlns="" xmlns:a16="http://schemas.microsoft.com/office/drawing/2014/main" id="{A7617304-3E0B-4A3F-9DBD-6811F0DD55B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8100" y="2191279"/>
            <a:ext cx="1054940" cy="1054940"/>
          </a:xfrm>
          <a:prstGeom prst="rect">
            <a:avLst/>
          </a:prstGeom>
        </p:spPr>
      </p:pic>
      <p:sp>
        <p:nvSpPr>
          <p:cNvPr id="81" name="직사각형 80">
            <a:extLst>
              <a:ext uri="{FF2B5EF4-FFF2-40B4-BE49-F238E27FC236}">
                <a16:creationId xmlns="" xmlns:a16="http://schemas.microsoft.com/office/drawing/2014/main" id="{A42976A2-4169-EC17-0C7A-CF0908E3D743}"/>
              </a:ext>
            </a:extLst>
          </p:cNvPr>
          <p:cNvSpPr/>
          <p:nvPr/>
        </p:nvSpPr>
        <p:spPr>
          <a:xfrm>
            <a:off x="3667348" y="4288606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C9EF029-285A-A980-5C3B-ACCD270C25A7}"/>
              </a:ext>
            </a:extLst>
          </p:cNvPr>
          <p:cNvSpPr/>
          <p:nvPr/>
        </p:nvSpPr>
        <p:spPr>
          <a:xfrm>
            <a:off x="6422014" y="4288606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89" name="직사각형 88">
            <a:extLst>
              <a:ext uri="{FF2B5EF4-FFF2-40B4-BE49-F238E27FC236}">
                <a16:creationId xmlns="" xmlns:a16="http://schemas.microsoft.com/office/drawing/2014/main" id="{1FA085F4-84F6-2B13-AF86-181247D1C01B}"/>
              </a:ext>
            </a:extLst>
          </p:cNvPr>
          <p:cNvSpPr/>
          <p:nvPr/>
        </p:nvSpPr>
        <p:spPr>
          <a:xfrm>
            <a:off x="9176680" y="4288606"/>
            <a:ext cx="2521142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4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0" name="모서리가 둥근 직사각형 10">
            <a:extLst>
              <a:ext uri="{FF2B5EF4-FFF2-40B4-BE49-F238E27FC236}">
                <a16:creationId xmlns="" xmlns:a16="http://schemas.microsoft.com/office/drawing/2014/main" id="{9A7D80E1-E32E-EEA3-51B1-D7A3EB6DC7CB}"/>
              </a:ext>
            </a:extLst>
          </p:cNvPr>
          <p:cNvSpPr/>
          <p:nvPr/>
        </p:nvSpPr>
        <p:spPr>
          <a:xfrm>
            <a:off x="155723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1" name="모서리가 둥근 직사각형 10">
            <a:extLst>
              <a:ext uri="{FF2B5EF4-FFF2-40B4-BE49-F238E27FC236}">
                <a16:creationId xmlns="" xmlns:a16="http://schemas.microsoft.com/office/drawing/2014/main" id="{5C463F65-5AF0-FF8E-E2D2-50BE5776C613}"/>
              </a:ext>
            </a:extLst>
          </p:cNvPr>
          <p:cNvSpPr/>
          <p:nvPr/>
        </p:nvSpPr>
        <p:spPr>
          <a:xfrm>
            <a:off x="181999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2" name="모서리가 둥근 직사각형 10">
            <a:extLst>
              <a:ext uri="{FF2B5EF4-FFF2-40B4-BE49-F238E27FC236}">
                <a16:creationId xmlns="" xmlns:a16="http://schemas.microsoft.com/office/drawing/2014/main" id="{BCFD01F1-CC1F-0E75-0C81-6BF5D75BA2A6}"/>
              </a:ext>
            </a:extLst>
          </p:cNvPr>
          <p:cNvSpPr/>
          <p:nvPr/>
        </p:nvSpPr>
        <p:spPr>
          <a:xfrm>
            <a:off x="208275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3" name="모서리가 둥근 직사각형 10">
            <a:extLst>
              <a:ext uri="{FF2B5EF4-FFF2-40B4-BE49-F238E27FC236}">
                <a16:creationId xmlns="" xmlns:a16="http://schemas.microsoft.com/office/drawing/2014/main" id="{FC41A50D-9DAD-CACA-3D25-F24BDA0935C8}"/>
              </a:ext>
            </a:extLst>
          </p:cNvPr>
          <p:cNvSpPr/>
          <p:nvPr/>
        </p:nvSpPr>
        <p:spPr>
          <a:xfrm>
            <a:off x="2345512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4" name="모서리가 둥근 직사각형 10">
            <a:extLst>
              <a:ext uri="{FF2B5EF4-FFF2-40B4-BE49-F238E27FC236}">
                <a16:creationId xmlns="" xmlns:a16="http://schemas.microsoft.com/office/drawing/2014/main" id="{BAD8D326-BC4A-026C-2110-BCDCA5F9168E}"/>
              </a:ext>
            </a:extLst>
          </p:cNvPr>
          <p:cNvSpPr/>
          <p:nvPr/>
        </p:nvSpPr>
        <p:spPr>
          <a:xfrm>
            <a:off x="2608272" y="551204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5" name="모서리가 둥근 직사각형 10">
            <a:extLst>
              <a:ext uri="{FF2B5EF4-FFF2-40B4-BE49-F238E27FC236}">
                <a16:creationId xmlns="" xmlns:a16="http://schemas.microsoft.com/office/drawing/2014/main" id="{C4B04011-8613-D524-959E-E43EB2206CC3}"/>
              </a:ext>
            </a:extLst>
          </p:cNvPr>
          <p:cNvSpPr/>
          <p:nvPr/>
        </p:nvSpPr>
        <p:spPr>
          <a:xfrm>
            <a:off x="155723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6" name="모서리가 둥근 직사각형 10">
            <a:extLst>
              <a:ext uri="{FF2B5EF4-FFF2-40B4-BE49-F238E27FC236}">
                <a16:creationId xmlns="" xmlns:a16="http://schemas.microsoft.com/office/drawing/2014/main" id="{F9CE6012-A657-CE9A-9196-1D3D9BD69037}"/>
              </a:ext>
            </a:extLst>
          </p:cNvPr>
          <p:cNvSpPr/>
          <p:nvPr/>
        </p:nvSpPr>
        <p:spPr>
          <a:xfrm>
            <a:off x="181999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7" name="모서리가 둥근 직사각형 10">
            <a:extLst>
              <a:ext uri="{FF2B5EF4-FFF2-40B4-BE49-F238E27FC236}">
                <a16:creationId xmlns="" xmlns:a16="http://schemas.microsoft.com/office/drawing/2014/main" id="{1CBDCB8A-8663-3003-4BBB-3803C6CFF356}"/>
              </a:ext>
            </a:extLst>
          </p:cNvPr>
          <p:cNvSpPr/>
          <p:nvPr/>
        </p:nvSpPr>
        <p:spPr>
          <a:xfrm>
            <a:off x="208275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8" name="모서리가 둥근 직사각형 10">
            <a:extLst>
              <a:ext uri="{FF2B5EF4-FFF2-40B4-BE49-F238E27FC236}">
                <a16:creationId xmlns="" xmlns:a16="http://schemas.microsoft.com/office/drawing/2014/main" id="{154F429F-A5F0-0CF1-36DB-567F5B8568F6}"/>
              </a:ext>
            </a:extLst>
          </p:cNvPr>
          <p:cNvSpPr/>
          <p:nvPr/>
        </p:nvSpPr>
        <p:spPr>
          <a:xfrm>
            <a:off x="234551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99" name="모서리가 둥근 직사각형 10">
            <a:extLst>
              <a:ext uri="{FF2B5EF4-FFF2-40B4-BE49-F238E27FC236}">
                <a16:creationId xmlns="" xmlns:a16="http://schemas.microsoft.com/office/drawing/2014/main" id="{92C41CB4-08DF-8384-2237-81C9BE18FEC6}"/>
              </a:ext>
            </a:extLst>
          </p:cNvPr>
          <p:cNvSpPr/>
          <p:nvPr/>
        </p:nvSpPr>
        <p:spPr>
          <a:xfrm>
            <a:off x="2608272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0" name="모서리가 둥근 직사각형 10">
            <a:extLst>
              <a:ext uri="{FF2B5EF4-FFF2-40B4-BE49-F238E27FC236}">
                <a16:creationId xmlns="" xmlns:a16="http://schemas.microsoft.com/office/drawing/2014/main" id="{3834F266-3731-DDE1-9084-B2A4913EF0A9}"/>
              </a:ext>
            </a:extLst>
          </p:cNvPr>
          <p:cNvSpPr/>
          <p:nvPr/>
        </p:nvSpPr>
        <p:spPr>
          <a:xfrm>
            <a:off x="432390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1" name="모서리가 둥근 직사각형 10">
            <a:extLst>
              <a:ext uri="{FF2B5EF4-FFF2-40B4-BE49-F238E27FC236}">
                <a16:creationId xmlns="" xmlns:a16="http://schemas.microsoft.com/office/drawing/2014/main" id="{DCA2D52E-A730-548B-27D3-928F907D354A}"/>
              </a:ext>
            </a:extLst>
          </p:cNvPr>
          <p:cNvSpPr/>
          <p:nvPr/>
        </p:nvSpPr>
        <p:spPr>
          <a:xfrm>
            <a:off x="458666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2" name="모서리가 둥근 직사각형 10">
            <a:extLst>
              <a:ext uri="{FF2B5EF4-FFF2-40B4-BE49-F238E27FC236}">
                <a16:creationId xmlns="" xmlns:a16="http://schemas.microsoft.com/office/drawing/2014/main" id="{4E19C190-0CB7-8AFE-E8C0-6F250D57C2AD}"/>
              </a:ext>
            </a:extLst>
          </p:cNvPr>
          <p:cNvSpPr/>
          <p:nvPr/>
        </p:nvSpPr>
        <p:spPr>
          <a:xfrm>
            <a:off x="484942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3" name="모서리가 둥근 직사각형 10">
            <a:extLst>
              <a:ext uri="{FF2B5EF4-FFF2-40B4-BE49-F238E27FC236}">
                <a16:creationId xmlns="" xmlns:a16="http://schemas.microsoft.com/office/drawing/2014/main" id="{DF1AAC7F-F739-1B8D-1AF4-AC2B38D577F6}"/>
              </a:ext>
            </a:extLst>
          </p:cNvPr>
          <p:cNvSpPr/>
          <p:nvPr/>
        </p:nvSpPr>
        <p:spPr>
          <a:xfrm>
            <a:off x="511218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4" name="모서리가 둥근 직사각형 10">
            <a:extLst>
              <a:ext uri="{FF2B5EF4-FFF2-40B4-BE49-F238E27FC236}">
                <a16:creationId xmlns="" xmlns:a16="http://schemas.microsoft.com/office/drawing/2014/main" id="{15EA7574-CFC2-30DD-A62F-FA98A06E843A}"/>
              </a:ext>
            </a:extLst>
          </p:cNvPr>
          <p:cNvSpPr/>
          <p:nvPr/>
        </p:nvSpPr>
        <p:spPr>
          <a:xfrm>
            <a:off x="5374940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5" name="모서리가 둥근 직사각형 10">
            <a:extLst>
              <a:ext uri="{FF2B5EF4-FFF2-40B4-BE49-F238E27FC236}">
                <a16:creationId xmlns="" xmlns:a16="http://schemas.microsoft.com/office/drawing/2014/main" id="{023DCE29-C23B-867C-7623-BD5ACF4DD846}"/>
              </a:ext>
            </a:extLst>
          </p:cNvPr>
          <p:cNvSpPr/>
          <p:nvPr/>
        </p:nvSpPr>
        <p:spPr>
          <a:xfrm>
            <a:off x="4323900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6" name="모서리가 둥근 직사각형 10">
            <a:extLst>
              <a:ext uri="{FF2B5EF4-FFF2-40B4-BE49-F238E27FC236}">
                <a16:creationId xmlns="" xmlns:a16="http://schemas.microsoft.com/office/drawing/2014/main" id="{1666FD3A-05F0-81EE-D60E-DC15C1A75129}"/>
              </a:ext>
            </a:extLst>
          </p:cNvPr>
          <p:cNvSpPr/>
          <p:nvPr/>
        </p:nvSpPr>
        <p:spPr>
          <a:xfrm>
            <a:off x="4586660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7" name="모서리가 둥근 직사각형 10">
            <a:extLst>
              <a:ext uri="{FF2B5EF4-FFF2-40B4-BE49-F238E27FC236}">
                <a16:creationId xmlns="" xmlns:a16="http://schemas.microsoft.com/office/drawing/2014/main" id="{F0B2B810-58ED-114C-C870-3910AB316B39}"/>
              </a:ext>
            </a:extLst>
          </p:cNvPr>
          <p:cNvSpPr/>
          <p:nvPr/>
        </p:nvSpPr>
        <p:spPr>
          <a:xfrm>
            <a:off x="4849420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8" name="모서리가 둥근 직사각형 10">
            <a:extLst>
              <a:ext uri="{FF2B5EF4-FFF2-40B4-BE49-F238E27FC236}">
                <a16:creationId xmlns="" xmlns:a16="http://schemas.microsoft.com/office/drawing/2014/main" id="{B70D242D-C3FC-2D48-CBC4-8C36D0E81B4B}"/>
              </a:ext>
            </a:extLst>
          </p:cNvPr>
          <p:cNvSpPr/>
          <p:nvPr/>
        </p:nvSpPr>
        <p:spPr>
          <a:xfrm>
            <a:off x="5112180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09" name="모서리가 둥근 직사각형 10">
            <a:extLst>
              <a:ext uri="{FF2B5EF4-FFF2-40B4-BE49-F238E27FC236}">
                <a16:creationId xmlns="" xmlns:a16="http://schemas.microsoft.com/office/drawing/2014/main" id="{59869BC1-A43F-694D-9A80-BD82DAD7B338}"/>
              </a:ext>
            </a:extLst>
          </p:cNvPr>
          <p:cNvSpPr/>
          <p:nvPr/>
        </p:nvSpPr>
        <p:spPr>
          <a:xfrm>
            <a:off x="5374940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0" name="모서리가 둥근 직사각형 10">
            <a:extLst>
              <a:ext uri="{FF2B5EF4-FFF2-40B4-BE49-F238E27FC236}">
                <a16:creationId xmlns="" xmlns:a16="http://schemas.microsoft.com/office/drawing/2014/main" id="{FE2D9FCE-3031-CABC-228D-45C48F06D4F9}"/>
              </a:ext>
            </a:extLst>
          </p:cNvPr>
          <p:cNvSpPr/>
          <p:nvPr/>
        </p:nvSpPr>
        <p:spPr>
          <a:xfrm>
            <a:off x="712866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1" name="모서리가 둥근 직사각형 10">
            <a:extLst>
              <a:ext uri="{FF2B5EF4-FFF2-40B4-BE49-F238E27FC236}">
                <a16:creationId xmlns="" xmlns:a16="http://schemas.microsoft.com/office/drawing/2014/main" id="{296B5A69-3370-D9FC-74BB-EC2C0934AE07}"/>
              </a:ext>
            </a:extLst>
          </p:cNvPr>
          <p:cNvSpPr/>
          <p:nvPr/>
        </p:nvSpPr>
        <p:spPr>
          <a:xfrm>
            <a:off x="739142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2" name="모서리가 둥근 직사각형 10">
            <a:extLst>
              <a:ext uri="{FF2B5EF4-FFF2-40B4-BE49-F238E27FC236}">
                <a16:creationId xmlns="" xmlns:a16="http://schemas.microsoft.com/office/drawing/2014/main" id="{9237EC5F-CD54-F4C4-CA3A-439134233573}"/>
              </a:ext>
            </a:extLst>
          </p:cNvPr>
          <p:cNvSpPr/>
          <p:nvPr/>
        </p:nvSpPr>
        <p:spPr>
          <a:xfrm>
            <a:off x="7654188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3" name="모서리가 둥근 직사각형 10">
            <a:extLst>
              <a:ext uri="{FF2B5EF4-FFF2-40B4-BE49-F238E27FC236}">
                <a16:creationId xmlns="" xmlns:a16="http://schemas.microsoft.com/office/drawing/2014/main" id="{0DE1782C-4AB4-9CFF-8745-B64B23F8D8F6}"/>
              </a:ext>
            </a:extLst>
          </p:cNvPr>
          <p:cNvSpPr/>
          <p:nvPr/>
        </p:nvSpPr>
        <p:spPr>
          <a:xfrm>
            <a:off x="7916948" y="5512043"/>
            <a:ext cx="180000" cy="180000"/>
          </a:xfrm>
          <a:prstGeom prst="ellipse">
            <a:avLst/>
          </a:prstGeom>
          <a:noFill/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4" name="모서리가 둥근 직사각형 10">
            <a:extLst>
              <a:ext uri="{FF2B5EF4-FFF2-40B4-BE49-F238E27FC236}">
                <a16:creationId xmlns="" xmlns:a16="http://schemas.microsoft.com/office/drawing/2014/main" id="{65720B5E-47C2-7970-0564-7ECED8B543B1}"/>
              </a:ext>
            </a:extLst>
          </p:cNvPr>
          <p:cNvSpPr/>
          <p:nvPr/>
        </p:nvSpPr>
        <p:spPr>
          <a:xfrm>
            <a:off x="8179708" y="5512043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5" name="모서리가 둥근 직사각형 10">
            <a:extLst>
              <a:ext uri="{FF2B5EF4-FFF2-40B4-BE49-F238E27FC236}">
                <a16:creationId xmlns="" xmlns:a16="http://schemas.microsoft.com/office/drawing/2014/main" id="{BA83ACDE-405B-4E81-5451-295F1EA002F7}"/>
              </a:ext>
            </a:extLst>
          </p:cNvPr>
          <p:cNvSpPr/>
          <p:nvPr/>
        </p:nvSpPr>
        <p:spPr>
          <a:xfrm>
            <a:off x="712866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6" name="모서리가 둥근 직사각형 10">
            <a:extLst>
              <a:ext uri="{FF2B5EF4-FFF2-40B4-BE49-F238E27FC236}">
                <a16:creationId xmlns="" xmlns:a16="http://schemas.microsoft.com/office/drawing/2014/main" id="{C7099029-F483-9139-C3BC-FCD5D37E8B2D}"/>
              </a:ext>
            </a:extLst>
          </p:cNvPr>
          <p:cNvSpPr/>
          <p:nvPr/>
        </p:nvSpPr>
        <p:spPr>
          <a:xfrm>
            <a:off x="739142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7" name="모서리가 둥근 직사각형 10">
            <a:extLst>
              <a:ext uri="{FF2B5EF4-FFF2-40B4-BE49-F238E27FC236}">
                <a16:creationId xmlns="" xmlns:a16="http://schemas.microsoft.com/office/drawing/2014/main" id="{582C4CD9-5CF3-0A96-9DBB-0C918532A373}"/>
              </a:ext>
            </a:extLst>
          </p:cNvPr>
          <p:cNvSpPr/>
          <p:nvPr/>
        </p:nvSpPr>
        <p:spPr>
          <a:xfrm>
            <a:off x="765418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8" name="모서리가 둥근 직사각형 10">
            <a:extLst>
              <a:ext uri="{FF2B5EF4-FFF2-40B4-BE49-F238E27FC236}">
                <a16:creationId xmlns="" xmlns:a16="http://schemas.microsoft.com/office/drawing/2014/main" id="{8EE48DAE-8F9F-E239-9475-D343539BB777}"/>
              </a:ext>
            </a:extLst>
          </p:cNvPr>
          <p:cNvSpPr/>
          <p:nvPr/>
        </p:nvSpPr>
        <p:spPr>
          <a:xfrm>
            <a:off x="791694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19" name="모서리가 둥근 직사각형 10">
            <a:extLst>
              <a:ext uri="{FF2B5EF4-FFF2-40B4-BE49-F238E27FC236}">
                <a16:creationId xmlns="" xmlns:a16="http://schemas.microsoft.com/office/drawing/2014/main" id="{DF0D9714-7071-C49B-8358-8F7712331C96}"/>
              </a:ext>
            </a:extLst>
          </p:cNvPr>
          <p:cNvSpPr/>
          <p:nvPr/>
        </p:nvSpPr>
        <p:spPr>
          <a:xfrm>
            <a:off x="8179708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0" name="모서리가 둥근 직사각형 10">
            <a:extLst>
              <a:ext uri="{FF2B5EF4-FFF2-40B4-BE49-F238E27FC236}">
                <a16:creationId xmlns="" xmlns:a16="http://schemas.microsoft.com/office/drawing/2014/main" id="{6B6D4D25-6F2E-8248-D264-066593E4FC4B}"/>
              </a:ext>
            </a:extLst>
          </p:cNvPr>
          <p:cNvSpPr/>
          <p:nvPr/>
        </p:nvSpPr>
        <p:spPr>
          <a:xfrm>
            <a:off x="990803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1" name="모서리가 둥근 직사각형 10">
            <a:extLst>
              <a:ext uri="{FF2B5EF4-FFF2-40B4-BE49-F238E27FC236}">
                <a16:creationId xmlns="" xmlns:a16="http://schemas.microsoft.com/office/drawing/2014/main" id="{5D7A38D3-E644-CFED-4AD4-465F4DB26696}"/>
              </a:ext>
            </a:extLst>
          </p:cNvPr>
          <p:cNvSpPr/>
          <p:nvPr/>
        </p:nvSpPr>
        <p:spPr>
          <a:xfrm>
            <a:off x="1017079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2" name="모서리가 둥근 직사각형 10">
            <a:extLst>
              <a:ext uri="{FF2B5EF4-FFF2-40B4-BE49-F238E27FC236}">
                <a16:creationId xmlns="" xmlns:a16="http://schemas.microsoft.com/office/drawing/2014/main" id="{314370A2-FD49-4E1D-5CD5-366ECBC983FB}"/>
              </a:ext>
            </a:extLst>
          </p:cNvPr>
          <p:cNvSpPr/>
          <p:nvPr/>
        </p:nvSpPr>
        <p:spPr>
          <a:xfrm>
            <a:off x="1043355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3" name="모서리가 둥근 직사각형 10">
            <a:extLst>
              <a:ext uri="{FF2B5EF4-FFF2-40B4-BE49-F238E27FC236}">
                <a16:creationId xmlns="" xmlns:a16="http://schemas.microsoft.com/office/drawing/2014/main" id="{F6D9F11E-FC9F-D703-06E4-0DAAB23CED7A}"/>
              </a:ext>
            </a:extLst>
          </p:cNvPr>
          <p:cNvSpPr/>
          <p:nvPr/>
        </p:nvSpPr>
        <p:spPr>
          <a:xfrm>
            <a:off x="1069631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4" name="모서리가 둥근 직사각형 10">
            <a:extLst>
              <a:ext uri="{FF2B5EF4-FFF2-40B4-BE49-F238E27FC236}">
                <a16:creationId xmlns="" xmlns:a16="http://schemas.microsoft.com/office/drawing/2014/main" id="{405301A0-0DC5-260A-5897-63C0F368D27B}"/>
              </a:ext>
            </a:extLst>
          </p:cNvPr>
          <p:cNvSpPr/>
          <p:nvPr/>
        </p:nvSpPr>
        <p:spPr>
          <a:xfrm>
            <a:off x="10959076" y="5512043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5" name="모서리가 둥근 직사각형 10">
            <a:extLst>
              <a:ext uri="{FF2B5EF4-FFF2-40B4-BE49-F238E27FC236}">
                <a16:creationId xmlns="" xmlns:a16="http://schemas.microsoft.com/office/drawing/2014/main" id="{546456C3-3321-5229-B1CC-EE9F9D4FDE60}"/>
              </a:ext>
            </a:extLst>
          </p:cNvPr>
          <p:cNvSpPr/>
          <p:nvPr/>
        </p:nvSpPr>
        <p:spPr>
          <a:xfrm>
            <a:off x="990803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6" name="모서리가 둥근 직사각형 10">
            <a:extLst>
              <a:ext uri="{FF2B5EF4-FFF2-40B4-BE49-F238E27FC236}">
                <a16:creationId xmlns="" xmlns:a16="http://schemas.microsoft.com/office/drawing/2014/main" id="{0E75A1F7-F8EA-C76E-214F-6357ACEE82EA}"/>
              </a:ext>
            </a:extLst>
          </p:cNvPr>
          <p:cNvSpPr/>
          <p:nvPr/>
        </p:nvSpPr>
        <p:spPr>
          <a:xfrm>
            <a:off x="1017079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7" name="모서리가 둥근 직사각형 10">
            <a:extLst>
              <a:ext uri="{FF2B5EF4-FFF2-40B4-BE49-F238E27FC236}">
                <a16:creationId xmlns="" xmlns:a16="http://schemas.microsoft.com/office/drawing/2014/main" id="{D546673B-563D-A7E4-53EF-1C1967040F7B}"/>
              </a:ext>
            </a:extLst>
          </p:cNvPr>
          <p:cNvSpPr/>
          <p:nvPr/>
        </p:nvSpPr>
        <p:spPr>
          <a:xfrm>
            <a:off x="10433556" y="5820669"/>
            <a:ext cx="180000" cy="180000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8" name="모서리가 둥근 직사각형 10">
            <a:extLst>
              <a:ext uri="{FF2B5EF4-FFF2-40B4-BE49-F238E27FC236}">
                <a16:creationId xmlns="" xmlns:a16="http://schemas.microsoft.com/office/drawing/2014/main" id="{DDEB9004-2225-11A1-2627-FFAC6F11728A}"/>
              </a:ext>
            </a:extLst>
          </p:cNvPr>
          <p:cNvSpPr/>
          <p:nvPr/>
        </p:nvSpPr>
        <p:spPr>
          <a:xfrm>
            <a:off x="10696316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29" name="모서리가 둥근 직사각형 10">
            <a:extLst>
              <a:ext uri="{FF2B5EF4-FFF2-40B4-BE49-F238E27FC236}">
                <a16:creationId xmlns="" xmlns:a16="http://schemas.microsoft.com/office/drawing/2014/main" id="{51EECE39-ABA6-0377-0285-CA5A4B3226DE}"/>
              </a:ext>
            </a:extLst>
          </p:cNvPr>
          <p:cNvSpPr/>
          <p:nvPr/>
        </p:nvSpPr>
        <p:spPr>
          <a:xfrm>
            <a:off x="10959076" y="5820669"/>
            <a:ext cx="180000" cy="180000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050" b="1" dirty="0">
              <a:solidFill>
                <a:prstClr val="white"/>
              </a:solidFill>
            </a:endParaRPr>
          </a:p>
        </p:txBody>
      </p:sp>
      <p:sp>
        <p:nvSpPr>
          <p:cNvPr id="130" name="모서리가 둥근 직사각형 10">
            <a:extLst>
              <a:ext uri="{FF2B5EF4-FFF2-40B4-BE49-F238E27FC236}">
                <a16:creationId xmlns="" xmlns:a16="http://schemas.microsoft.com/office/drawing/2014/main" id="{9E72EE18-71E7-A6A7-EE8E-AF49C0395A83}"/>
              </a:ext>
            </a:extLst>
          </p:cNvPr>
          <p:cNvSpPr/>
          <p:nvPr/>
        </p:nvSpPr>
        <p:spPr>
          <a:xfrm>
            <a:off x="4277452" y="3631835"/>
            <a:ext cx="1323935" cy="372052"/>
          </a:xfrm>
          <a:prstGeom prst="roundRect">
            <a:avLst>
              <a:gd name="adj" fmla="val 50000"/>
            </a:avLst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31" name="모서리가 둥근 직사각형 10">
            <a:extLst>
              <a:ext uri="{FF2B5EF4-FFF2-40B4-BE49-F238E27FC236}">
                <a16:creationId xmlns="" xmlns:a16="http://schemas.microsoft.com/office/drawing/2014/main" id="{7985ACD1-7290-A579-4292-6D763F18E363}"/>
              </a:ext>
            </a:extLst>
          </p:cNvPr>
          <p:cNvSpPr/>
          <p:nvPr/>
        </p:nvSpPr>
        <p:spPr>
          <a:xfrm>
            <a:off x="7043618" y="3606314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  <p:sp>
        <p:nvSpPr>
          <p:cNvPr id="132" name="모서리가 둥근 직사각형 10">
            <a:extLst>
              <a:ext uri="{FF2B5EF4-FFF2-40B4-BE49-F238E27FC236}">
                <a16:creationId xmlns="" xmlns:a16="http://schemas.microsoft.com/office/drawing/2014/main" id="{65037B6B-172C-F5F0-FB59-760C3A677B29}"/>
              </a:ext>
            </a:extLst>
          </p:cNvPr>
          <p:cNvSpPr/>
          <p:nvPr/>
        </p:nvSpPr>
        <p:spPr>
          <a:xfrm>
            <a:off x="9809784" y="3580793"/>
            <a:ext cx="1323935" cy="37205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b="1" dirty="0">
                <a:solidFill>
                  <a:srgbClr val="4472C4">
                    <a:lumMod val="50000"/>
                  </a:srgbClr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248931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타원 7">
            <a:extLst>
              <a:ext uri="{FF2B5EF4-FFF2-40B4-BE49-F238E27FC236}">
                <a16:creationId xmlns="" xmlns:a16="http://schemas.microsoft.com/office/drawing/2014/main" id="{5DC4E14C-35DE-ABDE-3134-A25C0DBE1B81}"/>
              </a:ext>
            </a:extLst>
          </p:cNvPr>
          <p:cNvSpPr/>
          <p:nvPr/>
        </p:nvSpPr>
        <p:spPr>
          <a:xfrm>
            <a:off x="311084" y="235670"/>
            <a:ext cx="1300899" cy="1300899"/>
          </a:xfrm>
          <a:prstGeom prst="ellipse">
            <a:avLst/>
          </a:prstGeom>
          <a:solidFill>
            <a:srgbClr val="12AFD2"/>
          </a:solidFill>
          <a:ln w="254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34B4243A-7B82-4B47-EB8B-0EBDB6811AD5}"/>
              </a:ext>
            </a:extLst>
          </p:cNvPr>
          <p:cNvSpPr>
            <a:spLocks/>
          </p:cNvSpPr>
          <p:nvPr/>
        </p:nvSpPr>
        <p:spPr bwMode="auto">
          <a:xfrm>
            <a:off x="950965" y="345835"/>
            <a:ext cx="10783835" cy="703363"/>
          </a:xfrm>
          <a:prstGeom prst="rect">
            <a:avLst/>
          </a:prstGeom>
          <a:solidFill>
            <a:schemeClr val="bg1"/>
          </a:solidFill>
          <a:ln w="25400">
            <a:solidFill>
              <a:schemeClr val="accent1">
                <a:lumMod val="50000"/>
              </a:schemeClr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536575">
              <a:defRPr/>
            </a:pPr>
            <a:r>
              <a:rPr lang="en-US" altLang="ko-KR" sz="3200" i="1" kern="0" dirty="0">
                <a:ln w="9525">
                  <a:noFill/>
                </a:ln>
                <a:solidFill>
                  <a:srgbClr val="4472C4">
                    <a:lumMod val="5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1000" kern="0" dirty="0">
                <a:solidFill>
                  <a:srgbClr val="E7E6E6">
                    <a:lumMod val="75000"/>
                  </a:srgbClr>
                </a:solidFill>
              </a:rPr>
              <a:t>Enjoy your stylish business and campus life with BIZCAM</a:t>
            </a:r>
            <a:endParaRPr lang="ko-KR" altLang="en-US" sz="2400" dirty="0">
              <a:solidFill>
                <a:srgbClr val="E7E6E6">
                  <a:lumMod val="75000"/>
                </a:srgbClr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="" xmlns:a16="http://schemas.microsoft.com/office/drawing/2014/main" id="{93C08BCB-BB34-FF3D-AADE-17DBB58EE11E}"/>
              </a:ext>
            </a:extLst>
          </p:cNvPr>
          <p:cNvGrpSpPr/>
          <p:nvPr/>
        </p:nvGrpSpPr>
        <p:grpSpPr>
          <a:xfrm>
            <a:off x="11749055" y="192795"/>
            <a:ext cx="137662" cy="162034"/>
            <a:chOff x="10044080" y="192795"/>
            <a:chExt cx="137662" cy="162034"/>
          </a:xfrm>
        </p:grpSpPr>
        <p:cxnSp>
          <p:nvCxnSpPr>
            <p:cNvPr id="27" name="직선 연결선 26">
              <a:extLst>
                <a:ext uri="{FF2B5EF4-FFF2-40B4-BE49-F238E27FC236}">
                  <a16:creationId xmlns="" xmlns:a16="http://schemas.microsoft.com/office/drawing/2014/main" id="{C8E24DC3-4000-9F52-A713-0F2FA9F95B0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10127742" y="212979"/>
              <a:ext cx="0" cy="108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="" xmlns:a16="http://schemas.microsoft.com/office/drawing/2014/main" id="{F1981A3C-745C-4D86-B0FD-F00BBEFB061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139353" y="318829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연결선 28">
              <a:extLst>
                <a:ext uri="{FF2B5EF4-FFF2-40B4-BE49-F238E27FC236}">
                  <a16:creationId xmlns="" xmlns:a16="http://schemas.microsoft.com/office/drawing/2014/main" id="{2AF61316-DD7D-4F9B-60AA-6D86568FBD10}"/>
                </a:ext>
              </a:extLst>
            </p:cNvPr>
            <p:cNvCxnSpPr>
              <a:cxnSpLocks/>
            </p:cNvCxnSpPr>
            <p:nvPr/>
          </p:nvCxnSpPr>
          <p:spPr>
            <a:xfrm>
              <a:off x="10044080" y="192795"/>
              <a:ext cx="0" cy="72000"/>
            </a:xfrm>
            <a:prstGeom prst="line">
              <a:avLst/>
            </a:prstGeom>
            <a:ln w="25400" cap="rnd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그룹 35">
            <a:extLst>
              <a:ext uri="{FF2B5EF4-FFF2-40B4-BE49-F238E27FC236}">
                <a16:creationId xmlns="" xmlns:a16="http://schemas.microsoft.com/office/drawing/2014/main" id="{836FBCF3-4210-60DE-9DF3-95899F1A382B}"/>
              </a:ext>
            </a:extLst>
          </p:cNvPr>
          <p:cNvGrpSpPr/>
          <p:nvPr/>
        </p:nvGrpSpPr>
        <p:grpSpPr>
          <a:xfrm>
            <a:off x="359711" y="475662"/>
            <a:ext cx="1186368" cy="1006626"/>
            <a:chOff x="359711" y="475662"/>
            <a:chExt cx="1186368" cy="1006626"/>
          </a:xfrm>
        </p:grpSpPr>
        <p:sp>
          <p:nvSpPr>
            <p:cNvPr id="13" name="Freeform 6">
              <a:extLst>
                <a:ext uri="{FF2B5EF4-FFF2-40B4-BE49-F238E27FC236}">
                  <a16:creationId xmlns="" xmlns:a16="http://schemas.microsoft.com/office/drawing/2014/main" id="{466A9998-B94D-F101-927D-F707CF141B51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06483" y="733458"/>
              <a:ext cx="333800" cy="594480"/>
            </a:xfrm>
            <a:custGeom>
              <a:avLst/>
              <a:gdLst>
                <a:gd name="T0" fmla="*/ 0 w 2521"/>
                <a:gd name="T1" fmla="*/ 4486 h 4486"/>
                <a:gd name="T2" fmla="*/ 1083 w 2521"/>
                <a:gd name="T3" fmla="*/ 872 h 4486"/>
                <a:gd name="T4" fmla="*/ 2382 w 2521"/>
                <a:gd name="T5" fmla="*/ 0 h 4486"/>
                <a:gd name="T6" fmla="*/ 2330 w 2521"/>
                <a:gd name="T7" fmla="*/ 792 h 4486"/>
                <a:gd name="T8" fmla="*/ 2343 w 2521"/>
                <a:gd name="T9" fmla="*/ 813 h 4486"/>
                <a:gd name="T10" fmla="*/ 2418 w 2521"/>
                <a:gd name="T11" fmla="*/ 957 h 4486"/>
                <a:gd name="T12" fmla="*/ 2472 w 2521"/>
                <a:gd name="T13" fmla="*/ 1103 h 4486"/>
                <a:gd name="T14" fmla="*/ 2503 w 2521"/>
                <a:gd name="T15" fmla="*/ 1240 h 4486"/>
                <a:gd name="T16" fmla="*/ 2517 w 2521"/>
                <a:gd name="T17" fmla="*/ 1341 h 4486"/>
                <a:gd name="T18" fmla="*/ 2521 w 2521"/>
                <a:gd name="T19" fmla="*/ 1450 h 4486"/>
                <a:gd name="T20" fmla="*/ 2516 w 2521"/>
                <a:gd name="T21" fmla="*/ 1566 h 4486"/>
                <a:gd name="T22" fmla="*/ 2498 w 2521"/>
                <a:gd name="T23" fmla="*/ 1687 h 4486"/>
                <a:gd name="T24" fmla="*/ 2467 w 2521"/>
                <a:gd name="T25" fmla="*/ 1813 h 4486"/>
                <a:gd name="T26" fmla="*/ 2418 w 2521"/>
                <a:gd name="T27" fmla="*/ 1944 h 4486"/>
                <a:gd name="T28" fmla="*/ 2351 w 2521"/>
                <a:gd name="T29" fmla="*/ 2080 h 4486"/>
                <a:gd name="T30" fmla="*/ 2308 w 2521"/>
                <a:gd name="T31" fmla="*/ 2149 h 4486"/>
                <a:gd name="T32" fmla="*/ 2212 w 2521"/>
                <a:gd name="T33" fmla="*/ 2461 h 4486"/>
                <a:gd name="T34" fmla="*/ 2215 w 2521"/>
                <a:gd name="T35" fmla="*/ 2474 h 4486"/>
                <a:gd name="T36" fmla="*/ 2229 w 2521"/>
                <a:gd name="T37" fmla="*/ 2565 h 4486"/>
                <a:gd name="T38" fmla="*/ 2235 w 2521"/>
                <a:gd name="T39" fmla="*/ 2654 h 4486"/>
                <a:gd name="T40" fmla="*/ 2228 w 2521"/>
                <a:gd name="T41" fmla="*/ 2759 h 4486"/>
                <a:gd name="T42" fmla="*/ 2205 w 2521"/>
                <a:gd name="T43" fmla="*/ 2873 h 4486"/>
                <a:gd name="T44" fmla="*/ 2170 w 2521"/>
                <a:gd name="T45" fmla="*/ 2961 h 4486"/>
                <a:gd name="T46" fmla="*/ 2140 w 2521"/>
                <a:gd name="T47" fmla="*/ 3020 h 4486"/>
                <a:gd name="T48" fmla="*/ 2099 w 2521"/>
                <a:gd name="T49" fmla="*/ 3078 h 4486"/>
                <a:gd name="T50" fmla="*/ 2052 w 2521"/>
                <a:gd name="T51" fmla="*/ 3132 h 4486"/>
                <a:gd name="T52" fmla="*/ 2025 w 2521"/>
                <a:gd name="T53" fmla="*/ 3158 h 4486"/>
                <a:gd name="T54" fmla="*/ 2027 w 2521"/>
                <a:gd name="T55" fmla="*/ 3416 h 4486"/>
                <a:gd name="T56" fmla="*/ 2030 w 2521"/>
                <a:gd name="T57" fmla="*/ 3436 h 4486"/>
                <a:gd name="T58" fmla="*/ 2026 w 2521"/>
                <a:gd name="T59" fmla="*/ 3576 h 4486"/>
                <a:gd name="T60" fmla="*/ 1999 w 2521"/>
                <a:gd name="T61" fmla="*/ 3716 h 4486"/>
                <a:gd name="T62" fmla="*/ 1971 w 2521"/>
                <a:gd name="T63" fmla="*/ 3796 h 4486"/>
                <a:gd name="T64" fmla="*/ 1941 w 2521"/>
                <a:gd name="T65" fmla="*/ 3873 h 4486"/>
                <a:gd name="T66" fmla="*/ 1862 w 2521"/>
                <a:gd name="T67" fmla="*/ 4012 h 4486"/>
                <a:gd name="T68" fmla="*/ 1762 w 2521"/>
                <a:gd name="T69" fmla="*/ 4138 h 4486"/>
                <a:gd name="T70" fmla="*/ 1646 w 2521"/>
                <a:gd name="T71" fmla="*/ 4244 h 4486"/>
                <a:gd name="T72" fmla="*/ 1515 w 2521"/>
                <a:gd name="T73" fmla="*/ 4333 h 4486"/>
                <a:gd name="T74" fmla="*/ 1372 w 2521"/>
                <a:gd name="T75" fmla="*/ 4403 h 4486"/>
                <a:gd name="T76" fmla="*/ 1220 w 2521"/>
                <a:gd name="T77" fmla="*/ 4450 h 4486"/>
                <a:gd name="T78" fmla="*/ 1060 w 2521"/>
                <a:gd name="T79" fmla="*/ 4475 h 4486"/>
                <a:gd name="T80" fmla="*/ 978 w 2521"/>
                <a:gd name="T81" fmla="*/ 4477 h 4486"/>
                <a:gd name="T82" fmla="*/ 0 w 2521"/>
                <a:gd name="T83" fmla="*/ 4486 h 44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2521" h="4486">
                  <a:moveTo>
                    <a:pt x="0" y="4486"/>
                  </a:moveTo>
                  <a:lnTo>
                    <a:pt x="1083" y="872"/>
                  </a:lnTo>
                  <a:lnTo>
                    <a:pt x="2382" y="0"/>
                  </a:lnTo>
                  <a:lnTo>
                    <a:pt x="2330" y="792"/>
                  </a:lnTo>
                  <a:lnTo>
                    <a:pt x="2343" y="813"/>
                  </a:lnTo>
                  <a:lnTo>
                    <a:pt x="2418" y="957"/>
                  </a:lnTo>
                  <a:lnTo>
                    <a:pt x="2472" y="1103"/>
                  </a:lnTo>
                  <a:lnTo>
                    <a:pt x="2503" y="1240"/>
                  </a:lnTo>
                  <a:lnTo>
                    <a:pt x="2517" y="1341"/>
                  </a:lnTo>
                  <a:lnTo>
                    <a:pt x="2521" y="1450"/>
                  </a:lnTo>
                  <a:lnTo>
                    <a:pt x="2516" y="1566"/>
                  </a:lnTo>
                  <a:lnTo>
                    <a:pt x="2498" y="1687"/>
                  </a:lnTo>
                  <a:lnTo>
                    <a:pt x="2467" y="1813"/>
                  </a:lnTo>
                  <a:lnTo>
                    <a:pt x="2418" y="1944"/>
                  </a:lnTo>
                  <a:lnTo>
                    <a:pt x="2351" y="2080"/>
                  </a:lnTo>
                  <a:lnTo>
                    <a:pt x="2308" y="2149"/>
                  </a:lnTo>
                  <a:lnTo>
                    <a:pt x="2212" y="2461"/>
                  </a:lnTo>
                  <a:lnTo>
                    <a:pt x="2215" y="2474"/>
                  </a:lnTo>
                  <a:lnTo>
                    <a:pt x="2229" y="2565"/>
                  </a:lnTo>
                  <a:lnTo>
                    <a:pt x="2235" y="2654"/>
                  </a:lnTo>
                  <a:lnTo>
                    <a:pt x="2228" y="2759"/>
                  </a:lnTo>
                  <a:lnTo>
                    <a:pt x="2205" y="2873"/>
                  </a:lnTo>
                  <a:lnTo>
                    <a:pt x="2170" y="2961"/>
                  </a:lnTo>
                  <a:lnTo>
                    <a:pt x="2140" y="3020"/>
                  </a:lnTo>
                  <a:lnTo>
                    <a:pt x="2099" y="3078"/>
                  </a:lnTo>
                  <a:lnTo>
                    <a:pt x="2052" y="3132"/>
                  </a:lnTo>
                  <a:lnTo>
                    <a:pt x="2025" y="3158"/>
                  </a:lnTo>
                  <a:lnTo>
                    <a:pt x="2027" y="3416"/>
                  </a:lnTo>
                  <a:lnTo>
                    <a:pt x="2030" y="3436"/>
                  </a:lnTo>
                  <a:lnTo>
                    <a:pt x="2026" y="3576"/>
                  </a:lnTo>
                  <a:lnTo>
                    <a:pt x="1999" y="3716"/>
                  </a:lnTo>
                  <a:lnTo>
                    <a:pt x="1971" y="3796"/>
                  </a:lnTo>
                  <a:lnTo>
                    <a:pt x="1941" y="3873"/>
                  </a:lnTo>
                  <a:lnTo>
                    <a:pt x="1862" y="4012"/>
                  </a:lnTo>
                  <a:lnTo>
                    <a:pt x="1762" y="4138"/>
                  </a:lnTo>
                  <a:lnTo>
                    <a:pt x="1646" y="4244"/>
                  </a:lnTo>
                  <a:lnTo>
                    <a:pt x="1515" y="4333"/>
                  </a:lnTo>
                  <a:lnTo>
                    <a:pt x="1372" y="4403"/>
                  </a:lnTo>
                  <a:lnTo>
                    <a:pt x="1220" y="4450"/>
                  </a:lnTo>
                  <a:lnTo>
                    <a:pt x="1060" y="4475"/>
                  </a:lnTo>
                  <a:lnTo>
                    <a:pt x="978" y="4477"/>
                  </a:lnTo>
                  <a:lnTo>
                    <a:pt x="0" y="4486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5D012CC3-C1C5-4239-6C0C-5457184F8E7C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133174" y="882567"/>
              <a:ext cx="205446" cy="258297"/>
            </a:xfrm>
            <a:custGeom>
              <a:avLst/>
              <a:gdLst>
                <a:gd name="T0" fmla="*/ 0 w 1551"/>
                <a:gd name="T1" fmla="*/ 1887 h 1950"/>
                <a:gd name="T2" fmla="*/ 2 w 1551"/>
                <a:gd name="T3" fmla="*/ 1853 h 1950"/>
                <a:gd name="T4" fmla="*/ 48 w 1551"/>
                <a:gd name="T5" fmla="*/ 1620 h 1950"/>
                <a:gd name="T6" fmla="*/ 101 w 1551"/>
                <a:gd name="T7" fmla="*/ 1452 h 1950"/>
                <a:gd name="T8" fmla="*/ 151 w 1551"/>
                <a:gd name="T9" fmla="*/ 1325 h 1950"/>
                <a:gd name="T10" fmla="*/ 218 w 1551"/>
                <a:gd name="T11" fmla="*/ 1188 h 1950"/>
                <a:gd name="T12" fmla="*/ 300 w 1551"/>
                <a:gd name="T13" fmla="*/ 1041 h 1950"/>
                <a:gd name="T14" fmla="*/ 399 w 1551"/>
                <a:gd name="T15" fmla="*/ 887 h 1950"/>
                <a:gd name="T16" fmla="*/ 520 w 1551"/>
                <a:gd name="T17" fmla="*/ 729 h 1950"/>
                <a:gd name="T18" fmla="*/ 661 w 1551"/>
                <a:gd name="T19" fmla="*/ 567 h 1950"/>
                <a:gd name="T20" fmla="*/ 827 w 1551"/>
                <a:gd name="T21" fmla="*/ 403 h 1950"/>
                <a:gd name="T22" fmla="*/ 1018 w 1551"/>
                <a:gd name="T23" fmla="*/ 241 h 1950"/>
                <a:gd name="T24" fmla="*/ 1237 w 1551"/>
                <a:gd name="T25" fmla="*/ 79 h 1950"/>
                <a:gd name="T26" fmla="*/ 1360 w 1551"/>
                <a:gd name="T27" fmla="*/ 0 h 1950"/>
                <a:gd name="T28" fmla="*/ 1365 w 1551"/>
                <a:gd name="T29" fmla="*/ 6 h 1950"/>
                <a:gd name="T30" fmla="*/ 1414 w 1551"/>
                <a:gd name="T31" fmla="*/ 76 h 1950"/>
                <a:gd name="T32" fmla="*/ 1466 w 1551"/>
                <a:gd name="T33" fmla="*/ 170 h 1950"/>
                <a:gd name="T34" fmla="*/ 1499 w 1551"/>
                <a:gd name="T35" fmla="*/ 249 h 1950"/>
                <a:gd name="T36" fmla="*/ 1527 w 1551"/>
                <a:gd name="T37" fmla="*/ 341 h 1950"/>
                <a:gd name="T38" fmla="*/ 1545 w 1551"/>
                <a:gd name="T39" fmla="*/ 445 h 1950"/>
                <a:gd name="T40" fmla="*/ 1551 w 1551"/>
                <a:gd name="T41" fmla="*/ 559 h 1950"/>
                <a:gd name="T42" fmla="*/ 1540 w 1551"/>
                <a:gd name="T43" fmla="*/ 683 h 1950"/>
                <a:gd name="T44" fmla="*/ 1508 w 1551"/>
                <a:gd name="T45" fmla="*/ 815 h 1950"/>
                <a:gd name="T46" fmla="*/ 1452 w 1551"/>
                <a:gd name="T47" fmla="*/ 955 h 1950"/>
                <a:gd name="T48" fmla="*/ 1367 w 1551"/>
                <a:gd name="T49" fmla="*/ 1102 h 1950"/>
                <a:gd name="T50" fmla="*/ 1250 w 1551"/>
                <a:gd name="T51" fmla="*/ 1254 h 1950"/>
                <a:gd name="T52" fmla="*/ 1096 w 1551"/>
                <a:gd name="T53" fmla="*/ 1411 h 1950"/>
                <a:gd name="T54" fmla="*/ 902 w 1551"/>
                <a:gd name="T55" fmla="*/ 1571 h 1950"/>
                <a:gd name="T56" fmla="*/ 787 w 1551"/>
                <a:gd name="T57" fmla="*/ 1652 h 1950"/>
                <a:gd name="T58" fmla="*/ 771 w 1551"/>
                <a:gd name="T59" fmla="*/ 1666 h 1950"/>
                <a:gd name="T60" fmla="*/ 658 w 1551"/>
                <a:gd name="T61" fmla="*/ 1753 h 1950"/>
                <a:gd name="T62" fmla="*/ 553 w 1551"/>
                <a:gd name="T63" fmla="*/ 1822 h 1950"/>
                <a:gd name="T64" fmla="*/ 431 w 1551"/>
                <a:gd name="T65" fmla="*/ 1888 h 1950"/>
                <a:gd name="T66" fmla="*/ 333 w 1551"/>
                <a:gd name="T67" fmla="*/ 1925 h 1950"/>
                <a:gd name="T68" fmla="*/ 268 w 1551"/>
                <a:gd name="T69" fmla="*/ 1943 h 1950"/>
                <a:gd name="T70" fmla="*/ 203 w 1551"/>
                <a:gd name="T71" fmla="*/ 1950 h 1950"/>
                <a:gd name="T72" fmla="*/ 141 w 1551"/>
                <a:gd name="T73" fmla="*/ 1948 h 1950"/>
                <a:gd name="T74" fmla="*/ 81 w 1551"/>
                <a:gd name="T75" fmla="*/ 1934 h 1950"/>
                <a:gd name="T76" fmla="*/ 26 w 1551"/>
                <a:gd name="T77" fmla="*/ 1907 h 1950"/>
                <a:gd name="T78" fmla="*/ 0 w 1551"/>
                <a:gd name="T79" fmla="*/ 1887 h 19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1551" h="1950">
                  <a:moveTo>
                    <a:pt x="0" y="1887"/>
                  </a:moveTo>
                  <a:lnTo>
                    <a:pt x="2" y="1853"/>
                  </a:lnTo>
                  <a:lnTo>
                    <a:pt x="48" y="1620"/>
                  </a:lnTo>
                  <a:lnTo>
                    <a:pt x="101" y="1452"/>
                  </a:lnTo>
                  <a:lnTo>
                    <a:pt x="151" y="1325"/>
                  </a:lnTo>
                  <a:lnTo>
                    <a:pt x="218" y="1188"/>
                  </a:lnTo>
                  <a:lnTo>
                    <a:pt x="300" y="1041"/>
                  </a:lnTo>
                  <a:lnTo>
                    <a:pt x="399" y="887"/>
                  </a:lnTo>
                  <a:lnTo>
                    <a:pt x="520" y="729"/>
                  </a:lnTo>
                  <a:lnTo>
                    <a:pt x="661" y="567"/>
                  </a:lnTo>
                  <a:lnTo>
                    <a:pt x="827" y="403"/>
                  </a:lnTo>
                  <a:lnTo>
                    <a:pt x="1018" y="241"/>
                  </a:lnTo>
                  <a:lnTo>
                    <a:pt x="1237" y="79"/>
                  </a:lnTo>
                  <a:lnTo>
                    <a:pt x="1360" y="0"/>
                  </a:lnTo>
                  <a:lnTo>
                    <a:pt x="1365" y="6"/>
                  </a:lnTo>
                  <a:lnTo>
                    <a:pt x="1414" y="76"/>
                  </a:lnTo>
                  <a:lnTo>
                    <a:pt x="1466" y="170"/>
                  </a:lnTo>
                  <a:lnTo>
                    <a:pt x="1499" y="249"/>
                  </a:lnTo>
                  <a:lnTo>
                    <a:pt x="1527" y="341"/>
                  </a:lnTo>
                  <a:lnTo>
                    <a:pt x="1545" y="445"/>
                  </a:lnTo>
                  <a:lnTo>
                    <a:pt x="1551" y="559"/>
                  </a:lnTo>
                  <a:lnTo>
                    <a:pt x="1540" y="683"/>
                  </a:lnTo>
                  <a:lnTo>
                    <a:pt x="1508" y="815"/>
                  </a:lnTo>
                  <a:lnTo>
                    <a:pt x="1452" y="955"/>
                  </a:lnTo>
                  <a:lnTo>
                    <a:pt x="1367" y="1102"/>
                  </a:lnTo>
                  <a:lnTo>
                    <a:pt x="1250" y="1254"/>
                  </a:lnTo>
                  <a:lnTo>
                    <a:pt x="1096" y="1411"/>
                  </a:lnTo>
                  <a:lnTo>
                    <a:pt x="902" y="1571"/>
                  </a:lnTo>
                  <a:lnTo>
                    <a:pt x="787" y="1652"/>
                  </a:lnTo>
                  <a:lnTo>
                    <a:pt x="771" y="1666"/>
                  </a:lnTo>
                  <a:lnTo>
                    <a:pt x="658" y="1753"/>
                  </a:lnTo>
                  <a:lnTo>
                    <a:pt x="553" y="1822"/>
                  </a:lnTo>
                  <a:lnTo>
                    <a:pt x="431" y="1888"/>
                  </a:lnTo>
                  <a:lnTo>
                    <a:pt x="333" y="1925"/>
                  </a:lnTo>
                  <a:lnTo>
                    <a:pt x="268" y="1943"/>
                  </a:lnTo>
                  <a:lnTo>
                    <a:pt x="203" y="1950"/>
                  </a:lnTo>
                  <a:lnTo>
                    <a:pt x="141" y="1948"/>
                  </a:lnTo>
                  <a:lnTo>
                    <a:pt x="81" y="1934"/>
                  </a:lnTo>
                  <a:lnTo>
                    <a:pt x="26" y="1907"/>
                  </a:lnTo>
                  <a:lnTo>
                    <a:pt x="0" y="1887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8">
              <a:extLst>
                <a:ext uri="{FF2B5EF4-FFF2-40B4-BE49-F238E27FC236}">
                  <a16:creationId xmlns="" xmlns:a16="http://schemas.microsoft.com/office/drawing/2014/main" id="{62E0F814-7A78-25AC-59D7-A9CBE65B2FC2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048513" y="1062439"/>
              <a:ext cx="196703" cy="164913"/>
            </a:xfrm>
            <a:custGeom>
              <a:avLst/>
              <a:gdLst>
                <a:gd name="T0" fmla="*/ 195 w 1487"/>
                <a:gd name="T1" fmla="*/ 664 h 1245"/>
                <a:gd name="T2" fmla="*/ 205 w 1487"/>
                <a:gd name="T3" fmla="*/ 670 h 1245"/>
                <a:gd name="T4" fmla="*/ 301 w 1487"/>
                <a:gd name="T5" fmla="*/ 683 h 1245"/>
                <a:gd name="T6" fmla="*/ 411 w 1487"/>
                <a:gd name="T7" fmla="*/ 671 h 1245"/>
                <a:gd name="T8" fmla="*/ 520 w 1487"/>
                <a:gd name="T9" fmla="*/ 641 h 1245"/>
                <a:gd name="T10" fmla="*/ 607 w 1487"/>
                <a:gd name="T11" fmla="*/ 608 h 1245"/>
                <a:gd name="T12" fmla="*/ 705 w 1487"/>
                <a:gd name="T13" fmla="*/ 562 h 1245"/>
                <a:gd name="T14" fmla="*/ 814 w 1487"/>
                <a:gd name="T15" fmla="*/ 502 h 1245"/>
                <a:gd name="T16" fmla="*/ 935 w 1487"/>
                <a:gd name="T17" fmla="*/ 425 h 1245"/>
                <a:gd name="T18" fmla="*/ 1068 w 1487"/>
                <a:gd name="T19" fmla="*/ 330 h 1245"/>
                <a:gd name="T20" fmla="*/ 1213 w 1487"/>
                <a:gd name="T21" fmla="*/ 215 h 1245"/>
                <a:gd name="T22" fmla="*/ 1371 w 1487"/>
                <a:gd name="T23" fmla="*/ 80 h 1245"/>
                <a:gd name="T24" fmla="*/ 1456 w 1487"/>
                <a:gd name="T25" fmla="*/ 0 h 1245"/>
                <a:gd name="T26" fmla="*/ 1459 w 1487"/>
                <a:gd name="T27" fmla="*/ 8 h 1245"/>
                <a:gd name="T28" fmla="*/ 1479 w 1487"/>
                <a:gd name="T29" fmla="*/ 81 h 1245"/>
                <a:gd name="T30" fmla="*/ 1487 w 1487"/>
                <a:gd name="T31" fmla="*/ 178 h 1245"/>
                <a:gd name="T32" fmla="*/ 1482 w 1487"/>
                <a:gd name="T33" fmla="*/ 254 h 1245"/>
                <a:gd name="T34" fmla="*/ 1466 w 1487"/>
                <a:gd name="T35" fmla="*/ 340 h 1245"/>
                <a:gd name="T36" fmla="*/ 1435 w 1487"/>
                <a:gd name="T37" fmla="*/ 435 h 1245"/>
                <a:gd name="T38" fmla="*/ 1384 w 1487"/>
                <a:gd name="T39" fmla="*/ 533 h 1245"/>
                <a:gd name="T40" fmla="*/ 1309 w 1487"/>
                <a:gd name="T41" fmla="*/ 637 h 1245"/>
                <a:gd name="T42" fmla="*/ 1209 w 1487"/>
                <a:gd name="T43" fmla="*/ 741 h 1245"/>
                <a:gd name="T44" fmla="*/ 1076 w 1487"/>
                <a:gd name="T45" fmla="*/ 843 h 1245"/>
                <a:gd name="T46" fmla="*/ 909 w 1487"/>
                <a:gd name="T47" fmla="*/ 944 h 1245"/>
                <a:gd name="T48" fmla="*/ 705 w 1487"/>
                <a:gd name="T49" fmla="*/ 1040 h 1245"/>
                <a:gd name="T50" fmla="*/ 458 w 1487"/>
                <a:gd name="T51" fmla="*/ 1128 h 1245"/>
                <a:gd name="T52" fmla="*/ 167 w 1487"/>
                <a:gd name="T53" fmla="*/ 1209 h 1245"/>
                <a:gd name="T54" fmla="*/ 0 w 1487"/>
                <a:gd name="T55" fmla="*/ 1245 h 1245"/>
                <a:gd name="T56" fmla="*/ 195 w 1487"/>
                <a:gd name="T57" fmla="*/ 664 h 12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487" h="1245">
                  <a:moveTo>
                    <a:pt x="195" y="664"/>
                  </a:moveTo>
                  <a:lnTo>
                    <a:pt x="205" y="670"/>
                  </a:lnTo>
                  <a:lnTo>
                    <a:pt x="301" y="683"/>
                  </a:lnTo>
                  <a:lnTo>
                    <a:pt x="411" y="671"/>
                  </a:lnTo>
                  <a:lnTo>
                    <a:pt x="520" y="641"/>
                  </a:lnTo>
                  <a:lnTo>
                    <a:pt x="607" y="608"/>
                  </a:lnTo>
                  <a:lnTo>
                    <a:pt x="705" y="562"/>
                  </a:lnTo>
                  <a:lnTo>
                    <a:pt x="814" y="502"/>
                  </a:lnTo>
                  <a:lnTo>
                    <a:pt x="935" y="425"/>
                  </a:lnTo>
                  <a:lnTo>
                    <a:pt x="1068" y="330"/>
                  </a:lnTo>
                  <a:lnTo>
                    <a:pt x="1213" y="215"/>
                  </a:lnTo>
                  <a:lnTo>
                    <a:pt x="1371" y="80"/>
                  </a:lnTo>
                  <a:lnTo>
                    <a:pt x="1456" y="0"/>
                  </a:lnTo>
                  <a:lnTo>
                    <a:pt x="1459" y="8"/>
                  </a:lnTo>
                  <a:lnTo>
                    <a:pt x="1479" y="81"/>
                  </a:lnTo>
                  <a:lnTo>
                    <a:pt x="1487" y="178"/>
                  </a:lnTo>
                  <a:lnTo>
                    <a:pt x="1482" y="254"/>
                  </a:lnTo>
                  <a:lnTo>
                    <a:pt x="1466" y="340"/>
                  </a:lnTo>
                  <a:lnTo>
                    <a:pt x="1435" y="435"/>
                  </a:lnTo>
                  <a:lnTo>
                    <a:pt x="1384" y="533"/>
                  </a:lnTo>
                  <a:lnTo>
                    <a:pt x="1309" y="637"/>
                  </a:lnTo>
                  <a:lnTo>
                    <a:pt x="1209" y="741"/>
                  </a:lnTo>
                  <a:lnTo>
                    <a:pt x="1076" y="843"/>
                  </a:lnTo>
                  <a:lnTo>
                    <a:pt x="909" y="944"/>
                  </a:lnTo>
                  <a:lnTo>
                    <a:pt x="705" y="1040"/>
                  </a:lnTo>
                  <a:lnTo>
                    <a:pt x="458" y="1128"/>
                  </a:lnTo>
                  <a:lnTo>
                    <a:pt x="167" y="1209"/>
                  </a:lnTo>
                  <a:lnTo>
                    <a:pt x="0" y="1245"/>
                  </a:lnTo>
                  <a:lnTo>
                    <a:pt x="195" y="664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Freeform 9">
              <a:extLst>
                <a:ext uri="{FF2B5EF4-FFF2-40B4-BE49-F238E27FC236}">
                  <a16:creationId xmlns="" xmlns:a16="http://schemas.microsoft.com/office/drawing/2014/main" id="{AED02B81-9BA0-33E4-2B85-6168569929B7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981284" y="1164113"/>
              <a:ext cx="209817" cy="129943"/>
            </a:xfrm>
            <a:custGeom>
              <a:avLst/>
              <a:gdLst>
                <a:gd name="T0" fmla="*/ 175 w 1586"/>
                <a:gd name="T1" fmla="*/ 522 h 980"/>
                <a:gd name="T2" fmla="*/ 199 w 1586"/>
                <a:gd name="T3" fmla="*/ 526 h 980"/>
                <a:gd name="T4" fmla="*/ 373 w 1586"/>
                <a:gd name="T5" fmla="*/ 538 h 980"/>
                <a:gd name="T6" fmla="*/ 543 w 1586"/>
                <a:gd name="T7" fmla="*/ 529 h 980"/>
                <a:gd name="T8" fmla="*/ 695 w 1586"/>
                <a:gd name="T9" fmla="*/ 504 h 980"/>
                <a:gd name="T10" fmla="*/ 804 w 1586"/>
                <a:gd name="T11" fmla="*/ 478 h 980"/>
                <a:gd name="T12" fmla="*/ 919 w 1586"/>
                <a:gd name="T13" fmla="*/ 442 h 980"/>
                <a:gd name="T14" fmla="*/ 1037 w 1586"/>
                <a:gd name="T15" fmla="*/ 395 h 980"/>
                <a:gd name="T16" fmla="*/ 1158 w 1586"/>
                <a:gd name="T17" fmla="*/ 334 h 980"/>
                <a:gd name="T18" fmla="*/ 1282 w 1586"/>
                <a:gd name="T19" fmla="*/ 261 h 980"/>
                <a:gd name="T20" fmla="*/ 1405 w 1586"/>
                <a:gd name="T21" fmla="*/ 170 h 980"/>
                <a:gd name="T22" fmla="*/ 1526 w 1586"/>
                <a:gd name="T23" fmla="*/ 62 h 980"/>
                <a:gd name="T24" fmla="*/ 1586 w 1586"/>
                <a:gd name="T25" fmla="*/ 0 h 980"/>
                <a:gd name="T26" fmla="*/ 1586 w 1586"/>
                <a:gd name="T27" fmla="*/ 9 h 980"/>
                <a:gd name="T28" fmla="*/ 1583 w 1586"/>
                <a:gd name="T29" fmla="*/ 95 h 980"/>
                <a:gd name="T30" fmla="*/ 1564 w 1586"/>
                <a:gd name="T31" fmla="*/ 203 h 980"/>
                <a:gd name="T32" fmla="*/ 1540 w 1586"/>
                <a:gd name="T33" fmla="*/ 288 h 980"/>
                <a:gd name="T34" fmla="*/ 1504 w 1586"/>
                <a:gd name="T35" fmla="*/ 381 h 980"/>
                <a:gd name="T36" fmla="*/ 1452 w 1586"/>
                <a:gd name="T37" fmla="*/ 476 h 980"/>
                <a:gd name="T38" fmla="*/ 1382 w 1586"/>
                <a:gd name="T39" fmla="*/ 571 h 980"/>
                <a:gd name="T40" fmla="*/ 1289 w 1586"/>
                <a:gd name="T41" fmla="*/ 664 h 980"/>
                <a:gd name="T42" fmla="*/ 1174 w 1586"/>
                <a:gd name="T43" fmla="*/ 751 h 980"/>
                <a:gd name="T44" fmla="*/ 1033 w 1586"/>
                <a:gd name="T45" fmla="*/ 828 h 980"/>
                <a:gd name="T46" fmla="*/ 863 w 1586"/>
                <a:gd name="T47" fmla="*/ 893 h 980"/>
                <a:gd name="T48" fmla="*/ 661 w 1586"/>
                <a:gd name="T49" fmla="*/ 942 h 980"/>
                <a:gd name="T50" fmla="*/ 427 w 1586"/>
                <a:gd name="T51" fmla="*/ 972 h 980"/>
                <a:gd name="T52" fmla="*/ 153 w 1586"/>
                <a:gd name="T53" fmla="*/ 980 h 980"/>
                <a:gd name="T54" fmla="*/ 0 w 1586"/>
                <a:gd name="T55" fmla="*/ 974 h 980"/>
                <a:gd name="T56" fmla="*/ 175 w 1586"/>
                <a:gd name="T57" fmla="*/ 522 h 9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586" h="980">
                  <a:moveTo>
                    <a:pt x="175" y="522"/>
                  </a:moveTo>
                  <a:lnTo>
                    <a:pt x="199" y="526"/>
                  </a:lnTo>
                  <a:lnTo>
                    <a:pt x="373" y="538"/>
                  </a:lnTo>
                  <a:lnTo>
                    <a:pt x="543" y="529"/>
                  </a:lnTo>
                  <a:lnTo>
                    <a:pt x="695" y="504"/>
                  </a:lnTo>
                  <a:lnTo>
                    <a:pt x="804" y="478"/>
                  </a:lnTo>
                  <a:lnTo>
                    <a:pt x="919" y="442"/>
                  </a:lnTo>
                  <a:lnTo>
                    <a:pt x="1037" y="395"/>
                  </a:lnTo>
                  <a:lnTo>
                    <a:pt x="1158" y="334"/>
                  </a:lnTo>
                  <a:lnTo>
                    <a:pt x="1282" y="261"/>
                  </a:lnTo>
                  <a:lnTo>
                    <a:pt x="1405" y="170"/>
                  </a:lnTo>
                  <a:lnTo>
                    <a:pt x="1526" y="62"/>
                  </a:lnTo>
                  <a:lnTo>
                    <a:pt x="1586" y="0"/>
                  </a:lnTo>
                  <a:lnTo>
                    <a:pt x="1586" y="9"/>
                  </a:lnTo>
                  <a:lnTo>
                    <a:pt x="1583" y="95"/>
                  </a:lnTo>
                  <a:lnTo>
                    <a:pt x="1564" y="203"/>
                  </a:lnTo>
                  <a:lnTo>
                    <a:pt x="1540" y="288"/>
                  </a:lnTo>
                  <a:lnTo>
                    <a:pt x="1504" y="381"/>
                  </a:lnTo>
                  <a:lnTo>
                    <a:pt x="1452" y="476"/>
                  </a:lnTo>
                  <a:lnTo>
                    <a:pt x="1382" y="571"/>
                  </a:lnTo>
                  <a:lnTo>
                    <a:pt x="1289" y="664"/>
                  </a:lnTo>
                  <a:lnTo>
                    <a:pt x="1174" y="751"/>
                  </a:lnTo>
                  <a:lnTo>
                    <a:pt x="1033" y="828"/>
                  </a:lnTo>
                  <a:lnTo>
                    <a:pt x="863" y="893"/>
                  </a:lnTo>
                  <a:lnTo>
                    <a:pt x="661" y="942"/>
                  </a:lnTo>
                  <a:lnTo>
                    <a:pt x="427" y="972"/>
                  </a:lnTo>
                  <a:lnTo>
                    <a:pt x="153" y="980"/>
                  </a:lnTo>
                  <a:lnTo>
                    <a:pt x="0" y="974"/>
                  </a:lnTo>
                  <a:lnTo>
                    <a:pt x="175" y="522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20">
              <a:extLst>
                <a:ext uri="{FF2B5EF4-FFF2-40B4-BE49-F238E27FC236}">
                  <a16:creationId xmlns="" xmlns:a16="http://schemas.microsoft.com/office/drawing/2014/main" id="{2EAAE831-D38C-619D-CA42-42685DB1F37A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359711" y="476926"/>
              <a:ext cx="994643" cy="1005362"/>
            </a:xfrm>
            <a:custGeom>
              <a:avLst/>
              <a:gdLst>
                <a:gd name="T0" fmla="*/ 6628 w 7510"/>
                <a:gd name="T1" fmla="*/ 2192 h 7716"/>
                <a:gd name="T2" fmla="*/ 6340 w 7510"/>
                <a:gd name="T3" fmla="*/ 2408 h 7716"/>
                <a:gd name="T4" fmla="*/ 6175 w 7510"/>
                <a:gd name="T5" fmla="*/ 2598 h 7716"/>
                <a:gd name="T6" fmla="*/ 5926 w 7510"/>
                <a:gd name="T7" fmla="*/ 2981 h 7716"/>
                <a:gd name="T8" fmla="*/ 5766 w 7510"/>
                <a:gd name="T9" fmla="*/ 3299 h 7716"/>
                <a:gd name="T10" fmla="*/ 5607 w 7510"/>
                <a:gd name="T11" fmla="*/ 3695 h 7716"/>
                <a:gd name="T12" fmla="*/ 5463 w 7510"/>
                <a:gd name="T13" fmla="*/ 4171 h 7716"/>
                <a:gd name="T14" fmla="*/ 5373 w 7510"/>
                <a:gd name="T15" fmla="*/ 4584 h 7716"/>
                <a:gd name="T16" fmla="*/ 5315 w 7510"/>
                <a:gd name="T17" fmla="*/ 4807 h 7716"/>
                <a:gd name="T18" fmla="*/ 5147 w 7510"/>
                <a:gd name="T19" fmla="*/ 5277 h 7716"/>
                <a:gd name="T20" fmla="*/ 4920 w 7510"/>
                <a:gd name="T21" fmla="*/ 5759 h 7716"/>
                <a:gd name="T22" fmla="*/ 4594 w 7510"/>
                <a:gd name="T23" fmla="*/ 6285 h 7716"/>
                <a:gd name="T24" fmla="*/ 4331 w 7510"/>
                <a:gd name="T25" fmla="*/ 6616 h 7716"/>
                <a:gd name="T26" fmla="*/ 4088 w 7510"/>
                <a:gd name="T27" fmla="*/ 6871 h 7716"/>
                <a:gd name="T28" fmla="*/ 3813 w 7510"/>
                <a:gd name="T29" fmla="*/ 7111 h 7716"/>
                <a:gd name="T30" fmla="*/ 3503 w 7510"/>
                <a:gd name="T31" fmla="*/ 7330 h 7716"/>
                <a:gd name="T32" fmla="*/ 3159 w 7510"/>
                <a:gd name="T33" fmla="*/ 7523 h 7716"/>
                <a:gd name="T34" fmla="*/ 2778 w 7510"/>
                <a:gd name="T35" fmla="*/ 7681 h 7716"/>
                <a:gd name="T36" fmla="*/ 0 w 7510"/>
                <a:gd name="T37" fmla="*/ 5301 h 7716"/>
                <a:gd name="T38" fmla="*/ 1437 w 7510"/>
                <a:gd name="T39" fmla="*/ 1230 h 7716"/>
                <a:gd name="T40" fmla="*/ 1561 w 7510"/>
                <a:gd name="T41" fmla="*/ 998 h 7716"/>
                <a:gd name="T42" fmla="*/ 1726 w 7510"/>
                <a:gd name="T43" fmla="*/ 796 h 7716"/>
                <a:gd name="T44" fmla="*/ 1928 w 7510"/>
                <a:gd name="T45" fmla="*/ 631 h 7716"/>
                <a:gd name="T46" fmla="*/ 2101 w 7510"/>
                <a:gd name="T47" fmla="*/ 534 h 7716"/>
                <a:gd name="T48" fmla="*/ 3852 w 7510"/>
                <a:gd name="T49" fmla="*/ 2129 h 7716"/>
                <a:gd name="T50" fmla="*/ 2700 w 7510"/>
                <a:gd name="T51" fmla="*/ 2820 h 7716"/>
                <a:gd name="T52" fmla="*/ 2654 w 7510"/>
                <a:gd name="T53" fmla="*/ 2923 h 7716"/>
                <a:gd name="T54" fmla="*/ 2678 w 7510"/>
                <a:gd name="T55" fmla="*/ 3008 h 7716"/>
                <a:gd name="T56" fmla="*/ 2724 w 7510"/>
                <a:gd name="T57" fmla="*/ 3052 h 7716"/>
                <a:gd name="T58" fmla="*/ 2802 w 7510"/>
                <a:gd name="T59" fmla="*/ 3073 h 7716"/>
                <a:gd name="T60" fmla="*/ 2850 w 7510"/>
                <a:gd name="T61" fmla="*/ 3065 h 7716"/>
                <a:gd name="T62" fmla="*/ 3532 w 7510"/>
                <a:gd name="T63" fmla="*/ 2657 h 7716"/>
                <a:gd name="T64" fmla="*/ 3832 w 7510"/>
                <a:gd name="T65" fmla="*/ 2463 h 7716"/>
                <a:gd name="T66" fmla="*/ 4077 w 7510"/>
                <a:gd name="T67" fmla="*/ 2281 h 7716"/>
                <a:gd name="T68" fmla="*/ 4631 w 7510"/>
                <a:gd name="T69" fmla="*/ 1780 h 7716"/>
                <a:gd name="T70" fmla="*/ 4998 w 7510"/>
                <a:gd name="T71" fmla="*/ 1354 h 7716"/>
                <a:gd name="T72" fmla="*/ 5383 w 7510"/>
                <a:gd name="T73" fmla="*/ 894 h 7716"/>
                <a:gd name="T74" fmla="*/ 5743 w 7510"/>
                <a:gd name="T75" fmla="*/ 537 h 7716"/>
                <a:gd name="T76" fmla="*/ 6039 w 7510"/>
                <a:gd name="T77" fmla="*/ 305 h 7716"/>
                <a:gd name="T78" fmla="*/ 6163 w 7510"/>
                <a:gd name="T79" fmla="*/ 229 h 7716"/>
                <a:gd name="T80" fmla="*/ 6422 w 7510"/>
                <a:gd name="T81" fmla="*/ 108 h 7716"/>
                <a:gd name="T82" fmla="*/ 6695 w 7510"/>
                <a:gd name="T83" fmla="*/ 46 h 7716"/>
                <a:gd name="T84" fmla="*/ 6857 w 7510"/>
                <a:gd name="T85" fmla="*/ 49 h 7716"/>
                <a:gd name="T86" fmla="*/ 7022 w 7510"/>
                <a:gd name="T87" fmla="*/ 92 h 7716"/>
                <a:gd name="T88" fmla="*/ 7179 w 7510"/>
                <a:gd name="T89" fmla="*/ 183 h 7716"/>
                <a:gd name="T90" fmla="*/ 7291 w 7510"/>
                <a:gd name="T91" fmla="*/ 290 h 7716"/>
                <a:gd name="T92" fmla="*/ 7392 w 7510"/>
                <a:gd name="T93" fmla="*/ 432 h 7716"/>
                <a:gd name="T94" fmla="*/ 7480 w 7510"/>
                <a:gd name="T95" fmla="*/ 645 h 7716"/>
                <a:gd name="T96" fmla="*/ 7510 w 7510"/>
                <a:gd name="T97" fmla="*/ 873 h 7716"/>
                <a:gd name="T98" fmla="*/ 7481 w 7510"/>
                <a:gd name="T99" fmla="*/ 1102 h 7716"/>
                <a:gd name="T100" fmla="*/ 7446 w 7510"/>
                <a:gd name="T101" fmla="*/ 1208 h 7716"/>
                <a:gd name="T102" fmla="*/ 7346 w 7510"/>
                <a:gd name="T103" fmla="*/ 1426 h 7716"/>
                <a:gd name="T104" fmla="*/ 7183 w 7510"/>
                <a:gd name="T105" fmla="*/ 1666 h 7716"/>
                <a:gd name="T106" fmla="*/ 6947 w 7510"/>
                <a:gd name="T107" fmla="*/ 1924 h 7716"/>
                <a:gd name="T108" fmla="*/ 6713 w 7510"/>
                <a:gd name="T109" fmla="*/ 2124 h 7716"/>
                <a:gd name="connsiteX0" fmla="*/ 8939 w 10000"/>
                <a:gd name="connsiteY0" fmla="*/ 2704 h 9951"/>
                <a:gd name="connsiteX1" fmla="*/ 8826 w 10000"/>
                <a:gd name="connsiteY1" fmla="*/ 2792 h 9951"/>
                <a:gd name="connsiteX2" fmla="*/ 8579 w 10000"/>
                <a:gd name="connsiteY2" fmla="*/ 2978 h 9951"/>
                <a:gd name="connsiteX3" fmla="*/ 8442 w 10000"/>
                <a:gd name="connsiteY3" fmla="*/ 3072 h 9951"/>
                <a:gd name="connsiteX4" fmla="*/ 8414 w 10000"/>
                <a:gd name="connsiteY4" fmla="*/ 3098 h 9951"/>
                <a:gd name="connsiteX5" fmla="*/ 8222 w 10000"/>
                <a:gd name="connsiteY5" fmla="*/ 3318 h 9951"/>
                <a:gd name="connsiteX6" fmla="*/ 8044 w 10000"/>
                <a:gd name="connsiteY6" fmla="*/ 3567 h 9951"/>
                <a:gd name="connsiteX7" fmla="*/ 7891 w 10000"/>
                <a:gd name="connsiteY7" fmla="*/ 3814 h 9951"/>
                <a:gd name="connsiteX8" fmla="*/ 7784 w 10000"/>
                <a:gd name="connsiteY8" fmla="*/ 4009 h 9951"/>
                <a:gd name="connsiteX9" fmla="*/ 7678 w 10000"/>
                <a:gd name="connsiteY9" fmla="*/ 4227 h 9951"/>
                <a:gd name="connsiteX10" fmla="*/ 7570 w 10000"/>
                <a:gd name="connsiteY10" fmla="*/ 4471 h 9951"/>
                <a:gd name="connsiteX11" fmla="*/ 7466 w 10000"/>
                <a:gd name="connsiteY11" fmla="*/ 4740 h 9951"/>
                <a:gd name="connsiteX12" fmla="*/ 7366 w 10000"/>
                <a:gd name="connsiteY12" fmla="*/ 5035 h 9951"/>
                <a:gd name="connsiteX13" fmla="*/ 7274 w 10000"/>
                <a:gd name="connsiteY13" fmla="*/ 5357 h 9951"/>
                <a:gd name="connsiteX14" fmla="*/ 7192 w 10000"/>
                <a:gd name="connsiteY14" fmla="*/ 5705 h 9951"/>
                <a:gd name="connsiteX15" fmla="*/ 7154 w 10000"/>
                <a:gd name="connsiteY15" fmla="*/ 5892 h 9951"/>
                <a:gd name="connsiteX16" fmla="*/ 7150 w 10000"/>
                <a:gd name="connsiteY16" fmla="*/ 5917 h 9951"/>
                <a:gd name="connsiteX17" fmla="*/ 7077 w 10000"/>
                <a:gd name="connsiteY17" fmla="*/ 6181 h 9951"/>
                <a:gd name="connsiteX18" fmla="*/ 6960 w 10000"/>
                <a:gd name="connsiteY18" fmla="*/ 6519 h 9951"/>
                <a:gd name="connsiteX19" fmla="*/ 6854 w 10000"/>
                <a:gd name="connsiteY19" fmla="*/ 6790 h 9951"/>
                <a:gd name="connsiteX20" fmla="*/ 6716 w 10000"/>
                <a:gd name="connsiteY20" fmla="*/ 7089 h 9951"/>
                <a:gd name="connsiteX21" fmla="*/ 6551 w 10000"/>
                <a:gd name="connsiteY21" fmla="*/ 7415 h 9951"/>
                <a:gd name="connsiteX22" fmla="*/ 6350 w 10000"/>
                <a:gd name="connsiteY22" fmla="*/ 7753 h 9951"/>
                <a:gd name="connsiteX23" fmla="*/ 6117 w 10000"/>
                <a:gd name="connsiteY23" fmla="*/ 8096 h 9951"/>
                <a:gd name="connsiteX24" fmla="*/ 5913 w 10000"/>
                <a:gd name="connsiteY24" fmla="*/ 8356 h 9951"/>
                <a:gd name="connsiteX25" fmla="*/ 5767 w 10000"/>
                <a:gd name="connsiteY25" fmla="*/ 8525 h 9951"/>
                <a:gd name="connsiteX26" fmla="*/ 5610 w 10000"/>
                <a:gd name="connsiteY26" fmla="*/ 8691 h 9951"/>
                <a:gd name="connsiteX27" fmla="*/ 5443 w 10000"/>
                <a:gd name="connsiteY27" fmla="*/ 8856 h 9951"/>
                <a:gd name="connsiteX28" fmla="*/ 5265 w 10000"/>
                <a:gd name="connsiteY28" fmla="*/ 9014 h 9951"/>
                <a:gd name="connsiteX29" fmla="*/ 5077 w 10000"/>
                <a:gd name="connsiteY29" fmla="*/ 9167 h 9951"/>
                <a:gd name="connsiteX30" fmla="*/ 4877 w 10000"/>
                <a:gd name="connsiteY30" fmla="*/ 9313 h 9951"/>
                <a:gd name="connsiteX31" fmla="*/ 4664 w 10000"/>
                <a:gd name="connsiteY31" fmla="*/ 9451 h 9951"/>
                <a:gd name="connsiteX32" fmla="*/ 4442 w 10000"/>
                <a:gd name="connsiteY32" fmla="*/ 9582 h 9951"/>
                <a:gd name="connsiteX33" fmla="*/ 4206 w 10000"/>
                <a:gd name="connsiteY33" fmla="*/ 9701 h 9951"/>
                <a:gd name="connsiteX34" fmla="*/ 3959 w 10000"/>
                <a:gd name="connsiteY34" fmla="*/ 9810 h 9951"/>
                <a:gd name="connsiteX35" fmla="*/ 3699 w 10000"/>
                <a:gd name="connsiteY35" fmla="*/ 9906 h 9951"/>
                <a:gd name="connsiteX36" fmla="*/ 3562 w 10000"/>
                <a:gd name="connsiteY36" fmla="*/ 9951 h 9951"/>
                <a:gd name="connsiteX37" fmla="*/ 0 w 10000"/>
                <a:gd name="connsiteY37" fmla="*/ 6821 h 9951"/>
                <a:gd name="connsiteX38" fmla="*/ 1883 w 10000"/>
                <a:gd name="connsiteY38" fmla="*/ 1625 h 9951"/>
                <a:gd name="connsiteX39" fmla="*/ 1913 w 10000"/>
                <a:gd name="connsiteY39" fmla="*/ 1545 h 9951"/>
                <a:gd name="connsiteX40" fmla="*/ 1988 w 10000"/>
                <a:gd name="connsiteY40" fmla="*/ 1390 h 9951"/>
                <a:gd name="connsiteX41" fmla="*/ 2079 w 10000"/>
                <a:gd name="connsiteY41" fmla="*/ 1244 h 9951"/>
                <a:gd name="connsiteX42" fmla="*/ 2181 w 10000"/>
                <a:gd name="connsiteY42" fmla="*/ 1108 h 9951"/>
                <a:gd name="connsiteX43" fmla="*/ 2298 w 10000"/>
                <a:gd name="connsiteY43" fmla="*/ 983 h 9951"/>
                <a:gd name="connsiteX44" fmla="*/ 2427 w 10000"/>
                <a:gd name="connsiteY44" fmla="*/ 870 h 9951"/>
                <a:gd name="connsiteX45" fmla="*/ 2567 w 10000"/>
                <a:gd name="connsiteY45" fmla="*/ 769 h 9951"/>
                <a:gd name="connsiteX46" fmla="*/ 2719 w 10000"/>
                <a:gd name="connsiteY46" fmla="*/ 681 h 9951"/>
                <a:gd name="connsiteX47" fmla="*/ 2798 w 10000"/>
                <a:gd name="connsiteY47" fmla="*/ 643 h 9951"/>
                <a:gd name="connsiteX48" fmla="*/ 4188 w 10000"/>
                <a:gd name="connsiteY48" fmla="*/ 0 h 9951"/>
                <a:gd name="connsiteX49" fmla="*/ 5129 w 10000"/>
                <a:gd name="connsiteY49" fmla="*/ 2710 h 9951"/>
                <a:gd name="connsiteX50" fmla="*/ 3630 w 10000"/>
                <a:gd name="connsiteY50" fmla="*/ 3581 h 9951"/>
                <a:gd name="connsiteX51" fmla="*/ 3595 w 10000"/>
                <a:gd name="connsiteY51" fmla="*/ 3606 h 9951"/>
                <a:gd name="connsiteX52" fmla="*/ 3549 w 10000"/>
                <a:gd name="connsiteY52" fmla="*/ 3667 h 9951"/>
                <a:gd name="connsiteX53" fmla="*/ 3534 w 10000"/>
                <a:gd name="connsiteY53" fmla="*/ 3739 h 9951"/>
                <a:gd name="connsiteX54" fmla="*/ 3547 w 10000"/>
                <a:gd name="connsiteY54" fmla="*/ 3814 h 9951"/>
                <a:gd name="connsiteX55" fmla="*/ 3566 w 10000"/>
                <a:gd name="connsiteY55" fmla="*/ 3849 h 9951"/>
                <a:gd name="connsiteX56" fmla="*/ 3583 w 10000"/>
                <a:gd name="connsiteY56" fmla="*/ 3873 h 9951"/>
                <a:gd name="connsiteX57" fmla="*/ 3627 w 10000"/>
                <a:gd name="connsiteY57" fmla="*/ 3906 h 9951"/>
                <a:gd name="connsiteX58" fmla="*/ 3678 w 10000"/>
                <a:gd name="connsiteY58" fmla="*/ 3926 h 9951"/>
                <a:gd name="connsiteX59" fmla="*/ 3731 w 10000"/>
                <a:gd name="connsiteY59" fmla="*/ 3934 h 9951"/>
                <a:gd name="connsiteX60" fmla="*/ 3758 w 10000"/>
                <a:gd name="connsiteY60" fmla="*/ 3930 h 9951"/>
                <a:gd name="connsiteX61" fmla="*/ 3795 w 10000"/>
                <a:gd name="connsiteY61" fmla="*/ 3923 h 9951"/>
                <a:gd name="connsiteX62" fmla="*/ 3827 w 10000"/>
                <a:gd name="connsiteY62" fmla="*/ 3906 h 9951"/>
                <a:gd name="connsiteX63" fmla="*/ 4703 w 10000"/>
                <a:gd name="connsiteY63" fmla="*/ 3394 h 9951"/>
                <a:gd name="connsiteX64" fmla="*/ 4839 w 10000"/>
                <a:gd name="connsiteY64" fmla="*/ 3313 h 9951"/>
                <a:gd name="connsiteX65" fmla="*/ 5103 w 10000"/>
                <a:gd name="connsiteY65" fmla="*/ 3143 h 9951"/>
                <a:gd name="connsiteX66" fmla="*/ 5229 w 10000"/>
                <a:gd name="connsiteY66" fmla="*/ 3054 h 9951"/>
                <a:gd name="connsiteX67" fmla="*/ 5429 w 10000"/>
                <a:gd name="connsiteY67" fmla="*/ 2907 h 9951"/>
                <a:gd name="connsiteX68" fmla="*/ 5810 w 10000"/>
                <a:gd name="connsiteY68" fmla="*/ 2596 h 9951"/>
                <a:gd name="connsiteX69" fmla="*/ 6166 w 10000"/>
                <a:gd name="connsiteY69" fmla="*/ 2258 h 9951"/>
                <a:gd name="connsiteX70" fmla="*/ 6501 w 10000"/>
                <a:gd name="connsiteY70" fmla="*/ 1896 h 9951"/>
                <a:gd name="connsiteX71" fmla="*/ 6655 w 10000"/>
                <a:gd name="connsiteY71" fmla="*/ 1706 h 9951"/>
                <a:gd name="connsiteX72" fmla="*/ 6815 w 10000"/>
                <a:gd name="connsiteY72" fmla="*/ 1510 h 9951"/>
                <a:gd name="connsiteX73" fmla="*/ 7168 w 10000"/>
                <a:gd name="connsiteY73" fmla="*/ 1110 h 9951"/>
                <a:gd name="connsiteX74" fmla="*/ 7451 w 10000"/>
                <a:gd name="connsiteY74" fmla="*/ 825 h 9951"/>
                <a:gd name="connsiteX75" fmla="*/ 7647 w 10000"/>
                <a:gd name="connsiteY75" fmla="*/ 647 h 9951"/>
                <a:gd name="connsiteX76" fmla="*/ 7843 w 10000"/>
                <a:gd name="connsiteY76" fmla="*/ 486 h 9951"/>
                <a:gd name="connsiteX77" fmla="*/ 8041 w 10000"/>
                <a:gd name="connsiteY77" fmla="*/ 346 h 9951"/>
                <a:gd name="connsiteX78" fmla="*/ 8140 w 10000"/>
                <a:gd name="connsiteY78" fmla="*/ 285 h 9951"/>
                <a:gd name="connsiteX79" fmla="*/ 8206 w 10000"/>
                <a:gd name="connsiteY79" fmla="*/ 248 h 9951"/>
                <a:gd name="connsiteX80" fmla="*/ 8368 w 10000"/>
                <a:gd name="connsiteY80" fmla="*/ 166 h 9951"/>
                <a:gd name="connsiteX81" fmla="*/ 8551 w 10000"/>
                <a:gd name="connsiteY81" fmla="*/ 91 h 9951"/>
                <a:gd name="connsiteX82" fmla="*/ 8754 w 10000"/>
                <a:gd name="connsiteY82" fmla="*/ 34 h 9951"/>
                <a:gd name="connsiteX83" fmla="*/ 8915 w 10000"/>
                <a:gd name="connsiteY83" fmla="*/ 11 h 9951"/>
                <a:gd name="connsiteX84" fmla="*/ 9021 w 10000"/>
                <a:gd name="connsiteY84" fmla="*/ 7 h 9951"/>
                <a:gd name="connsiteX85" fmla="*/ 9130 w 10000"/>
                <a:gd name="connsiteY85" fmla="*/ 15 h 9951"/>
                <a:gd name="connsiteX86" fmla="*/ 9241 w 10000"/>
                <a:gd name="connsiteY86" fmla="*/ 35 h 9951"/>
                <a:gd name="connsiteX87" fmla="*/ 9350 w 10000"/>
                <a:gd name="connsiteY87" fmla="*/ 70 h 9951"/>
                <a:gd name="connsiteX88" fmla="*/ 9455 w 10000"/>
                <a:gd name="connsiteY88" fmla="*/ 121 h 9951"/>
                <a:gd name="connsiteX89" fmla="*/ 9559 w 10000"/>
                <a:gd name="connsiteY89" fmla="*/ 188 h 9951"/>
                <a:gd name="connsiteX90" fmla="*/ 9658 w 10000"/>
                <a:gd name="connsiteY90" fmla="*/ 276 h 9951"/>
                <a:gd name="connsiteX91" fmla="*/ 9708 w 10000"/>
                <a:gd name="connsiteY91" fmla="*/ 327 h 9951"/>
                <a:gd name="connsiteX92" fmla="*/ 9758 w 10000"/>
                <a:gd name="connsiteY92" fmla="*/ 386 h 9951"/>
                <a:gd name="connsiteX93" fmla="*/ 9843 w 10000"/>
                <a:gd name="connsiteY93" fmla="*/ 511 h 9951"/>
                <a:gd name="connsiteX94" fmla="*/ 9909 w 10000"/>
                <a:gd name="connsiteY94" fmla="*/ 646 h 9951"/>
                <a:gd name="connsiteX95" fmla="*/ 9960 w 10000"/>
                <a:gd name="connsiteY95" fmla="*/ 787 h 9951"/>
                <a:gd name="connsiteX96" fmla="*/ 9988 w 10000"/>
                <a:gd name="connsiteY96" fmla="*/ 933 h 9951"/>
                <a:gd name="connsiteX97" fmla="*/ 10000 w 10000"/>
                <a:gd name="connsiteY97" fmla="*/ 1082 h 9951"/>
                <a:gd name="connsiteX98" fmla="*/ 9991 w 10000"/>
                <a:gd name="connsiteY98" fmla="*/ 1231 h 9951"/>
                <a:gd name="connsiteX99" fmla="*/ 9961 w 10000"/>
                <a:gd name="connsiteY99" fmla="*/ 1379 h 9951"/>
                <a:gd name="connsiteX100" fmla="*/ 9939 w 10000"/>
                <a:gd name="connsiteY100" fmla="*/ 1452 h 9951"/>
                <a:gd name="connsiteX101" fmla="*/ 9915 w 10000"/>
                <a:gd name="connsiteY101" fmla="*/ 1517 h 9951"/>
                <a:gd name="connsiteX102" fmla="*/ 9858 w 10000"/>
                <a:gd name="connsiteY102" fmla="*/ 1653 h 9951"/>
                <a:gd name="connsiteX103" fmla="*/ 9782 w 10000"/>
                <a:gd name="connsiteY103" fmla="*/ 1799 h 9951"/>
                <a:gd name="connsiteX104" fmla="*/ 9683 w 10000"/>
                <a:gd name="connsiteY104" fmla="*/ 1952 h 9951"/>
                <a:gd name="connsiteX105" fmla="*/ 9565 w 10000"/>
                <a:gd name="connsiteY105" fmla="*/ 2110 h 9951"/>
                <a:gd name="connsiteX106" fmla="*/ 9421 w 10000"/>
                <a:gd name="connsiteY106" fmla="*/ 2275 h 9951"/>
                <a:gd name="connsiteX107" fmla="*/ 9250 w 10000"/>
                <a:gd name="connsiteY107" fmla="*/ 2445 h 9951"/>
                <a:gd name="connsiteX108" fmla="*/ 9052 w 10000"/>
                <a:gd name="connsiteY108" fmla="*/ 2617 h 9951"/>
                <a:gd name="connsiteX109" fmla="*/ 8939 w 10000"/>
                <a:gd name="connsiteY109" fmla="*/ 2704 h 9951"/>
                <a:gd name="connsiteX0" fmla="*/ 8939 w 10000"/>
                <a:gd name="connsiteY0" fmla="*/ 2717 h 10000"/>
                <a:gd name="connsiteX1" fmla="*/ 8826 w 10000"/>
                <a:gd name="connsiteY1" fmla="*/ 2806 h 10000"/>
                <a:gd name="connsiteX2" fmla="*/ 8579 w 10000"/>
                <a:gd name="connsiteY2" fmla="*/ 2993 h 10000"/>
                <a:gd name="connsiteX3" fmla="*/ 8442 w 10000"/>
                <a:gd name="connsiteY3" fmla="*/ 3087 h 10000"/>
                <a:gd name="connsiteX4" fmla="*/ 8414 w 10000"/>
                <a:gd name="connsiteY4" fmla="*/ 3113 h 10000"/>
                <a:gd name="connsiteX5" fmla="*/ 8222 w 10000"/>
                <a:gd name="connsiteY5" fmla="*/ 3334 h 10000"/>
                <a:gd name="connsiteX6" fmla="*/ 8044 w 10000"/>
                <a:gd name="connsiteY6" fmla="*/ 3585 h 10000"/>
                <a:gd name="connsiteX7" fmla="*/ 7891 w 10000"/>
                <a:gd name="connsiteY7" fmla="*/ 3833 h 10000"/>
                <a:gd name="connsiteX8" fmla="*/ 7784 w 10000"/>
                <a:gd name="connsiteY8" fmla="*/ 4029 h 10000"/>
                <a:gd name="connsiteX9" fmla="*/ 7678 w 10000"/>
                <a:gd name="connsiteY9" fmla="*/ 4248 h 10000"/>
                <a:gd name="connsiteX10" fmla="*/ 7570 w 10000"/>
                <a:gd name="connsiteY10" fmla="*/ 4493 h 10000"/>
                <a:gd name="connsiteX11" fmla="*/ 7466 w 10000"/>
                <a:gd name="connsiteY11" fmla="*/ 4763 h 10000"/>
                <a:gd name="connsiteX12" fmla="*/ 7366 w 10000"/>
                <a:gd name="connsiteY12" fmla="*/ 5060 h 10000"/>
                <a:gd name="connsiteX13" fmla="*/ 7274 w 10000"/>
                <a:gd name="connsiteY13" fmla="*/ 5383 h 10000"/>
                <a:gd name="connsiteX14" fmla="*/ 7192 w 10000"/>
                <a:gd name="connsiteY14" fmla="*/ 5733 h 10000"/>
                <a:gd name="connsiteX15" fmla="*/ 7154 w 10000"/>
                <a:gd name="connsiteY15" fmla="*/ 5921 h 10000"/>
                <a:gd name="connsiteX16" fmla="*/ 7150 w 10000"/>
                <a:gd name="connsiteY16" fmla="*/ 5946 h 10000"/>
                <a:gd name="connsiteX17" fmla="*/ 7077 w 10000"/>
                <a:gd name="connsiteY17" fmla="*/ 6211 h 10000"/>
                <a:gd name="connsiteX18" fmla="*/ 6960 w 10000"/>
                <a:gd name="connsiteY18" fmla="*/ 6551 h 10000"/>
                <a:gd name="connsiteX19" fmla="*/ 6854 w 10000"/>
                <a:gd name="connsiteY19" fmla="*/ 6823 h 10000"/>
                <a:gd name="connsiteX20" fmla="*/ 6716 w 10000"/>
                <a:gd name="connsiteY20" fmla="*/ 7124 h 10000"/>
                <a:gd name="connsiteX21" fmla="*/ 6551 w 10000"/>
                <a:gd name="connsiteY21" fmla="*/ 7452 h 10000"/>
                <a:gd name="connsiteX22" fmla="*/ 6350 w 10000"/>
                <a:gd name="connsiteY22" fmla="*/ 7791 h 10000"/>
                <a:gd name="connsiteX23" fmla="*/ 6117 w 10000"/>
                <a:gd name="connsiteY23" fmla="*/ 8136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5 h 10000"/>
                <a:gd name="connsiteX38" fmla="*/ 1883 w 10000"/>
                <a:gd name="connsiteY38" fmla="*/ 1633 h 10000"/>
                <a:gd name="connsiteX39" fmla="*/ 1913 w 10000"/>
                <a:gd name="connsiteY39" fmla="*/ 1553 h 10000"/>
                <a:gd name="connsiteX40" fmla="*/ 1988 w 10000"/>
                <a:gd name="connsiteY40" fmla="*/ 1397 h 10000"/>
                <a:gd name="connsiteX41" fmla="*/ 2079 w 10000"/>
                <a:gd name="connsiteY41" fmla="*/ 1250 h 10000"/>
                <a:gd name="connsiteX42" fmla="*/ 2181 w 10000"/>
                <a:gd name="connsiteY42" fmla="*/ 1113 h 10000"/>
                <a:gd name="connsiteX43" fmla="*/ 2298 w 10000"/>
                <a:gd name="connsiteY43" fmla="*/ 988 h 10000"/>
                <a:gd name="connsiteX44" fmla="*/ 2427 w 10000"/>
                <a:gd name="connsiteY44" fmla="*/ 874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88 w 10000"/>
                <a:gd name="connsiteY48" fmla="*/ 0 h 10000"/>
                <a:gd name="connsiteX49" fmla="*/ 5129 w 10000"/>
                <a:gd name="connsiteY49" fmla="*/ 2723 h 10000"/>
                <a:gd name="connsiteX50" fmla="*/ 3630 w 10000"/>
                <a:gd name="connsiteY50" fmla="*/ 3599 h 10000"/>
                <a:gd name="connsiteX51" fmla="*/ 3595 w 10000"/>
                <a:gd name="connsiteY51" fmla="*/ 3624 h 10000"/>
                <a:gd name="connsiteX52" fmla="*/ 3549 w 10000"/>
                <a:gd name="connsiteY52" fmla="*/ 3685 h 10000"/>
                <a:gd name="connsiteX53" fmla="*/ 3534 w 10000"/>
                <a:gd name="connsiteY53" fmla="*/ 3757 h 10000"/>
                <a:gd name="connsiteX54" fmla="*/ 3547 w 10000"/>
                <a:gd name="connsiteY54" fmla="*/ 3833 h 10000"/>
                <a:gd name="connsiteX55" fmla="*/ 3566 w 10000"/>
                <a:gd name="connsiteY55" fmla="*/ 3868 h 10000"/>
                <a:gd name="connsiteX56" fmla="*/ 3583 w 10000"/>
                <a:gd name="connsiteY56" fmla="*/ 3892 h 10000"/>
                <a:gd name="connsiteX57" fmla="*/ 3627 w 10000"/>
                <a:gd name="connsiteY57" fmla="*/ 3925 h 10000"/>
                <a:gd name="connsiteX58" fmla="*/ 3678 w 10000"/>
                <a:gd name="connsiteY58" fmla="*/ 3945 h 10000"/>
                <a:gd name="connsiteX59" fmla="*/ 3731 w 10000"/>
                <a:gd name="connsiteY59" fmla="*/ 3953 h 10000"/>
                <a:gd name="connsiteX60" fmla="*/ 3758 w 10000"/>
                <a:gd name="connsiteY60" fmla="*/ 3949 h 10000"/>
                <a:gd name="connsiteX61" fmla="*/ 3795 w 10000"/>
                <a:gd name="connsiteY61" fmla="*/ 3942 h 10000"/>
                <a:gd name="connsiteX62" fmla="*/ 3827 w 10000"/>
                <a:gd name="connsiteY62" fmla="*/ 3925 h 10000"/>
                <a:gd name="connsiteX63" fmla="*/ 4703 w 10000"/>
                <a:gd name="connsiteY63" fmla="*/ 3411 h 10000"/>
                <a:gd name="connsiteX64" fmla="*/ 4839 w 10000"/>
                <a:gd name="connsiteY64" fmla="*/ 3329 h 10000"/>
                <a:gd name="connsiteX65" fmla="*/ 5103 w 10000"/>
                <a:gd name="connsiteY65" fmla="*/ 3158 h 10000"/>
                <a:gd name="connsiteX66" fmla="*/ 5229 w 10000"/>
                <a:gd name="connsiteY66" fmla="*/ 3069 h 10000"/>
                <a:gd name="connsiteX67" fmla="*/ 5429 w 10000"/>
                <a:gd name="connsiteY67" fmla="*/ 2921 h 10000"/>
                <a:gd name="connsiteX68" fmla="*/ 5810 w 10000"/>
                <a:gd name="connsiteY68" fmla="*/ 2609 h 10000"/>
                <a:gd name="connsiteX69" fmla="*/ 6166 w 10000"/>
                <a:gd name="connsiteY69" fmla="*/ 2269 h 10000"/>
                <a:gd name="connsiteX70" fmla="*/ 6501 w 10000"/>
                <a:gd name="connsiteY70" fmla="*/ 1905 h 10000"/>
                <a:gd name="connsiteX71" fmla="*/ 6655 w 10000"/>
                <a:gd name="connsiteY71" fmla="*/ 1714 h 10000"/>
                <a:gd name="connsiteX72" fmla="*/ 6815 w 10000"/>
                <a:gd name="connsiteY72" fmla="*/ 1517 h 10000"/>
                <a:gd name="connsiteX73" fmla="*/ 7168 w 10000"/>
                <a:gd name="connsiteY73" fmla="*/ 1115 h 10000"/>
                <a:gd name="connsiteX74" fmla="*/ 7451 w 10000"/>
                <a:gd name="connsiteY74" fmla="*/ 829 h 10000"/>
                <a:gd name="connsiteX75" fmla="*/ 7647 w 10000"/>
                <a:gd name="connsiteY75" fmla="*/ 650 h 10000"/>
                <a:gd name="connsiteX76" fmla="*/ 7843 w 10000"/>
                <a:gd name="connsiteY76" fmla="*/ 488 h 10000"/>
                <a:gd name="connsiteX77" fmla="*/ 8041 w 10000"/>
                <a:gd name="connsiteY77" fmla="*/ 348 h 10000"/>
                <a:gd name="connsiteX78" fmla="*/ 8140 w 10000"/>
                <a:gd name="connsiteY78" fmla="*/ 286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91 h 10000"/>
                <a:gd name="connsiteX82" fmla="*/ 8754 w 10000"/>
                <a:gd name="connsiteY82" fmla="*/ 34 h 10000"/>
                <a:gd name="connsiteX83" fmla="*/ 8915 w 10000"/>
                <a:gd name="connsiteY83" fmla="*/ 11 h 10000"/>
                <a:gd name="connsiteX84" fmla="*/ 9021 w 10000"/>
                <a:gd name="connsiteY84" fmla="*/ 7 h 10000"/>
                <a:gd name="connsiteX85" fmla="*/ 9130 w 10000"/>
                <a:gd name="connsiteY85" fmla="*/ 15 h 10000"/>
                <a:gd name="connsiteX86" fmla="*/ 9241 w 10000"/>
                <a:gd name="connsiteY86" fmla="*/ 35 h 10000"/>
                <a:gd name="connsiteX87" fmla="*/ 9350 w 10000"/>
                <a:gd name="connsiteY87" fmla="*/ 70 h 10000"/>
                <a:gd name="connsiteX88" fmla="*/ 9455 w 10000"/>
                <a:gd name="connsiteY88" fmla="*/ 122 h 10000"/>
                <a:gd name="connsiteX89" fmla="*/ 9559 w 10000"/>
                <a:gd name="connsiteY89" fmla="*/ 189 h 10000"/>
                <a:gd name="connsiteX90" fmla="*/ 9658 w 10000"/>
                <a:gd name="connsiteY90" fmla="*/ 277 h 10000"/>
                <a:gd name="connsiteX91" fmla="*/ 9708 w 10000"/>
                <a:gd name="connsiteY91" fmla="*/ 329 h 10000"/>
                <a:gd name="connsiteX92" fmla="*/ 9758 w 10000"/>
                <a:gd name="connsiteY92" fmla="*/ 388 h 10000"/>
                <a:gd name="connsiteX93" fmla="*/ 9843 w 10000"/>
                <a:gd name="connsiteY93" fmla="*/ 514 h 10000"/>
                <a:gd name="connsiteX94" fmla="*/ 9909 w 10000"/>
                <a:gd name="connsiteY94" fmla="*/ 649 h 10000"/>
                <a:gd name="connsiteX95" fmla="*/ 9960 w 10000"/>
                <a:gd name="connsiteY95" fmla="*/ 791 h 10000"/>
                <a:gd name="connsiteX96" fmla="*/ 9988 w 10000"/>
                <a:gd name="connsiteY96" fmla="*/ 938 h 10000"/>
                <a:gd name="connsiteX97" fmla="*/ 10000 w 10000"/>
                <a:gd name="connsiteY97" fmla="*/ 1087 h 10000"/>
                <a:gd name="connsiteX98" fmla="*/ 9991 w 10000"/>
                <a:gd name="connsiteY98" fmla="*/ 1237 h 10000"/>
                <a:gd name="connsiteX99" fmla="*/ 9961 w 10000"/>
                <a:gd name="connsiteY99" fmla="*/ 1386 h 10000"/>
                <a:gd name="connsiteX100" fmla="*/ 9939 w 10000"/>
                <a:gd name="connsiteY100" fmla="*/ 1459 h 10000"/>
                <a:gd name="connsiteX101" fmla="*/ 9915 w 10000"/>
                <a:gd name="connsiteY101" fmla="*/ 1524 h 10000"/>
                <a:gd name="connsiteX102" fmla="*/ 9858 w 10000"/>
                <a:gd name="connsiteY102" fmla="*/ 1661 h 10000"/>
                <a:gd name="connsiteX103" fmla="*/ 9782 w 10000"/>
                <a:gd name="connsiteY103" fmla="*/ 1808 h 10000"/>
                <a:gd name="connsiteX104" fmla="*/ 9683 w 10000"/>
                <a:gd name="connsiteY104" fmla="*/ 1962 h 10000"/>
                <a:gd name="connsiteX105" fmla="*/ 9565 w 10000"/>
                <a:gd name="connsiteY105" fmla="*/ 2120 h 10000"/>
                <a:gd name="connsiteX106" fmla="*/ 9421 w 10000"/>
                <a:gd name="connsiteY106" fmla="*/ 2286 h 10000"/>
                <a:gd name="connsiteX107" fmla="*/ 9250 w 10000"/>
                <a:gd name="connsiteY107" fmla="*/ 2457 h 10000"/>
                <a:gd name="connsiteX108" fmla="*/ 9052 w 10000"/>
                <a:gd name="connsiteY108" fmla="*/ 2630 h 10000"/>
                <a:gd name="connsiteX109" fmla="*/ 8939 w 10000"/>
                <a:gd name="connsiteY109" fmla="*/ 2717 h 10000"/>
                <a:gd name="connsiteX0" fmla="*/ 8939 w 10000"/>
                <a:gd name="connsiteY0" fmla="*/ 2714 h 9997"/>
                <a:gd name="connsiteX1" fmla="*/ 8826 w 10000"/>
                <a:gd name="connsiteY1" fmla="*/ 2803 h 9997"/>
                <a:gd name="connsiteX2" fmla="*/ 8579 w 10000"/>
                <a:gd name="connsiteY2" fmla="*/ 2990 h 9997"/>
                <a:gd name="connsiteX3" fmla="*/ 8442 w 10000"/>
                <a:gd name="connsiteY3" fmla="*/ 3084 h 9997"/>
                <a:gd name="connsiteX4" fmla="*/ 8414 w 10000"/>
                <a:gd name="connsiteY4" fmla="*/ 3110 h 9997"/>
                <a:gd name="connsiteX5" fmla="*/ 8222 w 10000"/>
                <a:gd name="connsiteY5" fmla="*/ 3331 h 9997"/>
                <a:gd name="connsiteX6" fmla="*/ 8044 w 10000"/>
                <a:gd name="connsiteY6" fmla="*/ 3582 h 9997"/>
                <a:gd name="connsiteX7" fmla="*/ 7891 w 10000"/>
                <a:gd name="connsiteY7" fmla="*/ 3830 h 9997"/>
                <a:gd name="connsiteX8" fmla="*/ 7784 w 10000"/>
                <a:gd name="connsiteY8" fmla="*/ 4026 h 9997"/>
                <a:gd name="connsiteX9" fmla="*/ 7678 w 10000"/>
                <a:gd name="connsiteY9" fmla="*/ 4245 h 9997"/>
                <a:gd name="connsiteX10" fmla="*/ 7570 w 10000"/>
                <a:gd name="connsiteY10" fmla="*/ 4490 h 9997"/>
                <a:gd name="connsiteX11" fmla="*/ 7466 w 10000"/>
                <a:gd name="connsiteY11" fmla="*/ 4760 h 9997"/>
                <a:gd name="connsiteX12" fmla="*/ 7366 w 10000"/>
                <a:gd name="connsiteY12" fmla="*/ 5057 h 9997"/>
                <a:gd name="connsiteX13" fmla="*/ 7274 w 10000"/>
                <a:gd name="connsiteY13" fmla="*/ 5380 h 9997"/>
                <a:gd name="connsiteX14" fmla="*/ 7192 w 10000"/>
                <a:gd name="connsiteY14" fmla="*/ 5730 h 9997"/>
                <a:gd name="connsiteX15" fmla="*/ 7154 w 10000"/>
                <a:gd name="connsiteY15" fmla="*/ 5918 h 9997"/>
                <a:gd name="connsiteX16" fmla="*/ 7150 w 10000"/>
                <a:gd name="connsiteY16" fmla="*/ 5943 h 9997"/>
                <a:gd name="connsiteX17" fmla="*/ 7077 w 10000"/>
                <a:gd name="connsiteY17" fmla="*/ 6208 h 9997"/>
                <a:gd name="connsiteX18" fmla="*/ 6960 w 10000"/>
                <a:gd name="connsiteY18" fmla="*/ 6548 h 9997"/>
                <a:gd name="connsiteX19" fmla="*/ 6854 w 10000"/>
                <a:gd name="connsiteY19" fmla="*/ 6820 h 9997"/>
                <a:gd name="connsiteX20" fmla="*/ 6716 w 10000"/>
                <a:gd name="connsiteY20" fmla="*/ 7121 h 9997"/>
                <a:gd name="connsiteX21" fmla="*/ 6551 w 10000"/>
                <a:gd name="connsiteY21" fmla="*/ 7449 h 9997"/>
                <a:gd name="connsiteX22" fmla="*/ 6350 w 10000"/>
                <a:gd name="connsiteY22" fmla="*/ 7788 h 9997"/>
                <a:gd name="connsiteX23" fmla="*/ 6117 w 10000"/>
                <a:gd name="connsiteY23" fmla="*/ 8133 h 9997"/>
                <a:gd name="connsiteX24" fmla="*/ 5913 w 10000"/>
                <a:gd name="connsiteY24" fmla="*/ 8394 h 9997"/>
                <a:gd name="connsiteX25" fmla="*/ 5767 w 10000"/>
                <a:gd name="connsiteY25" fmla="*/ 8564 h 9997"/>
                <a:gd name="connsiteX26" fmla="*/ 5610 w 10000"/>
                <a:gd name="connsiteY26" fmla="*/ 8731 h 9997"/>
                <a:gd name="connsiteX27" fmla="*/ 5443 w 10000"/>
                <a:gd name="connsiteY27" fmla="*/ 8897 h 9997"/>
                <a:gd name="connsiteX28" fmla="*/ 5265 w 10000"/>
                <a:gd name="connsiteY28" fmla="*/ 9055 h 9997"/>
                <a:gd name="connsiteX29" fmla="*/ 5077 w 10000"/>
                <a:gd name="connsiteY29" fmla="*/ 9209 h 9997"/>
                <a:gd name="connsiteX30" fmla="*/ 4877 w 10000"/>
                <a:gd name="connsiteY30" fmla="*/ 9356 h 9997"/>
                <a:gd name="connsiteX31" fmla="*/ 4664 w 10000"/>
                <a:gd name="connsiteY31" fmla="*/ 9495 h 9997"/>
                <a:gd name="connsiteX32" fmla="*/ 4442 w 10000"/>
                <a:gd name="connsiteY32" fmla="*/ 9626 h 9997"/>
                <a:gd name="connsiteX33" fmla="*/ 4206 w 10000"/>
                <a:gd name="connsiteY33" fmla="*/ 9746 h 9997"/>
                <a:gd name="connsiteX34" fmla="*/ 3959 w 10000"/>
                <a:gd name="connsiteY34" fmla="*/ 9855 h 9997"/>
                <a:gd name="connsiteX35" fmla="*/ 3699 w 10000"/>
                <a:gd name="connsiteY35" fmla="*/ 9952 h 9997"/>
                <a:gd name="connsiteX36" fmla="*/ 3562 w 10000"/>
                <a:gd name="connsiteY36" fmla="*/ 9997 h 9997"/>
                <a:gd name="connsiteX37" fmla="*/ 0 w 10000"/>
                <a:gd name="connsiteY37" fmla="*/ 6852 h 9997"/>
                <a:gd name="connsiteX38" fmla="*/ 1883 w 10000"/>
                <a:gd name="connsiteY38" fmla="*/ 1630 h 9997"/>
                <a:gd name="connsiteX39" fmla="*/ 1913 w 10000"/>
                <a:gd name="connsiteY39" fmla="*/ 1550 h 9997"/>
                <a:gd name="connsiteX40" fmla="*/ 1988 w 10000"/>
                <a:gd name="connsiteY40" fmla="*/ 1394 h 9997"/>
                <a:gd name="connsiteX41" fmla="*/ 2079 w 10000"/>
                <a:gd name="connsiteY41" fmla="*/ 1247 h 9997"/>
                <a:gd name="connsiteX42" fmla="*/ 2181 w 10000"/>
                <a:gd name="connsiteY42" fmla="*/ 1110 h 9997"/>
                <a:gd name="connsiteX43" fmla="*/ 2298 w 10000"/>
                <a:gd name="connsiteY43" fmla="*/ 985 h 9997"/>
                <a:gd name="connsiteX44" fmla="*/ 2427 w 10000"/>
                <a:gd name="connsiteY44" fmla="*/ 871 h 9997"/>
                <a:gd name="connsiteX45" fmla="*/ 2567 w 10000"/>
                <a:gd name="connsiteY45" fmla="*/ 770 h 9997"/>
                <a:gd name="connsiteX46" fmla="*/ 2719 w 10000"/>
                <a:gd name="connsiteY46" fmla="*/ 681 h 9997"/>
                <a:gd name="connsiteX47" fmla="*/ 2798 w 10000"/>
                <a:gd name="connsiteY47" fmla="*/ 643 h 9997"/>
                <a:gd name="connsiteX48" fmla="*/ 4112 w 10000"/>
                <a:gd name="connsiteY48" fmla="*/ 0 h 9997"/>
                <a:gd name="connsiteX49" fmla="*/ 5129 w 10000"/>
                <a:gd name="connsiteY49" fmla="*/ 2720 h 9997"/>
                <a:gd name="connsiteX50" fmla="*/ 3630 w 10000"/>
                <a:gd name="connsiteY50" fmla="*/ 3596 h 9997"/>
                <a:gd name="connsiteX51" fmla="*/ 3595 w 10000"/>
                <a:gd name="connsiteY51" fmla="*/ 3621 h 9997"/>
                <a:gd name="connsiteX52" fmla="*/ 3549 w 10000"/>
                <a:gd name="connsiteY52" fmla="*/ 3682 h 9997"/>
                <a:gd name="connsiteX53" fmla="*/ 3534 w 10000"/>
                <a:gd name="connsiteY53" fmla="*/ 3754 h 9997"/>
                <a:gd name="connsiteX54" fmla="*/ 3547 w 10000"/>
                <a:gd name="connsiteY54" fmla="*/ 3830 h 9997"/>
                <a:gd name="connsiteX55" fmla="*/ 3566 w 10000"/>
                <a:gd name="connsiteY55" fmla="*/ 3865 h 9997"/>
                <a:gd name="connsiteX56" fmla="*/ 3583 w 10000"/>
                <a:gd name="connsiteY56" fmla="*/ 3889 h 9997"/>
                <a:gd name="connsiteX57" fmla="*/ 3627 w 10000"/>
                <a:gd name="connsiteY57" fmla="*/ 3922 h 9997"/>
                <a:gd name="connsiteX58" fmla="*/ 3678 w 10000"/>
                <a:gd name="connsiteY58" fmla="*/ 3942 h 9997"/>
                <a:gd name="connsiteX59" fmla="*/ 3731 w 10000"/>
                <a:gd name="connsiteY59" fmla="*/ 3950 h 9997"/>
                <a:gd name="connsiteX60" fmla="*/ 3758 w 10000"/>
                <a:gd name="connsiteY60" fmla="*/ 3946 h 9997"/>
                <a:gd name="connsiteX61" fmla="*/ 3795 w 10000"/>
                <a:gd name="connsiteY61" fmla="*/ 3939 h 9997"/>
                <a:gd name="connsiteX62" fmla="*/ 3827 w 10000"/>
                <a:gd name="connsiteY62" fmla="*/ 3922 h 9997"/>
                <a:gd name="connsiteX63" fmla="*/ 4703 w 10000"/>
                <a:gd name="connsiteY63" fmla="*/ 3408 h 9997"/>
                <a:gd name="connsiteX64" fmla="*/ 4839 w 10000"/>
                <a:gd name="connsiteY64" fmla="*/ 3326 h 9997"/>
                <a:gd name="connsiteX65" fmla="*/ 5103 w 10000"/>
                <a:gd name="connsiteY65" fmla="*/ 3155 h 9997"/>
                <a:gd name="connsiteX66" fmla="*/ 5229 w 10000"/>
                <a:gd name="connsiteY66" fmla="*/ 3066 h 9997"/>
                <a:gd name="connsiteX67" fmla="*/ 5429 w 10000"/>
                <a:gd name="connsiteY67" fmla="*/ 2918 h 9997"/>
                <a:gd name="connsiteX68" fmla="*/ 5810 w 10000"/>
                <a:gd name="connsiteY68" fmla="*/ 2606 h 9997"/>
                <a:gd name="connsiteX69" fmla="*/ 6166 w 10000"/>
                <a:gd name="connsiteY69" fmla="*/ 2266 h 9997"/>
                <a:gd name="connsiteX70" fmla="*/ 6501 w 10000"/>
                <a:gd name="connsiteY70" fmla="*/ 1902 h 9997"/>
                <a:gd name="connsiteX71" fmla="*/ 6655 w 10000"/>
                <a:gd name="connsiteY71" fmla="*/ 1711 h 9997"/>
                <a:gd name="connsiteX72" fmla="*/ 6815 w 10000"/>
                <a:gd name="connsiteY72" fmla="*/ 1514 h 9997"/>
                <a:gd name="connsiteX73" fmla="*/ 7168 w 10000"/>
                <a:gd name="connsiteY73" fmla="*/ 1112 h 9997"/>
                <a:gd name="connsiteX74" fmla="*/ 7451 w 10000"/>
                <a:gd name="connsiteY74" fmla="*/ 826 h 9997"/>
                <a:gd name="connsiteX75" fmla="*/ 7647 w 10000"/>
                <a:gd name="connsiteY75" fmla="*/ 647 h 9997"/>
                <a:gd name="connsiteX76" fmla="*/ 7843 w 10000"/>
                <a:gd name="connsiteY76" fmla="*/ 485 h 9997"/>
                <a:gd name="connsiteX77" fmla="*/ 8041 w 10000"/>
                <a:gd name="connsiteY77" fmla="*/ 345 h 9997"/>
                <a:gd name="connsiteX78" fmla="*/ 8140 w 10000"/>
                <a:gd name="connsiteY78" fmla="*/ 283 h 9997"/>
                <a:gd name="connsiteX79" fmla="*/ 8206 w 10000"/>
                <a:gd name="connsiteY79" fmla="*/ 246 h 9997"/>
                <a:gd name="connsiteX80" fmla="*/ 8368 w 10000"/>
                <a:gd name="connsiteY80" fmla="*/ 164 h 9997"/>
                <a:gd name="connsiteX81" fmla="*/ 8551 w 10000"/>
                <a:gd name="connsiteY81" fmla="*/ 88 h 9997"/>
                <a:gd name="connsiteX82" fmla="*/ 8754 w 10000"/>
                <a:gd name="connsiteY82" fmla="*/ 31 h 9997"/>
                <a:gd name="connsiteX83" fmla="*/ 8915 w 10000"/>
                <a:gd name="connsiteY83" fmla="*/ 8 h 9997"/>
                <a:gd name="connsiteX84" fmla="*/ 9021 w 10000"/>
                <a:gd name="connsiteY84" fmla="*/ 4 h 9997"/>
                <a:gd name="connsiteX85" fmla="*/ 9130 w 10000"/>
                <a:gd name="connsiteY85" fmla="*/ 12 h 9997"/>
                <a:gd name="connsiteX86" fmla="*/ 9241 w 10000"/>
                <a:gd name="connsiteY86" fmla="*/ 32 h 9997"/>
                <a:gd name="connsiteX87" fmla="*/ 9350 w 10000"/>
                <a:gd name="connsiteY87" fmla="*/ 67 h 9997"/>
                <a:gd name="connsiteX88" fmla="*/ 9455 w 10000"/>
                <a:gd name="connsiteY88" fmla="*/ 119 h 9997"/>
                <a:gd name="connsiteX89" fmla="*/ 9559 w 10000"/>
                <a:gd name="connsiteY89" fmla="*/ 186 h 9997"/>
                <a:gd name="connsiteX90" fmla="*/ 9658 w 10000"/>
                <a:gd name="connsiteY90" fmla="*/ 274 h 9997"/>
                <a:gd name="connsiteX91" fmla="*/ 9708 w 10000"/>
                <a:gd name="connsiteY91" fmla="*/ 326 h 9997"/>
                <a:gd name="connsiteX92" fmla="*/ 9758 w 10000"/>
                <a:gd name="connsiteY92" fmla="*/ 385 h 9997"/>
                <a:gd name="connsiteX93" fmla="*/ 9843 w 10000"/>
                <a:gd name="connsiteY93" fmla="*/ 511 h 9997"/>
                <a:gd name="connsiteX94" fmla="*/ 9909 w 10000"/>
                <a:gd name="connsiteY94" fmla="*/ 646 h 9997"/>
                <a:gd name="connsiteX95" fmla="*/ 9960 w 10000"/>
                <a:gd name="connsiteY95" fmla="*/ 788 h 9997"/>
                <a:gd name="connsiteX96" fmla="*/ 9988 w 10000"/>
                <a:gd name="connsiteY96" fmla="*/ 935 h 9997"/>
                <a:gd name="connsiteX97" fmla="*/ 10000 w 10000"/>
                <a:gd name="connsiteY97" fmla="*/ 1084 h 9997"/>
                <a:gd name="connsiteX98" fmla="*/ 9991 w 10000"/>
                <a:gd name="connsiteY98" fmla="*/ 1234 h 9997"/>
                <a:gd name="connsiteX99" fmla="*/ 9961 w 10000"/>
                <a:gd name="connsiteY99" fmla="*/ 1383 h 9997"/>
                <a:gd name="connsiteX100" fmla="*/ 9939 w 10000"/>
                <a:gd name="connsiteY100" fmla="*/ 1456 h 9997"/>
                <a:gd name="connsiteX101" fmla="*/ 9915 w 10000"/>
                <a:gd name="connsiteY101" fmla="*/ 1521 h 9997"/>
                <a:gd name="connsiteX102" fmla="*/ 9858 w 10000"/>
                <a:gd name="connsiteY102" fmla="*/ 1658 h 9997"/>
                <a:gd name="connsiteX103" fmla="*/ 9782 w 10000"/>
                <a:gd name="connsiteY103" fmla="*/ 1805 h 9997"/>
                <a:gd name="connsiteX104" fmla="*/ 9683 w 10000"/>
                <a:gd name="connsiteY104" fmla="*/ 1959 h 9997"/>
                <a:gd name="connsiteX105" fmla="*/ 9565 w 10000"/>
                <a:gd name="connsiteY105" fmla="*/ 2117 h 9997"/>
                <a:gd name="connsiteX106" fmla="*/ 9421 w 10000"/>
                <a:gd name="connsiteY106" fmla="*/ 2283 h 9997"/>
                <a:gd name="connsiteX107" fmla="*/ 9250 w 10000"/>
                <a:gd name="connsiteY107" fmla="*/ 2454 h 9997"/>
                <a:gd name="connsiteX108" fmla="*/ 9052 w 10000"/>
                <a:gd name="connsiteY108" fmla="*/ 2627 h 9997"/>
                <a:gd name="connsiteX109" fmla="*/ 8939 w 10000"/>
                <a:gd name="connsiteY109" fmla="*/ 2714 h 9997"/>
                <a:gd name="connsiteX0" fmla="*/ 8939 w 10000"/>
                <a:gd name="connsiteY0" fmla="*/ 2715 h 10000"/>
                <a:gd name="connsiteX1" fmla="*/ 8826 w 10000"/>
                <a:gd name="connsiteY1" fmla="*/ 2804 h 10000"/>
                <a:gd name="connsiteX2" fmla="*/ 8579 w 10000"/>
                <a:gd name="connsiteY2" fmla="*/ 2991 h 10000"/>
                <a:gd name="connsiteX3" fmla="*/ 8442 w 10000"/>
                <a:gd name="connsiteY3" fmla="*/ 3085 h 10000"/>
                <a:gd name="connsiteX4" fmla="*/ 8414 w 10000"/>
                <a:gd name="connsiteY4" fmla="*/ 3111 h 10000"/>
                <a:gd name="connsiteX5" fmla="*/ 8222 w 10000"/>
                <a:gd name="connsiteY5" fmla="*/ 3332 h 10000"/>
                <a:gd name="connsiteX6" fmla="*/ 8044 w 10000"/>
                <a:gd name="connsiteY6" fmla="*/ 3583 h 10000"/>
                <a:gd name="connsiteX7" fmla="*/ 7891 w 10000"/>
                <a:gd name="connsiteY7" fmla="*/ 3831 h 10000"/>
                <a:gd name="connsiteX8" fmla="*/ 7784 w 10000"/>
                <a:gd name="connsiteY8" fmla="*/ 4027 h 10000"/>
                <a:gd name="connsiteX9" fmla="*/ 7678 w 10000"/>
                <a:gd name="connsiteY9" fmla="*/ 4246 h 10000"/>
                <a:gd name="connsiteX10" fmla="*/ 7570 w 10000"/>
                <a:gd name="connsiteY10" fmla="*/ 4491 h 10000"/>
                <a:gd name="connsiteX11" fmla="*/ 7466 w 10000"/>
                <a:gd name="connsiteY11" fmla="*/ 4761 h 10000"/>
                <a:gd name="connsiteX12" fmla="*/ 7366 w 10000"/>
                <a:gd name="connsiteY12" fmla="*/ 5059 h 10000"/>
                <a:gd name="connsiteX13" fmla="*/ 7274 w 10000"/>
                <a:gd name="connsiteY13" fmla="*/ 5382 h 10000"/>
                <a:gd name="connsiteX14" fmla="*/ 7192 w 10000"/>
                <a:gd name="connsiteY14" fmla="*/ 5732 h 10000"/>
                <a:gd name="connsiteX15" fmla="*/ 7154 w 10000"/>
                <a:gd name="connsiteY15" fmla="*/ 5920 h 10000"/>
                <a:gd name="connsiteX16" fmla="*/ 7150 w 10000"/>
                <a:gd name="connsiteY16" fmla="*/ 5945 h 10000"/>
                <a:gd name="connsiteX17" fmla="*/ 7077 w 10000"/>
                <a:gd name="connsiteY17" fmla="*/ 6210 h 10000"/>
                <a:gd name="connsiteX18" fmla="*/ 6960 w 10000"/>
                <a:gd name="connsiteY18" fmla="*/ 6550 h 10000"/>
                <a:gd name="connsiteX19" fmla="*/ 6854 w 10000"/>
                <a:gd name="connsiteY19" fmla="*/ 6822 h 10000"/>
                <a:gd name="connsiteX20" fmla="*/ 6716 w 10000"/>
                <a:gd name="connsiteY20" fmla="*/ 7123 h 10000"/>
                <a:gd name="connsiteX21" fmla="*/ 6551 w 10000"/>
                <a:gd name="connsiteY21" fmla="*/ 7451 h 10000"/>
                <a:gd name="connsiteX22" fmla="*/ 6350 w 10000"/>
                <a:gd name="connsiteY22" fmla="*/ 7790 h 10000"/>
                <a:gd name="connsiteX23" fmla="*/ 6117 w 10000"/>
                <a:gd name="connsiteY23" fmla="*/ 8135 h 10000"/>
                <a:gd name="connsiteX24" fmla="*/ 5913 w 10000"/>
                <a:gd name="connsiteY24" fmla="*/ 8397 h 10000"/>
                <a:gd name="connsiteX25" fmla="*/ 5767 w 10000"/>
                <a:gd name="connsiteY25" fmla="*/ 8567 h 10000"/>
                <a:gd name="connsiteX26" fmla="*/ 5610 w 10000"/>
                <a:gd name="connsiteY26" fmla="*/ 8734 h 10000"/>
                <a:gd name="connsiteX27" fmla="*/ 5443 w 10000"/>
                <a:gd name="connsiteY27" fmla="*/ 8900 h 10000"/>
                <a:gd name="connsiteX28" fmla="*/ 5265 w 10000"/>
                <a:gd name="connsiteY28" fmla="*/ 9058 h 10000"/>
                <a:gd name="connsiteX29" fmla="*/ 5077 w 10000"/>
                <a:gd name="connsiteY29" fmla="*/ 9212 h 10000"/>
                <a:gd name="connsiteX30" fmla="*/ 4877 w 10000"/>
                <a:gd name="connsiteY30" fmla="*/ 9359 h 10000"/>
                <a:gd name="connsiteX31" fmla="*/ 4664 w 10000"/>
                <a:gd name="connsiteY31" fmla="*/ 9498 h 10000"/>
                <a:gd name="connsiteX32" fmla="*/ 4442 w 10000"/>
                <a:gd name="connsiteY32" fmla="*/ 9629 h 10000"/>
                <a:gd name="connsiteX33" fmla="*/ 4206 w 10000"/>
                <a:gd name="connsiteY33" fmla="*/ 9749 h 10000"/>
                <a:gd name="connsiteX34" fmla="*/ 3959 w 10000"/>
                <a:gd name="connsiteY34" fmla="*/ 9858 h 10000"/>
                <a:gd name="connsiteX35" fmla="*/ 3699 w 10000"/>
                <a:gd name="connsiteY35" fmla="*/ 9955 h 10000"/>
                <a:gd name="connsiteX36" fmla="*/ 3562 w 10000"/>
                <a:gd name="connsiteY36" fmla="*/ 10000 h 10000"/>
                <a:gd name="connsiteX37" fmla="*/ 0 w 10000"/>
                <a:gd name="connsiteY37" fmla="*/ 6854 h 10000"/>
                <a:gd name="connsiteX38" fmla="*/ 1883 w 10000"/>
                <a:gd name="connsiteY38" fmla="*/ 1630 h 10000"/>
                <a:gd name="connsiteX39" fmla="*/ 1913 w 10000"/>
                <a:gd name="connsiteY39" fmla="*/ 1550 h 10000"/>
                <a:gd name="connsiteX40" fmla="*/ 1988 w 10000"/>
                <a:gd name="connsiteY40" fmla="*/ 1394 h 10000"/>
                <a:gd name="connsiteX41" fmla="*/ 2079 w 10000"/>
                <a:gd name="connsiteY41" fmla="*/ 1247 h 10000"/>
                <a:gd name="connsiteX42" fmla="*/ 2181 w 10000"/>
                <a:gd name="connsiteY42" fmla="*/ 1110 h 10000"/>
                <a:gd name="connsiteX43" fmla="*/ 2298 w 10000"/>
                <a:gd name="connsiteY43" fmla="*/ 985 h 10000"/>
                <a:gd name="connsiteX44" fmla="*/ 2427 w 10000"/>
                <a:gd name="connsiteY44" fmla="*/ 871 h 10000"/>
                <a:gd name="connsiteX45" fmla="*/ 2567 w 10000"/>
                <a:gd name="connsiteY45" fmla="*/ 770 h 10000"/>
                <a:gd name="connsiteX46" fmla="*/ 2719 w 10000"/>
                <a:gd name="connsiteY46" fmla="*/ 681 h 10000"/>
                <a:gd name="connsiteX47" fmla="*/ 2798 w 10000"/>
                <a:gd name="connsiteY47" fmla="*/ 643 h 10000"/>
                <a:gd name="connsiteX48" fmla="*/ 4112 w 10000"/>
                <a:gd name="connsiteY48" fmla="*/ 0 h 10000"/>
                <a:gd name="connsiteX49" fmla="*/ 5129 w 10000"/>
                <a:gd name="connsiteY49" fmla="*/ 2721 h 10000"/>
                <a:gd name="connsiteX50" fmla="*/ 3630 w 10000"/>
                <a:gd name="connsiteY50" fmla="*/ 3597 h 10000"/>
                <a:gd name="connsiteX51" fmla="*/ 3595 w 10000"/>
                <a:gd name="connsiteY51" fmla="*/ 3622 h 10000"/>
                <a:gd name="connsiteX52" fmla="*/ 3549 w 10000"/>
                <a:gd name="connsiteY52" fmla="*/ 3683 h 10000"/>
                <a:gd name="connsiteX53" fmla="*/ 3534 w 10000"/>
                <a:gd name="connsiteY53" fmla="*/ 3755 h 10000"/>
                <a:gd name="connsiteX54" fmla="*/ 3547 w 10000"/>
                <a:gd name="connsiteY54" fmla="*/ 3831 h 10000"/>
                <a:gd name="connsiteX55" fmla="*/ 3566 w 10000"/>
                <a:gd name="connsiteY55" fmla="*/ 3866 h 10000"/>
                <a:gd name="connsiteX56" fmla="*/ 3583 w 10000"/>
                <a:gd name="connsiteY56" fmla="*/ 3890 h 10000"/>
                <a:gd name="connsiteX57" fmla="*/ 3627 w 10000"/>
                <a:gd name="connsiteY57" fmla="*/ 3923 h 10000"/>
                <a:gd name="connsiteX58" fmla="*/ 3678 w 10000"/>
                <a:gd name="connsiteY58" fmla="*/ 3943 h 10000"/>
                <a:gd name="connsiteX59" fmla="*/ 3731 w 10000"/>
                <a:gd name="connsiteY59" fmla="*/ 3951 h 10000"/>
                <a:gd name="connsiteX60" fmla="*/ 3758 w 10000"/>
                <a:gd name="connsiteY60" fmla="*/ 3947 h 10000"/>
                <a:gd name="connsiteX61" fmla="*/ 3795 w 10000"/>
                <a:gd name="connsiteY61" fmla="*/ 3940 h 10000"/>
                <a:gd name="connsiteX62" fmla="*/ 3827 w 10000"/>
                <a:gd name="connsiteY62" fmla="*/ 3923 h 10000"/>
                <a:gd name="connsiteX63" fmla="*/ 4703 w 10000"/>
                <a:gd name="connsiteY63" fmla="*/ 3409 h 10000"/>
                <a:gd name="connsiteX64" fmla="*/ 4839 w 10000"/>
                <a:gd name="connsiteY64" fmla="*/ 3327 h 10000"/>
                <a:gd name="connsiteX65" fmla="*/ 5103 w 10000"/>
                <a:gd name="connsiteY65" fmla="*/ 3156 h 10000"/>
                <a:gd name="connsiteX66" fmla="*/ 5229 w 10000"/>
                <a:gd name="connsiteY66" fmla="*/ 3067 h 10000"/>
                <a:gd name="connsiteX67" fmla="*/ 5429 w 10000"/>
                <a:gd name="connsiteY67" fmla="*/ 2919 h 10000"/>
                <a:gd name="connsiteX68" fmla="*/ 5810 w 10000"/>
                <a:gd name="connsiteY68" fmla="*/ 2607 h 10000"/>
                <a:gd name="connsiteX69" fmla="*/ 6166 w 10000"/>
                <a:gd name="connsiteY69" fmla="*/ 2267 h 10000"/>
                <a:gd name="connsiteX70" fmla="*/ 6501 w 10000"/>
                <a:gd name="connsiteY70" fmla="*/ 1903 h 10000"/>
                <a:gd name="connsiteX71" fmla="*/ 6655 w 10000"/>
                <a:gd name="connsiteY71" fmla="*/ 1712 h 10000"/>
                <a:gd name="connsiteX72" fmla="*/ 6815 w 10000"/>
                <a:gd name="connsiteY72" fmla="*/ 1514 h 10000"/>
                <a:gd name="connsiteX73" fmla="*/ 7168 w 10000"/>
                <a:gd name="connsiteY73" fmla="*/ 1112 h 10000"/>
                <a:gd name="connsiteX74" fmla="*/ 7451 w 10000"/>
                <a:gd name="connsiteY74" fmla="*/ 826 h 10000"/>
                <a:gd name="connsiteX75" fmla="*/ 7647 w 10000"/>
                <a:gd name="connsiteY75" fmla="*/ 647 h 10000"/>
                <a:gd name="connsiteX76" fmla="*/ 7843 w 10000"/>
                <a:gd name="connsiteY76" fmla="*/ 485 h 10000"/>
                <a:gd name="connsiteX77" fmla="*/ 8041 w 10000"/>
                <a:gd name="connsiteY77" fmla="*/ 345 h 10000"/>
                <a:gd name="connsiteX78" fmla="*/ 8140 w 10000"/>
                <a:gd name="connsiteY78" fmla="*/ 283 h 10000"/>
                <a:gd name="connsiteX79" fmla="*/ 8206 w 10000"/>
                <a:gd name="connsiteY79" fmla="*/ 246 h 10000"/>
                <a:gd name="connsiteX80" fmla="*/ 8368 w 10000"/>
                <a:gd name="connsiteY80" fmla="*/ 164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19 h 10000"/>
                <a:gd name="connsiteX89" fmla="*/ 9559 w 10000"/>
                <a:gd name="connsiteY89" fmla="*/ 186 h 10000"/>
                <a:gd name="connsiteX90" fmla="*/ 9658 w 10000"/>
                <a:gd name="connsiteY90" fmla="*/ 274 h 10000"/>
                <a:gd name="connsiteX91" fmla="*/ 9708 w 10000"/>
                <a:gd name="connsiteY91" fmla="*/ 326 h 10000"/>
                <a:gd name="connsiteX92" fmla="*/ 9758 w 10000"/>
                <a:gd name="connsiteY92" fmla="*/ 385 h 10000"/>
                <a:gd name="connsiteX93" fmla="*/ 9843 w 10000"/>
                <a:gd name="connsiteY93" fmla="*/ 511 h 10000"/>
                <a:gd name="connsiteX94" fmla="*/ 9909 w 10000"/>
                <a:gd name="connsiteY94" fmla="*/ 646 h 10000"/>
                <a:gd name="connsiteX95" fmla="*/ 9960 w 10000"/>
                <a:gd name="connsiteY95" fmla="*/ 788 h 10000"/>
                <a:gd name="connsiteX96" fmla="*/ 9988 w 10000"/>
                <a:gd name="connsiteY96" fmla="*/ 935 h 10000"/>
                <a:gd name="connsiteX97" fmla="*/ 10000 w 10000"/>
                <a:gd name="connsiteY97" fmla="*/ 1084 h 10000"/>
                <a:gd name="connsiteX98" fmla="*/ 9991 w 10000"/>
                <a:gd name="connsiteY98" fmla="*/ 1234 h 10000"/>
                <a:gd name="connsiteX99" fmla="*/ 9961 w 10000"/>
                <a:gd name="connsiteY99" fmla="*/ 1383 h 10000"/>
                <a:gd name="connsiteX100" fmla="*/ 9939 w 10000"/>
                <a:gd name="connsiteY100" fmla="*/ 1456 h 10000"/>
                <a:gd name="connsiteX101" fmla="*/ 9915 w 10000"/>
                <a:gd name="connsiteY101" fmla="*/ 1521 h 10000"/>
                <a:gd name="connsiteX102" fmla="*/ 9858 w 10000"/>
                <a:gd name="connsiteY102" fmla="*/ 1658 h 10000"/>
                <a:gd name="connsiteX103" fmla="*/ 9782 w 10000"/>
                <a:gd name="connsiteY103" fmla="*/ 1806 h 10000"/>
                <a:gd name="connsiteX104" fmla="*/ 9683 w 10000"/>
                <a:gd name="connsiteY104" fmla="*/ 1960 h 10000"/>
                <a:gd name="connsiteX105" fmla="*/ 9565 w 10000"/>
                <a:gd name="connsiteY105" fmla="*/ 2118 h 10000"/>
                <a:gd name="connsiteX106" fmla="*/ 9421 w 10000"/>
                <a:gd name="connsiteY106" fmla="*/ 2284 h 10000"/>
                <a:gd name="connsiteX107" fmla="*/ 9250 w 10000"/>
                <a:gd name="connsiteY107" fmla="*/ 2455 h 10000"/>
                <a:gd name="connsiteX108" fmla="*/ 9052 w 10000"/>
                <a:gd name="connsiteY108" fmla="*/ 2628 h 10000"/>
                <a:gd name="connsiteX109" fmla="*/ 8939 w 10000"/>
                <a:gd name="connsiteY109" fmla="*/ 2715 h 10000"/>
                <a:gd name="connsiteX0" fmla="*/ 8939 w 10000"/>
                <a:gd name="connsiteY0" fmla="*/ 2715 h 9955"/>
                <a:gd name="connsiteX1" fmla="*/ 8826 w 10000"/>
                <a:gd name="connsiteY1" fmla="*/ 2804 h 9955"/>
                <a:gd name="connsiteX2" fmla="*/ 8579 w 10000"/>
                <a:gd name="connsiteY2" fmla="*/ 2991 h 9955"/>
                <a:gd name="connsiteX3" fmla="*/ 8442 w 10000"/>
                <a:gd name="connsiteY3" fmla="*/ 3085 h 9955"/>
                <a:gd name="connsiteX4" fmla="*/ 8414 w 10000"/>
                <a:gd name="connsiteY4" fmla="*/ 3111 h 9955"/>
                <a:gd name="connsiteX5" fmla="*/ 8222 w 10000"/>
                <a:gd name="connsiteY5" fmla="*/ 3332 h 9955"/>
                <a:gd name="connsiteX6" fmla="*/ 8044 w 10000"/>
                <a:gd name="connsiteY6" fmla="*/ 3583 h 9955"/>
                <a:gd name="connsiteX7" fmla="*/ 7891 w 10000"/>
                <a:gd name="connsiteY7" fmla="*/ 3831 h 9955"/>
                <a:gd name="connsiteX8" fmla="*/ 7784 w 10000"/>
                <a:gd name="connsiteY8" fmla="*/ 4027 h 9955"/>
                <a:gd name="connsiteX9" fmla="*/ 7678 w 10000"/>
                <a:gd name="connsiteY9" fmla="*/ 4246 h 9955"/>
                <a:gd name="connsiteX10" fmla="*/ 7570 w 10000"/>
                <a:gd name="connsiteY10" fmla="*/ 4491 h 9955"/>
                <a:gd name="connsiteX11" fmla="*/ 7466 w 10000"/>
                <a:gd name="connsiteY11" fmla="*/ 4761 h 9955"/>
                <a:gd name="connsiteX12" fmla="*/ 7366 w 10000"/>
                <a:gd name="connsiteY12" fmla="*/ 5059 h 9955"/>
                <a:gd name="connsiteX13" fmla="*/ 7274 w 10000"/>
                <a:gd name="connsiteY13" fmla="*/ 5382 h 9955"/>
                <a:gd name="connsiteX14" fmla="*/ 7192 w 10000"/>
                <a:gd name="connsiteY14" fmla="*/ 5732 h 9955"/>
                <a:gd name="connsiteX15" fmla="*/ 7154 w 10000"/>
                <a:gd name="connsiteY15" fmla="*/ 5920 h 9955"/>
                <a:gd name="connsiteX16" fmla="*/ 7150 w 10000"/>
                <a:gd name="connsiteY16" fmla="*/ 5945 h 9955"/>
                <a:gd name="connsiteX17" fmla="*/ 7077 w 10000"/>
                <a:gd name="connsiteY17" fmla="*/ 6210 h 9955"/>
                <a:gd name="connsiteX18" fmla="*/ 6960 w 10000"/>
                <a:gd name="connsiteY18" fmla="*/ 6550 h 9955"/>
                <a:gd name="connsiteX19" fmla="*/ 6854 w 10000"/>
                <a:gd name="connsiteY19" fmla="*/ 6822 h 9955"/>
                <a:gd name="connsiteX20" fmla="*/ 6716 w 10000"/>
                <a:gd name="connsiteY20" fmla="*/ 7123 h 9955"/>
                <a:gd name="connsiteX21" fmla="*/ 6551 w 10000"/>
                <a:gd name="connsiteY21" fmla="*/ 7451 h 9955"/>
                <a:gd name="connsiteX22" fmla="*/ 6350 w 10000"/>
                <a:gd name="connsiteY22" fmla="*/ 7790 h 9955"/>
                <a:gd name="connsiteX23" fmla="*/ 6117 w 10000"/>
                <a:gd name="connsiteY23" fmla="*/ 8135 h 9955"/>
                <a:gd name="connsiteX24" fmla="*/ 5913 w 10000"/>
                <a:gd name="connsiteY24" fmla="*/ 8397 h 9955"/>
                <a:gd name="connsiteX25" fmla="*/ 5767 w 10000"/>
                <a:gd name="connsiteY25" fmla="*/ 8567 h 9955"/>
                <a:gd name="connsiteX26" fmla="*/ 5610 w 10000"/>
                <a:gd name="connsiteY26" fmla="*/ 8734 h 9955"/>
                <a:gd name="connsiteX27" fmla="*/ 5443 w 10000"/>
                <a:gd name="connsiteY27" fmla="*/ 8900 h 9955"/>
                <a:gd name="connsiteX28" fmla="*/ 5265 w 10000"/>
                <a:gd name="connsiteY28" fmla="*/ 9058 h 9955"/>
                <a:gd name="connsiteX29" fmla="*/ 5077 w 10000"/>
                <a:gd name="connsiteY29" fmla="*/ 9212 h 9955"/>
                <a:gd name="connsiteX30" fmla="*/ 4877 w 10000"/>
                <a:gd name="connsiteY30" fmla="*/ 9359 h 9955"/>
                <a:gd name="connsiteX31" fmla="*/ 4664 w 10000"/>
                <a:gd name="connsiteY31" fmla="*/ 9498 h 9955"/>
                <a:gd name="connsiteX32" fmla="*/ 4442 w 10000"/>
                <a:gd name="connsiteY32" fmla="*/ 9629 h 9955"/>
                <a:gd name="connsiteX33" fmla="*/ 4206 w 10000"/>
                <a:gd name="connsiteY33" fmla="*/ 9749 h 9955"/>
                <a:gd name="connsiteX34" fmla="*/ 3959 w 10000"/>
                <a:gd name="connsiteY34" fmla="*/ 9858 h 9955"/>
                <a:gd name="connsiteX35" fmla="*/ 3699 w 10000"/>
                <a:gd name="connsiteY35" fmla="*/ 9955 h 9955"/>
                <a:gd name="connsiteX36" fmla="*/ 3066 w 10000"/>
                <a:gd name="connsiteY36" fmla="*/ 9707 h 9955"/>
                <a:gd name="connsiteX37" fmla="*/ 0 w 10000"/>
                <a:gd name="connsiteY37" fmla="*/ 6854 h 9955"/>
                <a:gd name="connsiteX38" fmla="*/ 1883 w 10000"/>
                <a:gd name="connsiteY38" fmla="*/ 1630 h 9955"/>
                <a:gd name="connsiteX39" fmla="*/ 1913 w 10000"/>
                <a:gd name="connsiteY39" fmla="*/ 1550 h 9955"/>
                <a:gd name="connsiteX40" fmla="*/ 1988 w 10000"/>
                <a:gd name="connsiteY40" fmla="*/ 1394 h 9955"/>
                <a:gd name="connsiteX41" fmla="*/ 2079 w 10000"/>
                <a:gd name="connsiteY41" fmla="*/ 1247 h 9955"/>
                <a:gd name="connsiteX42" fmla="*/ 2181 w 10000"/>
                <a:gd name="connsiteY42" fmla="*/ 1110 h 9955"/>
                <a:gd name="connsiteX43" fmla="*/ 2298 w 10000"/>
                <a:gd name="connsiteY43" fmla="*/ 985 h 9955"/>
                <a:gd name="connsiteX44" fmla="*/ 2427 w 10000"/>
                <a:gd name="connsiteY44" fmla="*/ 871 h 9955"/>
                <a:gd name="connsiteX45" fmla="*/ 2567 w 10000"/>
                <a:gd name="connsiteY45" fmla="*/ 770 h 9955"/>
                <a:gd name="connsiteX46" fmla="*/ 2719 w 10000"/>
                <a:gd name="connsiteY46" fmla="*/ 681 h 9955"/>
                <a:gd name="connsiteX47" fmla="*/ 2798 w 10000"/>
                <a:gd name="connsiteY47" fmla="*/ 643 h 9955"/>
                <a:gd name="connsiteX48" fmla="*/ 4112 w 10000"/>
                <a:gd name="connsiteY48" fmla="*/ 0 h 9955"/>
                <a:gd name="connsiteX49" fmla="*/ 5129 w 10000"/>
                <a:gd name="connsiteY49" fmla="*/ 2721 h 9955"/>
                <a:gd name="connsiteX50" fmla="*/ 3630 w 10000"/>
                <a:gd name="connsiteY50" fmla="*/ 3597 h 9955"/>
                <a:gd name="connsiteX51" fmla="*/ 3595 w 10000"/>
                <a:gd name="connsiteY51" fmla="*/ 3622 h 9955"/>
                <a:gd name="connsiteX52" fmla="*/ 3549 w 10000"/>
                <a:gd name="connsiteY52" fmla="*/ 3683 h 9955"/>
                <a:gd name="connsiteX53" fmla="*/ 3534 w 10000"/>
                <a:gd name="connsiteY53" fmla="*/ 3755 h 9955"/>
                <a:gd name="connsiteX54" fmla="*/ 3547 w 10000"/>
                <a:gd name="connsiteY54" fmla="*/ 3831 h 9955"/>
                <a:gd name="connsiteX55" fmla="*/ 3566 w 10000"/>
                <a:gd name="connsiteY55" fmla="*/ 3866 h 9955"/>
                <a:gd name="connsiteX56" fmla="*/ 3583 w 10000"/>
                <a:gd name="connsiteY56" fmla="*/ 3890 h 9955"/>
                <a:gd name="connsiteX57" fmla="*/ 3627 w 10000"/>
                <a:gd name="connsiteY57" fmla="*/ 3923 h 9955"/>
                <a:gd name="connsiteX58" fmla="*/ 3678 w 10000"/>
                <a:gd name="connsiteY58" fmla="*/ 3943 h 9955"/>
                <a:gd name="connsiteX59" fmla="*/ 3731 w 10000"/>
                <a:gd name="connsiteY59" fmla="*/ 3951 h 9955"/>
                <a:gd name="connsiteX60" fmla="*/ 3758 w 10000"/>
                <a:gd name="connsiteY60" fmla="*/ 3947 h 9955"/>
                <a:gd name="connsiteX61" fmla="*/ 3795 w 10000"/>
                <a:gd name="connsiteY61" fmla="*/ 3940 h 9955"/>
                <a:gd name="connsiteX62" fmla="*/ 3827 w 10000"/>
                <a:gd name="connsiteY62" fmla="*/ 3923 h 9955"/>
                <a:gd name="connsiteX63" fmla="*/ 4703 w 10000"/>
                <a:gd name="connsiteY63" fmla="*/ 3409 h 9955"/>
                <a:gd name="connsiteX64" fmla="*/ 4839 w 10000"/>
                <a:gd name="connsiteY64" fmla="*/ 3327 h 9955"/>
                <a:gd name="connsiteX65" fmla="*/ 5103 w 10000"/>
                <a:gd name="connsiteY65" fmla="*/ 3156 h 9955"/>
                <a:gd name="connsiteX66" fmla="*/ 5229 w 10000"/>
                <a:gd name="connsiteY66" fmla="*/ 3067 h 9955"/>
                <a:gd name="connsiteX67" fmla="*/ 5429 w 10000"/>
                <a:gd name="connsiteY67" fmla="*/ 2919 h 9955"/>
                <a:gd name="connsiteX68" fmla="*/ 5810 w 10000"/>
                <a:gd name="connsiteY68" fmla="*/ 2607 h 9955"/>
                <a:gd name="connsiteX69" fmla="*/ 6166 w 10000"/>
                <a:gd name="connsiteY69" fmla="*/ 2267 h 9955"/>
                <a:gd name="connsiteX70" fmla="*/ 6501 w 10000"/>
                <a:gd name="connsiteY70" fmla="*/ 1903 h 9955"/>
                <a:gd name="connsiteX71" fmla="*/ 6655 w 10000"/>
                <a:gd name="connsiteY71" fmla="*/ 1712 h 9955"/>
                <a:gd name="connsiteX72" fmla="*/ 6815 w 10000"/>
                <a:gd name="connsiteY72" fmla="*/ 1514 h 9955"/>
                <a:gd name="connsiteX73" fmla="*/ 7168 w 10000"/>
                <a:gd name="connsiteY73" fmla="*/ 1112 h 9955"/>
                <a:gd name="connsiteX74" fmla="*/ 7451 w 10000"/>
                <a:gd name="connsiteY74" fmla="*/ 826 h 9955"/>
                <a:gd name="connsiteX75" fmla="*/ 7647 w 10000"/>
                <a:gd name="connsiteY75" fmla="*/ 647 h 9955"/>
                <a:gd name="connsiteX76" fmla="*/ 7843 w 10000"/>
                <a:gd name="connsiteY76" fmla="*/ 485 h 9955"/>
                <a:gd name="connsiteX77" fmla="*/ 8041 w 10000"/>
                <a:gd name="connsiteY77" fmla="*/ 345 h 9955"/>
                <a:gd name="connsiteX78" fmla="*/ 8140 w 10000"/>
                <a:gd name="connsiteY78" fmla="*/ 283 h 9955"/>
                <a:gd name="connsiteX79" fmla="*/ 8206 w 10000"/>
                <a:gd name="connsiteY79" fmla="*/ 246 h 9955"/>
                <a:gd name="connsiteX80" fmla="*/ 8368 w 10000"/>
                <a:gd name="connsiteY80" fmla="*/ 164 h 9955"/>
                <a:gd name="connsiteX81" fmla="*/ 8551 w 10000"/>
                <a:gd name="connsiteY81" fmla="*/ 88 h 9955"/>
                <a:gd name="connsiteX82" fmla="*/ 8754 w 10000"/>
                <a:gd name="connsiteY82" fmla="*/ 31 h 9955"/>
                <a:gd name="connsiteX83" fmla="*/ 8915 w 10000"/>
                <a:gd name="connsiteY83" fmla="*/ 8 h 9955"/>
                <a:gd name="connsiteX84" fmla="*/ 9021 w 10000"/>
                <a:gd name="connsiteY84" fmla="*/ 4 h 9955"/>
                <a:gd name="connsiteX85" fmla="*/ 9130 w 10000"/>
                <a:gd name="connsiteY85" fmla="*/ 12 h 9955"/>
                <a:gd name="connsiteX86" fmla="*/ 9241 w 10000"/>
                <a:gd name="connsiteY86" fmla="*/ 32 h 9955"/>
                <a:gd name="connsiteX87" fmla="*/ 9350 w 10000"/>
                <a:gd name="connsiteY87" fmla="*/ 67 h 9955"/>
                <a:gd name="connsiteX88" fmla="*/ 9455 w 10000"/>
                <a:gd name="connsiteY88" fmla="*/ 119 h 9955"/>
                <a:gd name="connsiteX89" fmla="*/ 9559 w 10000"/>
                <a:gd name="connsiteY89" fmla="*/ 186 h 9955"/>
                <a:gd name="connsiteX90" fmla="*/ 9658 w 10000"/>
                <a:gd name="connsiteY90" fmla="*/ 274 h 9955"/>
                <a:gd name="connsiteX91" fmla="*/ 9708 w 10000"/>
                <a:gd name="connsiteY91" fmla="*/ 326 h 9955"/>
                <a:gd name="connsiteX92" fmla="*/ 9758 w 10000"/>
                <a:gd name="connsiteY92" fmla="*/ 385 h 9955"/>
                <a:gd name="connsiteX93" fmla="*/ 9843 w 10000"/>
                <a:gd name="connsiteY93" fmla="*/ 511 h 9955"/>
                <a:gd name="connsiteX94" fmla="*/ 9909 w 10000"/>
                <a:gd name="connsiteY94" fmla="*/ 646 h 9955"/>
                <a:gd name="connsiteX95" fmla="*/ 9960 w 10000"/>
                <a:gd name="connsiteY95" fmla="*/ 788 h 9955"/>
                <a:gd name="connsiteX96" fmla="*/ 9988 w 10000"/>
                <a:gd name="connsiteY96" fmla="*/ 935 h 9955"/>
                <a:gd name="connsiteX97" fmla="*/ 10000 w 10000"/>
                <a:gd name="connsiteY97" fmla="*/ 1084 h 9955"/>
                <a:gd name="connsiteX98" fmla="*/ 9991 w 10000"/>
                <a:gd name="connsiteY98" fmla="*/ 1234 h 9955"/>
                <a:gd name="connsiteX99" fmla="*/ 9961 w 10000"/>
                <a:gd name="connsiteY99" fmla="*/ 1383 h 9955"/>
                <a:gd name="connsiteX100" fmla="*/ 9939 w 10000"/>
                <a:gd name="connsiteY100" fmla="*/ 1456 h 9955"/>
                <a:gd name="connsiteX101" fmla="*/ 9915 w 10000"/>
                <a:gd name="connsiteY101" fmla="*/ 1521 h 9955"/>
                <a:gd name="connsiteX102" fmla="*/ 9858 w 10000"/>
                <a:gd name="connsiteY102" fmla="*/ 1658 h 9955"/>
                <a:gd name="connsiteX103" fmla="*/ 9782 w 10000"/>
                <a:gd name="connsiteY103" fmla="*/ 1806 h 9955"/>
                <a:gd name="connsiteX104" fmla="*/ 9683 w 10000"/>
                <a:gd name="connsiteY104" fmla="*/ 1960 h 9955"/>
                <a:gd name="connsiteX105" fmla="*/ 9565 w 10000"/>
                <a:gd name="connsiteY105" fmla="*/ 2118 h 9955"/>
                <a:gd name="connsiteX106" fmla="*/ 9421 w 10000"/>
                <a:gd name="connsiteY106" fmla="*/ 2284 h 9955"/>
                <a:gd name="connsiteX107" fmla="*/ 9250 w 10000"/>
                <a:gd name="connsiteY107" fmla="*/ 2455 h 9955"/>
                <a:gd name="connsiteX108" fmla="*/ 9052 w 10000"/>
                <a:gd name="connsiteY108" fmla="*/ 2628 h 9955"/>
                <a:gd name="connsiteX109" fmla="*/ 8939 w 10000"/>
                <a:gd name="connsiteY109" fmla="*/ 2715 h 9955"/>
                <a:gd name="connsiteX0" fmla="*/ 8939 w 10000"/>
                <a:gd name="connsiteY0" fmla="*/ 2727 h 10000"/>
                <a:gd name="connsiteX1" fmla="*/ 8826 w 10000"/>
                <a:gd name="connsiteY1" fmla="*/ 2817 h 10000"/>
                <a:gd name="connsiteX2" fmla="*/ 8579 w 10000"/>
                <a:gd name="connsiteY2" fmla="*/ 3005 h 10000"/>
                <a:gd name="connsiteX3" fmla="*/ 8442 w 10000"/>
                <a:gd name="connsiteY3" fmla="*/ 3099 h 10000"/>
                <a:gd name="connsiteX4" fmla="*/ 8414 w 10000"/>
                <a:gd name="connsiteY4" fmla="*/ 3125 h 10000"/>
                <a:gd name="connsiteX5" fmla="*/ 8222 w 10000"/>
                <a:gd name="connsiteY5" fmla="*/ 3347 h 10000"/>
                <a:gd name="connsiteX6" fmla="*/ 8044 w 10000"/>
                <a:gd name="connsiteY6" fmla="*/ 3599 h 10000"/>
                <a:gd name="connsiteX7" fmla="*/ 7891 w 10000"/>
                <a:gd name="connsiteY7" fmla="*/ 3848 h 10000"/>
                <a:gd name="connsiteX8" fmla="*/ 7784 w 10000"/>
                <a:gd name="connsiteY8" fmla="*/ 4045 h 10000"/>
                <a:gd name="connsiteX9" fmla="*/ 7678 w 10000"/>
                <a:gd name="connsiteY9" fmla="*/ 4265 h 10000"/>
                <a:gd name="connsiteX10" fmla="*/ 7570 w 10000"/>
                <a:gd name="connsiteY10" fmla="*/ 4511 h 10000"/>
                <a:gd name="connsiteX11" fmla="*/ 7466 w 10000"/>
                <a:gd name="connsiteY11" fmla="*/ 4783 h 10000"/>
                <a:gd name="connsiteX12" fmla="*/ 7366 w 10000"/>
                <a:gd name="connsiteY12" fmla="*/ 5082 h 10000"/>
                <a:gd name="connsiteX13" fmla="*/ 7274 w 10000"/>
                <a:gd name="connsiteY13" fmla="*/ 5406 h 10000"/>
                <a:gd name="connsiteX14" fmla="*/ 7192 w 10000"/>
                <a:gd name="connsiteY14" fmla="*/ 5758 h 10000"/>
                <a:gd name="connsiteX15" fmla="*/ 7154 w 10000"/>
                <a:gd name="connsiteY15" fmla="*/ 5947 h 10000"/>
                <a:gd name="connsiteX16" fmla="*/ 7150 w 10000"/>
                <a:gd name="connsiteY16" fmla="*/ 5972 h 10000"/>
                <a:gd name="connsiteX17" fmla="*/ 7077 w 10000"/>
                <a:gd name="connsiteY17" fmla="*/ 6238 h 10000"/>
                <a:gd name="connsiteX18" fmla="*/ 6960 w 10000"/>
                <a:gd name="connsiteY18" fmla="*/ 6580 h 10000"/>
                <a:gd name="connsiteX19" fmla="*/ 6854 w 10000"/>
                <a:gd name="connsiteY19" fmla="*/ 6853 h 10000"/>
                <a:gd name="connsiteX20" fmla="*/ 6716 w 10000"/>
                <a:gd name="connsiteY20" fmla="*/ 7155 h 10000"/>
                <a:gd name="connsiteX21" fmla="*/ 6551 w 10000"/>
                <a:gd name="connsiteY21" fmla="*/ 7485 h 10000"/>
                <a:gd name="connsiteX22" fmla="*/ 6350 w 10000"/>
                <a:gd name="connsiteY22" fmla="*/ 7825 h 10000"/>
                <a:gd name="connsiteX23" fmla="*/ 6117 w 10000"/>
                <a:gd name="connsiteY23" fmla="*/ 8172 h 10000"/>
                <a:gd name="connsiteX24" fmla="*/ 5913 w 10000"/>
                <a:gd name="connsiteY24" fmla="*/ 8435 h 10000"/>
                <a:gd name="connsiteX25" fmla="*/ 5767 w 10000"/>
                <a:gd name="connsiteY25" fmla="*/ 8606 h 10000"/>
                <a:gd name="connsiteX26" fmla="*/ 5610 w 10000"/>
                <a:gd name="connsiteY26" fmla="*/ 8773 h 10000"/>
                <a:gd name="connsiteX27" fmla="*/ 5443 w 10000"/>
                <a:gd name="connsiteY27" fmla="*/ 8940 h 10000"/>
                <a:gd name="connsiteX28" fmla="*/ 5265 w 10000"/>
                <a:gd name="connsiteY28" fmla="*/ 9099 h 10000"/>
                <a:gd name="connsiteX29" fmla="*/ 5077 w 10000"/>
                <a:gd name="connsiteY29" fmla="*/ 9254 h 10000"/>
                <a:gd name="connsiteX30" fmla="*/ 4877 w 10000"/>
                <a:gd name="connsiteY30" fmla="*/ 9401 h 10000"/>
                <a:gd name="connsiteX31" fmla="*/ 4664 w 10000"/>
                <a:gd name="connsiteY31" fmla="*/ 9541 h 10000"/>
                <a:gd name="connsiteX32" fmla="*/ 4442 w 10000"/>
                <a:gd name="connsiteY32" fmla="*/ 9673 h 10000"/>
                <a:gd name="connsiteX33" fmla="*/ 4206 w 10000"/>
                <a:gd name="connsiteY33" fmla="*/ 9793 h 10000"/>
                <a:gd name="connsiteX34" fmla="*/ 3959 w 10000"/>
                <a:gd name="connsiteY34" fmla="*/ 9903 h 10000"/>
                <a:gd name="connsiteX35" fmla="*/ 3699 w 10000"/>
                <a:gd name="connsiteY35" fmla="*/ 10000 h 10000"/>
                <a:gd name="connsiteX36" fmla="*/ 3066 w 10000"/>
                <a:gd name="connsiteY36" fmla="*/ 9751 h 10000"/>
                <a:gd name="connsiteX37" fmla="*/ 0 w 10000"/>
                <a:gd name="connsiteY37" fmla="*/ 6885 h 10000"/>
                <a:gd name="connsiteX38" fmla="*/ 1883 w 10000"/>
                <a:gd name="connsiteY38" fmla="*/ 1637 h 10000"/>
                <a:gd name="connsiteX39" fmla="*/ 1913 w 10000"/>
                <a:gd name="connsiteY39" fmla="*/ 1557 h 10000"/>
                <a:gd name="connsiteX40" fmla="*/ 1988 w 10000"/>
                <a:gd name="connsiteY40" fmla="*/ 1400 h 10000"/>
                <a:gd name="connsiteX41" fmla="*/ 2079 w 10000"/>
                <a:gd name="connsiteY41" fmla="*/ 1253 h 10000"/>
                <a:gd name="connsiteX42" fmla="*/ 2181 w 10000"/>
                <a:gd name="connsiteY42" fmla="*/ 1115 h 10000"/>
                <a:gd name="connsiteX43" fmla="*/ 2298 w 10000"/>
                <a:gd name="connsiteY43" fmla="*/ 989 h 10000"/>
                <a:gd name="connsiteX44" fmla="*/ 2427 w 10000"/>
                <a:gd name="connsiteY44" fmla="*/ 875 h 10000"/>
                <a:gd name="connsiteX45" fmla="*/ 2567 w 10000"/>
                <a:gd name="connsiteY45" fmla="*/ 773 h 10000"/>
                <a:gd name="connsiteX46" fmla="*/ 2719 w 10000"/>
                <a:gd name="connsiteY46" fmla="*/ 684 h 10000"/>
                <a:gd name="connsiteX47" fmla="*/ 2798 w 10000"/>
                <a:gd name="connsiteY47" fmla="*/ 646 h 10000"/>
                <a:gd name="connsiteX48" fmla="*/ 4112 w 10000"/>
                <a:gd name="connsiteY48" fmla="*/ 0 h 10000"/>
                <a:gd name="connsiteX49" fmla="*/ 5129 w 10000"/>
                <a:gd name="connsiteY49" fmla="*/ 2733 h 10000"/>
                <a:gd name="connsiteX50" fmla="*/ 3630 w 10000"/>
                <a:gd name="connsiteY50" fmla="*/ 3613 h 10000"/>
                <a:gd name="connsiteX51" fmla="*/ 3595 w 10000"/>
                <a:gd name="connsiteY51" fmla="*/ 3638 h 10000"/>
                <a:gd name="connsiteX52" fmla="*/ 3549 w 10000"/>
                <a:gd name="connsiteY52" fmla="*/ 3700 h 10000"/>
                <a:gd name="connsiteX53" fmla="*/ 3534 w 10000"/>
                <a:gd name="connsiteY53" fmla="*/ 3772 h 10000"/>
                <a:gd name="connsiteX54" fmla="*/ 3547 w 10000"/>
                <a:gd name="connsiteY54" fmla="*/ 3848 h 10000"/>
                <a:gd name="connsiteX55" fmla="*/ 3566 w 10000"/>
                <a:gd name="connsiteY55" fmla="*/ 3883 h 10000"/>
                <a:gd name="connsiteX56" fmla="*/ 3583 w 10000"/>
                <a:gd name="connsiteY56" fmla="*/ 3908 h 10000"/>
                <a:gd name="connsiteX57" fmla="*/ 3627 w 10000"/>
                <a:gd name="connsiteY57" fmla="*/ 3941 h 10000"/>
                <a:gd name="connsiteX58" fmla="*/ 3678 w 10000"/>
                <a:gd name="connsiteY58" fmla="*/ 3961 h 10000"/>
                <a:gd name="connsiteX59" fmla="*/ 3731 w 10000"/>
                <a:gd name="connsiteY59" fmla="*/ 3969 h 10000"/>
                <a:gd name="connsiteX60" fmla="*/ 3758 w 10000"/>
                <a:gd name="connsiteY60" fmla="*/ 3965 h 10000"/>
                <a:gd name="connsiteX61" fmla="*/ 3795 w 10000"/>
                <a:gd name="connsiteY61" fmla="*/ 3958 h 10000"/>
                <a:gd name="connsiteX62" fmla="*/ 3827 w 10000"/>
                <a:gd name="connsiteY62" fmla="*/ 3941 h 10000"/>
                <a:gd name="connsiteX63" fmla="*/ 4703 w 10000"/>
                <a:gd name="connsiteY63" fmla="*/ 3424 h 10000"/>
                <a:gd name="connsiteX64" fmla="*/ 4839 w 10000"/>
                <a:gd name="connsiteY64" fmla="*/ 3342 h 10000"/>
                <a:gd name="connsiteX65" fmla="*/ 5103 w 10000"/>
                <a:gd name="connsiteY65" fmla="*/ 3170 h 10000"/>
                <a:gd name="connsiteX66" fmla="*/ 5229 w 10000"/>
                <a:gd name="connsiteY66" fmla="*/ 3081 h 10000"/>
                <a:gd name="connsiteX67" fmla="*/ 5429 w 10000"/>
                <a:gd name="connsiteY67" fmla="*/ 2932 h 10000"/>
                <a:gd name="connsiteX68" fmla="*/ 5810 w 10000"/>
                <a:gd name="connsiteY68" fmla="*/ 2619 h 10000"/>
                <a:gd name="connsiteX69" fmla="*/ 6166 w 10000"/>
                <a:gd name="connsiteY69" fmla="*/ 2277 h 10000"/>
                <a:gd name="connsiteX70" fmla="*/ 6501 w 10000"/>
                <a:gd name="connsiteY70" fmla="*/ 1912 h 10000"/>
                <a:gd name="connsiteX71" fmla="*/ 6655 w 10000"/>
                <a:gd name="connsiteY71" fmla="*/ 1720 h 10000"/>
                <a:gd name="connsiteX72" fmla="*/ 6815 w 10000"/>
                <a:gd name="connsiteY72" fmla="*/ 1521 h 10000"/>
                <a:gd name="connsiteX73" fmla="*/ 7168 w 10000"/>
                <a:gd name="connsiteY73" fmla="*/ 1117 h 10000"/>
                <a:gd name="connsiteX74" fmla="*/ 7451 w 10000"/>
                <a:gd name="connsiteY74" fmla="*/ 830 h 10000"/>
                <a:gd name="connsiteX75" fmla="*/ 7647 w 10000"/>
                <a:gd name="connsiteY75" fmla="*/ 650 h 10000"/>
                <a:gd name="connsiteX76" fmla="*/ 7843 w 10000"/>
                <a:gd name="connsiteY76" fmla="*/ 487 h 10000"/>
                <a:gd name="connsiteX77" fmla="*/ 8041 w 10000"/>
                <a:gd name="connsiteY77" fmla="*/ 347 h 10000"/>
                <a:gd name="connsiteX78" fmla="*/ 8140 w 10000"/>
                <a:gd name="connsiteY78" fmla="*/ 284 h 10000"/>
                <a:gd name="connsiteX79" fmla="*/ 8206 w 10000"/>
                <a:gd name="connsiteY79" fmla="*/ 247 h 10000"/>
                <a:gd name="connsiteX80" fmla="*/ 8368 w 10000"/>
                <a:gd name="connsiteY80" fmla="*/ 165 h 10000"/>
                <a:gd name="connsiteX81" fmla="*/ 8551 w 10000"/>
                <a:gd name="connsiteY81" fmla="*/ 88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7 h 10000"/>
                <a:gd name="connsiteX88" fmla="*/ 9455 w 10000"/>
                <a:gd name="connsiteY88" fmla="*/ 120 h 10000"/>
                <a:gd name="connsiteX89" fmla="*/ 9559 w 10000"/>
                <a:gd name="connsiteY89" fmla="*/ 187 h 10000"/>
                <a:gd name="connsiteX90" fmla="*/ 9658 w 10000"/>
                <a:gd name="connsiteY90" fmla="*/ 275 h 10000"/>
                <a:gd name="connsiteX91" fmla="*/ 9708 w 10000"/>
                <a:gd name="connsiteY91" fmla="*/ 327 h 10000"/>
                <a:gd name="connsiteX92" fmla="*/ 9758 w 10000"/>
                <a:gd name="connsiteY92" fmla="*/ 387 h 10000"/>
                <a:gd name="connsiteX93" fmla="*/ 9843 w 10000"/>
                <a:gd name="connsiteY93" fmla="*/ 513 h 10000"/>
                <a:gd name="connsiteX94" fmla="*/ 9909 w 10000"/>
                <a:gd name="connsiteY94" fmla="*/ 649 h 10000"/>
                <a:gd name="connsiteX95" fmla="*/ 9960 w 10000"/>
                <a:gd name="connsiteY95" fmla="*/ 792 h 10000"/>
                <a:gd name="connsiteX96" fmla="*/ 9988 w 10000"/>
                <a:gd name="connsiteY96" fmla="*/ 939 h 10000"/>
                <a:gd name="connsiteX97" fmla="*/ 10000 w 10000"/>
                <a:gd name="connsiteY97" fmla="*/ 1089 h 10000"/>
                <a:gd name="connsiteX98" fmla="*/ 9991 w 10000"/>
                <a:gd name="connsiteY98" fmla="*/ 1240 h 10000"/>
                <a:gd name="connsiteX99" fmla="*/ 9961 w 10000"/>
                <a:gd name="connsiteY99" fmla="*/ 1389 h 10000"/>
                <a:gd name="connsiteX100" fmla="*/ 9939 w 10000"/>
                <a:gd name="connsiteY100" fmla="*/ 1463 h 10000"/>
                <a:gd name="connsiteX101" fmla="*/ 9915 w 10000"/>
                <a:gd name="connsiteY101" fmla="*/ 1528 h 10000"/>
                <a:gd name="connsiteX102" fmla="*/ 9858 w 10000"/>
                <a:gd name="connsiteY102" fmla="*/ 1665 h 10000"/>
                <a:gd name="connsiteX103" fmla="*/ 9782 w 10000"/>
                <a:gd name="connsiteY103" fmla="*/ 1814 h 10000"/>
                <a:gd name="connsiteX104" fmla="*/ 9683 w 10000"/>
                <a:gd name="connsiteY104" fmla="*/ 1969 h 10000"/>
                <a:gd name="connsiteX105" fmla="*/ 9565 w 10000"/>
                <a:gd name="connsiteY105" fmla="*/ 2128 h 10000"/>
                <a:gd name="connsiteX106" fmla="*/ 9421 w 10000"/>
                <a:gd name="connsiteY106" fmla="*/ 2294 h 10000"/>
                <a:gd name="connsiteX107" fmla="*/ 9250 w 10000"/>
                <a:gd name="connsiteY107" fmla="*/ 2466 h 10000"/>
                <a:gd name="connsiteX108" fmla="*/ 9052 w 10000"/>
                <a:gd name="connsiteY108" fmla="*/ 2640 h 10000"/>
                <a:gd name="connsiteX109" fmla="*/ 8939 w 10000"/>
                <a:gd name="connsiteY109" fmla="*/ 2727 h 10000"/>
                <a:gd name="connsiteX0" fmla="*/ 8939 w 10000"/>
                <a:gd name="connsiteY0" fmla="*/ 2727 h 9903"/>
                <a:gd name="connsiteX1" fmla="*/ 8826 w 10000"/>
                <a:gd name="connsiteY1" fmla="*/ 2817 h 9903"/>
                <a:gd name="connsiteX2" fmla="*/ 8579 w 10000"/>
                <a:gd name="connsiteY2" fmla="*/ 3005 h 9903"/>
                <a:gd name="connsiteX3" fmla="*/ 8442 w 10000"/>
                <a:gd name="connsiteY3" fmla="*/ 3099 h 9903"/>
                <a:gd name="connsiteX4" fmla="*/ 8414 w 10000"/>
                <a:gd name="connsiteY4" fmla="*/ 3125 h 9903"/>
                <a:gd name="connsiteX5" fmla="*/ 8222 w 10000"/>
                <a:gd name="connsiteY5" fmla="*/ 3347 h 9903"/>
                <a:gd name="connsiteX6" fmla="*/ 8044 w 10000"/>
                <a:gd name="connsiteY6" fmla="*/ 3599 h 9903"/>
                <a:gd name="connsiteX7" fmla="*/ 7891 w 10000"/>
                <a:gd name="connsiteY7" fmla="*/ 3848 h 9903"/>
                <a:gd name="connsiteX8" fmla="*/ 7784 w 10000"/>
                <a:gd name="connsiteY8" fmla="*/ 4045 h 9903"/>
                <a:gd name="connsiteX9" fmla="*/ 7678 w 10000"/>
                <a:gd name="connsiteY9" fmla="*/ 4265 h 9903"/>
                <a:gd name="connsiteX10" fmla="*/ 7570 w 10000"/>
                <a:gd name="connsiteY10" fmla="*/ 4511 h 9903"/>
                <a:gd name="connsiteX11" fmla="*/ 7466 w 10000"/>
                <a:gd name="connsiteY11" fmla="*/ 4783 h 9903"/>
                <a:gd name="connsiteX12" fmla="*/ 7366 w 10000"/>
                <a:gd name="connsiteY12" fmla="*/ 5082 h 9903"/>
                <a:gd name="connsiteX13" fmla="*/ 7274 w 10000"/>
                <a:gd name="connsiteY13" fmla="*/ 5406 h 9903"/>
                <a:gd name="connsiteX14" fmla="*/ 7192 w 10000"/>
                <a:gd name="connsiteY14" fmla="*/ 5758 h 9903"/>
                <a:gd name="connsiteX15" fmla="*/ 7154 w 10000"/>
                <a:gd name="connsiteY15" fmla="*/ 5947 h 9903"/>
                <a:gd name="connsiteX16" fmla="*/ 7150 w 10000"/>
                <a:gd name="connsiteY16" fmla="*/ 5972 h 9903"/>
                <a:gd name="connsiteX17" fmla="*/ 7077 w 10000"/>
                <a:gd name="connsiteY17" fmla="*/ 6238 h 9903"/>
                <a:gd name="connsiteX18" fmla="*/ 6960 w 10000"/>
                <a:gd name="connsiteY18" fmla="*/ 6580 h 9903"/>
                <a:gd name="connsiteX19" fmla="*/ 6854 w 10000"/>
                <a:gd name="connsiteY19" fmla="*/ 6853 h 9903"/>
                <a:gd name="connsiteX20" fmla="*/ 6716 w 10000"/>
                <a:gd name="connsiteY20" fmla="*/ 7155 h 9903"/>
                <a:gd name="connsiteX21" fmla="*/ 6551 w 10000"/>
                <a:gd name="connsiteY21" fmla="*/ 7485 h 9903"/>
                <a:gd name="connsiteX22" fmla="*/ 6350 w 10000"/>
                <a:gd name="connsiteY22" fmla="*/ 7825 h 9903"/>
                <a:gd name="connsiteX23" fmla="*/ 6117 w 10000"/>
                <a:gd name="connsiteY23" fmla="*/ 8172 h 9903"/>
                <a:gd name="connsiteX24" fmla="*/ 5913 w 10000"/>
                <a:gd name="connsiteY24" fmla="*/ 8435 h 9903"/>
                <a:gd name="connsiteX25" fmla="*/ 5767 w 10000"/>
                <a:gd name="connsiteY25" fmla="*/ 8606 h 9903"/>
                <a:gd name="connsiteX26" fmla="*/ 5610 w 10000"/>
                <a:gd name="connsiteY26" fmla="*/ 8773 h 9903"/>
                <a:gd name="connsiteX27" fmla="*/ 5443 w 10000"/>
                <a:gd name="connsiteY27" fmla="*/ 8940 h 9903"/>
                <a:gd name="connsiteX28" fmla="*/ 5265 w 10000"/>
                <a:gd name="connsiteY28" fmla="*/ 9099 h 9903"/>
                <a:gd name="connsiteX29" fmla="*/ 5077 w 10000"/>
                <a:gd name="connsiteY29" fmla="*/ 9254 h 9903"/>
                <a:gd name="connsiteX30" fmla="*/ 4877 w 10000"/>
                <a:gd name="connsiteY30" fmla="*/ 9401 h 9903"/>
                <a:gd name="connsiteX31" fmla="*/ 4664 w 10000"/>
                <a:gd name="connsiteY31" fmla="*/ 9541 h 9903"/>
                <a:gd name="connsiteX32" fmla="*/ 4442 w 10000"/>
                <a:gd name="connsiteY32" fmla="*/ 9673 h 9903"/>
                <a:gd name="connsiteX33" fmla="*/ 4206 w 10000"/>
                <a:gd name="connsiteY33" fmla="*/ 9793 h 9903"/>
                <a:gd name="connsiteX34" fmla="*/ 3959 w 10000"/>
                <a:gd name="connsiteY34" fmla="*/ 9903 h 9903"/>
                <a:gd name="connsiteX35" fmla="*/ 3635 w 10000"/>
                <a:gd name="connsiteY35" fmla="*/ 9898 h 9903"/>
                <a:gd name="connsiteX36" fmla="*/ 3066 w 10000"/>
                <a:gd name="connsiteY36" fmla="*/ 9751 h 9903"/>
                <a:gd name="connsiteX37" fmla="*/ 0 w 10000"/>
                <a:gd name="connsiteY37" fmla="*/ 6885 h 9903"/>
                <a:gd name="connsiteX38" fmla="*/ 1883 w 10000"/>
                <a:gd name="connsiteY38" fmla="*/ 1637 h 9903"/>
                <a:gd name="connsiteX39" fmla="*/ 1913 w 10000"/>
                <a:gd name="connsiteY39" fmla="*/ 1557 h 9903"/>
                <a:gd name="connsiteX40" fmla="*/ 1988 w 10000"/>
                <a:gd name="connsiteY40" fmla="*/ 1400 h 9903"/>
                <a:gd name="connsiteX41" fmla="*/ 2079 w 10000"/>
                <a:gd name="connsiteY41" fmla="*/ 1253 h 9903"/>
                <a:gd name="connsiteX42" fmla="*/ 2181 w 10000"/>
                <a:gd name="connsiteY42" fmla="*/ 1115 h 9903"/>
                <a:gd name="connsiteX43" fmla="*/ 2298 w 10000"/>
                <a:gd name="connsiteY43" fmla="*/ 989 h 9903"/>
                <a:gd name="connsiteX44" fmla="*/ 2427 w 10000"/>
                <a:gd name="connsiteY44" fmla="*/ 875 h 9903"/>
                <a:gd name="connsiteX45" fmla="*/ 2567 w 10000"/>
                <a:gd name="connsiteY45" fmla="*/ 773 h 9903"/>
                <a:gd name="connsiteX46" fmla="*/ 2719 w 10000"/>
                <a:gd name="connsiteY46" fmla="*/ 684 h 9903"/>
                <a:gd name="connsiteX47" fmla="*/ 2798 w 10000"/>
                <a:gd name="connsiteY47" fmla="*/ 646 h 9903"/>
                <a:gd name="connsiteX48" fmla="*/ 4112 w 10000"/>
                <a:gd name="connsiteY48" fmla="*/ 0 h 9903"/>
                <a:gd name="connsiteX49" fmla="*/ 5129 w 10000"/>
                <a:gd name="connsiteY49" fmla="*/ 2733 h 9903"/>
                <a:gd name="connsiteX50" fmla="*/ 3630 w 10000"/>
                <a:gd name="connsiteY50" fmla="*/ 3613 h 9903"/>
                <a:gd name="connsiteX51" fmla="*/ 3595 w 10000"/>
                <a:gd name="connsiteY51" fmla="*/ 3638 h 9903"/>
                <a:gd name="connsiteX52" fmla="*/ 3549 w 10000"/>
                <a:gd name="connsiteY52" fmla="*/ 3700 h 9903"/>
                <a:gd name="connsiteX53" fmla="*/ 3534 w 10000"/>
                <a:gd name="connsiteY53" fmla="*/ 3772 h 9903"/>
                <a:gd name="connsiteX54" fmla="*/ 3547 w 10000"/>
                <a:gd name="connsiteY54" fmla="*/ 3848 h 9903"/>
                <a:gd name="connsiteX55" fmla="*/ 3566 w 10000"/>
                <a:gd name="connsiteY55" fmla="*/ 3883 h 9903"/>
                <a:gd name="connsiteX56" fmla="*/ 3583 w 10000"/>
                <a:gd name="connsiteY56" fmla="*/ 3908 h 9903"/>
                <a:gd name="connsiteX57" fmla="*/ 3627 w 10000"/>
                <a:gd name="connsiteY57" fmla="*/ 3941 h 9903"/>
                <a:gd name="connsiteX58" fmla="*/ 3678 w 10000"/>
                <a:gd name="connsiteY58" fmla="*/ 3961 h 9903"/>
                <a:gd name="connsiteX59" fmla="*/ 3731 w 10000"/>
                <a:gd name="connsiteY59" fmla="*/ 3969 h 9903"/>
                <a:gd name="connsiteX60" fmla="*/ 3758 w 10000"/>
                <a:gd name="connsiteY60" fmla="*/ 3965 h 9903"/>
                <a:gd name="connsiteX61" fmla="*/ 3795 w 10000"/>
                <a:gd name="connsiteY61" fmla="*/ 3958 h 9903"/>
                <a:gd name="connsiteX62" fmla="*/ 3827 w 10000"/>
                <a:gd name="connsiteY62" fmla="*/ 3941 h 9903"/>
                <a:gd name="connsiteX63" fmla="*/ 4703 w 10000"/>
                <a:gd name="connsiteY63" fmla="*/ 3424 h 9903"/>
                <a:gd name="connsiteX64" fmla="*/ 4839 w 10000"/>
                <a:gd name="connsiteY64" fmla="*/ 3342 h 9903"/>
                <a:gd name="connsiteX65" fmla="*/ 5103 w 10000"/>
                <a:gd name="connsiteY65" fmla="*/ 3170 h 9903"/>
                <a:gd name="connsiteX66" fmla="*/ 5229 w 10000"/>
                <a:gd name="connsiteY66" fmla="*/ 3081 h 9903"/>
                <a:gd name="connsiteX67" fmla="*/ 5429 w 10000"/>
                <a:gd name="connsiteY67" fmla="*/ 2932 h 9903"/>
                <a:gd name="connsiteX68" fmla="*/ 5810 w 10000"/>
                <a:gd name="connsiteY68" fmla="*/ 2619 h 9903"/>
                <a:gd name="connsiteX69" fmla="*/ 6166 w 10000"/>
                <a:gd name="connsiteY69" fmla="*/ 2277 h 9903"/>
                <a:gd name="connsiteX70" fmla="*/ 6501 w 10000"/>
                <a:gd name="connsiteY70" fmla="*/ 1912 h 9903"/>
                <a:gd name="connsiteX71" fmla="*/ 6655 w 10000"/>
                <a:gd name="connsiteY71" fmla="*/ 1720 h 9903"/>
                <a:gd name="connsiteX72" fmla="*/ 6815 w 10000"/>
                <a:gd name="connsiteY72" fmla="*/ 1521 h 9903"/>
                <a:gd name="connsiteX73" fmla="*/ 7168 w 10000"/>
                <a:gd name="connsiteY73" fmla="*/ 1117 h 9903"/>
                <a:gd name="connsiteX74" fmla="*/ 7451 w 10000"/>
                <a:gd name="connsiteY74" fmla="*/ 830 h 9903"/>
                <a:gd name="connsiteX75" fmla="*/ 7647 w 10000"/>
                <a:gd name="connsiteY75" fmla="*/ 650 h 9903"/>
                <a:gd name="connsiteX76" fmla="*/ 7843 w 10000"/>
                <a:gd name="connsiteY76" fmla="*/ 487 h 9903"/>
                <a:gd name="connsiteX77" fmla="*/ 8041 w 10000"/>
                <a:gd name="connsiteY77" fmla="*/ 347 h 9903"/>
                <a:gd name="connsiteX78" fmla="*/ 8140 w 10000"/>
                <a:gd name="connsiteY78" fmla="*/ 284 h 9903"/>
                <a:gd name="connsiteX79" fmla="*/ 8206 w 10000"/>
                <a:gd name="connsiteY79" fmla="*/ 247 h 9903"/>
                <a:gd name="connsiteX80" fmla="*/ 8368 w 10000"/>
                <a:gd name="connsiteY80" fmla="*/ 165 h 9903"/>
                <a:gd name="connsiteX81" fmla="*/ 8551 w 10000"/>
                <a:gd name="connsiteY81" fmla="*/ 88 h 9903"/>
                <a:gd name="connsiteX82" fmla="*/ 8754 w 10000"/>
                <a:gd name="connsiteY82" fmla="*/ 31 h 9903"/>
                <a:gd name="connsiteX83" fmla="*/ 8915 w 10000"/>
                <a:gd name="connsiteY83" fmla="*/ 8 h 9903"/>
                <a:gd name="connsiteX84" fmla="*/ 9021 w 10000"/>
                <a:gd name="connsiteY84" fmla="*/ 4 h 9903"/>
                <a:gd name="connsiteX85" fmla="*/ 9130 w 10000"/>
                <a:gd name="connsiteY85" fmla="*/ 12 h 9903"/>
                <a:gd name="connsiteX86" fmla="*/ 9241 w 10000"/>
                <a:gd name="connsiteY86" fmla="*/ 32 h 9903"/>
                <a:gd name="connsiteX87" fmla="*/ 9350 w 10000"/>
                <a:gd name="connsiteY87" fmla="*/ 67 h 9903"/>
                <a:gd name="connsiteX88" fmla="*/ 9455 w 10000"/>
                <a:gd name="connsiteY88" fmla="*/ 120 h 9903"/>
                <a:gd name="connsiteX89" fmla="*/ 9559 w 10000"/>
                <a:gd name="connsiteY89" fmla="*/ 187 h 9903"/>
                <a:gd name="connsiteX90" fmla="*/ 9658 w 10000"/>
                <a:gd name="connsiteY90" fmla="*/ 275 h 9903"/>
                <a:gd name="connsiteX91" fmla="*/ 9708 w 10000"/>
                <a:gd name="connsiteY91" fmla="*/ 327 h 9903"/>
                <a:gd name="connsiteX92" fmla="*/ 9758 w 10000"/>
                <a:gd name="connsiteY92" fmla="*/ 387 h 9903"/>
                <a:gd name="connsiteX93" fmla="*/ 9843 w 10000"/>
                <a:gd name="connsiteY93" fmla="*/ 513 h 9903"/>
                <a:gd name="connsiteX94" fmla="*/ 9909 w 10000"/>
                <a:gd name="connsiteY94" fmla="*/ 649 h 9903"/>
                <a:gd name="connsiteX95" fmla="*/ 9960 w 10000"/>
                <a:gd name="connsiteY95" fmla="*/ 792 h 9903"/>
                <a:gd name="connsiteX96" fmla="*/ 9988 w 10000"/>
                <a:gd name="connsiteY96" fmla="*/ 939 h 9903"/>
                <a:gd name="connsiteX97" fmla="*/ 10000 w 10000"/>
                <a:gd name="connsiteY97" fmla="*/ 1089 h 9903"/>
                <a:gd name="connsiteX98" fmla="*/ 9991 w 10000"/>
                <a:gd name="connsiteY98" fmla="*/ 1240 h 9903"/>
                <a:gd name="connsiteX99" fmla="*/ 9961 w 10000"/>
                <a:gd name="connsiteY99" fmla="*/ 1389 h 9903"/>
                <a:gd name="connsiteX100" fmla="*/ 9939 w 10000"/>
                <a:gd name="connsiteY100" fmla="*/ 1463 h 9903"/>
                <a:gd name="connsiteX101" fmla="*/ 9915 w 10000"/>
                <a:gd name="connsiteY101" fmla="*/ 1528 h 9903"/>
                <a:gd name="connsiteX102" fmla="*/ 9858 w 10000"/>
                <a:gd name="connsiteY102" fmla="*/ 1665 h 9903"/>
                <a:gd name="connsiteX103" fmla="*/ 9782 w 10000"/>
                <a:gd name="connsiteY103" fmla="*/ 1814 h 9903"/>
                <a:gd name="connsiteX104" fmla="*/ 9683 w 10000"/>
                <a:gd name="connsiteY104" fmla="*/ 1969 h 9903"/>
                <a:gd name="connsiteX105" fmla="*/ 9565 w 10000"/>
                <a:gd name="connsiteY105" fmla="*/ 2128 h 9903"/>
                <a:gd name="connsiteX106" fmla="*/ 9421 w 10000"/>
                <a:gd name="connsiteY106" fmla="*/ 2294 h 9903"/>
                <a:gd name="connsiteX107" fmla="*/ 9250 w 10000"/>
                <a:gd name="connsiteY107" fmla="*/ 2466 h 9903"/>
                <a:gd name="connsiteX108" fmla="*/ 9052 w 10000"/>
                <a:gd name="connsiteY108" fmla="*/ 2640 h 9903"/>
                <a:gd name="connsiteX109" fmla="*/ 8939 w 10000"/>
                <a:gd name="connsiteY109" fmla="*/ 2727 h 9903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962 w 10000"/>
                <a:gd name="connsiteY36" fmla="*/ 9708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00"/>
                <a:gd name="connsiteX1" fmla="*/ 8826 w 10000"/>
                <a:gd name="connsiteY1" fmla="*/ 2845 h 10000"/>
                <a:gd name="connsiteX2" fmla="*/ 8579 w 10000"/>
                <a:gd name="connsiteY2" fmla="*/ 3034 h 10000"/>
                <a:gd name="connsiteX3" fmla="*/ 8442 w 10000"/>
                <a:gd name="connsiteY3" fmla="*/ 3129 h 10000"/>
                <a:gd name="connsiteX4" fmla="*/ 8414 w 10000"/>
                <a:gd name="connsiteY4" fmla="*/ 3156 h 10000"/>
                <a:gd name="connsiteX5" fmla="*/ 8222 w 10000"/>
                <a:gd name="connsiteY5" fmla="*/ 3380 h 10000"/>
                <a:gd name="connsiteX6" fmla="*/ 8044 w 10000"/>
                <a:gd name="connsiteY6" fmla="*/ 3634 h 10000"/>
                <a:gd name="connsiteX7" fmla="*/ 7891 w 10000"/>
                <a:gd name="connsiteY7" fmla="*/ 3886 h 10000"/>
                <a:gd name="connsiteX8" fmla="*/ 7784 w 10000"/>
                <a:gd name="connsiteY8" fmla="*/ 4085 h 10000"/>
                <a:gd name="connsiteX9" fmla="*/ 7678 w 10000"/>
                <a:gd name="connsiteY9" fmla="*/ 4307 h 10000"/>
                <a:gd name="connsiteX10" fmla="*/ 7570 w 10000"/>
                <a:gd name="connsiteY10" fmla="*/ 4555 h 10000"/>
                <a:gd name="connsiteX11" fmla="*/ 7466 w 10000"/>
                <a:gd name="connsiteY11" fmla="*/ 4830 h 10000"/>
                <a:gd name="connsiteX12" fmla="*/ 7366 w 10000"/>
                <a:gd name="connsiteY12" fmla="*/ 5132 h 10000"/>
                <a:gd name="connsiteX13" fmla="*/ 7274 w 10000"/>
                <a:gd name="connsiteY13" fmla="*/ 5459 h 10000"/>
                <a:gd name="connsiteX14" fmla="*/ 7192 w 10000"/>
                <a:gd name="connsiteY14" fmla="*/ 5814 h 10000"/>
                <a:gd name="connsiteX15" fmla="*/ 7154 w 10000"/>
                <a:gd name="connsiteY15" fmla="*/ 6005 h 10000"/>
                <a:gd name="connsiteX16" fmla="*/ 7150 w 10000"/>
                <a:gd name="connsiteY16" fmla="*/ 6030 h 10000"/>
                <a:gd name="connsiteX17" fmla="*/ 7077 w 10000"/>
                <a:gd name="connsiteY17" fmla="*/ 6299 h 10000"/>
                <a:gd name="connsiteX18" fmla="*/ 6960 w 10000"/>
                <a:gd name="connsiteY18" fmla="*/ 6644 h 10000"/>
                <a:gd name="connsiteX19" fmla="*/ 6854 w 10000"/>
                <a:gd name="connsiteY19" fmla="*/ 6920 h 10000"/>
                <a:gd name="connsiteX20" fmla="*/ 6716 w 10000"/>
                <a:gd name="connsiteY20" fmla="*/ 7225 h 10000"/>
                <a:gd name="connsiteX21" fmla="*/ 6551 w 10000"/>
                <a:gd name="connsiteY21" fmla="*/ 7558 h 10000"/>
                <a:gd name="connsiteX22" fmla="*/ 6350 w 10000"/>
                <a:gd name="connsiteY22" fmla="*/ 7902 h 10000"/>
                <a:gd name="connsiteX23" fmla="*/ 6117 w 10000"/>
                <a:gd name="connsiteY23" fmla="*/ 8252 h 10000"/>
                <a:gd name="connsiteX24" fmla="*/ 5913 w 10000"/>
                <a:gd name="connsiteY24" fmla="*/ 8518 h 10000"/>
                <a:gd name="connsiteX25" fmla="*/ 5767 w 10000"/>
                <a:gd name="connsiteY25" fmla="*/ 8690 h 10000"/>
                <a:gd name="connsiteX26" fmla="*/ 5610 w 10000"/>
                <a:gd name="connsiteY26" fmla="*/ 8859 h 10000"/>
                <a:gd name="connsiteX27" fmla="*/ 5443 w 10000"/>
                <a:gd name="connsiteY27" fmla="*/ 9028 h 10000"/>
                <a:gd name="connsiteX28" fmla="*/ 5265 w 10000"/>
                <a:gd name="connsiteY28" fmla="*/ 9188 h 10000"/>
                <a:gd name="connsiteX29" fmla="*/ 5077 w 10000"/>
                <a:gd name="connsiteY29" fmla="*/ 9345 h 10000"/>
                <a:gd name="connsiteX30" fmla="*/ 4877 w 10000"/>
                <a:gd name="connsiteY30" fmla="*/ 9493 h 10000"/>
                <a:gd name="connsiteX31" fmla="*/ 4664 w 10000"/>
                <a:gd name="connsiteY31" fmla="*/ 9634 h 10000"/>
                <a:gd name="connsiteX32" fmla="*/ 4442 w 10000"/>
                <a:gd name="connsiteY32" fmla="*/ 9768 h 10000"/>
                <a:gd name="connsiteX33" fmla="*/ 4206 w 10000"/>
                <a:gd name="connsiteY33" fmla="*/ 9889 h 10000"/>
                <a:gd name="connsiteX34" fmla="*/ 3959 w 10000"/>
                <a:gd name="connsiteY34" fmla="*/ 10000 h 10000"/>
                <a:gd name="connsiteX35" fmla="*/ 3635 w 10000"/>
                <a:gd name="connsiteY35" fmla="*/ 9995 h 10000"/>
                <a:gd name="connsiteX36" fmla="*/ 2729 w 10000"/>
                <a:gd name="connsiteY36" fmla="*/ 9566 h 10000"/>
                <a:gd name="connsiteX37" fmla="*/ 0 w 10000"/>
                <a:gd name="connsiteY37" fmla="*/ 6952 h 10000"/>
                <a:gd name="connsiteX38" fmla="*/ 1883 w 10000"/>
                <a:gd name="connsiteY38" fmla="*/ 1653 h 10000"/>
                <a:gd name="connsiteX39" fmla="*/ 1913 w 10000"/>
                <a:gd name="connsiteY39" fmla="*/ 1572 h 10000"/>
                <a:gd name="connsiteX40" fmla="*/ 1988 w 10000"/>
                <a:gd name="connsiteY40" fmla="*/ 1414 h 10000"/>
                <a:gd name="connsiteX41" fmla="*/ 2079 w 10000"/>
                <a:gd name="connsiteY41" fmla="*/ 1265 h 10000"/>
                <a:gd name="connsiteX42" fmla="*/ 2181 w 10000"/>
                <a:gd name="connsiteY42" fmla="*/ 1126 h 10000"/>
                <a:gd name="connsiteX43" fmla="*/ 2298 w 10000"/>
                <a:gd name="connsiteY43" fmla="*/ 999 h 10000"/>
                <a:gd name="connsiteX44" fmla="*/ 2427 w 10000"/>
                <a:gd name="connsiteY44" fmla="*/ 884 h 10000"/>
                <a:gd name="connsiteX45" fmla="*/ 2567 w 10000"/>
                <a:gd name="connsiteY45" fmla="*/ 781 h 10000"/>
                <a:gd name="connsiteX46" fmla="*/ 2719 w 10000"/>
                <a:gd name="connsiteY46" fmla="*/ 691 h 10000"/>
                <a:gd name="connsiteX47" fmla="*/ 2798 w 10000"/>
                <a:gd name="connsiteY47" fmla="*/ 652 h 10000"/>
                <a:gd name="connsiteX48" fmla="*/ 4112 w 10000"/>
                <a:gd name="connsiteY48" fmla="*/ 0 h 10000"/>
                <a:gd name="connsiteX49" fmla="*/ 5129 w 10000"/>
                <a:gd name="connsiteY49" fmla="*/ 2760 h 10000"/>
                <a:gd name="connsiteX50" fmla="*/ 3630 w 10000"/>
                <a:gd name="connsiteY50" fmla="*/ 3648 h 10000"/>
                <a:gd name="connsiteX51" fmla="*/ 3595 w 10000"/>
                <a:gd name="connsiteY51" fmla="*/ 3674 h 10000"/>
                <a:gd name="connsiteX52" fmla="*/ 3549 w 10000"/>
                <a:gd name="connsiteY52" fmla="*/ 3736 h 10000"/>
                <a:gd name="connsiteX53" fmla="*/ 3534 w 10000"/>
                <a:gd name="connsiteY53" fmla="*/ 3809 h 10000"/>
                <a:gd name="connsiteX54" fmla="*/ 3547 w 10000"/>
                <a:gd name="connsiteY54" fmla="*/ 3886 h 10000"/>
                <a:gd name="connsiteX55" fmla="*/ 3566 w 10000"/>
                <a:gd name="connsiteY55" fmla="*/ 3921 h 10000"/>
                <a:gd name="connsiteX56" fmla="*/ 3583 w 10000"/>
                <a:gd name="connsiteY56" fmla="*/ 3946 h 10000"/>
                <a:gd name="connsiteX57" fmla="*/ 3627 w 10000"/>
                <a:gd name="connsiteY57" fmla="*/ 3980 h 10000"/>
                <a:gd name="connsiteX58" fmla="*/ 3678 w 10000"/>
                <a:gd name="connsiteY58" fmla="*/ 4000 h 10000"/>
                <a:gd name="connsiteX59" fmla="*/ 3731 w 10000"/>
                <a:gd name="connsiteY59" fmla="*/ 4008 h 10000"/>
                <a:gd name="connsiteX60" fmla="*/ 3758 w 10000"/>
                <a:gd name="connsiteY60" fmla="*/ 4004 h 10000"/>
                <a:gd name="connsiteX61" fmla="*/ 3795 w 10000"/>
                <a:gd name="connsiteY61" fmla="*/ 3997 h 10000"/>
                <a:gd name="connsiteX62" fmla="*/ 3827 w 10000"/>
                <a:gd name="connsiteY62" fmla="*/ 3980 h 10000"/>
                <a:gd name="connsiteX63" fmla="*/ 4703 w 10000"/>
                <a:gd name="connsiteY63" fmla="*/ 3458 h 10000"/>
                <a:gd name="connsiteX64" fmla="*/ 4839 w 10000"/>
                <a:gd name="connsiteY64" fmla="*/ 3375 h 10000"/>
                <a:gd name="connsiteX65" fmla="*/ 5103 w 10000"/>
                <a:gd name="connsiteY65" fmla="*/ 3201 h 10000"/>
                <a:gd name="connsiteX66" fmla="*/ 5229 w 10000"/>
                <a:gd name="connsiteY66" fmla="*/ 3111 h 10000"/>
                <a:gd name="connsiteX67" fmla="*/ 5429 w 10000"/>
                <a:gd name="connsiteY67" fmla="*/ 2961 h 10000"/>
                <a:gd name="connsiteX68" fmla="*/ 5810 w 10000"/>
                <a:gd name="connsiteY68" fmla="*/ 2645 h 10000"/>
                <a:gd name="connsiteX69" fmla="*/ 6166 w 10000"/>
                <a:gd name="connsiteY69" fmla="*/ 2299 h 10000"/>
                <a:gd name="connsiteX70" fmla="*/ 6501 w 10000"/>
                <a:gd name="connsiteY70" fmla="*/ 1931 h 10000"/>
                <a:gd name="connsiteX71" fmla="*/ 6655 w 10000"/>
                <a:gd name="connsiteY71" fmla="*/ 1737 h 10000"/>
                <a:gd name="connsiteX72" fmla="*/ 6815 w 10000"/>
                <a:gd name="connsiteY72" fmla="*/ 1536 h 10000"/>
                <a:gd name="connsiteX73" fmla="*/ 7168 w 10000"/>
                <a:gd name="connsiteY73" fmla="*/ 1128 h 10000"/>
                <a:gd name="connsiteX74" fmla="*/ 7451 w 10000"/>
                <a:gd name="connsiteY74" fmla="*/ 838 h 10000"/>
                <a:gd name="connsiteX75" fmla="*/ 7647 w 10000"/>
                <a:gd name="connsiteY75" fmla="*/ 656 h 10000"/>
                <a:gd name="connsiteX76" fmla="*/ 7843 w 10000"/>
                <a:gd name="connsiteY76" fmla="*/ 492 h 10000"/>
                <a:gd name="connsiteX77" fmla="*/ 8041 w 10000"/>
                <a:gd name="connsiteY77" fmla="*/ 350 h 10000"/>
                <a:gd name="connsiteX78" fmla="*/ 8140 w 10000"/>
                <a:gd name="connsiteY78" fmla="*/ 287 h 10000"/>
                <a:gd name="connsiteX79" fmla="*/ 8206 w 10000"/>
                <a:gd name="connsiteY79" fmla="*/ 249 h 10000"/>
                <a:gd name="connsiteX80" fmla="*/ 8368 w 10000"/>
                <a:gd name="connsiteY80" fmla="*/ 167 h 10000"/>
                <a:gd name="connsiteX81" fmla="*/ 8551 w 10000"/>
                <a:gd name="connsiteY81" fmla="*/ 89 h 10000"/>
                <a:gd name="connsiteX82" fmla="*/ 8754 w 10000"/>
                <a:gd name="connsiteY82" fmla="*/ 31 h 10000"/>
                <a:gd name="connsiteX83" fmla="*/ 8915 w 10000"/>
                <a:gd name="connsiteY83" fmla="*/ 8 h 10000"/>
                <a:gd name="connsiteX84" fmla="*/ 9021 w 10000"/>
                <a:gd name="connsiteY84" fmla="*/ 4 h 10000"/>
                <a:gd name="connsiteX85" fmla="*/ 9130 w 10000"/>
                <a:gd name="connsiteY85" fmla="*/ 12 h 10000"/>
                <a:gd name="connsiteX86" fmla="*/ 9241 w 10000"/>
                <a:gd name="connsiteY86" fmla="*/ 32 h 10000"/>
                <a:gd name="connsiteX87" fmla="*/ 9350 w 10000"/>
                <a:gd name="connsiteY87" fmla="*/ 68 h 10000"/>
                <a:gd name="connsiteX88" fmla="*/ 9455 w 10000"/>
                <a:gd name="connsiteY88" fmla="*/ 121 h 10000"/>
                <a:gd name="connsiteX89" fmla="*/ 9559 w 10000"/>
                <a:gd name="connsiteY89" fmla="*/ 189 h 10000"/>
                <a:gd name="connsiteX90" fmla="*/ 9658 w 10000"/>
                <a:gd name="connsiteY90" fmla="*/ 278 h 10000"/>
                <a:gd name="connsiteX91" fmla="*/ 9708 w 10000"/>
                <a:gd name="connsiteY91" fmla="*/ 330 h 10000"/>
                <a:gd name="connsiteX92" fmla="*/ 9758 w 10000"/>
                <a:gd name="connsiteY92" fmla="*/ 391 h 10000"/>
                <a:gd name="connsiteX93" fmla="*/ 9843 w 10000"/>
                <a:gd name="connsiteY93" fmla="*/ 518 h 10000"/>
                <a:gd name="connsiteX94" fmla="*/ 9909 w 10000"/>
                <a:gd name="connsiteY94" fmla="*/ 655 h 10000"/>
                <a:gd name="connsiteX95" fmla="*/ 9960 w 10000"/>
                <a:gd name="connsiteY95" fmla="*/ 800 h 10000"/>
                <a:gd name="connsiteX96" fmla="*/ 9988 w 10000"/>
                <a:gd name="connsiteY96" fmla="*/ 948 h 10000"/>
                <a:gd name="connsiteX97" fmla="*/ 10000 w 10000"/>
                <a:gd name="connsiteY97" fmla="*/ 1100 h 10000"/>
                <a:gd name="connsiteX98" fmla="*/ 9991 w 10000"/>
                <a:gd name="connsiteY98" fmla="*/ 1252 h 10000"/>
                <a:gd name="connsiteX99" fmla="*/ 9961 w 10000"/>
                <a:gd name="connsiteY99" fmla="*/ 1403 h 10000"/>
                <a:gd name="connsiteX100" fmla="*/ 9939 w 10000"/>
                <a:gd name="connsiteY100" fmla="*/ 1477 h 10000"/>
                <a:gd name="connsiteX101" fmla="*/ 9915 w 10000"/>
                <a:gd name="connsiteY101" fmla="*/ 1543 h 10000"/>
                <a:gd name="connsiteX102" fmla="*/ 9858 w 10000"/>
                <a:gd name="connsiteY102" fmla="*/ 1681 h 10000"/>
                <a:gd name="connsiteX103" fmla="*/ 9782 w 10000"/>
                <a:gd name="connsiteY103" fmla="*/ 1832 h 10000"/>
                <a:gd name="connsiteX104" fmla="*/ 9683 w 10000"/>
                <a:gd name="connsiteY104" fmla="*/ 1988 h 10000"/>
                <a:gd name="connsiteX105" fmla="*/ 9565 w 10000"/>
                <a:gd name="connsiteY105" fmla="*/ 2149 h 10000"/>
                <a:gd name="connsiteX106" fmla="*/ 9421 w 10000"/>
                <a:gd name="connsiteY106" fmla="*/ 2316 h 10000"/>
                <a:gd name="connsiteX107" fmla="*/ 9250 w 10000"/>
                <a:gd name="connsiteY107" fmla="*/ 2490 h 10000"/>
                <a:gd name="connsiteX108" fmla="*/ 9052 w 10000"/>
                <a:gd name="connsiteY108" fmla="*/ 2666 h 10000"/>
                <a:gd name="connsiteX109" fmla="*/ 8939 w 10000"/>
                <a:gd name="connsiteY109" fmla="*/ 2754 h 10000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635 w 10000"/>
                <a:gd name="connsiteY35" fmla="*/ 9995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72"/>
                <a:gd name="connsiteX1" fmla="*/ 8826 w 10000"/>
                <a:gd name="connsiteY1" fmla="*/ 2845 h 10072"/>
                <a:gd name="connsiteX2" fmla="*/ 8579 w 10000"/>
                <a:gd name="connsiteY2" fmla="*/ 3034 h 10072"/>
                <a:gd name="connsiteX3" fmla="*/ 8442 w 10000"/>
                <a:gd name="connsiteY3" fmla="*/ 3129 h 10072"/>
                <a:gd name="connsiteX4" fmla="*/ 8414 w 10000"/>
                <a:gd name="connsiteY4" fmla="*/ 3156 h 10072"/>
                <a:gd name="connsiteX5" fmla="*/ 8222 w 10000"/>
                <a:gd name="connsiteY5" fmla="*/ 3380 h 10072"/>
                <a:gd name="connsiteX6" fmla="*/ 8044 w 10000"/>
                <a:gd name="connsiteY6" fmla="*/ 3634 h 10072"/>
                <a:gd name="connsiteX7" fmla="*/ 7891 w 10000"/>
                <a:gd name="connsiteY7" fmla="*/ 3886 h 10072"/>
                <a:gd name="connsiteX8" fmla="*/ 7784 w 10000"/>
                <a:gd name="connsiteY8" fmla="*/ 4085 h 10072"/>
                <a:gd name="connsiteX9" fmla="*/ 7678 w 10000"/>
                <a:gd name="connsiteY9" fmla="*/ 4307 h 10072"/>
                <a:gd name="connsiteX10" fmla="*/ 7570 w 10000"/>
                <a:gd name="connsiteY10" fmla="*/ 4555 h 10072"/>
                <a:gd name="connsiteX11" fmla="*/ 7466 w 10000"/>
                <a:gd name="connsiteY11" fmla="*/ 4830 h 10072"/>
                <a:gd name="connsiteX12" fmla="*/ 7366 w 10000"/>
                <a:gd name="connsiteY12" fmla="*/ 5132 h 10072"/>
                <a:gd name="connsiteX13" fmla="*/ 7274 w 10000"/>
                <a:gd name="connsiteY13" fmla="*/ 5459 h 10072"/>
                <a:gd name="connsiteX14" fmla="*/ 7192 w 10000"/>
                <a:gd name="connsiteY14" fmla="*/ 5814 h 10072"/>
                <a:gd name="connsiteX15" fmla="*/ 7154 w 10000"/>
                <a:gd name="connsiteY15" fmla="*/ 6005 h 10072"/>
                <a:gd name="connsiteX16" fmla="*/ 7150 w 10000"/>
                <a:gd name="connsiteY16" fmla="*/ 6030 h 10072"/>
                <a:gd name="connsiteX17" fmla="*/ 7077 w 10000"/>
                <a:gd name="connsiteY17" fmla="*/ 6299 h 10072"/>
                <a:gd name="connsiteX18" fmla="*/ 6960 w 10000"/>
                <a:gd name="connsiteY18" fmla="*/ 6644 h 10072"/>
                <a:gd name="connsiteX19" fmla="*/ 6854 w 10000"/>
                <a:gd name="connsiteY19" fmla="*/ 6920 h 10072"/>
                <a:gd name="connsiteX20" fmla="*/ 6716 w 10000"/>
                <a:gd name="connsiteY20" fmla="*/ 7225 h 10072"/>
                <a:gd name="connsiteX21" fmla="*/ 6551 w 10000"/>
                <a:gd name="connsiteY21" fmla="*/ 7558 h 10072"/>
                <a:gd name="connsiteX22" fmla="*/ 6350 w 10000"/>
                <a:gd name="connsiteY22" fmla="*/ 7902 h 10072"/>
                <a:gd name="connsiteX23" fmla="*/ 6117 w 10000"/>
                <a:gd name="connsiteY23" fmla="*/ 8252 h 10072"/>
                <a:gd name="connsiteX24" fmla="*/ 5913 w 10000"/>
                <a:gd name="connsiteY24" fmla="*/ 8518 h 10072"/>
                <a:gd name="connsiteX25" fmla="*/ 5767 w 10000"/>
                <a:gd name="connsiteY25" fmla="*/ 8690 h 10072"/>
                <a:gd name="connsiteX26" fmla="*/ 5610 w 10000"/>
                <a:gd name="connsiteY26" fmla="*/ 8859 h 10072"/>
                <a:gd name="connsiteX27" fmla="*/ 5443 w 10000"/>
                <a:gd name="connsiteY27" fmla="*/ 9028 h 10072"/>
                <a:gd name="connsiteX28" fmla="*/ 5265 w 10000"/>
                <a:gd name="connsiteY28" fmla="*/ 9188 h 10072"/>
                <a:gd name="connsiteX29" fmla="*/ 5077 w 10000"/>
                <a:gd name="connsiteY29" fmla="*/ 9345 h 10072"/>
                <a:gd name="connsiteX30" fmla="*/ 4877 w 10000"/>
                <a:gd name="connsiteY30" fmla="*/ 9493 h 10072"/>
                <a:gd name="connsiteX31" fmla="*/ 4664 w 10000"/>
                <a:gd name="connsiteY31" fmla="*/ 9634 h 10072"/>
                <a:gd name="connsiteX32" fmla="*/ 4442 w 10000"/>
                <a:gd name="connsiteY32" fmla="*/ 9768 h 10072"/>
                <a:gd name="connsiteX33" fmla="*/ 4206 w 10000"/>
                <a:gd name="connsiteY33" fmla="*/ 9889 h 10072"/>
                <a:gd name="connsiteX34" fmla="*/ 4037 w 10000"/>
                <a:gd name="connsiteY34" fmla="*/ 10072 h 10072"/>
                <a:gd name="connsiteX35" fmla="*/ 3442 w 10000"/>
                <a:gd name="connsiteY35" fmla="*/ 9889 h 10072"/>
                <a:gd name="connsiteX36" fmla="*/ 2729 w 10000"/>
                <a:gd name="connsiteY36" fmla="*/ 9566 h 10072"/>
                <a:gd name="connsiteX37" fmla="*/ 0 w 10000"/>
                <a:gd name="connsiteY37" fmla="*/ 6952 h 10072"/>
                <a:gd name="connsiteX38" fmla="*/ 1883 w 10000"/>
                <a:gd name="connsiteY38" fmla="*/ 1653 h 10072"/>
                <a:gd name="connsiteX39" fmla="*/ 1913 w 10000"/>
                <a:gd name="connsiteY39" fmla="*/ 1572 h 10072"/>
                <a:gd name="connsiteX40" fmla="*/ 1988 w 10000"/>
                <a:gd name="connsiteY40" fmla="*/ 1414 h 10072"/>
                <a:gd name="connsiteX41" fmla="*/ 2079 w 10000"/>
                <a:gd name="connsiteY41" fmla="*/ 1265 h 10072"/>
                <a:gd name="connsiteX42" fmla="*/ 2181 w 10000"/>
                <a:gd name="connsiteY42" fmla="*/ 1126 h 10072"/>
                <a:gd name="connsiteX43" fmla="*/ 2298 w 10000"/>
                <a:gd name="connsiteY43" fmla="*/ 999 h 10072"/>
                <a:gd name="connsiteX44" fmla="*/ 2427 w 10000"/>
                <a:gd name="connsiteY44" fmla="*/ 884 h 10072"/>
                <a:gd name="connsiteX45" fmla="*/ 2567 w 10000"/>
                <a:gd name="connsiteY45" fmla="*/ 781 h 10072"/>
                <a:gd name="connsiteX46" fmla="*/ 2719 w 10000"/>
                <a:gd name="connsiteY46" fmla="*/ 691 h 10072"/>
                <a:gd name="connsiteX47" fmla="*/ 2798 w 10000"/>
                <a:gd name="connsiteY47" fmla="*/ 652 h 10072"/>
                <a:gd name="connsiteX48" fmla="*/ 4112 w 10000"/>
                <a:gd name="connsiteY48" fmla="*/ 0 h 10072"/>
                <a:gd name="connsiteX49" fmla="*/ 5129 w 10000"/>
                <a:gd name="connsiteY49" fmla="*/ 2760 h 10072"/>
                <a:gd name="connsiteX50" fmla="*/ 3630 w 10000"/>
                <a:gd name="connsiteY50" fmla="*/ 3648 h 10072"/>
                <a:gd name="connsiteX51" fmla="*/ 3595 w 10000"/>
                <a:gd name="connsiteY51" fmla="*/ 3674 h 10072"/>
                <a:gd name="connsiteX52" fmla="*/ 3549 w 10000"/>
                <a:gd name="connsiteY52" fmla="*/ 3736 h 10072"/>
                <a:gd name="connsiteX53" fmla="*/ 3534 w 10000"/>
                <a:gd name="connsiteY53" fmla="*/ 3809 h 10072"/>
                <a:gd name="connsiteX54" fmla="*/ 3547 w 10000"/>
                <a:gd name="connsiteY54" fmla="*/ 3886 h 10072"/>
                <a:gd name="connsiteX55" fmla="*/ 3566 w 10000"/>
                <a:gd name="connsiteY55" fmla="*/ 3921 h 10072"/>
                <a:gd name="connsiteX56" fmla="*/ 3583 w 10000"/>
                <a:gd name="connsiteY56" fmla="*/ 3946 h 10072"/>
                <a:gd name="connsiteX57" fmla="*/ 3627 w 10000"/>
                <a:gd name="connsiteY57" fmla="*/ 3980 h 10072"/>
                <a:gd name="connsiteX58" fmla="*/ 3678 w 10000"/>
                <a:gd name="connsiteY58" fmla="*/ 4000 h 10072"/>
                <a:gd name="connsiteX59" fmla="*/ 3731 w 10000"/>
                <a:gd name="connsiteY59" fmla="*/ 4008 h 10072"/>
                <a:gd name="connsiteX60" fmla="*/ 3758 w 10000"/>
                <a:gd name="connsiteY60" fmla="*/ 4004 h 10072"/>
                <a:gd name="connsiteX61" fmla="*/ 3795 w 10000"/>
                <a:gd name="connsiteY61" fmla="*/ 3997 h 10072"/>
                <a:gd name="connsiteX62" fmla="*/ 3827 w 10000"/>
                <a:gd name="connsiteY62" fmla="*/ 3980 h 10072"/>
                <a:gd name="connsiteX63" fmla="*/ 4703 w 10000"/>
                <a:gd name="connsiteY63" fmla="*/ 3458 h 10072"/>
                <a:gd name="connsiteX64" fmla="*/ 4839 w 10000"/>
                <a:gd name="connsiteY64" fmla="*/ 3375 h 10072"/>
                <a:gd name="connsiteX65" fmla="*/ 5103 w 10000"/>
                <a:gd name="connsiteY65" fmla="*/ 3201 h 10072"/>
                <a:gd name="connsiteX66" fmla="*/ 5229 w 10000"/>
                <a:gd name="connsiteY66" fmla="*/ 3111 h 10072"/>
                <a:gd name="connsiteX67" fmla="*/ 5429 w 10000"/>
                <a:gd name="connsiteY67" fmla="*/ 2961 h 10072"/>
                <a:gd name="connsiteX68" fmla="*/ 5810 w 10000"/>
                <a:gd name="connsiteY68" fmla="*/ 2645 h 10072"/>
                <a:gd name="connsiteX69" fmla="*/ 6166 w 10000"/>
                <a:gd name="connsiteY69" fmla="*/ 2299 h 10072"/>
                <a:gd name="connsiteX70" fmla="*/ 6501 w 10000"/>
                <a:gd name="connsiteY70" fmla="*/ 1931 h 10072"/>
                <a:gd name="connsiteX71" fmla="*/ 6655 w 10000"/>
                <a:gd name="connsiteY71" fmla="*/ 1737 h 10072"/>
                <a:gd name="connsiteX72" fmla="*/ 6815 w 10000"/>
                <a:gd name="connsiteY72" fmla="*/ 1536 h 10072"/>
                <a:gd name="connsiteX73" fmla="*/ 7168 w 10000"/>
                <a:gd name="connsiteY73" fmla="*/ 1128 h 10072"/>
                <a:gd name="connsiteX74" fmla="*/ 7451 w 10000"/>
                <a:gd name="connsiteY74" fmla="*/ 838 h 10072"/>
                <a:gd name="connsiteX75" fmla="*/ 7647 w 10000"/>
                <a:gd name="connsiteY75" fmla="*/ 656 h 10072"/>
                <a:gd name="connsiteX76" fmla="*/ 7843 w 10000"/>
                <a:gd name="connsiteY76" fmla="*/ 492 h 10072"/>
                <a:gd name="connsiteX77" fmla="*/ 8041 w 10000"/>
                <a:gd name="connsiteY77" fmla="*/ 350 h 10072"/>
                <a:gd name="connsiteX78" fmla="*/ 8140 w 10000"/>
                <a:gd name="connsiteY78" fmla="*/ 287 h 10072"/>
                <a:gd name="connsiteX79" fmla="*/ 8206 w 10000"/>
                <a:gd name="connsiteY79" fmla="*/ 249 h 10072"/>
                <a:gd name="connsiteX80" fmla="*/ 8368 w 10000"/>
                <a:gd name="connsiteY80" fmla="*/ 167 h 10072"/>
                <a:gd name="connsiteX81" fmla="*/ 8551 w 10000"/>
                <a:gd name="connsiteY81" fmla="*/ 89 h 10072"/>
                <a:gd name="connsiteX82" fmla="*/ 8754 w 10000"/>
                <a:gd name="connsiteY82" fmla="*/ 31 h 10072"/>
                <a:gd name="connsiteX83" fmla="*/ 8915 w 10000"/>
                <a:gd name="connsiteY83" fmla="*/ 8 h 10072"/>
                <a:gd name="connsiteX84" fmla="*/ 9021 w 10000"/>
                <a:gd name="connsiteY84" fmla="*/ 4 h 10072"/>
                <a:gd name="connsiteX85" fmla="*/ 9130 w 10000"/>
                <a:gd name="connsiteY85" fmla="*/ 12 h 10072"/>
                <a:gd name="connsiteX86" fmla="*/ 9241 w 10000"/>
                <a:gd name="connsiteY86" fmla="*/ 32 h 10072"/>
                <a:gd name="connsiteX87" fmla="*/ 9350 w 10000"/>
                <a:gd name="connsiteY87" fmla="*/ 68 h 10072"/>
                <a:gd name="connsiteX88" fmla="*/ 9455 w 10000"/>
                <a:gd name="connsiteY88" fmla="*/ 121 h 10072"/>
                <a:gd name="connsiteX89" fmla="*/ 9559 w 10000"/>
                <a:gd name="connsiteY89" fmla="*/ 189 h 10072"/>
                <a:gd name="connsiteX90" fmla="*/ 9658 w 10000"/>
                <a:gd name="connsiteY90" fmla="*/ 278 h 10072"/>
                <a:gd name="connsiteX91" fmla="*/ 9708 w 10000"/>
                <a:gd name="connsiteY91" fmla="*/ 330 h 10072"/>
                <a:gd name="connsiteX92" fmla="*/ 9758 w 10000"/>
                <a:gd name="connsiteY92" fmla="*/ 391 h 10072"/>
                <a:gd name="connsiteX93" fmla="*/ 9843 w 10000"/>
                <a:gd name="connsiteY93" fmla="*/ 518 h 10072"/>
                <a:gd name="connsiteX94" fmla="*/ 9909 w 10000"/>
                <a:gd name="connsiteY94" fmla="*/ 655 h 10072"/>
                <a:gd name="connsiteX95" fmla="*/ 9960 w 10000"/>
                <a:gd name="connsiteY95" fmla="*/ 800 h 10072"/>
                <a:gd name="connsiteX96" fmla="*/ 9988 w 10000"/>
                <a:gd name="connsiteY96" fmla="*/ 948 h 10072"/>
                <a:gd name="connsiteX97" fmla="*/ 10000 w 10000"/>
                <a:gd name="connsiteY97" fmla="*/ 1100 h 10072"/>
                <a:gd name="connsiteX98" fmla="*/ 9991 w 10000"/>
                <a:gd name="connsiteY98" fmla="*/ 1252 h 10072"/>
                <a:gd name="connsiteX99" fmla="*/ 9961 w 10000"/>
                <a:gd name="connsiteY99" fmla="*/ 1403 h 10072"/>
                <a:gd name="connsiteX100" fmla="*/ 9939 w 10000"/>
                <a:gd name="connsiteY100" fmla="*/ 1477 h 10072"/>
                <a:gd name="connsiteX101" fmla="*/ 9915 w 10000"/>
                <a:gd name="connsiteY101" fmla="*/ 1543 h 10072"/>
                <a:gd name="connsiteX102" fmla="*/ 9858 w 10000"/>
                <a:gd name="connsiteY102" fmla="*/ 1681 h 10072"/>
                <a:gd name="connsiteX103" fmla="*/ 9782 w 10000"/>
                <a:gd name="connsiteY103" fmla="*/ 1832 h 10072"/>
                <a:gd name="connsiteX104" fmla="*/ 9683 w 10000"/>
                <a:gd name="connsiteY104" fmla="*/ 1988 h 10072"/>
                <a:gd name="connsiteX105" fmla="*/ 9565 w 10000"/>
                <a:gd name="connsiteY105" fmla="*/ 2149 h 10072"/>
                <a:gd name="connsiteX106" fmla="*/ 9421 w 10000"/>
                <a:gd name="connsiteY106" fmla="*/ 2316 h 10072"/>
                <a:gd name="connsiteX107" fmla="*/ 9250 w 10000"/>
                <a:gd name="connsiteY107" fmla="*/ 2490 h 10072"/>
                <a:gd name="connsiteX108" fmla="*/ 9052 w 10000"/>
                <a:gd name="connsiteY108" fmla="*/ 2666 h 10072"/>
                <a:gd name="connsiteX109" fmla="*/ 8939 w 10000"/>
                <a:gd name="connsiteY109" fmla="*/ 2754 h 10072"/>
                <a:gd name="connsiteX0" fmla="*/ 8939 w 10000"/>
                <a:gd name="connsiteY0" fmla="*/ 2754 h 10030"/>
                <a:gd name="connsiteX1" fmla="*/ 8826 w 10000"/>
                <a:gd name="connsiteY1" fmla="*/ 2845 h 10030"/>
                <a:gd name="connsiteX2" fmla="*/ 8579 w 10000"/>
                <a:gd name="connsiteY2" fmla="*/ 3034 h 10030"/>
                <a:gd name="connsiteX3" fmla="*/ 8442 w 10000"/>
                <a:gd name="connsiteY3" fmla="*/ 3129 h 10030"/>
                <a:gd name="connsiteX4" fmla="*/ 8414 w 10000"/>
                <a:gd name="connsiteY4" fmla="*/ 3156 h 10030"/>
                <a:gd name="connsiteX5" fmla="*/ 8222 w 10000"/>
                <a:gd name="connsiteY5" fmla="*/ 3380 h 10030"/>
                <a:gd name="connsiteX6" fmla="*/ 8044 w 10000"/>
                <a:gd name="connsiteY6" fmla="*/ 3634 h 10030"/>
                <a:gd name="connsiteX7" fmla="*/ 7891 w 10000"/>
                <a:gd name="connsiteY7" fmla="*/ 3886 h 10030"/>
                <a:gd name="connsiteX8" fmla="*/ 7784 w 10000"/>
                <a:gd name="connsiteY8" fmla="*/ 4085 h 10030"/>
                <a:gd name="connsiteX9" fmla="*/ 7678 w 10000"/>
                <a:gd name="connsiteY9" fmla="*/ 4307 h 10030"/>
                <a:gd name="connsiteX10" fmla="*/ 7570 w 10000"/>
                <a:gd name="connsiteY10" fmla="*/ 4555 h 10030"/>
                <a:gd name="connsiteX11" fmla="*/ 7466 w 10000"/>
                <a:gd name="connsiteY11" fmla="*/ 4830 h 10030"/>
                <a:gd name="connsiteX12" fmla="*/ 7366 w 10000"/>
                <a:gd name="connsiteY12" fmla="*/ 5132 h 10030"/>
                <a:gd name="connsiteX13" fmla="*/ 7274 w 10000"/>
                <a:gd name="connsiteY13" fmla="*/ 5459 h 10030"/>
                <a:gd name="connsiteX14" fmla="*/ 7192 w 10000"/>
                <a:gd name="connsiteY14" fmla="*/ 5814 h 10030"/>
                <a:gd name="connsiteX15" fmla="*/ 7154 w 10000"/>
                <a:gd name="connsiteY15" fmla="*/ 6005 h 10030"/>
                <a:gd name="connsiteX16" fmla="*/ 7150 w 10000"/>
                <a:gd name="connsiteY16" fmla="*/ 6030 h 10030"/>
                <a:gd name="connsiteX17" fmla="*/ 7077 w 10000"/>
                <a:gd name="connsiteY17" fmla="*/ 6299 h 10030"/>
                <a:gd name="connsiteX18" fmla="*/ 6960 w 10000"/>
                <a:gd name="connsiteY18" fmla="*/ 6644 h 10030"/>
                <a:gd name="connsiteX19" fmla="*/ 6854 w 10000"/>
                <a:gd name="connsiteY19" fmla="*/ 6920 h 10030"/>
                <a:gd name="connsiteX20" fmla="*/ 6716 w 10000"/>
                <a:gd name="connsiteY20" fmla="*/ 7225 h 10030"/>
                <a:gd name="connsiteX21" fmla="*/ 6551 w 10000"/>
                <a:gd name="connsiteY21" fmla="*/ 7558 h 10030"/>
                <a:gd name="connsiteX22" fmla="*/ 6350 w 10000"/>
                <a:gd name="connsiteY22" fmla="*/ 7902 h 10030"/>
                <a:gd name="connsiteX23" fmla="*/ 6117 w 10000"/>
                <a:gd name="connsiteY23" fmla="*/ 8252 h 10030"/>
                <a:gd name="connsiteX24" fmla="*/ 5913 w 10000"/>
                <a:gd name="connsiteY24" fmla="*/ 8518 h 10030"/>
                <a:gd name="connsiteX25" fmla="*/ 5767 w 10000"/>
                <a:gd name="connsiteY25" fmla="*/ 8690 h 10030"/>
                <a:gd name="connsiteX26" fmla="*/ 5610 w 10000"/>
                <a:gd name="connsiteY26" fmla="*/ 8859 h 10030"/>
                <a:gd name="connsiteX27" fmla="*/ 5443 w 10000"/>
                <a:gd name="connsiteY27" fmla="*/ 9028 h 10030"/>
                <a:gd name="connsiteX28" fmla="*/ 5265 w 10000"/>
                <a:gd name="connsiteY28" fmla="*/ 9188 h 10030"/>
                <a:gd name="connsiteX29" fmla="*/ 5077 w 10000"/>
                <a:gd name="connsiteY29" fmla="*/ 9345 h 10030"/>
                <a:gd name="connsiteX30" fmla="*/ 4877 w 10000"/>
                <a:gd name="connsiteY30" fmla="*/ 9493 h 10030"/>
                <a:gd name="connsiteX31" fmla="*/ 4664 w 10000"/>
                <a:gd name="connsiteY31" fmla="*/ 9634 h 10030"/>
                <a:gd name="connsiteX32" fmla="*/ 4442 w 10000"/>
                <a:gd name="connsiteY32" fmla="*/ 9768 h 10030"/>
                <a:gd name="connsiteX33" fmla="*/ 4206 w 10000"/>
                <a:gd name="connsiteY33" fmla="*/ 9889 h 10030"/>
                <a:gd name="connsiteX34" fmla="*/ 3945 w 10000"/>
                <a:gd name="connsiteY34" fmla="*/ 10030 h 10030"/>
                <a:gd name="connsiteX35" fmla="*/ 3442 w 10000"/>
                <a:gd name="connsiteY35" fmla="*/ 9889 h 10030"/>
                <a:gd name="connsiteX36" fmla="*/ 2729 w 10000"/>
                <a:gd name="connsiteY36" fmla="*/ 9566 h 10030"/>
                <a:gd name="connsiteX37" fmla="*/ 0 w 10000"/>
                <a:gd name="connsiteY37" fmla="*/ 6952 h 10030"/>
                <a:gd name="connsiteX38" fmla="*/ 1883 w 10000"/>
                <a:gd name="connsiteY38" fmla="*/ 1653 h 10030"/>
                <a:gd name="connsiteX39" fmla="*/ 1913 w 10000"/>
                <a:gd name="connsiteY39" fmla="*/ 1572 h 10030"/>
                <a:gd name="connsiteX40" fmla="*/ 1988 w 10000"/>
                <a:gd name="connsiteY40" fmla="*/ 1414 h 10030"/>
                <a:gd name="connsiteX41" fmla="*/ 2079 w 10000"/>
                <a:gd name="connsiteY41" fmla="*/ 1265 h 10030"/>
                <a:gd name="connsiteX42" fmla="*/ 2181 w 10000"/>
                <a:gd name="connsiteY42" fmla="*/ 1126 h 10030"/>
                <a:gd name="connsiteX43" fmla="*/ 2298 w 10000"/>
                <a:gd name="connsiteY43" fmla="*/ 999 h 10030"/>
                <a:gd name="connsiteX44" fmla="*/ 2427 w 10000"/>
                <a:gd name="connsiteY44" fmla="*/ 884 h 10030"/>
                <a:gd name="connsiteX45" fmla="*/ 2567 w 10000"/>
                <a:gd name="connsiteY45" fmla="*/ 781 h 10030"/>
                <a:gd name="connsiteX46" fmla="*/ 2719 w 10000"/>
                <a:gd name="connsiteY46" fmla="*/ 691 h 10030"/>
                <a:gd name="connsiteX47" fmla="*/ 2798 w 10000"/>
                <a:gd name="connsiteY47" fmla="*/ 652 h 10030"/>
                <a:gd name="connsiteX48" fmla="*/ 4112 w 10000"/>
                <a:gd name="connsiteY48" fmla="*/ 0 h 10030"/>
                <a:gd name="connsiteX49" fmla="*/ 5129 w 10000"/>
                <a:gd name="connsiteY49" fmla="*/ 2760 h 10030"/>
                <a:gd name="connsiteX50" fmla="*/ 3630 w 10000"/>
                <a:gd name="connsiteY50" fmla="*/ 3648 h 10030"/>
                <a:gd name="connsiteX51" fmla="*/ 3595 w 10000"/>
                <a:gd name="connsiteY51" fmla="*/ 3674 h 10030"/>
                <a:gd name="connsiteX52" fmla="*/ 3549 w 10000"/>
                <a:gd name="connsiteY52" fmla="*/ 3736 h 10030"/>
                <a:gd name="connsiteX53" fmla="*/ 3534 w 10000"/>
                <a:gd name="connsiteY53" fmla="*/ 3809 h 10030"/>
                <a:gd name="connsiteX54" fmla="*/ 3547 w 10000"/>
                <a:gd name="connsiteY54" fmla="*/ 3886 h 10030"/>
                <a:gd name="connsiteX55" fmla="*/ 3566 w 10000"/>
                <a:gd name="connsiteY55" fmla="*/ 3921 h 10030"/>
                <a:gd name="connsiteX56" fmla="*/ 3583 w 10000"/>
                <a:gd name="connsiteY56" fmla="*/ 3946 h 10030"/>
                <a:gd name="connsiteX57" fmla="*/ 3627 w 10000"/>
                <a:gd name="connsiteY57" fmla="*/ 3980 h 10030"/>
                <a:gd name="connsiteX58" fmla="*/ 3678 w 10000"/>
                <a:gd name="connsiteY58" fmla="*/ 4000 h 10030"/>
                <a:gd name="connsiteX59" fmla="*/ 3731 w 10000"/>
                <a:gd name="connsiteY59" fmla="*/ 4008 h 10030"/>
                <a:gd name="connsiteX60" fmla="*/ 3758 w 10000"/>
                <a:gd name="connsiteY60" fmla="*/ 4004 h 10030"/>
                <a:gd name="connsiteX61" fmla="*/ 3795 w 10000"/>
                <a:gd name="connsiteY61" fmla="*/ 3997 h 10030"/>
                <a:gd name="connsiteX62" fmla="*/ 3827 w 10000"/>
                <a:gd name="connsiteY62" fmla="*/ 3980 h 10030"/>
                <a:gd name="connsiteX63" fmla="*/ 4703 w 10000"/>
                <a:gd name="connsiteY63" fmla="*/ 3458 h 10030"/>
                <a:gd name="connsiteX64" fmla="*/ 4839 w 10000"/>
                <a:gd name="connsiteY64" fmla="*/ 3375 h 10030"/>
                <a:gd name="connsiteX65" fmla="*/ 5103 w 10000"/>
                <a:gd name="connsiteY65" fmla="*/ 3201 h 10030"/>
                <a:gd name="connsiteX66" fmla="*/ 5229 w 10000"/>
                <a:gd name="connsiteY66" fmla="*/ 3111 h 10030"/>
                <a:gd name="connsiteX67" fmla="*/ 5429 w 10000"/>
                <a:gd name="connsiteY67" fmla="*/ 2961 h 10030"/>
                <a:gd name="connsiteX68" fmla="*/ 5810 w 10000"/>
                <a:gd name="connsiteY68" fmla="*/ 2645 h 10030"/>
                <a:gd name="connsiteX69" fmla="*/ 6166 w 10000"/>
                <a:gd name="connsiteY69" fmla="*/ 2299 h 10030"/>
                <a:gd name="connsiteX70" fmla="*/ 6501 w 10000"/>
                <a:gd name="connsiteY70" fmla="*/ 1931 h 10030"/>
                <a:gd name="connsiteX71" fmla="*/ 6655 w 10000"/>
                <a:gd name="connsiteY71" fmla="*/ 1737 h 10030"/>
                <a:gd name="connsiteX72" fmla="*/ 6815 w 10000"/>
                <a:gd name="connsiteY72" fmla="*/ 1536 h 10030"/>
                <a:gd name="connsiteX73" fmla="*/ 7168 w 10000"/>
                <a:gd name="connsiteY73" fmla="*/ 1128 h 10030"/>
                <a:gd name="connsiteX74" fmla="*/ 7451 w 10000"/>
                <a:gd name="connsiteY74" fmla="*/ 838 h 10030"/>
                <a:gd name="connsiteX75" fmla="*/ 7647 w 10000"/>
                <a:gd name="connsiteY75" fmla="*/ 656 h 10030"/>
                <a:gd name="connsiteX76" fmla="*/ 7843 w 10000"/>
                <a:gd name="connsiteY76" fmla="*/ 492 h 10030"/>
                <a:gd name="connsiteX77" fmla="*/ 8041 w 10000"/>
                <a:gd name="connsiteY77" fmla="*/ 350 h 10030"/>
                <a:gd name="connsiteX78" fmla="*/ 8140 w 10000"/>
                <a:gd name="connsiteY78" fmla="*/ 287 h 10030"/>
                <a:gd name="connsiteX79" fmla="*/ 8206 w 10000"/>
                <a:gd name="connsiteY79" fmla="*/ 249 h 10030"/>
                <a:gd name="connsiteX80" fmla="*/ 8368 w 10000"/>
                <a:gd name="connsiteY80" fmla="*/ 167 h 10030"/>
                <a:gd name="connsiteX81" fmla="*/ 8551 w 10000"/>
                <a:gd name="connsiteY81" fmla="*/ 89 h 10030"/>
                <a:gd name="connsiteX82" fmla="*/ 8754 w 10000"/>
                <a:gd name="connsiteY82" fmla="*/ 31 h 10030"/>
                <a:gd name="connsiteX83" fmla="*/ 8915 w 10000"/>
                <a:gd name="connsiteY83" fmla="*/ 8 h 10030"/>
                <a:gd name="connsiteX84" fmla="*/ 9021 w 10000"/>
                <a:gd name="connsiteY84" fmla="*/ 4 h 10030"/>
                <a:gd name="connsiteX85" fmla="*/ 9130 w 10000"/>
                <a:gd name="connsiteY85" fmla="*/ 12 h 10030"/>
                <a:gd name="connsiteX86" fmla="*/ 9241 w 10000"/>
                <a:gd name="connsiteY86" fmla="*/ 32 h 10030"/>
                <a:gd name="connsiteX87" fmla="*/ 9350 w 10000"/>
                <a:gd name="connsiteY87" fmla="*/ 68 h 10030"/>
                <a:gd name="connsiteX88" fmla="*/ 9455 w 10000"/>
                <a:gd name="connsiteY88" fmla="*/ 121 h 10030"/>
                <a:gd name="connsiteX89" fmla="*/ 9559 w 10000"/>
                <a:gd name="connsiteY89" fmla="*/ 189 h 10030"/>
                <a:gd name="connsiteX90" fmla="*/ 9658 w 10000"/>
                <a:gd name="connsiteY90" fmla="*/ 278 h 10030"/>
                <a:gd name="connsiteX91" fmla="*/ 9708 w 10000"/>
                <a:gd name="connsiteY91" fmla="*/ 330 h 10030"/>
                <a:gd name="connsiteX92" fmla="*/ 9758 w 10000"/>
                <a:gd name="connsiteY92" fmla="*/ 391 h 10030"/>
                <a:gd name="connsiteX93" fmla="*/ 9843 w 10000"/>
                <a:gd name="connsiteY93" fmla="*/ 518 h 10030"/>
                <a:gd name="connsiteX94" fmla="*/ 9909 w 10000"/>
                <a:gd name="connsiteY94" fmla="*/ 655 h 10030"/>
                <a:gd name="connsiteX95" fmla="*/ 9960 w 10000"/>
                <a:gd name="connsiteY95" fmla="*/ 800 h 10030"/>
                <a:gd name="connsiteX96" fmla="*/ 9988 w 10000"/>
                <a:gd name="connsiteY96" fmla="*/ 948 h 10030"/>
                <a:gd name="connsiteX97" fmla="*/ 10000 w 10000"/>
                <a:gd name="connsiteY97" fmla="*/ 1100 h 10030"/>
                <a:gd name="connsiteX98" fmla="*/ 9991 w 10000"/>
                <a:gd name="connsiteY98" fmla="*/ 1252 h 10030"/>
                <a:gd name="connsiteX99" fmla="*/ 9961 w 10000"/>
                <a:gd name="connsiteY99" fmla="*/ 1403 h 10030"/>
                <a:gd name="connsiteX100" fmla="*/ 9939 w 10000"/>
                <a:gd name="connsiteY100" fmla="*/ 1477 h 10030"/>
                <a:gd name="connsiteX101" fmla="*/ 9915 w 10000"/>
                <a:gd name="connsiteY101" fmla="*/ 1543 h 10030"/>
                <a:gd name="connsiteX102" fmla="*/ 9858 w 10000"/>
                <a:gd name="connsiteY102" fmla="*/ 1681 h 10030"/>
                <a:gd name="connsiteX103" fmla="*/ 9782 w 10000"/>
                <a:gd name="connsiteY103" fmla="*/ 1832 h 10030"/>
                <a:gd name="connsiteX104" fmla="*/ 9683 w 10000"/>
                <a:gd name="connsiteY104" fmla="*/ 1988 h 10030"/>
                <a:gd name="connsiteX105" fmla="*/ 9565 w 10000"/>
                <a:gd name="connsiteY105" fmla="*/ 2149 h 10030"/>
                <a:gd name="connsiteX106" fmla="*/ 9421 w 10000"/>
                <a:gd name="connsiteY106" fmla="*/ 2316 h 10030"/>
                <a:gd name="connsiteX107" fmla="*/ 9250 w 10000"/>
                <a:gd name="connsiteY107" fmla="*/ 2490 h 10030"/>
                <a:gd name="connsiteX108" fmla="*/ 9052 w 10000"/>
                <a:gd name="connsiteY108" fmla="*/ 2666 h 10030"/>
                <a:gd name="connsiteX109" fmla="*/ 8939 w 10000"/>
                <a:gd name="connsiteY109" fmla="*/ 2754 h 10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</a:cxnLst>
              <a:rect l="l" t="t" r="r" b="b"/>
              <a:pathLst>
                <a:path w="10000" h="10030">
                  <a:moveTo>
                    <a:pt x="8939" y="2754"/>
                  </a:moveTo>
                  <a:cubicBezTo>
                    <a:pt x="8901" y="2783"/>
                    <a:pt x="8864" y="2815"/>
                    <a:pt x="8826" y="2845"/>
                  </a:cubicBezTo>
                  <a:lnTo>
                    <a:pt x="8579" y="3034"/>
                  </a:lnTo>
                  <a:lnTo>
                    <a:pt x="8442" y="3129"/>
                  </a:lnTo>
                  <a:cubicBezTo>
                    <a:pt x="8433" y="3138"/>
                    <a:pt x="8423" y="3147"/>
                    <a:pt x="8414" y="3156"/>
                  </a:cubicBezTo>
                  <a:lnTo>
                    <a:pt x="8222" y="3380"/>
                  </a:lnTo>
                  <a:cubicBezTo>
                    <a:pt x="8163" y="3465"/>
                    <a:pt x="8103" y="3549"/>
                    <a:pt x="8044" y="3634"/>
                  </a:cubicBezTo>
                  <a:lnTo>
                    <a:pt x="7891" y="3886"/>
                  </a:lnTo>
                  <a:cubicBezTo>
                    <a:pt x="7855" y="3952"/>
                    <a:pt x="7820" y="4019"/>
                    <a:pt x="7784" y="4085"/>
                  </a:cubicBezTo>
                  <a:cubicBezTo>
                    <a:pt x="7749" y="4159"/>
                    <a:pt x="7713" y="4232"/>
                    <a:pt x="7678" y="4307"/>
                  </a:cubicBezTo>
                  <a:lnTo>
                    <a:pt x="7570" y="4555"/>
                  </a:lnTo>
                  <a:cubicBezTo>
                    <a:pt x="7535" y="4647"/>
                    <a:pt x="7501" y="4738"/>
                    <a:pt x="7466" y="4830"/>
                  </a:cubicBezTo>
                  <a:cubicBezTo>
                    <a:pt x="7433" y="4930"/>
                    <a:pt x="7399" y="5030"/>
                    <a:pt x="7366" y="5132"/>
                  </a:cubicBezTo>
                  <a:cubicBezTo>
                    <a:pt x="7335" y="5240"/>
                    <a:pt x="7305" y="5351"/>
                    <a:pt x="7274" y="5459"/>
                  </a:cubicBezTo>
                  <a:cubicBezTo>
                    <a:pt x="7247" y="5578"/>
                    <a:pt x="7219" y="5696"/>
                    <a:pt x="7192" y="5814"/>
                  </a:cubicBezTo>
                  <a:cubicBezTo>
                    <a:pt x="7179" y="5877"/>
                    <a:pt x="7167" y="5942"/>
                    <a:pt x="7154" y="6005"/>
                  </a:cubicBezTo>
                  <a:cubicBezTo>
                    <a:pt x="7153" y="6013"/>
                    <a:pt x="7151" y="6022"/>
                    <a:pt x="7150" y="6030"/>
                  </a:cubicBezTo>
                  <a:cubicBezTo>
                    <a:pt x="7126" y="6120"/>
                    <a:pt x="7101" y="6210"/>
                    <a:pt x="7077" y="6299"/>
                  </a:cubicBezTo>
                  <a:lnTo>
                    <a:pt x="6960" y="6644"/>
                  </a:lnTo>
                  <a:cubicBezTo>
                    <a:pt x="6925" y="6736"/>
                    <a:pt x="6889" y="6828"/>
                    <a:pt x="6854" y="6920"/>
                  </a:cubicBezTo>
                  <a:lnTo>
                    <a:pt x="6716" y="7225"/>
                  </a:lnTo>
                  <a:lnTo>
                    <a:pt x="6551" y="7558"/>
                  </a:lnTo>
                  <a:lnTo>
                    <a:pt x="6350" y="7902"/>
                  </a:lnTo>
                  <a:lnTo>
                    <a:pt x="6117" y="8252"/>
                  </a:lnTo>
                  <a:lnTo>
                    <a:pt x="5913" y="8518"/>
                  </a:lnTo>
                  <a:cubicBezTo>
                    <a:pt x="5864" y="8574"/>
                    <a:pt x="5816" y="8633"/>
                    <a:pt x="5767" y="8690"/>
                  </a:cubicBezTo>
                  <a:cubicBezTo>
                    <a:pt x="5715" y="8747"/>
                    <a:pt x="5662" y="8802"/>
                    <a:pt x="5610" y="8859"/>
                  </a:cubicBezTo>
                  <a:cubicBezTo>
                    <a:pt x="5554" y="8915"/>
                    <a:pt x="5499" y="8972"/>
                    <a:pt x="5443" y="9028"/>
                  </a:cubicBezTo>
                  <a:lnTo>
                    <a:pt x="5265" y="9188"/>
                  </a:lnTo>
                  <a:lnTo>
                    <a:pt x="5077" y="9345"/>
                  </a:lnTo>
                  <a:lnTo>
                    <a:pt x="4877" y="9493"/>
                  </a:lnTo>
                  <a:lnTo>
                    <a:pt x="4664" y="9634"/>
                  </a:lnTo>
                  <a:lnTo>
                    <a:pt x="4442" y="9768"/>
                  </a:lnTo>
                  <a:lnTo>
                    <a:pt x="4206" y="9889"/>
                  </a:lnTo>
                  <a:lnTo>
                    <a:pt x="3945" y="10030"/>
                  </a:lnTo>
                  <a:lnTo>
                    <a:pt x="3442" y="9889"/>
                  </a:lnTo>
                  <a:lnTo>
                    <a:pt x="2729" y="9566"/>
                  </a:lnTo>
                  <a:cubicBezTo>
                    <a:pt x="1775" y="9049"/>
                    <a:pt x="772" y="8272"/>
                    <a:pt x="0" y="6952"/>
                  </a:cubicBezTo>
                  <a:lnTo>
                    <a:pt x="1883" y="1653"/>
                  </a:lnTo>
                  <a:cubicBezTo>
                    <a:pt x="1893" y="1626"/>
                    <a:pt x="1903" y="1600"/>
                    <a:pt x="1913" y="1572"/>
                  </a:cubicBezTo>
                  <a:cubicBezTo>
                    <a:pt x="1938" y="1519"/>
                    <a:pt x="1963" y="1467"/>
                    <a:pt x="1988" y="1414"/>
                  </a:cubicBezTo>
                  <a:cubicBezTo>
                    <a:pt x="2018" y="1364"/>
                    <a:pt x="2049" y="1315"/>
                    <a:pt x="2079" y="1265"/>
                  </a:cubicBezTo>
                  <a:lnTo>
                    <a:pt x="2181" y="1126"/>
                  </a:lnTo>
                  <a:lnTo>
                    <a:pt x="2298" y="999"/>
                  </a:lnTo>
                  <a:lnTo>
                    <a:pt x="2427" y="884"/>
                  </a:lnTo>
                  <a:cubicBezTo>
                    <a:pt x="2474" y="850"/>
                    <a:pt x="2520" y="815"/>
                    <a:pt x="2567" y="781"/>
                  </a:cubicBezTo>
                  <a:cubicBezTo>
                    <a:pt x="2618" y="751"/>
                    <a:pt x="2668" y="720"/>
                    <a:pt x="2719" y="691"/>
                  </a:cubicBezTo>
                  <a:lnTo>
                    <a:pt x="2798" y="652"/>
                  </a:lnTo>
                  <a:lnTo>
                    <a:pt x="4112" y="0"/>
                  </a:lnTo>
                  <a:lnTo>
                    <a:pt x="5129" y="2760"/>
                  </a:lnTo>
                  <a:lnTo>
                    <a:pt x="3630" y="3648"/>
                  </a:lnTo>
                  <a:cubicBezTo>
                    <a:pt x="3618" y="3656"/>
                    <a:pt x="3607" y="3666"/>
                    <a:pt x="3595" y="3674"/>
                  </a:cubicBezTo>
                  <a:cubicBezTo>
                    <a:pt x="3580" y="3695"/>
                    <a:pt x="3564" y="3715"/>
                    <a:pt x="3549" y="3736"/>
                  </a:cubicBezTo>
                  <a:cubicBezTo>
                    <a:pt x="3544" y="3760"/>
                    <a:pt x="3539" y="3785"/>
                    <a:pt x="3534" y="3809"/>
                  </a:cubicBezTo>
                  <a:cubicBezTo>
                    <a:pt x="3538" y="3835"/>
                    <a:pt x="3543" y="3860"/>
                    <a:pt x="3547" y="3886"/>
                  </a:cubicBezTo>
                  <a:cubicBezTo>
                    <a:pt x="3553" y="3898"/>
                    <a:pt x="3560" y="3909"/>
                    <a:pt x="3566" y="3921"/>
                  </a:cubicBezTo>
                  <a:cubicBezTo>
                    <a:pt x="3572" y="3930"/>
                    <a:pt x="3577" y="3938"/>
                    <a:pt x="3583" y="3946"/>
                  </a:cubicBezTo>
                  <a:cubicBezTo>
                    <a:pt x="3598" y="3957"/>
                    <a:pt x="3612" y="3968"/>
                    <a:pt x="3627" y="3980"/>
                  </a:cubicBezTo>
                  <a:cubicBezTo>
                    <a:pt x="3644" y="3987"/>
                    <a:pt x="3661" y="3993"/>
                    <a:pt x="3678" y="4000"/>
                  </a:cubicBezTo>
                  <a:cubicBezTo>
                    <a:pt x="3696" y="4003"/>
                    <a:pt x="3713" y="4005"/>
                    <a:pt x="3731" y="4008"/>
                  </a:cubicBezTo>
                  <a:cubicBezTo>
                    <a:pt x="3740" y="4007"/>
                    <a:pt x="3749" y="4005"/>
                    <a:pt x="3758" y="4004"/>
                  </a:cubicBezTo>
                  <a:cubicBezTo>
                    <a:pt x="3770" y="4002"/>
                    <a:pt x="3783" y="3999"/>
                    <a:pt x="3795" y="3997"/>
                  </a:cubicBezTo>
                  <a:cubicBezTo>
                    <a:pt x="3806" y="3991"/>
                    <a:pt x="3816" y="3986"/>
                    <a:pt x="3827" y="3980"/>
                  </a:cubicBezTo>
                  <a:lnTo>
                    <a:pt x="4703" y="3458"/>
                  </a:lnTo>
                  <a:cubicBezTo>
                    <a:pt x="4748" y="3430"/>
                    <a:pt x="4794" y="3403"/>
                    <a:pt x="4839" y="3375"/>
                  </a:cubicBezTo>
                  <a:lnTo>
                    <a:pt x="5103" y="3201"/>
                  </a:lnTo>
                  <a:lnTo>
                    <a:pt x="5229" y="3111"/>
                  </a:lnTo>
                  <a:lnTo>
                    <a:pt x="5429" y="2961"/>
                  </a:lnTo>
                  <a:lnTo>
                    <a:pt x="5810" y="2645"/>
                  </a:lnTo>
                  <a:lnTo>
                    <a:pt x="6166" y="2299"/>
                  </a:lnTo>
                  <a:lnTo>
                    <a:pt x="6501" y="1931"/>
                  </a:lnTo>
                  <a:cubicBezTo>
                    <a:pt x="6552" y="1865"/>
                    <a:pt x="6604" y="1801"/>
                    <a:pt x="6655" y="1737"/>
                  </a:cubicBezTo>
                  <a:cubicBezTo>
                    <a:pt x="6708" y="1668"/>
                    <a:pt x="6762" y="1603"/>
                    <a:pt x="6815" y="1536"/>
                  </a:cubicBezTo>
                  <a:lnTo>
                    <a:pt x="7168" y="1128"/>
                  </a:lnTo>
                  <a:lnTo>
                    <a:pt x="7451" y="838"/>
                  </a:lnTo>
                  <a:lnTo>
                    <a:pt x="7647" y="656"/>
                  </a:lnTo>
                  <a:lnTo>
                    <a:pt x="7843" y="492"/>
                  </a:lnTo>
                  <a:lnTo>
                    <a:pt x="8041" y="350"/>
                  </a:lnTo>
                  <a:lnTo>
                    <a:pt x="8140" y="287"/>
                  </a:lnTo>
                  <a:cubicBezTo>
                    <a:pt x="8162" y="275"/>
                    <a:pt x="8184" y="262"/>
                    <a:pt x="8206" y="249"/>
                  </a:cubicBezTo>
                  <a:lnTo>
                    <a:pt x="8368" y="167"/>
                  </a:lnTo>
                  <a:lnTo>
                    <a:pt x="8551" y="89"/>
                  </a:lnTo>
                  <a:lnTo>
                    <a:pt x="8754" y="31"/>
                  </a:lnTo>
                  <a:lnTo>
                    <a:pt x="8915" y="8"/>
                  </a:lnTo>
                  <a:lnTo>
                    <a:pt x="9021" y="4"/>
                  </a:lnTo>
                  <a:lnTo>
                    <a:pt x="9130" y="12"/>
                  </a:lnTo>
                  <a:lnTo>
                    <a:pt x="9241" y="32"/>
                  </a:lnTo>
                  <a:lnTo>
                    <a:pt x="9350" y="68"/>
                  </a:lnTo>
                  <a:lnTo>
                    <a:pt x="9455" y="121"/>
                  </a:lnTo>
                  <a:cubicBezTo>
                    <a:pt x="9490" y="143"/>
                    <a:pt x="9524" y="167"/>
                    <a:pt x="9559" y="189"/>
                  </a:cubicBezTo>
                  <a:cubicBezTo>
                    <a:pt x="9592" y="218"/>
                    <a:pt x="9625" y="248"/>
                    <a:pt x="9658" y="278"/>
                  </a:cubicBezTo>
                  <a:cubicBezTo>
                    <a:pt x="9675" y="295"/>
                    <a:pt x="9691" y="313"/>
                    <a:pt x="9708" y="330"/>
                  </a:cubicBezTo>
                  <a:cubicBezTo>
                    <a:pt x="9725" y="350"/>
                    <a:pt x="9741" y="371"/>
                    <a:pt x="9758" y="391"/>
                  </a:cubicBezTo>
                  <a:cubicBezTo>
                    <a:pt x="9786" y="433"/>
                    <a:pt x="9815" y="475"/>
                    <a:pt x="9843" y="518"/>
                  </a:cubicBezTo>
                  <a:cubicBezTo>
                    <a:pt x="9865" y="563"/>
                    <a:pt x="9887" y="610"/>
                    <a:pt x="9909" y="655"/>
                  </a:cubicBezTo>
                  <a:cubicBezTo>
                    <a:pt x="9926" y="703"/>
                    <a:pt x="9943" y="751"/>
                    <a:pt x="9960" y="800"/>
                  </a:cubicBezTo>
                  <a:cubicBezTo>
                    <a:pt x="9969" y="849"/>
                    <a:pt x="9979" y="898"/>
                    <a:pt x="9988" y="948"/>
                  </a:cubicBezTo>
                  <a:cubicBezTo>
                    <a:pt x="9992" y="999"/>
                    <a:pt x="9996" y="1049"/>
                    <a:pt x="10000" y="1100"/>
                  </a:cubicBezTo>
                  <a:cubicBezTo>
                    <a:pt x="9997" y="1151"/>
                    <a:pt x="9994" y="1201"/>
                    <a:pt x="9991" y="1252"/>
                  </a:cubicBezTo>
                  <a:cubicBezTo>
                    <a:pt x="9981" y="1302"/>
                    <a:pt x="9971" y="1353"/>
                    <a:pt x="9961" y="1403"/>
                  </a:cubicBezTo>
                  <a:cubicBezTo>
                    <a:pt x="9954" y="1427"/>
                    <a:pt x="9946" y="1452"/>
                    <a:pt x="9939" y="1477"/>
                  </a:cubicBezTo>
                  <a:cubicBezTo>
                    <a:pt x="9931" y="1500"/>
                    <a:pt x="9923" y="1521"/>
                    <a:pt x="9915" y="1543"/>
                  </a:cubicBezTo>
                  <a:cubicBezTo>
                    <a:pt x="9896" y="1589"/>
                    <a:pt x="9877" y="1636"/>
                    <a:pt x="9858" y="1681"/>
                  </a:cubicBezTo>
                  <a:cubicBezTo>
                    <a:pt x="9833" y="1733"/>
                    <a:pt x="9807" y="1782"/>
                    <a:pt x="9782" y="1832"/>
                  </a:cubicBezTo>
                  <a:cubicBezTo>
                    <a:pt x="9749" y="1883"/>
                    <a:pt x="9716" y="1937"/>
                    <a:pt x="9683" y="1988"/>
                  </a:cubicBezTo>
                  <a:cubicBezTo>
                    <a:pt x="9644" y="2042"/>
                    <a:pt x="9604" y="2094"/>
                    <a:pt x="9565" y="2149"/>
                  </a:cubicBezTo>
                  <a:lnTo>
                    <a:pt x="9421" y="2316"/>
                  </a:lnTo>
                  <a:lnTo>
                    <a:pt x="9250" y="2490"/>
                  </a:lnTo>
                  <a:lnTo>
                    <a:pt x="9052" y="2666"/>
                  </a:lnTo>
                  <a:cubicBezTo>
                    <a:pt x="9014" y="2695"/>
                    <a:pt x="8977" y="2725"/>
                    <a:pt x="8939" y="2754"/>
                  </a:cubicBezTo>
                  <a:close/>
                </a:path>
              </a:pathLst>
            </a:custGeom>
            <a:solidFill>
              <a:schemeClr val="bg1"/>
            </a:solidFill>
            <a:ln w="25400">
              <a:solidFill>
                <a:schemeClr val="accent1">
                  <a:lumMod val="50000"/>
                </a:schemeClr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21">
              <a:extLst>
                <a:ext uri="{FF2B5EF4-FFF2-40B4-BE49-F238E27FC236}">
                  <a16:creationId xmlns="" xmlns:a16="http://schemas.microsoft.com/office/drawing/2014/main" id="{94E44FA6-8260-B44A-E7D3-873EC7F35D8E}"/>
                </a:ext>
              </a:extLst>
            </p:cNvPr>
            <p:cNvSpPr>
              <a:spLocks/>
            </p:cNvSpPr>
            <p:nvPr/>
          </p:nvSpPr>
          <p:spPr bwMode="auto">
            <a:xfrm rot="1234296">
              <a:off x="1290490" y="666364"/>
              <a:ext cx="158952" cy="147031"/>
            </a:xfrm>
            <a:custGeom>
              <a:avLst/>
              <a:gdLst>
                <a:gd name="T0" fmla="*/ 963 w 1201"/>
                <a:gd name="T1" fmla="*/ 1111 h 1111"/>
                <a:gd name="T2" fmla="*/ 995 w 1201"/>
                <a:gd name="T3" fmla="*/ 1085 h 1111"/>
                <a:gd name="T4" fmla="*/ 1054 w 1201"/>
                <a:gd name="T5" fmla="*/ 1026 h 1111"/>
                <a:gd name="T6" fmla="*/ 1080 w 1201"/>
                <a:gd name="T7" fmla="*/ 993 h 1111"/>
                <a:gd name="T8" fmla="*/ 1116 w 1201"/>
                <a:gd name="T9" fmla="*/ 939 h 1111"/>
                <a:gd name="T10" fmla="*/ 1167 w 1201"/>
                <a:gd name="T11" fmla="*/ 827 h 1111"/>
                <a:gd name="T12" fmla="*/ 1196 w 1201"/>
                <a:gd name="T13" fmla="*/ 709 h 1111"/>
                <a:gd name="T14" fmla="*/ 1201 w 1201"/>
                <a:gd name="T15" fmla="*/ 589 h 1111"/>
                <a:gd name="T16" fmla="*/ 1183 w 1201"/>
                <a:gd name="T17" fmla="*/ 471 h 1111"/>
                <a:gd name="T18" fmla="*/ 1143 w 1201"/>
                <a:gd name="T19" fmla="*/ 359 h 1111"/>
                <a:gd name="T20" fmla="*/ 1083 w 1201"/>
                <a:gd name="T21" fmla="*/ 254 h 1111"/>
                <a:gd name="T22" fmla="*/ 999 w 1201"/>
                <a:gd name="T23" fmla="*/ 162 h 1111"/>
                <a:gd name="T24" fmla="*/ 949 w 1201"/>
                <a:gd name="T25" fmla="*/ 123 h 1111"/>
                <a:gd name="T26" fmla="*/ 897 w 1201"/>
                <a:gd name="T27" fmla="*/ 87 h 1111"/>
                <a:gd name="T28" fmla="*/ 783 w 1201"/>
                <a:gd name="T29" fmla="*/ 35 h 1111"/>
                <a:gd name="T30" fmla="*/ 666 w 1201"/>
                <a:gd name="T31" fmla="*/ 6 h 1111"/>
                <a:gd name="T32" fmla="*/ 547 w 1201"/>
                <a:gd name="T33" fmla="*/ 0 h 1111"/>
                <a:gd name="T34" fmla="*/ 429 w 1201"/>
                <a:gd name="T35" fmla="*/ 19 h 1111"/>
                <a:gd name="T36" fmla="*/ 315 w 1201"/>
                <a:gd name="T37" fmla="*/ 59 h 1111"/>
                <a:gd name="T38" fmla="*/ 211 w 1201"/>
                <a:gd name="T39" fmla="*/ 120 h 1111"/>
                <a:gd name="T40" fmla="*/ 119 w 1201"/>
                <a:gd name="T41" fmla="*/ 203 h 1111"/>
                <a:gd name="T42" fmla="*/ 79 w 1201"/>
                <a:gd name="T43" fmla="*/ 254 h 1111"/>
                <a:gd name="T44" fmla="*/ 54 w 1201"/>
                <a:gd name="T45" fmla="*/ 288 h 1111"/>
                <a:gd name="T46" fmla="*/ 15 w 1201"/>
                <a:gd name="T47" fmla="*/ 362 h 1111"/>
                <a:gd name="T48" fmla="*/ 0 w 1201"/>
                <a:gd name="T49" fmla="*/ 399 h 1111"/>
                <a:gd name="T50" fmla="*/ 963 w 1201"/>
                <a:gd name="T51" fmla="*/ 1111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1" h="1111">
                  <a:moveTo>
                    <a:pt x="963" y="1111"/>
                  </a:moveTo>
                  <a:lnTo>
                    <a:pt x="995" y="1085"/>
                  </a:lnTo>
                  <a:lnTo>
                    <a:pt x="1054" y="1026"/>
                  </a:lnTo>
                  <a:lnTo>
                    <a:pt x="1080" y="993"/>
                  </a:lnTo>
                  <a:lnTo>
                    <a:pt x="1116" y="939"/>
                  </a:lnTo>
                  <a:lnTo>
                    <a:pt x="1167" y="827"/>
                  </a:lnTo>
                  <a:lnTo>
                    <a:pt x="1196" y="709"/>
                  </a:lnTo>
                  <a:lnTo>
                    <a:pt x="1201" y="589"/>
                  </a:lnTo>
                  <a:lnTo>
                    <a:pt x="1183" y="471"/>
                  </a:lnTo>
                  <a:lnTo>
                    <a:pt x="1143" y="359"/>
                  </a:lnTo>
                  <a:lnTo>
                    <a:pt x="1083" y="254"/>
                  </a:lnTo>
                  <a:lnTo>
                    <a:pt x="999" y="162"/>
                  </a:lnTo>
                  <a:lnTo>
                    <a:pt x="949" y="123"/>
                  </a:lnTo>
                  <a:lnTo>
                    <a:pt x="897" y="87"/>
                  </a:lnTo>
                  <a:lnTo>
                    <a:pt x="783" y="35"/>
                  </a:lnTo>
                  <a:lnTo>
                    <a:pt x="666" y="6"/>
                  </a:lnTo>
                  <a:lnTo>
                    <a:pt x="547" y="0"/>
                  </a:lnTo>
                  <a:lnTo>
                    <a:pt x="429" y="19"/>
                  </a:lnTo>
                  <a:lnTo>
                    <a:pt x="315" y="59"/>
                  </a:lnTo>
                  <a:lnTo>
                    <a:pt x="211" y="120"/>
                  </a:lnTo>
                  <a:lnTo>
                    <a:pt x="119" y="203"/>
                  </a:lnTo>
                  <a:lnTo>
                    <a:pt x="79" y="254"/>
                  </a:lnTo>
                  <a:lnTo>
                    <a:pt x="54" y="288"/>
                  </a:lnTo>
                  <a:lnTo>
                    <a:pt x="15" y="362"/>
                  </a:lnTo>
                  <a:lnTo>
                    <a:pt x="0" y="399"/>
                  </a:lnTo>
                  <a:lnTo>
                    <a:pt x="963" y="1111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="" xmlns:a16="http://schemas.microsoft.com/office/drawing/2014/main" id="{3CA53E22-758E-8B83-0C94-3C07EBED732A}"/>
                </a:ext>
              </a:extLst>
            </p:cNvPr>
            <p:cNvGrpSpPr/>
            <p:nvPr/>
          </p:nvGrpSpPr>
          <p:grpSpPr>
            <a:xfrm rot="20242532">
              <a:off x="1411807" y="475662"/>
              <a:ext cx="134272" cy="154211"/>
              <a:chOff x="10047470" y="200984"/>
              <a:chExt cx="134272" cy="154211"/>
            </a:xfrm>
          </p:grpSpPr>
          <p:cxnSp>
            <p:nvCxnSpPr>
              <p:cNvPr id="32" name="직선 연결선 31">
                <a:extLst>
                  <a:ext uri="{FF2B5EF4-FFF2-40B4-BE49-F238E27FC236}">
                    <a16:creationId xmlns="" xmlns:a16="http://schemas.microsoft.com/office/drawing/2014/main" id="{B8763149-C6C3-C64D-DAAB-B872EB8BF2A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0127742" y="212979"/>
                <a:ext cx="0" cy="108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직선 연결선 32">
                <a:extLst>
                  <a:ext uri="{FF2B5EF4-FFF2-40B4-BE49-F238E27FC236}">
                    <a16:creationId xmlns="" xmlns:a16="http://schemas.microsoft.com/office/drawing/2014/main" id="{A036272F-A2CF-A5EF-D6C7-187740B9EDD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10134042" y="319195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="" xmlns:a16="http://schemas.microsoft.com/office/drawing/2014/main" id="{A53DEF9F-7489-6825-335E-7FC82EB8F4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047470" y="200984"/>
                <a:ext cx="0" cy="72000"/>
              </a:xfrm>
              <a:prstGeom prst="line">
                <a:avLst/>
              </a:prstGeom>
              <a:ln w="25400" cap="rnd"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4" name="Group 4">
            <a:extLst>
              <a:ext uri="{FF2B5EF4-FFF2-40B4-BE49-F238E27FC236}">
                <a16:creationId xmlns="" xmlns:a16="http://schemas.microsoft.com/office/drawing/2014/main" id="{C071B8C2-ED7C-0CC8-D176-218DD3E9C12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67091" y="1697119"/>
            <a:ext cx="1173799" cy="1582615"/>
            <a:chOff x="4107" y="-1019"/>
            <a:chExt cx="2943" cy="3968"/>
          </a:xfrm>
          <a:solidFill>
            <a:srgbClr val="12AFD2"/>
          </a:solidFill>
        </p:grpSpPr>
        <p:sp>
          <p:nvSpPr>
            <p:cNvPr id="55" name="Freeform 5">
              <a:extLst>
                <a:ext uri="{FF2B5EF4-FFF2-40B4-BE49-F238E27FC236}">
                  <a16:creationId xmlns="" xmlns:a16="http://schemas.microsoft.com/office/drawing/2014/main" id="{7A65E49B-58A0-DB9F-7DF2-7B97EE1CB63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3" y="-699"/>
              <a:ext cx="1152" cy="2304"/>
            </a:xfrm>
            <a:custGeom>
              <a:avLst/>
              <a:gdLst>
                <a:gd name="T0" fmla="*/ 455 w 3455"/>
                <a:gd name="T1" fmla="*/ 1941 h 6912"/>
                <a:gd name="T2" fmla="*/ 469 w 3455"/>
                <a:gd name="T3" fmla="*/ 2690 h 6912"/>
                <a:gd name="T4" fmla="*/ 56 w 3455"/>
                <a:gd name="T5" fmla="*/ 3166 h 6912"/>
                <a:gd name="T6" fmla="*/ 108 w 3455"/>
                <a:gd name="T7" fmla="*/ 3846 h 6912"/>
                <a:gd name="T8" fmla="*/ 429 w 3455"/>
                <a:gd name="T9" fmla="*/ 4326 h 6912"/>
                <a:gd name="T10" fmla="*/ 519 w 3455"/>
                <a:gd name="T11" fmla="*/ 5099 h 6912"/>
                <a:gd name="T12" fmla="*/ 961 w 3455"/>
                <a:gd name="T13" fmla="*/ 5692 h 6912"/>
                <a:gd name="T14" fmla="*/ 1071 w 3455"/>
                <a:gd name="T15" fmla="*/ 6157 h 6912"/>
                <a:gd name="T16" fmla="*/ 1464 w 3455"/>
                <a:gd name="T17" fmla="*/ 6482 h 6912"/>
                <a:gd name="T18" fmla="*/ 1935 w 3455"/>
                <a:gd name="T19" fmla="*/ 6499 h 6912"/>
                <a:gd name="T20" fmla="*/ 2417 w 3455"/>
                <a:gd name="T21" fmla="*/ 6863 h 6912"/>
                <a:gd name="T22" fmla="*/ 2951 w 3455"/>
                <a:gd name="T23" fmla="*/ 6865 h 6912"/>
                <a:gd name="T24" fmla="*/ 3344 w 3455"/>
                <a:gd name="T25" fmla="*/ 6542 h 6912"/>
                <a:gd name="T26" fmla="*/ 3455 w 3455"/>
                <a:gd name="T27" fmla="*/ 767 h 6912"/>
                <a:gd name="T28" fmla="*/ 3303 w 3455"/>
                <a:gd name="T29" fmla="*/ 308 h 6912"/>
                <a:gd name="T30" fmla="*/ 2879 w 3455"/>
                <a:gd name="T31" fmla="*/ 23 h 6912"/>
                <a:gd name="T32" fmla="*/ 2321 w 3455"/>
                <a:gd name="T33" fmla="*/ 93 h 6912"/>
                <a:gd name="T34" fmla="*/ 1832 w 3455"/>
                <a:gd name="T35" fmla="*/ 391 h 6912"/>
                <a:gd name="T36" fmla="*/ 1395 w 3455"/>
                <a:gd name="T37" fmla="*/ 459 h 6912"/>
                <a:gd name="T38" fmla="*/ 1035 w 3455"/>
                <a:gd name="T39" fmla="*/ 819 h 6912"/>
                <a:gd name="T40" fmla="*/ 986 w 3455"/>
                <a:gd name="T41" fmla="*/ 1346 h 6912"/>
                <a:gd name="T42" fmla="*/ 2024 w 3455"/>
                <a:gd name="T43" fmla="*/ 907 h 6912"/>
                <a:gd name="T44" fmla="*/ 2469 w 3455"/>
                <a:gd name="T45" fmla="*/ 951 h 6912"/>
                <a:gd name="T46" fmla="*/ 2430 w 3455"/>
                <a:gd name="T47" fmla="*/ 483 h 6912"/>
                <a:gd name="T48" fmla="*/ 2801 w 3455"/>
                <a:gd name="T49" fmla="*/ 400 h 6912"/>
                <a:gd name="T50" fmla="*/ 3071 w 3455"/>
                <a:gd name="T51" fmla="*/ 767 h 6912"/>
                <a:gd name="T52" fmla="*/ 2871 w 3455"/>
                <a:gd name="T53" fmla="*/ 6482 h 6912"/>
                <a:gd name="T54" fmla="*/ 2478 w 3455"/>
                <a:gd name="T55" fmla="*/ 6466 h 6912"/>
                <a:gd name="T56" fmla="*/ 2423 w 3455"/>
                <a:gd name="T57" fmla="*/ 6081 h 6912"/>
                <a:gd name="T58" fmla="*/ 2066 w 3455"/>
                <a:gd name="T59" fmla="*/ 5943 h 6912"/>
                <a:gd name="T60" fmla="*/ 1689 w 3455"/>
                <a:gd name="T61" fmla="*/ 6142 h 6912"/>
                <a:gd name="T62" fmla="*/ 1344 w 3455"/>
                <a:gd name="T63" fmla="*/ 5799 h 6912"/>
                <a:gd name="T64" fmla="*/ 1545 w 3455"/>
                <a:gd name="T65" fmla="*/ 5422 h 6912"/>
                <a:gd name="T66" fmla="*/ 1402 w 3455"/>
                <a:gd name="T67" fmla="*/ 5066 h 6912"/>
                <a:gd name="T68" fmla="*/ 872 w 3455"/>
                <a:gd name="T69" fmla="*/ 4939 h 6912"/>
                <a:gd name="T70" fmla="*/ 836 w 3455"/>
                <a:gd name="T71" fmla="*/ 4333 h 6912"/>
                <a:gd name="T72" fmla="*/ 1402 w 3455"/>
                <a:gd name="T73" fmla="*/ 4033 h 6912"/>
                <a:gd name="T74" fmla="*/ 1917 w 3455"/>
                <a:gd name="T75" fmla="*/ 4549 h 6912"/>
                <a:gd name="T76" fmla="*/ 2208 w 3455"/>
                <a:gd name="T77" fmla="*/ 4192 h 6912"/>
                <a:gd name="T78" fmla="*/ 1759 w 3455"/>
                <a:gd name="T79" fmla="*/ 3742 h 6912"/>
                <a:gd name="T80" fmla="*/ 1223 w 3455"/>
                <a:gd name="T81" fmla="*/ 3655 h 6912"/>
                <a:gd name="T82" fmla="*/ 653 w 3455"/>
                <a:gd name="T83" fmla="*/ 3823 h 6912"/>
                <a:gd name="T84" fmla="*/ 384 w 3455"/>
                <a:gd name="T85" fmla="*/ 3456 h 6912"/>
                <a:gd name="T86" fmla="*/ 653 w 3455"/>
                <a:gd name="T87" fmla="*/ 3089 h 6912"/>
                <a:gd name="T88" fmla="*/ 1223 w 3455"/>
                <a:gd name="T89" fmla="*/ 3256 h 6912"/>
                <a:gd name="T90" fmla="*/ 1759 w 3455"/>
                <a:gd name="T91" fmla="*/ 3169 h 6912"/>
                <a:gd name="T92" fmla="*/ 2208 w 3455"/>
                <a:gd name="T93" fmla="*/ 2720 h 6912"/>
                <a:gd name="T94" fmla="*/ 1917 w 3455"/>
                <a:gd name="T95" fmla="*/ 2363 h 6912"/>
                <a:gd name="T96" fmla="*/ 1402 w 3455"/>
                <a:gd name="T97" fmla="*/ 2877 h 6912"/>
                <a:gd name="T98" fmla="*/ 836 w 3455"/>
                <a:gd name="T99" fmla="*/ 2579 h 6912"/>
                <a:gd name="T100" fmla="*/ 872 w 3455"/>
                <a:gd name="T101" fmla="*/ 1973 h 6912"/>
                <a:gd name="T102" fmla="*/ 1402 w 3455"/>
                <a:gd name="T103" fmla="*/ 1846 h 6912"/>
                <a:gd name="T104" fmla="*/ 1545 w 3455"/>
                <a:gd name="T105" fmla="*/ 1490 h 6912"/>
                <a:gd name="T106" fmla="*/ 1344 w 3455"/>
                <a:gd name="T107" fmla="*/ 1111 h 6912"/>
                <a:gd name="T108" fmla="*/ 1689 w 3455"/>
                <a:gd name="T109" fmla="*/ 769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008" y="1408"/>
                  </a:moveTo>
                  <a:lnTo>
                    <a:pt x="940" y="1435"/>
                  </a:lnTo>
                  <a:lnTo>
                    <a:pt x="815" y="1504"/>
                  </a:lnTo>
                  <a:lnTo>
                    <a:pt x="701" y="1592"/>
                  </a:lnTo>
                  <a:lnTo>
                    <a:pt x="601" y="1696"/>
                  </a:lnTo>
                  <a:lnTo>
                    <a:pt x="519" y="1813"/>
                  </a:lnTo>
                  <a:lnTo>
                    <a:pt x="455" y="1941"/>
                  </a:lnTo>
                  <a:lnTo>
                    <a:pt x="410" y="2079"/>
                  </a:lnTo>
                  <a:lnTo>
                    <a:pt x="386" y="2227"/>
                  </a:lnTo>
                  <a:lnTo>
                    <a:pt x="384" y="2304"/>
                  </a:lnTo>
                  <a:lnTo>
                    <a:pt x="386" y="2363"/>
                  </a:lnTo>
                  <a:lnTo>
                    <a:pt x="400" y="2477"/>
                  </a:lnTo>
                  <a:lnTo>
                    <a:pt x="429" y="2586"/>
                  </a:lnTo>
                  <a:lnTo>
                    <a:pt x="469" y="2690"/>
                  </a:lnTo>
                  <a:lnTo>
                    <a:pt x="493" y="2740"/>
                  </a:lnTo>
                  <a:lnTo>
                    <a:pt x="440" y="2762"/>
                  </a:lnTo>
                  <a:lnTo>
                    <a:pt x="341" y="2819"/>
                  </a:lnTo>
                  <a:lnTo>
                    <a:pt x="252" y="2888"/>
                  </a:lnTo>
                  <a:lnTo>
                    <a:pt x="172" y="2971"/>
                  </a:lnTo>
                  <a:lnTo>
                    <a:pt x="108" y="3064"/>
                  </a:lnTo>
                  <a:lnTo>
                    <a:pt x="56" y="3166"/>
                  </a:lnTo>
                  <a:lnTo>
                    <a:pt x="20" y="3277"/>
                  </a:lnTo>
                  <a:lnTo>
                    <a:pt x="1" y="3394"/>
                  </a:lnTo>
                  <a:lnTo>
                    <a:pt x="0" y="3456"/>
                  </a:lnTo>
                  <a:lnTo>
                    <a:pt x="1" y="3516"/>
                  </a:lnTo>
                  <a:lnTo>
                    <a:pt x="20" y="3633"/>
                  </a:lnTo>
                  <a:lnTo>
                    <a:pt x="56" y="3744"/>
                  </a:lnTo>
                  <a:lnTo>
                    <a:pt x="108" y="3846"/>
                  </a:lnTo>
                  <a:lnTo>
                    <a:pt x="172" y="3940"/>
                  </a:lnTo>
                  <a:lnTo>
                    <a:pt x="252" y="4022"/>
                  </a:lnTo>
                  <a:lnTo>
                    <a:pt x="341" y="4092"/>
                  </a:lnTo>
                  <a:lnTo>
                    <a:pt x="440" y="4149"/>
                  </a:lnTo>
                  <a:lnTo>
                    <a:pt x="493" y="4170"/>
                  </a:lnTo>
                  <a:lnTo>
                    <a:pt x="469" y="4221"/>
                  </a:lnTo>
                  <a:lnTo>
                    <a:pt x="429" y="4326"/>
                  </a:lnTo>
                  <a:lnTo>
                    <a:pt x="400" y="4435"/>
                  </a:lnTo>
                  <a:lnTo>
                    <a:pt x="386" y="4549"/>
                  </a:lnTo>
                  <a:lnTo>
                    <a:pt x="384" y="4608"/>
                  </a:lnTo>
                  <a:lnTo>
                    <a:pt x="386" y="4684"/>
                  </a:lnTo>
                  <a:lnTo>
                    <a:pt x="410" y="4831"/>
                  </a:lnTo>
                  <a:lnTo>
                    <a:pt x="455" y="4969"/>
                  </a:lnTo>
                  <a:lnTo>
                    <a:pt x="519" y="5099"/>
                  </a:lnTo>
                  <a:lnTo>
                    <a:pt x="601" y="5216"/>
                  </a:lnTo>
                  <a:lnTo>
                    <a:pt x="701" y="5318"/>
                  </a:lnTo>
                  <a:lnTo>
                    <a:pt x="815" y="5406"/>
                  </a:lnTo>
                  <a:lnTo>
                    <a:pt x="940" y="5476"/>
                  </a:lnTo>
                  <a:lnTo>
                    <a:pt x="1008" y="5504"/>
                  </a:lnTo>
                  <a:lnTo>
                    <a:pt x="986" y="5564"/>
                  </a:lnTo>
                  <a:lnTo>
                    <a:pt x="961" y="5692"/>
                  </a:lnTo>
                  <a:lnTo>
                    <a:pt x="960" y="5760"/>
                  </a:lnTo>
                  <a:lnTo>
                    <a:pt x="960" y="5799"/>
                  </a:lnTo>
                  <a:lnTo>
                    <a:pt x="969" y="5877"/>
                  </a:lnTo>
                  <a:lnTo>
                    <a:pt x="983" y="5952"/>
                  </a:lnTo>
                  <a:lnTo>
                    <a:pt x="1006" y="6024"/>
                  </a:lnTo>
                  <a:lnTo>
                    <a:pt x="1035" y="6093"/>
                  </a:lnTo>
                  <a:lnTo>
                    <a:pt x="1071" y="6157"/>
                  </a:lnTo>
                  <a:lnTo>
                    <a:pt x="1113" y="6219"/>
                  </a:lnTo>
                  <a:lnTo>
                    <a:pt x="1159" y="6276"/>
                  </a:lnTo>
                  <a:lnTo>
                    <a:pt x="1211" y="6327"/>
                  </a:lnTo>
                  <a:lnTo>
                    <a:pt x="1268" y="6375"/>
                  </a:lnTo>
                  <a:lnTo>
                    <a:pt x="1330" y="6417"/>
                  </a:lnTo>
                  <a:lnTo>
                    <a:pt x="1395" y="6453"/>
                  </a:lnTo>
                  <a:lnTo>
                    <a:pt x="1464" y="6482"/>
                  </a:lnTo>
                  <a:lnTo>
                    <a:pt x="1536" y="6503"/>
                  </a:lnTo>
                  <a:lnTo>
                    <a:pt x="1611" y="6519"/>
                  </a:lnTo>
                  <a:lnTo>
                    <a:pt x="1689" y="6528"/>
                  </a:lnTo>
                  <a:lnTo>
                    <a:pt x="1727" y="6528"/>
                  </a:lnTo>
                  <a:lnTo>
                    <a:pt x="1763" y="6528"/>
                  </a:lnTo>
                  <a:lnTo>
                    <a:pt x="1832" y="6520"/>
                  </a:lnTo>
                  <a:lnTo>
                    <a:pt x="1935" y="6499"/>
                  </a:lnTo>
                  <a:lnTo>
                    <a:pt x="1998" y="6476"/>
                  </a:lnTo>
                  <a:lnTo>
                    <a:pt x="2023" y="6523"/>
                  </a:lnTo>
                  <a:lnTo>
                    <a:pt x="2082" y="6613"/>
                  </a:lnTo>
                  <a:lnTo>
                    <a:pt x="2152" y="6692"/>
                  </a:lnTo>
                  <a:lnTo>
                    <a:pt x="2231" y="6761"/>
                  </a:lnTo>
                  <a:lnTo>
                    <a:pt x="2321" y="6819"/>
                  </a:lnTo>
                  <a:lnTo>
                    <a:pt x="2417" y="6863"/>
                  </a:lnTo>
                  <a:lnTo>
                    <a:pt x="2521" y="6893"/>
                  </a:lnTo>
                  <a:lnTo>
                    <a:pt x="2630" y="6911"/>
                  </a:lnTo>
                  <a:lnTo>
                    <a:pt x="2688" y="6912"/>
                  </a:lnTo>
                  <a:lnTo>
                    <a:pt x="2727" y="6911"/>
                  </a:lnTo>
                  <a:lnTo>
                    <a:pt x="2804" y="6903"/>
                  </a:lnTo>
                  <a:lnTo>
                    <a:pt x="2879" y="6888"/>
                  </a:lnTo>
                  <a:lnTo>
                    <a:pt x="2951" y="6865"/>
                  </a:lnTo>
                  <a:lnTo>
                    <a:pt x="3020" y="6836"/>
                  </a:lnTo>
                  <a:lnTo>
                    <a:pt x="3085" y="6801"/>
                  </a:lnTo>
                  <a:lnTo>
                    <a:pt x="3147" y="6759"/>
                  </a:lnTo>
                  <a:lnTo>
                    <a:pt x="3203" y="6712"/>
                  </a:lnTo>
                  <a:lnTo>
                    <a:pt x="3256" y="6660"/>
                  </a:lnTo>
                  <a:lnTo>
                    <a:pt x="3303" y="6602"/>
                  </a:lnTo>
                  <a:lnTo>
                    <a:pt x="3344" y="6542"/>
                  </a:lnTo>
                  <a:lnTo>
                    <a:pt x="3380" y="6477"/>
                  </a:lnTo>
                  <a:lnTo>
                    <a:pt x="3409" y="6408"/>
                  </a:lnTo>
                  <a:lnTo>
                    <a:pt x="3431" y="6336"/>
                  </a:lnTo>
                  <a:lnTo>
                    <a:pt x="3446" y="6261"/>
                  </a:lnTo>
                  <a:lnTo>
                    <a:pt x="3455" y="6183"/>
                  </a:lnTo>
                  <a:lnTo>
                    <a:pt x="3455" y="6143"/>
                  </a:lnTo>
                  <a:lnTo>
                    <a:pt x="3455" y="767"/>
                  </a:lnTo>
                  <a:lnTo>
                    <a:pt x="3455" y="728"/>
                  </a:lnTo>
                  <a:lnTo>
                    <a:pt x="3446" y="650"/>
                  </a:lnTo>
                  <a:lnTo>
                    <a:pt x="3431" y="576"/>
                  </a:lnTo>
                  <a:lnTo>
                    <a:pt x="3409" y="504"/>
                  </a:lnTo>
                  <a:lnTo>
                    <a:pt x="3380" y="434"/>
                  </a:lnTo>
                  <a:lnTo>
                    <a:pt x="3344" y="370"/>
                  </a:lnTo>
                  <a:lnTo>
                    <a:pt x="3303" y="308"/>
                  </a:lnTo>
                  <a:lnTo>
                    <a:pt x="3256" y="252"/>
                  </a:lnTo>
                  <a:lnTo>
                    <a:pt x="3203" y="198"/>
                  </a:lnTo>
                  <a:lnTo>
                    <a:pt x="3147" y="152"/>
                  </a:lnTo>
                  <a:lnTo>
                    <a:pt x="3085" y="110"/>
                  </a:lnTo>
                  <a:lnTo>
                    <a:pt x="3020" y="74"/>
                  </a:lnTo>
                  <a:lnTo>
                    <a:pt x="2951" y="46"/>
                  </a:lnTo>
                  <a:lnTo>
                    <a:pt x="2879" y="23"/>
                  </a:lnTo>
                  <a:lnTo>
                    <a:pt x="2804" y="8"/>
                  </a:lnTo>
                  <a:lnTo>
                    <a:pt x="2727" y="0"/>
                  </a:lnTo>
                  <a:lnTo>
                    <a:pt x="2688" y="0"/>
                  </a:lnTo>
                  <a:lnTo>
                    <a:pt x="2630" y="1"/>
                  </a:lnTo>
                  <a:lnTo>
                    <a:pt x="2521" y="17"/>
                  </a:lnTo>
                  <a:lnTo>
                    <a:pt x="2417" y="49"/>
                  </a:lnTo>
                  <a:lnTo>
                    <a:pt x="2321" y="93"/>
                  </a:lnTo>
                  <a:lnTo>
                    <a:pt x="2231" y="151"/>
                  </a:lnTo>
                  <a:lnTo>
                    <a:pt x="2152" y="220"/>
                  </a:lnTo>
                  <a:lnTo>
                    <a:pt x="2082" y="299"/>
                  </a:lnTo>
                  <a:lnTo>
                    <a:pt x="2023" y="387"/>
                  </a:lnTo>
                  <a:lnTo>
                    <a:pt x="1998" y="434"/>
                  </a:lnTo>
                  <a:lnTo>
                    <a:pt x="1935" y="413"/>
                  </a:lnTo>
                  <a:lnTo>
                    <a:pt x="1832" y="391"/>
                  </a:lnTo>
                  <a:lnTo>
                    <a:pt x="1763" y="384"/>
                  </a:lnTo>
                  <a:lnTo>
                    <a:pt x="1727" y="383"/>
                  </a:lnTo>
                  <a:lnTo>
                    <a:pt x="1689" y="384"/>
                  </a:lnTo>
                  <a:lnTo>
                    <a:pt x="1611" y="391"/>
                  </a:lnTo>
                  <a:lnTo>
                    <a:pt x="1536" y="407"/>
                  </a:lnTo>
                  <a:lnTo>
                    <a:pt x="1464" y="430"/>
                  </a:lnTo>
                  <a:lnTo>
                    <a:pt x="1395" y="459"/>
                  </a:lnTo>
                  <a:lnTo>
                    <a:pt x="1330" y="495"/>
                  </a:lnTo>
                  <a:lnTo>
                    <a:pt x="1268" y="535"/>
                  </a:lnTo>
                  <a:lnTo>
                    <a:pt x="1211" y="583"/>
                  </a:lnTo>
                  <a:lnTo>
                    <a:pt x="1159" y="635"/>
                  </a:lnTo>
                  <a:lnTo>
                    <a:pt x="1113" y="692"/>
                  </a:lnTo>
                  <a:lnTo>
                    <a:pt x="1071" y="753"/>
                  </a:lnTo>
                  <a:lnTo>
                    <a:pt x="1035" y="819"/>
                  </a:lnTo>
                  <a:lnTo>
                    <a:pt x="1006" y="888"/>
                  </a:lnTo>
                  <a:lnTo>
                    <a:pt x="983" y="960"/>
                  </a:lnTo>
                  <a:lnTo>
                    <a:pt x="969" y="1035"/>
                  </a:lnTo>
                  <a:lnTo>
                    <a:pt x="960" y="1111"/>
                  </a:lnTo>
                  <a:lnTo>
                    <a:pt x="960" y="1152"/>
                  </a:lnTo>
                  <a:lnTo>
                    <a:pt x="961" y="1218"/>
                  </a:lnTo>
                  <a:lnTo>
                    <a:pt x="986" y="1346"/>
                  </a:lnTo>
                  <a:lnTo>
                    <a:pt x="1008" y="1408"/>
                  </a:lnTo>
                  <a:close/>
                  <a:moveTo>
                    <a:pt x="1727" y="767"/>
                  </a:move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2" y="855"/>
                  </a:lnTo>
                  <a:lnTo>
                    <a:pt x="2024" y="907"/>
                  </a:lnTo>
                  <a:lnTo>
                    <a:pt x="2066" y="969"/>
                  </a:lnTo>
                  <a:lnTo>
                    <a:pt x="2095" y="1036"/>
                  </a:lnTo>
                  <a:lnTo>
                    <a:pt x="2110" y="1111"/>
                  </a:lnTo>
                  <a:lnTo>
                    <a:pt x="2112" y="1152"/>
                  </a:lnTo>
                  <a:lnTo>
                    <a:pt x="2495" y="1152"/>
                  </a:lnTo>
                  <a:lnTo>
                    <a:pt x="2493" y="1083"/>
                  </a:lnTo>
                  <a:lnTo>
                    <a:pt x="2469" y="951"/>
                  </a:lnTo>
                  <a:lnTo>
                    <a:pt x="2423" y="829"/>
                  </a:lnTo>
                  <a:lnTo>
                    <a:pt x="2358" y="718"/>
                  </a:lnTo>
                  <a:lnTo>
                    <a:pt x="2318" y="666"/>
                  </a:lnTo>
                  <a:lnTo>
                    <a:pt x="2328" y="636"/>
                  </a:lnTo>
                  <a:lnTo>
                    <a:pt x="2354" y="580"/>
                  </a:lnTo>
                  <a:lnTo>
                    <a:pt x="2388" y="528"/>
                  </a:lnTo>
                  <a:lnTo>
                    <a:pt x="2430" y="483"/>
                  </a:lnTo>
                  <a:lnTo>
                    <a:pt x="2478" y="446"/>
                  </a:lnTo>
                  <a:lnTo>
                    <a:pt x="2532" y="416"/>
                  </a:lnTo>
                  <a:lnTo>
                    <a:pt x="2591" y="396"/>
                  </a:lnTo>
                  <a:lnTo>
                    <a:pt x="2655" y="384"/>
                  </a:lnTo>
                  <a:lnTo>
                    <a:pt x="2688" y="383"/>
                  </a:lnTo>
                  <a:lnTo>
                    <a:pt x="2727" y="384"/>
                  </a:lnTo>
                  <a:lnTo>
                    <a:pt x="2801" y="400"/>
                  </a:lnTo>
                  <a:lnTo>
                    <a:pt x="2871" y="429"/>
                  </a:lnTo>
                  <a:lnTo>
                    <a:pt x="2932" y="470"/>
                  </a:lnTo>
                  <a:lnTo>
                    <a:pt x="2984" y="522"/>
                  </a:lnTo>
                  <a:lnTo>
                    <a:pt x="3026" y="584"/>
                  </a:lnTo>
                  <a:lnTo>
                    <a:pt x="3055" y="653"/>
                  </a:lnTo>
                  <a:lnTo>
                    <a:pt x="3069" y="728"/>
                  </a:lnTo>
                  <a:lnTo>
                    <a:pt x="3071" y="767"/>
                  </a:lnTo>
                  <a:lnTo>
                    <a:pt x="3071" y="6143"/>
                  </a:lnTo>
                  <a:lnTo>
                    <a:pt x="3069" y="6183"/>
                  </a:lnTo>
                  <a:lnTo>
                    <a:pt x="3055" y="6258"/>
                  </a:lnTo>
                  <a:lnTo>
                    <a:pt x="3026" y="6327"/>
                  </a:lnTo>
                  <a:lnTo>
                    <a:pt x="2984" y="6388"/>
                  </a:lnTo>
                  <a:lnTo>
                    <a:pt x="2932" y="6440"/>
                  </a:lnTo>
                  <a:lnTo>
                    <a:pt x="2871" y="6482"/>
                  </a:lnTo>
                  <a:lnTo>
                    <a:pt x="2801" y="6510"/>
                  </a:lnTo>
                  <a:lnTo>
                    <a:pt x="2727" y="6526"/>
                  </a:lnTo>
                  <a:lnTo>
                    <a:pt x="2688" y="6528"/>
                  </a:lnTo>
                  <a:lnTo>
                    <a:pt x="2655" y="6526"/>
                  </a:lnTo>
                  <a:lnTo>
                    <a:pt x="2591" y="6516"/>
                  </a:lnTo>
                  <a:lnTo>
                    <a:pt x="2532" y="6494"/>
                  </a:lnTo>
                  <a:lnTo>
                    <a:pt x="2478" y="6466"/>
                  </a:lnTo>
                  <a:lnTo>
                    <a:pt x="2430" y="6427"/>
                  </a:lnTo>
                  <a:lnTo>
                    <a:pt x="2388" y="6382"/>
                  </a:lnTo>
                  <a:lnTo>
                    <a:pt x="2354" y="6330"/>
                  </a:lnTo>
                  <a:lnTo>
                    <a:pt x="2328" y="6274"/>
                  </a:lnTo>
                  <a:lnTo>
                    <a:pt x="2318" y="6244"/>
                  </a:lnTo>
                  <a:lnTo>
                    <a:pt x="2358" y="6193"/>
                  </a:lnTo>
                  <a:lnTo>
                    <a:pt x="2423" y="6081"/>
                  </a:lnTo>
                  <a:lnTo>
                    <a:pt x="2469" y="5960"/>
                  </a:lnTo>
                  <a:lnTo>
                    <a:pt x="2493" y="5828"/>
                  </a:lnTo>
                  <a:lnTo>
                    <a:pt x="2495" y="5760"/>
                  </a:lnTo>
                  <a:lnTo>
                    <a:pt x="2112" y="5760"/>
                  </a:lnTo>
                  <a:lnTo>
                    <a:pt x="2110" y="5799"/>
                  </a:lnTo>
                  <a:lnTo>
                    <a:pt x="2095" y="5874"/>
                  </a:lnTo>
                  <a:lnTo>
                    <a:pt x="2066" y="5943"/>
                  </a:lnTo>
                  <a:lnTo>
                    <a:pt x="2024" y="6005"/>
                  </a:lnTo>
                  <a:lnTo>
                    <a:pt x="1972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9" y="6142"/>
                  </a:lnTo>
                  <a:lnTo>
                    <a:pt x="1614" y="6127"/>
                  </a:lnTo>
                  <a:lnTo>
                    <a:pt x="1545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1344" y="5720"/>
                  </a:lnTo>
                  <a:lnTo>
                    <a:pt x="1360" y="5645"/>
                  </a:lnTo>
                  <a:lnTo>
                    <a:pt x="1389" y="5576"/>
                  </a:lnTo>
                  <a:lnTo>
                    <a:pt x="1431" y="5515"/>
                  </a:lnTo>
                  <a:lnTo>
                    <a:pt x="1483" y="5463"/>
                  </a:lnTo>
                  <a:lnTo>
                    <a:pt x="1545" y="5422"/>
                  </a:lnTo>
                  <a:lnTo>
                    <a:pt x="1614" y="5393"/>
                  </a:lnTo>
                  <a:lnTo>
                    <a:pt x="1689" y="5377"/>
                  </a:lnTo>
                  <a:lnTo>
                    <a:pt x="1727" y="5376"/>
                  </a:lnTo>
                  <a:lnTo>
                    <a:pt x="1727" y="4991"/>
                  </a:lnTo>
                  <a:lnTo>
                    <a:pt x="1658" y="4994"/>
                  </a:lnTo>
                  <a:lnTo>
                    <a:pt x="1526" y="5018"/>
                  </a:lnTo>
                  <a:lnTo>
                    <a:pt x="1402" y="5066"/>
                  </a:lnTo>
                  <a:lnTo>
                    <a:pt x="1290" y="5132"/>
                  </a:lnTo>
                  <a:lnTo>
                    <a:pt x="1238" y="5172"/>
                  </a:lnTo>
                  <a:lnTo>
                    <a:pt x="1189" y="5162"/>
                  </a:lnTo>
                  <a:lnTo>
                    <a:pt x="1095" y="5126"/>
                  </a:lnTo>
                  <a:lnTo>
                    <a:pt x="1010" y="5077"/>
                  </a:lnTo>
                  <a:lnTo>
                    <a:pt x="936" y="5014"/>
                  </a:lnTo>
                  <a:lnTo>
                    <a:pt x="872" y="4939"/>
                  </a:lnTo>
                  <a:lnTo>
                    <a:pt x="822" y="4854"/>
                  </a:lnTo>
                  <a:lnTo>
                    <a:pt x="787" y="4761"/>
                  </a:lnTo>
                  <a:lnTo>
                    <a:pt x="770" y="4660"/>
                  </a:lnTo>
                  <a:lnTo>
                    <a:pt x="767" y="4608"/>
                  </a:lnTo>
                  <a:lnTo>
                    <a:pt x="770" y="4549"/>
                  </a:lnTo>
                  <a:lnTo>
                    <a:pt x="793" y="4437"/>
                  </a:lnTo>
                  <a:lnTo>
                    <a:pt x="836" y="4333"/>
                  </a:lnTo>
                  <a:lnTo>
                    <a:pt x="898" y="4241"/>
                  </a:lnTo>
                  <a:lnTo>
                    <a:pt x="977" y="4163"/>
                  </a:lnTo>
                  <a:lnTo>
                    <a:pt x="1069" y="4101"/>
                  </a:lnTo>
                  <a:lnTo>
                    <a:pt x="1172" y="4056"/>
                  </a:lnTo>
                  <a:lnTo>
                    <a:pt x="1284" y="4033"/>
                  </a:lnTo>
                  <a:lnTo>
                    <a:pt x="1343" y="4032"/>
                  </a:lnTo>
                  <a:lnTo>
                    <a:pt x="1402" y="4033"/>
                  </a:lnTo>
                  <a:lnTo>
                    <a:pt x="1514" y="4056"/>
                  </a:lnTo>
                  <a:lnTo>
                    <a:pt x="1618" y="4101"/>
                  </a:lnTo>
                  <a:lnTo>
                    <a:pt x="1710" y="4163"/>
                  </a:lnTo>
                  <a:lnTo>
                    <a:pt x="1788" y="4241"/>
                  </a:lnTo>
                  <a:lnTo>
                    <a:pt x="1851" y="4333"/>
                  </a:lnTo>
                  <a:lnTo>
                    <a:pt x="1894" y="4437"/>
                  </a:lnTo>
                  <a:lnTo>
                    <a:pt x="1917" y="4549"/>
                  </a:lnTo>
                  <a:lnTo>
                    <a:pt x="1919" y="4608"/>
                  </a:lnTo>
                  <a:lnTo>
                    <a:pt x="2303" y="4608"/>
                  </a:lnTo>
                  <a:lnTo>
                    <a:pt x="2302" y="4558"/>
                  </a:lnTo>
                  <a:lnTo>
                    <a:pt x="2293" y="4461"/>
                  </a:lnTo>
                  <a:lnTo>
                    <a:pt x="2273" y="4367"/>
                  </a:lnTo>
                  <a:lnTo>
                    <a:pt x="2246" y="4278"/>
                  </a:lnTo>
                  <a:lnTo>
                    <a:pt x="2208" y="4192"/>
                  </a:lnTo>
                  <a:lnTo>
                    <a:pt x="2165" y="4110"/>
                  </a:lnTo>
                  <a:lnTo>
                    <a:pt x="2113" y="4033"/>
                  </a:lnTo>
                  <a:lnTo>
                    <a:pt x="2054" y="3963"/>
                  </a:lnTo>
                  <a:lnTo>
                    <a:pt x="1989" y="3897"/>
                  </a:lnTo>
                  <a:lnTo>
                    <a:pt x="1917" y="3837"/>
                  </a:lnTo>
                  <a:lnTo>
                    <a:pt x="1841" y="3787"/>
                  </a:lnTo>
                  <a:lnTo>
                    <a:pt x="1759" y="3742"/>
                  </a:lnTo>
                  <a:lnTo>
                    <a:pt x="1674" y="3705"/>
                  </a:lnTo>
                  <a:lnTo>
                    <a:pt x="1583" y="3678"/>
                  </a:lnTo>
                  <a:lnTo>
                    <a:pt x="1490" y="3657"/>
                  </a:lnTo>
                  <a:lnTo>
                    <a:pt x="1393" y="3649"/>
                  </a:lnTo>
                  <a:lnTo>
                    <a:pt x="1343" y="3647"/>
                  </a:lnTo>
                  <a:lnTo>
                    <a:pt x="1303" y="3647"/>
                  </a:lnTo>
                  <a:lnTo>
                    <a:pt x="1223" y="3655"/>
                  </a:lnTo>
                  <a:lnTo>
                    <a:pt x="1108" y="3676"/>
                  </a:lnTo>
                  <a:lnTo>
                    <a:pt x="963" y="3728"/>
                  </a:lnTo>
                  <a:lnTo>
                    <a:pt x="829" y="3800"/>
                  </a:lnTo>
                  <a:lnTo>
                    <a:pt x="767" y="3845"/>
                  </a:lnTo>
                  <a:lnTo>
                    <a:pt x="767" y="3839"/>
                  </a:lnTo>
                  <a:lnTo>
                    <a:pt x="728" y="3837"/>
                  </a:lnTo>
                  <a:lnTo>
                    <a:pt x="653" y="3823"/>
                  </a:lnTo>
                  <a:lnTo>
                    <a:pt x="584" y="3794"/>
                  </a:lnTo>
                  <a:lnTo>
                    <a:pt x="524" y="3753"/>
                  </a:lnTo>
                  <a:lnTo>
                    <a:pt x="470" y="3701"/>
                  </a:lnTo>
                  <a:lnTo>
                    <a:pt x="430" y="3639"/>
                  </a:lnTo>
                  <a:lnTo>
                    <a:pt x="400" y="3570"/>
                  </a:lnTo>
                  <a:lnTo>
                    <a:pt x="386" y="3495"/>
                  </a:lnTo>
                  <a:lnTo>
                    <a:pt x="384" y="3456"/>
                  </a:lnTo>
                  <a:lnTo>
                    <a:pt x="386" y="3416"/>
                  </a:lnTo>
                  <a:lnTo>
                    <a:pt x="400" y="3341"/>
                  </a:lnTo>
                  <a:lnTo>
                    <a:pt x="430" y="3272"/>
                  </a:lnTo>
                  <a:lnTo>
                    <a:pt x="470" y="3211"/>
                  </a:lnTo>
                  <a:lnTo>
                    <a:pt x="524" y="3159"/>
                  </a:lnTo>
                  <a:lnTo>
                    <a:pt x="584" y="3117"/>
                  </a:lnTo>
                  <a:lnTo>
                    <a:pt x="653" y="3089"/>
                  </a:lnTo>
                  <a:lnTo>
                    <a:pt x="728" y="3073"/>
                  </a:lnTo>
                  <a:lnTo>
                    <a:pt x="767" y="3071"/>
                  </a:lnTo>
                  <a:lnTo>
                    <a:pt x="767" y="3067"/>
                  </a:lnTo>
                  <a:lnTo>
                    <a:pt x="829" y="3110"/>
                  </a:lnTo>
                  <a:lnTo>
                    <a:pt x="963" y="3184"/>
                  </a:lnTo>
                  <a:lnTo>
                    <a:pt x="1108" y="3234"/>
                  </a:lnTo>
                  <a:lnTo>
                    <a:pt x="1223" y="3256"/>
                  </a:lnTo>
                  <a:lnTo>
                    <a:pt x="1303" y="3263"/>
                  </a:lnTo>
                  <a:lnTo>
                    <a:pt x="1343" y="3263"/>
                  </a:lnTo>
                  <a:lnTo>
                    <a:pt x="1393" y="3263"/>
                  </a:lnTo>
                  <a:lnTo>
                    <a:pt x="1490" y="3253"/>
                  </a:lnTo>
                  <a:lnTo>
                    <a:pt x="1583" y="3234"/>
                  </a:lnTo>
                  <a:lnTo>
                    <a:pt x="1674" y="3205"/>
                  </a:lnTo>
                  <a:lnTo>
                    <a:pt x="1759" y="3169"/>
                  </a:lnTo>
                  <a:lnTo>
                    <a:pt x="1841" y="3125"/>
                  </a:lnTo>
                  <a:lnTo>
                    <a:pt x="1917" y="3073"/>
                  </a:lnTo>
                  <a:lnTo>
                    <a:pt x="1989" y="3014"/>
                  </a:lnTo>
                  <a:lnTo>
                    <a:pt x="2054" y="2949"/>
                  </a:lnTo>
                  <a:lnTo>
                    <a:pt x="2113" y="2878"/>
                  </a:lnTo>
                  <a:lnTo>
                    <a:pt x="2165" y="2801"/>
                  </a:lnTo>
                  <a:lnTo>
                    <a:pt x="2208" y="2720"/>
                  </a:lnTo>
                  <a:lnTo>
                    <a:pt x="2246" y="2634"/>
                  </a:lnTo>
                  <a:lnTo>
                    <a:pt x="2273" y="2543"/>
                  </a:lnTo>
                  <a:lnTo>
                    <a:pt x="2293" y="2449"/>
                  </a:lnTo>
                  <a:lnTo>
                    <a:pt x="2302" y="2353"/>
                  </a:lnTo>
                  <a:lnTo>
                    <a:pt x="2303" y="2304"/>
                  </a:lnTo>
                  <a:lnTo>
                    <a:pt x="1919" y="2304"/>
                  </a:lnTo>
                  <a:lnTo>
                    <a:pt x="1917" y="2363"/>
                  </a:lnTo>
                  <a:lnTo>
                    <a:pt x="1894" y="2475"/>
                  </a:lnTo>
                  <a:lnTo>
                    <a:pt x="1851" y="2579"/>
                  </a:lnTo>
                  <a:lnTo>
                    <a:pt x="1788" y="2670"/>
                  </a:lnTo>
                  <a:lnTo>
                    <a:pt x="1710" y="2749"/>
                  </a:lnTo>
                  <a:lnTo>
                    <a:pt x="1618" y="2811"/>
                  </a:lnTo>
                  <a:lnTo>
                    <a:pt x="1514" y="2854"/>
                  </a:lnTo>
                  <a:lnTo>
                    <a:pt x="1402" y="2877"/>
                  </a:lnTo>
                  <a:lnTo>
                    <a:pt x="1343" y="2880"/>
                  </a:lnTo>
                  <a:lnTo>
                    <a:pt x="1284" y="2877"/>
                  </a:lnTo>
                  <a:lnTo>
                    <a:pt x="1172" y="2854"/>
                  </a:lnTo>
                  <a:lnTo>
                    <a:pt x="1069" y="2811"/>
                  </a:lnTo>
                  <a:lnTo>
                    <a:pt x="977" y="2749"/>
                  </a:lnTo>
                  <a:lnTo>
                    <a:pt x="898" y="2670"/>
                  </a:lnTo>
                  <a:lnTo>
                    <a:pt x="836" y="2579"/>
                  </a:lnTo>
                  <a:lnTo>
                    <a:pt x="793" y="2475"/>
                  </a:lnTo>
                  <a:lnTo>
                    <a:pt x="770" y="2363"/>
                  </a:lnTo>
                  <a:lnTo>
                    <a:pt x="767" y="2304"/>
                  </a:lnTo>
                  <a:lnTo>
                    <a:pt x="770" y="2250"/>
                  </a:lnTo>
                  <a:lnTo>
                    <a:pt x="787" y="2151"/>
                  </a:lnTo>
                  <a:lnTo>
                    <a:pt x="822" y="2057"/>
                  </a:lnTo>
                  <a:lnTo>
                    <a:pt x="872" y="1973"/>
                  </a:lnTo>
                  <a:lnTo>
                    <a:pt x="936" y="1898"/>
                  </a:lnTo>
                  <a:lnTo>
                    <a:pt x="1010" y="1834"/>
                  </a:lnTo>
                  <a:lnTo>
                    <a:pt x="1095" y="1784"/>
                  </a:lnTo>
                  <a:lnTo>
                    <a:pt x="1189" y="1749"/>
                  </a:lnTo>
                  <a:lnTo>
                    <a:pt x="1238" y="1738"/>
                  </a:lnTo>
                  <a:lnTo>
                    <a:pt x="1290" y="1778"/>
                  </a:lnTo>
                  <a:lnTo>
                    <a:pt x="1402" y="1846"/>
                  </a:lnTo>
                  <a:lnTo>
                    <a:pt x="1526" y="1892"/>
                  </a:lnTo>
                  <a:lnTo>
                    <a:pt x="1658" y="1918"/>
                  </a:lnTo>
                  <a:lnTo>
                    <a:pt x="1727" y="1919"/>
                  </a:lnTo>
                  <a:lnTo>
                    <a:pt x="1727" y="1535"/>
                  </a:lnTo>
                  <a:lnTo>
                    <a:pt x="1689" y="1533"/>
                  </a:lnTo>
                  <a:lnTo>
                    <a:pt x="1614" y="1519"/>
                  </a:lnTo>
                  <a:lnTo>
                    <a:pt x="1545" y="1490"/>
                  </a:lnTo>
                  <a:lnTo>
                    <a:pt x="1483" y="1448"/>
                  </a:lnTo>
                  <a:lnTo>
                    <a:pt x="1431" y="1396"/>
                  </a:lnTo>
                  <a:lnTo>
                    <a:pt x="1389" y="1335"/>
                  </a:lnTo>
                  <a:lnTo>
                    <a:pt x="1360" y="1265"/>
                  </a:lnTo>
                  <a:lnTo>
                    <a:pt x="1344" y="1191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5" y="813"/>
                  </a:lnTo>
                  <a:lnTo>
                    <a:pt x="1614" y="784"/>
                  </a:lnTo>
                  <a:lnTo>
                    <a:pt x="1689" y="769"/>
                  </a:lnTo>
                  <a:lnTo>
                    <a:pt x="1727" y="767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6" name="Freeform 6">
              <a:extLst>
                <a:ext uri="{FF2B5EF4-FFF2-40B4-BE49-F238E27FC236}">
                  <a16:creationId xmlns="" xmlns:a16="http://schemas.microsoft.com/office/drawing/2014/main" id="{DA2A51A5-B6B1-4C08-ECB4-E6BECF25CE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643" y="-699"/>
              <a:ext cx="1152" cy="2304"/>
            </a:xfrm>
            <a:custGeom>
              <a:avLst/>
              <a:gdLst>
                <a:gd name="T0" fmla="*/ 1373 w 3455"/>
                <a:gd name="T1" fmla="*/ 299 h 6912"/>
                <a:gd name="T2" fmla="*/ 767 w 3455"/>
                <a:gd name="T3" fmla="*/ 0 h 6912"/>
                <a:gd name="T4" fmla="*/ 308 w 3455"/>
                <a:gd name="T5" fmla="*/ 152 h 6912"/>
                <a:gd name="T6" fmla="*/ 23 w 3455"/>
                <a:gd name="T7" fmla="*/ 576 h 6912"/>
                <a:gd name="T8" fmla="*/ 23 w 3455"/>
                <a:gd name="T9" fmla="*/ 6336 h 6912"/>
                <a:gd name="T10" fmla="*/ 308 w 3455"/>
                <a:gd name="T11" fmla="*/ 6759 h 6912"/>
                <a:gd name="T12" fmla="*/ 767 w 3455"/>
                <a:gd name="T13" fmla="*/ 6912 h 6912"/>
                <a:gd name="T14" fmla="*/ 1373 w 3455"/>
                <a:gd name="T15" fmla="*/ 6613 h 6912"/>
                <a:gd name="T16" fmla="*/ 1766 w 3455"/>
                <a:gd name="T17" fmla="*/ 6528 h 6912"/>
                <a:gd name="T18" fmla="*/ 2243 w 3455"/>
                <a:gd name="T19" fmla="*/ 6327 h 6912"/>
                <a:gd name="T20" fmla="*/ 2486 w 3455"/>
                <a:gd name="T21" fmla="*/ 5877 h 6912"/>
                <a:gd name="T22" fmla="*/ 2640 w 3455"/>
                <a:gd name="T23" fmla="*/ 5406 h 6912"/>
                <a:gd name="T24" fmla="*/ 3071 w 3455"/>
                <a:gd name="T25" fmla="*/ 4608 h 6912"/>
                <a:gd name="T26" fmla="*/ 3114 w 3455"/>
                <a:gd name="T27" fmla="*/ 4092 h 6912"/>
                <a:gd name="T28" fmla="*/ 3455 w 3455"/>
                <a:gd name="T29" fmla="*/ 3456 h 6912"/>
                <a:gd name="T30" fmla="*/ 3114 w 3455"/>
                <a:gd name="T31" fmla="*/ 2819 h 6912"/>
                <a:gd name="T32" fmla="*/ 3071 w 3455"/>
                <a:gd name="T33" fmla="*/ 2304 h 6912"/>
                <a:gd name="T34" fmla="*/ 2640 w 3455"/>
                <a:gd name="T35" fmla="*/ 1504 h 6912"/>
                <a:gd name="T36" fmla="*/ 2486 w 3455"/>
                <a:gd name="T37" fmla="*/ 1035 h 6912"/>
                <a:gd name="T38" fmla="*/ 2243 w 3455"/>
                <a:gd name="T39" fmla="*/ 583 h 6912"/>
                <a:gd name="T40" fmla="*/ 1766 w 3455"/>
                <a:gd name="T41" fmla="*/ 384 h 6912"/>
                <a:gd name="T42" fmla="*/ 2477 w 3455"/>
                <a:gd name="T43" fmla="*/ 2749 h 6912"/>
                <a:gd name="T44" fmla="*/ 1837 w 3455"/>
                <a:gd name="T45" fmla="*/ 2811 h 6912"/>
                <a:gd name="T46" fmla="*/ 1151 w 3455"/>
                <a:gd name="T47" fmla="*/ 2304 h 6912"/>
                <a:gd name="T48" fmla="*/ 1341 w 3455"/>
                <a:gd name="T49" fmla="*/ 2878 h 6912"/>
                <a:gd name="T50" fmla="*/ 1871 w 3455"/>
                <a:gd name="T51" fmla="*/ 3234 h 6912"/>
                <a:gd name="T52" fmla="*/ 2492 w 3455"/>
                <a:gd name="T53" fmla="*/ 3184 h 6912"/>
                <a:gd name="T54" fmla="*/ 2931 w 3455"/>
                <a:gd name="T55" fmla="*/ 3159 h 6912"/>
                <a:gd name="T56" fmla="*/ 3053 w 3455"/>
                <a:gd name="T57" fmla="*/ 3570 h 6912"/>
                <a:gd name="T58" fmla="*/ 2686 w 3455"/>
                <a:gd name="T59" fmla="*/ 3839 h 6912"/>
                <a:gd name="T60" fmla="*/ 2110 w 3455"/>
                <a:gd name="T61" fmla="*/ 3647 h 6912"/>
                <a:gd name="T62" fmla="*/ 1537 w 3455"/>
                <a:gd name="T63" fmla="*/ 3837 h 6912"/>
                <a:gd name="T64" fmla="*/ 1180 w 3455"/>
                <a:gd name="T65" fmla="*/ 4367 h 6912"/>
                <a:gd name="T66" fmla="*/ 1603 w 3455"/>
                <a:gd name="T67" fmla="*/ 4333 h 6912"/>
                <a:gd name="T68" fmla="*/ 2169 w 3455"/>
                <a:gd name="T69" fmla="*/ 4033 h 6912"/>
                <a:gd name="T70" fmla="*/ 2685 w 3455"/>
                <a:gd name="T71" fmla="*/ 4549 h 6912"/>
                <a:gd name="T72" fmla="*/ 2444 w 3455"/>
                <a:gd name="T73" fmla="*/ 5077 h 6912"/>
                <a:gd name="T74" fmla="*/ 1796 w 3455"/>
                <a:gd name="T75" fmla="*/ 4994 h 6912"/>
                <a:gd name="T76" fmla="*/ 2024 w 3455"/>
                <a:gd name="T77" fmla="*/ 5515 h 6912"/>
                <a:gd name="T78" fmla="*/ 2064 w 3455"/>
                <a:gd name="T79" fmla="*/ 5943 h 6912"/>
                <a:gd name="T80" fmla="*/ 1687 w 3455"/>
                <a:gd name="T81" fmla="*/ 6142 h 6912"/>
                <a:gd name="T82" fmla="*/ 1344 w 3455"/>
                <a:gd name="T83" fmla="*/ 5799 h 6912"/>
                <a:gd name="T84" fmla="*/ 1136 w 3455"/>
                <a:gd name="T85" fmla="*/ 6244 h 6912"/>
                <a:gd name="T86" fmla="*/ 863 w 3455"/>
                <a:gd name="T87" fmla="*/ 6516 h 6912"/>
                <a:gd name="T88" fmla="*/ 470 w 3455"/>
                <a:gd name="T89" fmla="*/ 6388 h 6912"/>
                <a:gd name="T90" fmla="*/ 400 w 3455"/>
                <a:gd name="T91" fmla="*/ 653 h 6912"/>
                <a:gd name="T92" fmla="*/ 767 w 3455"/>
                <a:gd name="T93" fmla="*/ 383 h 6912"/>
                <a:gd name="T94" fmla="*/ 1101 w 3455"/>
                <a:gd name="T95" fmla="*/ 580 h 6912"/>
                <a:gd name="T96" fmla="*/ 958 w 3455"/>
                <a:gd name="T97" fmla="*/ 1152 h 6912"/>
                <a:gd name="T98" fmla="*/ 1543 w 3455"/>
                <a:gd name="T99" fmla="*/ 813 h 6912"/>
                <a:gd name="T100" fmla="*/ 1971 w 3455"/>
                <a:gd name="T101" fmla="*/ 855 h 6912"/>
                <a:gd name="T102" fmla="*/ 2094 w 3455"/>
                <a:gd name="T103" fmla="*/ 1265 h 6912"/>
                <a:gd name="T104" fmla="*/ 1727 w 3455"/>
                <a:gd name="T105" fmla="*/ 1535 h 6912"/>
                <a:gd name="T106" fmla="*/ 2266 w 3455"/>
                <a:gd name="T107" fmla="*/ 1749 h 6912"/>
                <a:gd name="T108" fmla="*/ 2685 w 3455"/>
                <a:gd name="T109" fmla="*/ 2250 h 69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3455" h="6912">
                  <a:moveTo>
                    <a:pt x="1727" y="383"/>
                  </a:moveTo>
                  <a:lnTo>
                    <a:pt x="1691" y="384"/>
                  </a:lnTo>
                  <a:lnTo>
                    <a:pt x="1621" y="391"/>
                  </a:lnTo>
                  <a:lnTo>
                    <a:pt x="1520" y="413"/>
                  </a:lnTo>
                  <a:lnTo>
                    <a:pt x="1457" y="434"/>
                  </a:lnTo>
                  <a:lnTo>
                    <a:pt x="1432" y="387"/>
                  </a:lnTo>
                  <a:lnTo>
                    <a:pt x="1373" y="299"/>
                  </a:lnTo>
                  <a:lnTo>
                    <a:pt x="1303" y="220"/>
                  </a:lnTo>
                  <a:lnTo>
                    <a:pt x="1223" y="151"/>
                  </a:lnTo>
                  <a:lnTo>
                    <a:pt x="1134" y="93"/>
                  </a:lnTo>
                  <a:lnTo>
                    <a:pt x="1036" y="49"/>
                  </a:lnTo>
                  <a:lnTo>
                    <a:pt x="933" y="17"/>
                  </a:lnTo>
                  <a:lnTo>
                    <a:pt x="823" y="1"/>
                  </a:lnTo>
                  <a:lnTo>
                    <a:pt x="767" y="0"/>
                  </a:lnTo>
                  <a:lnTo>
                    <a:pt x="728" y="0"/>
                  </a:lnTo>
                  <a:lnTo>
                    <a:pt x="650" y="8"/>
                  </a:lnTo>
                  <a:lnTo>
                    <a:pt x="575" y="23"/>
                  </a:lnTo>
                  <a:lnTo>
                    <a:pt x="503" y="46"/>
                  </a:lnTo>
                  <a:lnTo>
                    <a:pt x="434" y="74"/>
                  </a:lnTo>
                  <a:lnTo>
                    <a:pt x="370" y="110"/>
                  </a:lnTo>
                  <a:lnTo>
                    <a:pt x="308" y="152"/>
                  </a:lnTo>
                  <a:lnTo>
                    <a:pt x="250" y="198"/>
                  </a:lnTo>
                  <a:lnTo>
                    <a:pt x="198" y="252"/>
                  </a:lnTo>
                  <a:lnTo>
                    <a:pt x="152" y="308"/>
                  </a:lnTo>
                  <a:lnTo>
                    <a:pt x="110" y="370"/>
                  </a:lnTo>
                  <a:lnTo>
                    <a:pt x="74" y="434"/>
                  </a:lnTo>
                  <a:lnTo>
                    <a:pt x="46" y="504"/>
                  </a:lnTo>
                  <a:lnTo>
                    <a:pt x="23" y="576"/>
                  </a:lnTo>
                  <a:lnTo>
                    <a:pt x="8" y="650"/>
                  </a:lnTo>
                  <a:lnTo>
                    <a:pt x="0" y="728"/>
                  </a:lnTo>
                  <a:lnTo>
                    <a:pt x="0" y="767"/>
                  </a:lnTo>
                  <a:lnTo>
                    <a:pt x="0" y="6143"/>
                  </a:lnTo>
                  <a:lnTo>
                    <a:pt x="0" y="6183"/>
                  </a:lnTo>
                  <a:lnTo>
                    <a:pt x="8" y="6261"/>
                  </a:lnTo>
                  <a:lnTo>
                    <a:pt x="23" y="6336"/>
                  </a:lnTo>
                  <a:lnTo>
                    <a:pt x="46" y="6408"/>
                  </a:lnTo>
                  <a:lnTo>
                    <a:pt x="74" y="6477"/>
                  </a:lnTo>
                  <a:lnTo>
                    <a:pt x="110" y="6542"/>
                  </a:lnTo>
                  <a:lnTo>
                    <a:pt x="152" y="6602"/>
                  </a:lnTo>
                  <a:lnTo>
                    <a:pt x="198" y="6660"/>
                  </a:lnTo>
                  <a:lnTo>
                    <a:pt x="250" y="6712"/>
                  </a:lnTo>
                  <a:lnTo>
                    <a:pt x="308" y="6759"/>
                  </a:lnTo>
                  <a:lnTo>
                    <a:pt x="370" y="6801"/>
                  </a:lnTo>
                  <a:lnTo>
                    <a:pt x="434" y="6836"/>
                  </a:lnTo>
                  <a:lnTo>
                    <a:pt x="503" y="6865"/>
                  </a:lnTo>
                  <a:lnTo>
                    <a:pt x="575" y="6888"/>
                  </a:lnTo>
                  <a:lnTo>
                    <a:pt x="650" y="6903"/>
                  </a:lnTo>
                  <a:lnTo>
                    <a:pt x="728" y="6911"/>
                  </a:lnTo>
                  <a:lnTo>
                    <a:pt x="767" y="6912"/>
                  </a:lnTo>
                  <a:lnTo>
                    <a:pt x="823" y="6911"/>
                  </a:lnTo>
                  <a:lnTo>
                    <a:pt x="933" y="6893"/>
                  </a:lnTo>
                  <a:lnTo>
                    <a:pt x="1036" y="6863"/>
                  </a:lnTo>
                  <a:lnTo>
                    <a:pt x="1134" y="6819"/>
                  </a:lnTo>
                  <a:lnTo>
                    <a:pt x="1223" y="6761"/>
                  </a:lnTo>
                  <a:lnTo>
                    <a:pt x="1303" y="6692"/>
                  </a:lnTo>
                  <a:lnTo>
                    <a:pt x="1373" y="6613"/>
                  </a:lnTo>
                  <a:lnTo>
                    <a:pt x="1432" y="6523"/>
                  </a:lnTo>
                  <a:lnTo>
                    <a:pt x="1457" y="6476"/>
                  </a:lnTo>
                  <a:lnTo>
                    <a:pt x="1520" y="6499"/>
                  </a:lnTo>
                  <a:lnTo>
                    <a:pt x="1621" y="6520"/>
                  </a:lnTo>
                  <a:lnTo>
                    <a:pt x="1691" y="6528"/>
                  </a:lnTo>
                  <a:lnTo>
                    <a:pt x="1727" y="6528"/>
                  </a:lnTo>
                  <a:lnTo>
                    <a:pt x="1766" y="6528"/>
                  </a:lnTo>
                  <a:lnTo>
                    <a:pt x="1844" y="6519"/>
                  </a:lnTo>
                  <a:lnTo>
                    <a:pt x="1919" y="6503"/>
                  </a:lnTo>
                  <a:lnTo>
                    <a:pt x="1991" y="6482"/>
                  </a:lnTo>
                  <a:lnTo>
                    <a:pt x="2060" y="6453"/>
                  </a:lnTo>
                  <a:lnTo>
                    <a:pt x="2125" y="6417"/>
                  </a:lnTo>
                  <a:lnTo>
                    <a:pt x="2187" y="6375"/>
                  </a:lnTo>
                  <a:lnTo>
                    <a:pt x="2243" y="6327"/>
                  </a:lnTo>
                  <a:lnTo>
                    <a:pt x="2295" y="6276"/>
                  </a:lnTo>
                  <a:lnTo>
                    <a:pt x="2342" y="6219"/>
                  </a:lnTo>
                  <a:lnTo>
                    <a:pt x="2384" y="6157"/>
                  </a:lnTo>
                  <a:lnTo>
                    <a:pt x="2420" y="6093"/>
                  </a:lnTo>
                  <a:lnTo>
                    <a:pt x="2449" y="6024"/>
                  </a:lnTo>
                  <a:lnTo>
                    <a:pt x="2470" y="5952"/>
                  </a:lnTo>
                  <a:lnTo>
                    <a:pt x="2486" y="5877"/>
                  </a:lnTo>
                  <a:lnTo>
                    <a:pt x="2495" y="5799"/>
                  </a:lnTo>
                  <a:lnTo>
                    <a:pt x="2495" y="5760"/>
                  </a:lnTo>
                  <a:lnTo>
                    <a:pt x="2492" y="5692"/>
                  </a:lnTo>
                  <a:lnTo>
                    <a:pt x="2467" y="5564"/>
                  </a:lnTo>
                  <a:lnTo>
                    <a:pt x="2447" y="5504"/>
                  </a:lnTo>
                  <a:lnTo>
                    <a:pt x="2515" y="5476"/>
                  </a:lnTo>
                  <a:lnTo>
                    <a:pt x="2640" y="5406"/>
                  </a:lnTo>
                  <a:lnTo>
                    <a:pt x="2754" y="5318"/>
                  </a:lnTo>
                  <a:lnTo>
                    <a:pt x="2852" y="5216"/>
                  </a:lnTo>
                  <a:lnTo>
                    <a:pt x="2935" y="5099"/>
                  </a:lnTo>
                  <a:lnTo>
                    <a:pt x="3000" y="4969"/>
                  </a:lnTo>
                  <a:lnTo>
                    <a:pt x="3045" y="4831"/>
                  </a:lnTo>
                  <a:lnTo>
                    <a:pt x="3069" y="4684"/>
                  </a:lnTo>
                  <a:lnTo>
                    <a:pt x="3071" y="4608"/>
                  </a:lnTo>
                  <a:lnTo>
                    <a:pt x="3069" y="4549"/>
                  </a:lnTo>
                  <a:lnTo>
                    <a:pt x="3055" y="4435"/>
                  </a:lnTo>
                  <a:lnTo>
                    <a:pt x="3026" y="4326"/>
                  </a:lnTo>
                  <a:lnTo>
                    <a:pt x="2986" y="4221"/>
                  </a:lnTo>
                  <a:lnTo>
                    <a:pt x="2961" y="4170"/>
                  </a:lnTo>
                  <a:lnTo>
                    <a:pt x="3014" y="4149"/>
                  </a:lnTo>
                  <a:lnTo>
                    <a:pt x="3114" y="4092"/>
                  </a:lnTo>
                  <a:lnTo>
                    <a:pt x="3203" y="4022"/>
                  </a:lnTo>
                  <a:lnTo>
                    <a:pt x="3282" y="3940"/>
                  </a:lnTo>
                  <a:lnTo>
                    <a:pt x="3347" y="3846"/>
                  </a:lnTo>
                  <a:lnTo>
                    <a:pt x="3399" y="3744"/>
                  </a:lnTo>
                  <a:lnTo>
                    <a:pt x="3435" y="3633"/>
                  </a:lnTo>
                  <a:lnTo>
                    <a:pt x="3454" y="3516"/>
                  </a:lnTo>
                  <a:lnTo>
                    <a:pt x="3455" y="3456"/>
                  </a:lnTo>
                  <a:lnTo>
                    <a:pt x="3454" y="3394"/>
                  </a:lnTo>
                  <a:lnTo>
                    <a:pt x="3435" y="3277"/>
                  </a:lnTo>
                  <a:lnTo>
                    <a:pt x="3399" y="3166"/>
                  </a:lnTo>
                  <a:lnTo>
                    <a:pt x="3347" y="3064"/>
                  </a:lnTo>
                  <a:lnTo>
                    <a:pt x="3282" y="2971"/>
                  </a:lnTo>
                  <a:lnTo>
                    <a:pt x="3203" y="2888"/>
                  </a:lnTo>
                  <a:lnTo>
                    <a:pt x="3114" y="2819"/>
                  </a:lnTo>
                  <a:lnTo>
                    <a:pt x="3014" y="2762"/>
                  </a:lnTo>
                  <a:lnTo>
                    <a:pt x="2961" y="2740"/>
                  </a:lnTo>
                  <a:lnTo>
                    <a:pt x="2986" y="2690"/>
                  </a:lnTo>
                  <a:lnTo>
                    <a:pt x="3026" y="2586"/>
                  </a:lnTo>
                  <a:lnTo>
                    <a:pt x="3055" y="2477"/>
                  </a:lnTo>
                  <a:lnTo>
                    <a:pt x="3069" y="2363"/>
                  </a:lnTo>
                  <a:lnTo>
                    <a:pt x="3071" y="2304"/>
                  </a:lnTo>
                  <a:lnTo>
                    <a:pt x="3069" y="2227"/>
                  </a:lnTo>
                  <a:lnTo>
                    <a:pt x="3045" y="2079"/>
                  </a:lnTo>
                  <a:lnTo>
                    <a:pt x="3000" y="1941"/>
                  </a:lnTo>
                  <a:lnTo>
                    <a:pt x="2935" y="1813"/>
                  </a:lnTo>
                  <a:lnTo>
                    <a:pt x="2852" y="1696"/>
                  </a:lnTo>
                  <a:lnTo>
                    <a:pt x="2754" y="1592"/>
                  </a:lnTo>
                  <a:lnTo>
                    <a:pt x="2640" y="1504"/>
                  </a:lnTo>
                  <a:lnTo>
                    <a:pt x="2515" y="1435"/>
                  </a:lnTo>
                  <a:lnTo>
                    <a:pt x="2447" y="1408"/>
                  </a:lnTo>
                  <a:lnTo>
                    <a:pt x="2467" y="1346"/>
                  </a:lnTo>
                  <a:lnTo>
                    <a:pt x="2492" y="1218"/>
                  </a:lnTo>
                  <a:lnTo>
                    <a:pt x="2495" y="1152"/>
                  </a:lnTo>
                  <a:lnTo>
                    <a:pt x="2495" y="1111"/>
                  </a:lnTo>
                  <a:lnTo>
                    <a:pt x="2486" y="1035"/>
                  </a:lnTo>
                  <a:lnTo>
                    <a:pt x="2470" y="960"/>
                  </a:lnTo>
                  <a:lnTo>
                    <a:pt x="2449" y="888"/>
                  </a:lnTo>
                  <a:lnTo>
                    <a:pt x="2420" y="819"/>
                  </a:lnTo>
                  <a:lnTo>
                    <a:pt x="2384" y="753"/>
                  </a:lnTo>
                  <a:lnTo>
                    <a:pt x="2342" y="692"/>
                  </a:lnTo>
                  <a:lnTo>
                    <a:pt x="2295" y="635"/>
                  </a:lnTo>
                  <a:lnTo>
                    <a:pt x="2243" y="583"/>
                  </a:lnTo>
                  <a:lnTo>
                    <a:pt x="2187" y="535"/>
                  </a:lnTo>
                  <a:lnTo>
                    <a:pt x="2125" y="495"/>
                  </a:lnTo>
                  <a:lnTo>
                    <a:pt x="2060" y="459"/>
                  </a:lnTo>
                  <a:lnTo>
                    <a:pt x="1991" y="430"/>
                  </a:lnTo>
                  <a:lnTo>
                    <a:pt x="1919" y="407"/>
                  </a:lnTo>
                  <a:lnTo>
                    <a:pt x="1844" y="391"/>
                  </a:lnTo>
                  <a:lnTo>
                    <a:pt x="1766" y="384"/>
                  </a:lnTo>
                  <a:lnTo>
                    <a:pt x="1727" y="383"/>
                  </a:lnTo>
                  <a:close/>
                  <a:moveTo>
                    <a:pt x="2686" y="2304"/>
                  </a:moveTo>
                  <a:lnTo>
                    <a:pt x="2685" y="2363"/>
                  </a:lnTo>
                  <a:lnTo>
                    <a:pt x="2662" y="2475"/>
                  </a:lnTo>
                  <a:lnTo>
                    <a:pt x="2619" y="2579"/>
                  </a:lnTo>
                  <a:lnTo>
                    <a:pt x="2555" y="2670"/>
                  </a:lnTo>
                  <a:lnTo>
                    <a:pt x="2477" y="2749"/>
                  </a:lnTo>
                  <a:lnTo>
                    <a:pt x="2385" y="2811"/>
                  </a:lnTo>
                  <a:lnTo>
                    <a:pt x="2282" y="2854"/>
                  </a:lnTo>
                  <a:lnTo>
                    <a:pt x="2169" y="2877"/>
                  </a:lnTo>
                  <a:lnTo>
                    <a:pt x="2110" y="2880"/>
                  </a:lnTo>
                  <a:lnTo>
                    <a:pt x="2051" y="2877"/>
                  </a:lnTo>
                  <a:lnTo>
                    <a:pt x="1939" y="2854"/>
                  </a:lnTo>
                  <a:lnTo>
                    <a:pt x="1837" y="2811"/>
                  </a:lnTo>
                  <a:lnTo>
                    <a:pt x="1745" y="2749"/>
                  </a:lnTo>
                  <a:lnTo>
                    <a:pt x="1665" y="2670"/>
                  </a:lnTo>
                  <a:lnTo>
                    <a:pt x="1603" y="2579"/>
                  </a:lnTo>
                  <a:lnTo>
                    <a:pt x="1560" y="2475"/>
                  </a:lnTo>
                  <a:lnTo>
                    <a:pt x="1537" y="2363"/>
                  </a:lnTo>
                  <a:lnTo>
                    <a:pt x="1534" y="2304"/>
                  </a:lnTo>
                  <a:lnTo>
                    <a:pt x="1151" y="2304"/>
                  </a:lnTo>
                  <a:lnTo>
                    <a:pt x="1151" y="2353"/>
                  </a:lnTo>
                  <a:lnTo>
                    <a:pt x="1161" y="2449"/>
                  </a:lnTo>
                  <a:lnTo>
                    <a:pt x="1180" y="2543"/>
                  </a:lnTo>
                  <a:lnTo>
                    <a:pt x="1209" y="2634"/>
                  </a:lnTo>
                  <a:lnTo>
                    <a:pt x="1245" y="2720"/>
                  </a:lnTo>
                  <a:lnTo>
                    <a:pt x="1290" y="2801"/>
                  </a:lnTo>
                  <a:lnTo>
                    <a:pt x="1341" y="2878"/>
                  </a:lnTo>
                  <a:lnTo>
                    <a:pt x="1400" y="2949"/>
                  </a:lnTo>
                  <a:lnTo>
                    <a:pt x="1465" y="3014"/>
                  </a:lnTo>
                  <a:lnTo>
                    <a:pt x="1537" y="3073"/>
                  </a:lnTo>
                  <a:lnTo>
                    <a:pt x="1614" y="3125"/>
                  </a:lnTo>
                  <a:lnTo>
                    <a:pt x="1694" y="3169"/>
                  </a:lnTo>
                  <a:lnTo>
                    <a:pt x="1781" y="3205"/>
                  </a:lnTo>
                  <a:lnTo>
                    <a:pt x="1871" y="3234"/>
                  </a:lnTo>
                  <a:lnTo>
                    <a:pt x="1965" y="3253"/>
                  </a:lnTo>
                  <a:lnTo>
                    <a:pt x="2061" y="3263"/>
                  </a:lnTo>
                  <a:lnTo>
                    <a:pt x="2110" y="3263"/>
                  </a:lnTo>
                  <a:lnTo>
                    <a:pt x="2151" y="3263"/>
                  </a:lnTo>
                  <a:lnTo>
                    <a:pt x="2231" y="3256"/>
                  </a:lnTo>
                  <a:lnTo>
                    <a:pt x="2346" y="3234"/>
                  </a:lnTo>
                  <a:lnTo>
                    <a:pt x="2492" y="3184"/>
                  </a:lnTo>
                  <a:lnTo>
                    <a:pt x="2626" y="3110"/>
                  </a:lnTo>
                  <a:lnTo>
                    <a:pt x="2686" y="3067"/>
                  </a:lnTo>
                  <a:lnTo>
                    <a:pt x="2686" y="3071"/>
                  </a:lnTo>
                  <a:lnTo>
                    <a:pt x="2727" y="3073"/>
                  </a:lnTo>
                  <a:lnTo>
                    <a:pt x="2801" y="3089"/>
                  </a:lnTo>
                  <a:lnTo>
                    <a:pt x="2870" y="3117"/>
                  </a:lnTo>
                  <a:lnTo>
                    <a:pt x="2931" y="3159"/>
                  </a:lnTo>
                  <a:lnTo>
                    <a:pt x="2983" y="3211"/>
                  </a:lnTo>
                  <a:lnTo>
                    <a:pt x="3025" y="3272"/>
                  </a:lnTo>
                  <a:lnTo>
                    <a:pt x="3053" y="3341"/>
                  </a:lnTo>
                  <a:lnTo>
                    <a:pt x="3069" y="3416"/>
                  </a:lnTo>
                  <a:lnTo>
                    <a:pt x="3071" y="3456"/>
                  </a:lnTo>
                  <a:lnTo>
                    <a:pt x="3069" y="3495"/>
                  </a:lnTo>
                  <a:lnTo>
                    <a:pt x="3053" y="3570"/>
                  </a:lnTo>
                  <a:lnTo>
                    <a:pt x="3025" y="3639"/>
                  </a:lnTo>
                  <a:lnTo>
                    <a:pt x="2983" y="3701"/>
                  </a:lnTo>
                  <a:lnTo>
                    <a:pt x="2931" y="3753"/>
                  </a:lnTo>
                  <a:lnTo>
                    <a:pt x="2870" y="3794"/>
                  </a:lnTo>
                  <a:lnTo>
                    <a:pt x="2801" y="3823"/>
                  </a:lnTo>
                  <a:lnTo>
                    <a:pt x="2727" y="3837"/>
                  </a:lnTo>
                  <a:lnTo>
                    <a:pt x="2686" y="3839"/>
                  </a:lnTo>
                  <a:lnTo>
                    <a:pt x="2686" y="3845"/>
                  </a:lnTo>
                  <a:lnTo>
                    <a:pt x="2626" y="3800"/>
                  </a:lnTo>
                  <a:lnTo>
                    <a:pt x="2492" y="3728"/>
                  </a:lnTo>
                  <a:lnTo>
                    <a:pt x="2346" y="3676"/>
                  </a:lnTo>
                  <a:lnTo>
                    <a:pt x="2231" y="3655"/>
                  </a:lnTo>
                  <a:lnTo>
                    <a:pt x="2151" y="3647"/>
                  </a:lnTo>
                  <a:lnTo>
                    <a:pt x="2110" y="3647"/>
                  </a:lnTo>
                  <a:lnTo>
                    <a:pt x="2061" y="3649"/>
                  </a:lnTo>
                  <a:lnTo>
                    <a:pt x="1965" y="3657"/>
                  </a:lnTo>
                  <a:lnTo>
                    <a:pt x="1871" y="3678"/>
                  </a:lnTo>
                  <a:lnTo>
                    <a:pt x="1781" y="3705"/>
                  </a:lnTo>
                  <a:lnTo>
                    <a:pt x="1694" y="3742"/>
                  </a:lnTo>
                  <a:lnTo>
                    <a:pt x="1614" y="3787"/>
                  </a:lnTo>
                  <a:lnTo>
                    <a:pt x="1537" y="3837"/>
                  </a:lnTo>
                  <a:lnTo>
                    <a:pt x="1465" y="3897"/>
                  </a:lnTo>
                  <a:lnTo>
                    <a:pt x="1400" y="3963"/>
                  </a:lnTo>
                  <a:lnTo>
                    <a:pt x="1341" y="4033"/>
                  </a:lnTo>
                  <a:lnTo>
                    <a:pt x="1290" y="4110"/>
                  </a:lnTo>
                  <a:lnTo>
                    <a:pt x="1245" y="4192"/>
                  </a:lnTo>
                  <a:lnTo>
                    <a:pt x="1209" y="4278"/>
                  </a:lnTo>
                  <a:lnTo>
                    <a:pt x="1180" y="4367"/>
                  </a:lnTo>
                  <a:lnTo>
                    <a:pt x="1161" y="4461"/>
                  </a:lnTo>
                  <a:lnTo>
                    <a:pt x="1151" y="4558"/>
                  </a:lnTo>
                  <a:lnTo>
                    <a:pt x="1151" y="4608"/>
                  </a:lnTo>
                  <a:lnTo>
                    <a:pt x="1534" y="4608"/>
                  </a:lnTo>
                  <a:lnTo>
                    <a:pt x="1537" y="4549"/>
                  </a:lnTo>
                  <a:lnTo>
                    <a:pt x="1560" y="4437"/>
                  </a:lnTo>
                  <a:lnTo>
                    <a:pt x="1603" y="4333"/>
                  </a:lnTo>
                  <a:lnTo>
                    <a:pt x="1665" y="4241"/>
                  </a:lnTo>
                  <a:lnTo>
                    <a:pt x="1745" y="4163"/>
                  </a:lnTo>
                  <a:lnTo>
                    <a:pt x="1837" y="4101"/>
                  </a:lnTo>
                  <a:lnTo>
                    <a:pt x="1939" y="4056"/>
                  </a:lnTo>
                  <a:lnTo>
                    <a:pt x="2051" y="4033"/>
                  </a:lnTo>
                  <a:lnTo>
                    <a:pt x="2110" y="4032"/>
                  </a:lnTo>
                  <a:lnTo>
                    <a:pt x="2169" y="4033"/>
                  </a:lnTo>
                  <a:lnTo>
                    <a:pt x="2282" y="4056"/>
                  </a:lnTo>
                  <a:lnTo>
                    <a:pt x="2385" y="4101"/>
                  </a:lnTo>
                  <a:lnTo>
                    <a:pt x="2477" y="4163"/>
                  </a:lnTo>
                  <a:lnTo>
                    <a:pt x="2555" y="4241"/>
                  </a:lnTo>
                  <a:lnTo>
                    <a:pt x="2619" y="4333"/>
                  </a:lnTo>
                  <a:lnTo>
                    <a:pt x="2662" y="4437"/>
                  </a:lnTo>
                  <a:lnTo>
                    <a:pt x="2685" y="4549"/>
                  </a:lnTo>
                  <a:lnTo>
                    <a:pt x="2686" y="4608"/>
                  </a:lnTo>
                  <a:lnTo>
                    <a:pt x="2685" y="4660"/>
                  </a:lnTo>
                  <a:lnTo>
                    <a:pt x="2667" y="4761"/>
                  </a:lnTo>
                  <a:lnTo>
                    <a:pt x="2631" y="4854"/>
                  </a:lnTo>
                  <a:lnTo>
                    <a:pt x="2583" y="4939"/>
                  </a:lnTo>
                  <a:lnTo>
                    <a:pt x="2519" y="5014"/>
                  </a:lnTo>
                  <a:lnTo>
                    <a:pt x="2444" y="5077"/>
                  </a:lnTo>
                  <a:lnTo>
                    <a:pt x="2359" y="5126"/>
                  </a:lnTo>
                  <a:lnTo>
                    <a:pt x="2266" y="5162"/>
                  </a:lnTo>
                  <a:lnTo>
                    <a:pt x="2217" y="5172"/>
                  </a:lnTo>
                  <a:lnTo>
                    <a:pt x="2165" y="5132"/>
                  </a:lnTo>
                  <a:lnTo>
                    <a:pt x="2053" y="5066"/>
                  </a:lnTo>
                  <a:lnTo>
                    <a:pt x="1929" y="5018"/>
                  </a:lnTo>
                  <a:lnTo>
                    <a:pt x="1796" y="4994"/>
                  </a:lnTo>
                  <a:lnTo>
                    <a:pt x="1727" y="4991"/>
                  </a:lnTo>
                  <a:lnTo>
                    <a:pt x="1727" y="5376"/>
                  </a:lnTo>
                  <a:lnTo>
                    <a:pt x="1766" y="5377"/>
                  </a:lnTo>
                  <a:lnTo>
                    <a:pt x="1841" y="5393"/>
                  </a:lnTo>
                  <a:lnTo>
                    <a:pt x="1910" y="5422"/>
                  </a:lnTo>
                  <a:lnTo>
                    <a:pt x="1971" y="5463"/>
                  </a:lnTo>
                  <a:lnTo>
                    <a:pt x="2024" y="5515"/>
                  </a:lnTo>
                  <a:lnTo>
                    <a:pt x="2064" y="5576"/>
                  </a:lnTo>
                  <a:lnTo>
                    <a:pt x="2094" y="5645"/>
                  </a:lnTo>
                  <a:lnTo>
                    <a:pt x="2109" y="5720"/>
                  </a:lnTo>
                  <a:lnTo>
                    <a:pt x="2110" y="5760"/>
                  </a:lnTo>
                  <a:lnTo>
                    <a:pt x="2109" y="5799"/>
                  </a:lnTo>
                  <a:lnTo>
                    <a:pt x="2094" y="5874"/>
                  </a:lnTo>
                  <a:lnTo>
                    <a:pt x="2064" y="5943"/>
                  </a:lnTo>
                  <a:lnTo>
                    <a:pt x="2024" y="6005"/>
                  </a:lnTo>
                  <a:lnTo>
                    <a:pt x="1971" y="6057"/>
                  </a:lnTo>
                  <a:lnTo>
                    <a:pt x="1910" y="6098"/>
                  </a:lnTo>
                  <a:lnTo>
                    <a:pt x="1841" y="6127"/>
                  </a:lnTo>
                  <a:lnTo>
                    <a:pt x="1766" y="6142"/>
                  </a:lnTo>
                  <a:lnTo>
                    <a:pt x="1727" y="6143"/>
                  </a:lnTo>
                  <a:lnTo>
                    <a:pt x="1687" y="6142"/>
                  </a:lnTo>
                  <a:lnTo>
                    <a:pt x="1612" y="6127"/>
                  </a:lnTo>
                  <a:lnTo>
                    <a:pt x="1543" y="6098"/>
                  </a:lnTo>
                  <a:lnTo>
                    <a:pt x="1483" y="6057"/>
                  </a:lnTo>
                  <a:lnTo>
                    <a:pt x="1431" y="6005"/>
                  </a:lnTo>
                  <a:lnTo>
                    <a:pt x="1389" y="5943"/>
                  </a:lnTo>
                  <a:lnTo>
                    <a:pt x="1360" y="5874"/>
                  </a:lnTo>
                  <a:lnTo>
                    <a:pt x="1344" y="5799"/>
                  </a:lnTo>
                  <a:lnTo>
                    <a:pt x="1343" y="5760"/>
                  </a:lnTo>
                  <a:lnTo>
                    <a:pt x="958" y="5760"/>
                  </a:lnTo>
                  <a:lnTo>
                    <a:pt x="961" y="5828"/>
                  </a:lnTo>
                  <a:lnTo>
                    <a:pt x="986" y="5960"/>
                  </a:lnTo>
                  <a:lnTo>
                    <a:pt x="1032" y="6081"/>
                  </a:lnTo>
                  <a:lnTo>
                    <a:pt x="1097" y="6193"/>
                  </a:lnTo>
                  <a:lnTo>
                    <a:pt x="1136" y="6244"/>
                  </a:lnTo>
                  <a:lnTo>
                    <a:pt x="1127" y="6274"/>
                  </a:lnTo>
                  <a:lnTo>
                    <a:pt x="1101" y="6330"/>
                  </a:lnTo>
                  <a:lnTo>
                    <a:pt x="1066" y="6382"/>
                  </a:lnTo>
                  <a:lnTo>
                    <a:pt x="1025" y="6427"/>
                  </a:lnTo>
                  <a:lnTo>
                    <a:pt x="976" y="6466"/>
                  </a:lnTo>
                  <a:lnTo>
                    <a:pt x="922" y="6494"/>
                  </a:lnTo>
                  <a:lnTo>
                    <a:pt x="863" y="6516"/>
                  </a:lnTo>
                  <a:lnTo>
                    <a:pt x="800" y="6526"/>
                  </a:lnTo>
                  <a:lnTo>
                    <a:pt x="767" y="6528"/>
                  </a:lnTo>
                  <a:lnTo>
                    <a:pt x="728" y="6526"/>
                  </a:lnTo>
                  <a:lnTo>
                    <a:pt x="653" y="6510"/>
                  </a:lnTo>
                  <a:lnTo>
                    <a:pt x="584" y="6482"/>
                  </a:lnTo>
                  <a:lnTo>
                    <a:pt x="522" y="6440"/>
                  </a:lnTo>
                  <a:lnTo>
                    <a:pt x="470" y="6388"/>
                  </a:lnTo>
                  <a:lnTo>
                    <a:pt x="429" y="6327"/>
                  </a:lnTo>
                  <a:lnTo>
                    <a:pt x="400" y="6258"/>
                  </a:lnTo>
                  <a:lnTo>
                    <a:pt x="384" y="6183"/>
                  </a:lnTo>
                  <a:lnTo>
                    <a:pt x="383" y="6143"/>
                  </a:lnTo>
                  <a:lnTo>
                    <a:pt x="383" y="767"/>
                  </a:lnTo>
                  <a:lnTo>
                    <a:pt x="384" y="728"/>
                  </a:lnTo>
                  <a:lnTo>
                    <a:pt x="400" y="653"/>
                  </a:lnTo>
                  <a:lnTo>
                    <a:pt x="429" y="584"/>
                  </a:lnTo>
                  <a:lnTo>
                    <a:pt x="470" y="522"/>
                  </a:lnTo>
                  <a:lnTo>
                    <a:pt x="522" y="470"/>
                  </a:lnTo>
                  <a:lnTo>
                    <a:pt x="584" y="429"/>
                  </a:lnTo>
                  <a:lnTo>
                    <a:pt x="653" y="400"/>
                  </a:lnTo>
                  <a:lnTo>
                    <a:pt x="728" y="384"/>
                  </a:lnTo>
                  <a:lnTo>
                    <a:pt x="767" y="383"/>
                  </a:lnTo>
                  <a:lnTo>
                    <a:pt x="800" y="384"/>
                  </a:lnTo>
                  <a:lnTo>
                    <a:pt x="863" y="396"/>
                  </a:lnTo>
                  <a:lnTo>
                    <a:pt x="922" y="416"/>
                  </a:lnTo>
                  <a:lnTo>
                    <a:pt x="976" y="446"/>
                  </a:lnTo>
                  <a:lnTo>
                    <a:pt x="1025" y="483"/>
                  </a:lnTo>
                  <a:lnTo>
                    <a:pt x="1066" y="528"/>
                  </a:lnTo>
                  <a:lnTo>
                    <a:pt x="1101" y="580"/>
                  </a:lnTo>
                  <a:lnTo>
                    <a:pt x="1127" y="636"/>
                  </a:lnTo>
                  <a:lnTo>
                    <a:pt x="1136" y="666"/>
                  </a:lnTo>
                  <a:lnTo>
                    <a:pt x="1097" y="718"/>
                  </a:lnTo>
                  <a:lnTo>
                    <a:pt x="1032" y="829"/>
                  </a:lnTo>
                  <a:lnTo>
                    <a:pt x="986" y="951"/>
                  </a:lnTo>
                  <a:lnTo>
                    <a:pt x="961" y="1083"/>
                  </a:lnTo>
                  <a:lnTo>
                    <a:pt x="958" y="1152"/>
                  </a:lnTo>
                  <a:lnTo>
                    <a:pt x="1343" y="1152"/>
                  </a:lnTo>
                  <a:lnTo>
                    <a:pt x="1344" y="1111"/>
                  </a:lnTo>
                  <a:lnTo>
                    <a:pt x="1360" y="1036"/>
                  </a:lnTo>
                  <a:lnTo>
                    <a:pt x="1389" y="969"/>
                  </a:lnTo>
                  <a:lnTo>
                    <a:pt x="1431" y="907"/>
                  </a:lnTo>
                  <a:lnTo>
                    <a:pt x="1483" y="855"/>
                  </a:lnTo>
                  <a:lnTo>
                    <a:pt x="1543" y="813"/>
                  </a:lnTo>
                  <a:lnTo>
                    <a:pt x="1612" y="784"/>
                  </a:lnTo>
                  <a:lnTo>
                    <a:pt x="1687" y="769"/>
                  </a:lnTo>
                  <a:lnTo>
                    <a:pt x="1727" y="767"/>
                  </a:lnTo>
                  <a:lnTo>
                    <a:pt x="1766" y="769"/>
                  </a:lnTo>
                  <a:lnTo>
                    <a:pt x="1841" y="784"/>
                  </a:lnTo>
                  <a:lnTo>
                    <a:pt x="1910" y="813"/>
                  </a:lnTo>
                  <a:lnTo>
                    <a:pt x="1971" y="855"/>
                  </a:lnTo>
                  <a:lnTo>
                    <a:pt x="2024" y="907"/>
                  </a:lnTo>
                  <a:lnTo>
                    <a:pt x="2064" y="969"/>
                  </a:lnTo>
                  <a:lnTo>
                    <a:pt x="2094" y="1036"/>
                  </a:lnTo>
                  <a:lnTo>
                    <a:pt x="2109" y="1111"/>
                  </a:lnTo>
                  <a:lnTo>
                    <a:pt x="2110" y="1152"/>
                  </a:lnTo>
                  <a:lnTo>
                    <a:pt x="2109" y="1191"/>
                  </a:lnTo>
                  <a:lnTo>
                    <a:pt x="2094" y="1265"/>
                  </a:lnTo>
                  <a:lnTo>
                    <a:pt x="2064" y="1335"/>
                  </a:lnTo>
                  <a:lnTo>
                    <a:pt x="2024" y="1396"/>
                  </a:lnTo>
                  <a:lnTo>
                    <a:pt x="1971" y="1448"/>
                  </a:lnTo>
                  <a:lnTo>
                    <a:pt x="1910" y="1490"/>
                  </a:lnTo>
                  <a:lnTo>
                    <a:pt x="1841" y="1519"/>
                  </a:lnTo>
                  <a:lnTo>
                    <a:pt x="1766" y="1533"/>
                  </a:lnTo>
                  <a:lnTo>
                    <a:pt x="1727" y="1535"/>
                  </a:lnTo>
                  <a:lnTo>
                    <a:pt x="1727" y="1919"/>
                  </a:lnTo>
                  <a:lnTo>
                    <a:pt x="1796" y="1918"/>
                  </a:lnTo>
                  <a:lnTo>
                    <a:pt x="1929" y="1892"/>
                  </a:lnTo>
                  <a:lnTo>
                    <a:pt x="2053" y="1846"/>
                  </a:lnTo>
                  <a:lnTo>
                    <a:pt x="2165" y="1778"/>
                  </a:lnTo>
                  <a:lnTo>
                    <a:pt x="2217" y="1738"/>
                  </a:lnTo>
                  <a:lnTo>
                    <a:pt x="2266" y="1749"/>
                  </a:lnTo>
                  <a:lnTo>
                    <a:pt x="2359" y="1784"/>
                  </a:lnTo>
                  <a:lnTo>
                    <a:pt x="2444" y="1834"/>
                  </a:lnTo>
                  <a:lnTo>
                    <a:pt x="2519" y="1898"/>
                  </a:lnTo>
                  <a:lnTo>
                    <a:pt x="2583" y="1973"/>
                  </a:lnTo>
                  <a:lnTo>
                    <a:pt x="2631" y="2057"/>
                  </a:lnTo>
                  <a:lnTo>
                    <a:pt x="2667" y="2151"/>
                  </a:lnTo>
                  <a:lnTo>
                    <a:pt x="2685" y="2250"/>
                  </a:lnTo>
                  <a:lnTo>
                    <a:pt x="2686" y="2304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57" name="Freeform 7">
              <a:extLst>
                <a:ext uri="{FF2B5EF4-FFF2-40B4-BE49-F238E27FC236}">
                  <a16:creationId xmlns="" xmlns:a16="http://schemas.microsoft.com/office/drawing/2014/main" id="{699FA64D-9B1D-18A1-354A-5BCB5079417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07" y="-1019"/>
              <a:ext cx="2943" cy="3968"/>
            </a:xfrm>
            <a:custGeom>
              <a:avLst/>
              <a:gdLst>
                <a:gd name="T0" fmla="*/ 6813 w 8831"/>
                <a:gd name="T1" fmla="*/ 706 h 11905"/>
                <a:gd name="T2" fmla="*/ 5808 w 8831"/>
                <a:gd name="T3" fmla="*/ 222 h 11905"/>
                <a:gd name="T4" fmla="*/ 4708 w 8831"/>
                <a:gd name="T5" fmla="*/ 9 h 11905"/>
                <a:gd name="T6" fmla="*/ 4263 w 8831"/>
                <a:gd name="T7" fmla="*/ 386 h 11905"/>
                <a:gd name="T8" fmla="*/ 5292 w 8831"/>
                <a:gd name="T9" fmla="*/ 478 h 11905"/>
                <a:gd name="T10" fmla="*/ 6250 w 8831"/>
                <a:gd name="T11" fmla="*/ 822 h 11905"/>
                <a:gd name="T12" fmla="*/ 7099 w 8831"/>
                <a:gd name="T13" fmla="*/ 1406 h 11905"/>
                <a:gd name="T14" fmla="*/ 7661 w 8831"/>
                <a:gd name="T15" fmla="*/ 2020 h 11905"/>
                <a:gd name="T16" fmla="*/ 8159 w 8831"/>
                <a:gd name="T17" fmla="*/ 2908 h 11905"/>
                <a:gd name="T18" fmla="*/ 8415 w 8831"/>
                <a:gd name="T19" fmla="*/ 3896 h 11905"/>
                <a:gd name="T20" fmla="*/ 8431 w 8831"/>
                <a:gd name="T21" fmla="*/ 4794 h 11905"/>
                <a:gd name="T22" fmla="*/ 8129 w 8831"/>
                <a:gd name="T23" fmla="*/ 5992 h 11905"/>
                <a:gd name="T24" fmla="*/ 7482 w 8831"/>
                <a:gd name="T25" fmla="*/ 7035 h 11905"/>
                <a:gd name="T26" fmla="*/ 6642 w 8831"/>
                <a:gd name="T27" fmla="*/ 7778 h 11905"/>
                <a:gd name="T28" fmla="*/ 6076 w 8831"/>
                <a:gd name="T29" fmla="*/ 8309 h 11905"/>
                <a:gd name="T30" fmla="*/ 3051 w 8831"/>
                <a:gd name="T31" fmla="*/ 8832 h 11905"/>
                <a:gd name="T32" fmla="*/ 2637 w 8831"/>
                <a:gd name="T33" fmla="*/ 8171 h 11905"/>
                <a:gd name="T34" fmla="*/ 2070 w 8831"/>
                <a:gd name="T35" fmla="*/ 7696 h 11905"/>
                <a:gd name="T36" fmla="*/ 1162 w 8831"/>
                <a:gd name="T37" fmla="*/ 6799 h 11905"/>
                <a:gd name="T38" fmla="*/ 586 w 8831"/>
                <a:gd name="T39" fmla="*/ 5681 h 11905"/>
                <a:gd name="T40" fmla="*/ 384 w 8831"/>
                <a:gd name="T41" fmla="*/ 4420 h 11905"/>
                <a:gd name="T42" fmla="*/ 36 w 8831"/>
                <a:gd name="T43" fmla="*/ 4986 h 11905"/>
                <a:gd name="T44" fmla="*/ 426 w 8831"/>
                <a:gd name="T45" fmla="*/ 6315 h 11905"/>
                <a:gd name="T46" fmla="*/ 1208 w 8831"/>
                <a:gd name="T47" fmla="*/ 7453 h 11905"/>
                <a:gd name="T48" fmla="*/ 2018 w 8831"/>
                <a:gd name="T49" fmla="*/ 8125 h 11905"/>
                <a:gd name="T50" fmla="*/ 2463 w 8831"/>
                <a:gd name="T51" fmla="*/ 8566 h 11905"/>
                <a:gd name="T52" fmla="*/ 2112 w 8831"/>
                <a:gd name="T53" fmla="*/ 9217 h 11905"/>
                <a:gd name="T54" fmla="*/ 2496 w 8831"/>
                <a:gd name="T55" fmla="*/ 9601 h 11905"/>
                <a:gd name="T56" fmla="*/ 2889 w 8831"/>
                <a:gd name="T57" fmla="*/ 10618 h 11905"/>
                <a:gd name="T58" fmla="*/ 3015 w 8831"/>
                <a:gd name="T59" fmla="*/ 10745 h 11905"/>
                <a:gd name="T60" fmla="*/ 3277 w 8831"/>
                <a:gd name="T61" fmla="*/ 10928 h 11905"/>
                <a:gd name="T62" fmla="*/ 3493 w 8831"/>
                <a:gd name="T63" fmla="*/ 11442 h 11905"/>
                <a:gd name="T64" fmla="*/ 3917 w 8831"/>
                <a:gd name="T65" fmla="*/ 11792 h 11905"/>
                <a:gd name="T66" fmla="*/ 4416 w 8831"/>
                <a:gd name="T67" fmla="*/ 11905 h 11905"/>
                <a:gd name="T68" fmla="*/ 4915 w 8831"/>
                <a:gd name="T69" fmla="*/ 11792 h 11905"/>
                <a:gd name="T70" fmla="*/ 5340 w 8831"/>
                <a:gd name="T71" fmla="*/ 11442 h 11905"/>
                <a:gd name="T72" fmla="*/ 5554 w 8831"/>
                <a:gd name="T73" fmla="*/ 10928 h 11905"/>
                <a:gd name="T74" fmla="*/ 5817 w 8831"/>
                <a:gd name="T75" fmla="*/ 10745 h 11905"/>
                <a:gd name="T76" fmla="*/ 5943 w 8831"/>
                <a:gd name="T77" fmla="*/ 10618 h 11905"/>
                <a:gd name="T78" fmla="*/ 6336 w 8831"/>
                <a:gd name="T79" fmla="*/ 9601 h 11905"/>
                <a:gd name="T80" fmla="*/ 6719 w 8831"/>
                <a:gd name="T81" fmla="*/ 9217 h 11905"/>
                <a:gd name="T82" fmla="*/ 6359 w 8831"/>
                <a:gd name="T83" fmla="*/ 8569 h 11905"/>
                <a:gd name="T84" fmla="*/ 6801 w 8831"/>
                <a:gd name="T85" fmla="*/ 8134 h 11905"/>
                <a:gd name="T86" fmla="*/ 7592 w 8831"/>
                <a:gd name="T87" fmla="*/ 7484 h 11905"/>
                <a:gd name="T88" fmla="*/ 8369 w 8831"/>
                <a:gd name="T89" fmla="*/ 6387 h 11905"/>
                <a:gd name="T90" fmla="*/ 8778 w 8831"/>
                <a:gd name="T91" fmla="*/ 5102 h 11905"/>
                <a:gd name="T92" fmla="*/ 8818 w 8831"/>
                <a:gd name="T93" fmla="*/ 4077 h 11905"/>
                <a:gd name="T94" fmla="*/ 8590 w 8831"/>
                <a:gd name="T95" fmla="*/ 2977 h 11905"/>
                <a:gd name="T96" fmla="*/ 8094 w 8831"/>
                <a:gd name="T97" fmla="*/ 1973 h 11905"/>
                <a:gd name="T98" fmla="*/ 7439 w 8831"/>
                <a:gd name="T99" fmla="*/ 1198 h 11905"/>
                <a:gd name="T100" fmla="*/ 4152 w 8831"/>
                <a:gd name="T101" fmla="*/ 11475 h 11905"/>
                <a:gd name="T102" fmla="*/ 3848 w 8831"/>
                <a:gd name="T103" fmla="*/ 11269 h 11905"/>
                <a:gd name="T104" fmla="*/ 3673 w 8831"/>
                <a:gd name="T105" fmla="*/ 10945 h 11905"/>
                <a:gd name="T106" fmla="*/ 5183 w 8831"/>
                <a:gd name="T107" fmla="*/ 10792 h 11905"/>
                <a:gd name="T108" fmla="*/ 5074 w 8831"/>
                <a:gd name="T109" fmla="*/ 11151 h 11905"/>
                <a:gd name="T110" fmla="*/ 4814 w 8831"/>
                <a:gd name="T111" fmla="*/ 11410 h 11905"/>
                <a:gd name="T112" fmla="*/ 4456 w 8831"/>
                <a:gd name="T113" fmla="*/ 11521 h 11905"/>
                <a:gd name="T114" fmla="*/ 5567 w 8831"/>
                <a:gd name="T115" fmla="*/ 9984 h 11905"/>
                <a:gd name="T116" fmla="*/ 3206 w 8831"/>
                <a:gd name="T117" fmla="*/ 9310 h 11905"/>
                <a:gd name="T118" fmla="*/ 5582 w 8831"/>
                <a:gd name="T119" fmla="*/ 9601 h 119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8831" h="11905">
                  <a:moveTo>
                    <a:pt x="7439" y="1198"/>
                  </a:moveTo>
                  <a:lnTo>
                    <a:pt x="7354" y="1119"/>
                  </a:lnTo>
                  <a:lnTo>
                    <a:pt x="7180" y="971"/>
                  </a:lnTo>
                  <a:lnTo>
                    <a:pt x="7000" y="832"/>
                  </a:lnTo>
                  <a:lnTo>
                    <a:pt x="6813" y="706"/>
                  </a:lnTo>
                  <a:lnTo>
                    <a:pt x="6621" y="588"/>
                  </a:lnTo>
                  <a:lnTo>
                    <a:pt x="6424" y="480"/>
                  </a:lnTo>
                  <a:lnTo>
                    <a:pt x="6223" y="383"/>
                  </a:lnTo>
                  <a:lnTo>
                    <a:pt x="6017" y="297"/>
                  </a:lnTo>
                  <a:lnTo>
                    <a:pt x="5808" y="222"/>
                  </a:lnTo>
                  <a:lnTo>
                    <a:pt x="5593" y="157"/>
                  </a:lnTo>
                  <a:lnTo>
                    <a:pt x="5376" y="102"/>
                  </a:lnTo>
                  <a:lnTo>
                    <a:pt x="5156" y="60"/>
                  </a:lnTo>
                  <a:lnTo>
                    <a:pt x="4933" y="29"/>
                  </a:lnTo>
                  <a:lnTo>
                    <a:pt x="4708" y="9"/>
                  </a:lnTo>
                  <a:lnTo>
                    <a:pt x="4479" y="0"/>
                  </a:lnTo>
                  <a:lnTo>
                    <a:pt x="4250" y="3"/>
                  </a:lnTo>
                  <a:lnTo>
                    <a:pt x="4135" y="9"/>
                  </a:lnTo>
                  <a:lnTo>
                    <a:pt x="4158" y="392"/>
                  </a:lnTo>
                  <a:lnTo>
                    <a:pt x="4263" y="386"/>
                  </a:lnTo>
                  <a:lnTo>
                    <a:pt x="4473" y="385"/>
                  </a:lnTo>
                  <a:lnTo>
                    <a:pt x="4682" y="392"/>
                  </a:lnTo>
                  <a:lnTo>
                    <a:pt x="4888" y="410"/>
                  </a:lnTo>
                  <a:lnTo>
                    <a:pt x="5091" y="439"/>
                  </a:lnTo>
                  <a:lnTo>
                    <a:pt x="5292" y="478"/>
                  </a:lnTo>
                  <a:lnTo>
                    <a:pt x="5491" y="527"/>
                  </a:lnTo>
                  <a:lnTo>
                    <a:pt x="5686" y="586"/>
                  </a:lnTo>
                  <a:lnTo>
                    <a:pt x="5878" y="655"/>
                  </a:lnTo>
                  <a:lnTo>
                    <a:pt x="6066" y="734"/>
                  </a:lnTo>
                  <a:lnTo>
                    <a:pt x="6250" y="822"/>
                  </a:lnTo>
                  <a:lnTo>
                    <a:pt x="6430" y="920"/>
                  </a:lnTo>
                  <a:lnTo>
                    <a:pt x="6604" y="1028"/>
                  </a:lnTo>
                  <a:lnTo>
                    <a:pt x="6774" y="1145"/>
                  </a:lnTo>
                  <a:lnTo>
                    <a:pt x="6940" y="1270"/>
                  </a:lnTo>
                  <a:lnTo>
                    <a:pt x="7099" y="1406"/>
                  </a:lnTo>
                  <a:lnTo>
                    <a:pt x="7176" y="1478"/>
                  </a:lnTo>
                  <a:lnTo>
                    <a:pt x="7252" y="1550"/>
                  </a:lnTo>
                  <a:lnTo>
                    <a:pt x="7397" y="1701"/>
                  </a:lnTo>
                  <a:lnTo>
                    <a:pt x="7534" y="1858"/>
                  </a:lnTo>
                  <a:lnTo>
                    <a:pt x="7661" y="2020"/>
                  </a:lnTo>
                  <a:lnTo>
                    <a:pt x="7779" y="2188"/>
                  </a:lnTo>
                  <a:lnTo>
                    <a:pt x="7888" y="2360"/>
                  </a:lnTo>
                  <a:lnTo>
                    <a:pt x="7988" y="2539"/>
                  </a:lnTo>
                  <a:lnTo>
                    <a:pt x="8078" y="2722"/>
                  </a:lnTo>
                  <a:lnTo>
                    <a:pt x="8159" y="2908"/>
                  </a:lnTo>
                  <a:lnTo>
                    <a:pt x="8230" y="3099"/>
                  </a:lnTo>
                  <a:lnTo>
                    <a:pt x="8292" y="3294"/>
                  </a:lnTo>
                  <a:lnTo>
                    <a:pt x="8342" y="3491"/>
                  </a:lnTo>
                  <a:lnTo>
                    <a:pt x="8384" y="3692"/>
                  </a:lnTo>
                  <a:lnTo>
                    <a:pt x="8415" y="3896"/>
                  </a:lnTo>
                  <a:lnTo>
                    <a:pt x="8435" y="4103"/>
                  </a:lnTo>
                  <a:lnTo>
                    <a:pt x="8447" y="4312"/>
                  </a:lnTo>
                  <a:lnTo>
                    <a:pt x="8447" y="4417"/>
                  </a:lnTo>
                  <a:lnTo>
                    <a:pt x="8446" y="4544"/>
                  </a:lnTo>
                  <a:lnTo>
                    <a:pt x="8431" y="4794"/>
                  </a:lnTo>
                  <a:lnTo>
                    <a:pt x="8400" y="5043"/>
                  </a:lnTo>
                  <a:lnTo>
                    <a:pt x="8353" y="5288"/>
                  </a:lnTo>
                  <a:lnTo>
                    <a:pt x="8293" y="5527"/>
                  </a:lnTo>
                  <a:lnTo>
                    <a:pt x="8218" y="5763"/>
                  </a:lnTo>
                  <a:lnTo>
                    <a:pt x="8129" y="5992"/>
                  </a:lnTo>
                  <a:lnTo>
                    <a:pt x="8025" y="6216"/>
                  </a:lnTo>
                  <a:lnTo>
                    <a:pt x="7909" y="6432"/>
                  </a:lnTo>
                  <a:lnTo>
                    <a:pt x="7779" y="6642"/>
                  </a:lnTo>
                  <a:lnTo>
                    <a:pt x="7638" y="6842"/>
                  </a:lnTo>
                  <a:lnTo>
                    <a:pt x="7482" y="7035"/>
                  </a:lnTo>
                  <a:lnTo>
                    <a:pt x="7315" y="7218"/>
                  </a:lnTo>
                  <a:lnTo>
                    <a:pt x="7137" y="7392"/>
                  </a:lnTo>
                  <a:lnTo>
                    <a:pt x="6947" y="7555"/>
                  </a:lnTo>
                  <a:lnTo>
                    <a:pt x="6747" y="7708"/>
                  </a:lnTo>
                  <a:lnTo>
                    <a:pt x="6642" y="7778"/>
                  </a:lnTo>
                  <a:lnTo>
                    <a:pt x="6568" y="7827"/>
                  </a:lnTo>
                  <a:lnTo>
                    <a:pt x="6431" y="7935"/>
                  </a:lnTo>
                  <a:lnTo>
                    <a:pt x="6303" y="8052"/>
                  </a:lnTo>
                  <a:lnTo>
                    <a:pt x="6184" y="8177"/>
                  </a:lnTo>
                  <a:lnTo>
                    <a:pt x="6076" y="8309"/>
                  </a:lnTo>
                  <a:lnTo>
                    <a:pt x="5976" y="8451"/>
                  </a:lnTo>
                  <a:lnTo>
                    <a:pt x="5887" y="8599"/>
                  </a:lnTo>
                  <a:lnTo>
                    <a:pt x="5808" y="8753"/>
                  </a:lnTo>
                  <a:lnTo>
                    <a:pt x="5773" y="8832"/>
                  </a:lnTo>
                  <a:lnTo>
                    <a:pt x="3051" y="8832"/>
                  </a:lnTo>
                  <a:lnTo>
                    <a:pt x="3016" y="8753"/>
                  </a:lnTo>
                  <a:lnTo>
                    <a:pt x="2936" y="8597"/>
                  </a:lnTo>
                  <a:lnTo>
                    <a:pt x="2846" y="8448"/>
                  </a:lnTo>
                  <a:lnTo>
                    <a:pt x="2747" y="8307"/>
                  </a:lnTo>
                  <a:lnTo>
                    <a:pt x="2637" y="8171"/>
                  </a:lnTo>
                  <a:lnTo>
                    <a:pt x="2518" y="8046"/>
                  </a:lnTo>
                  <a:lnTo>
                    <a:pt x="2390" y="7928"/>
                  </a:lnTo>
                  <a:lnTo>
                    <a:pt x="2252" y="7820"/>
                  </a:lnTo>
                  <a:lnTo>
                    <a:pt x="2180" y="7771"/>
                  </a:lnTo>
                  <a:lnTo>
                    <a:pt x="2070" y="7696"/>
                  </a:lnTo>
                  <a:lnTo>
                    <a:pt x="1864" y="7538"/>
                  </a:lnTo>
                  <a:lnTo>
                    <a:pt x="1670" y="7369"/>
                  </a:lnTo>
                  <a:lnTo>
                    <a:pt x="1487" y="7189"/>
                  </a:lnTo>
                  <a:lnTo>
                    <a:pt x="1317" y="6999"/>
                  </a:lnTo>
                  <a:lnTo>
                    <a:pt x="1162" y="6799"/>
                  </a:lnTo>
                  <a:lnTo>
                    <a:pt x="1018" y="6590"/>
                  </a:lnTo>
                  <a:lnTo>
                    <a:pt x="888" y="6374"/>
                  </a:lnTo>
                  <a:lnTo>
                    <a:pt x="773" y="6149"/>
                  </a:lnTo>
                  <a:lnTo>
                    <a:pt x="672" y="5919"/>
                  </a:lnTo>
                  <a:lnTo>
                    <a:pt x="586" y="5681"/>
                  </a:lnTo>
                  <a:lnTo>
                    <a:pt x="514" y="5438"/>
                  </a:lnTo>
                  <a:lnTo>
                    <a:pt x="458" y="5189"/>
                  </a:lnTo>
                  <a:lnTo>
                    <a:pt x="417" y="4935"/>
                  </a:lnTo>
                  <a:lnTo>
                    <a:pt x="393" y="4679"/>
                  </a:lnTo>
                  <a:lnTo>
                    <a:pt x="384" y="4420"/>
                  </a:lnTo>
                  <a:lnTo>
                    <a:pt x="387" y="4287"/>
                  </a:lnTo>
                  <a:lnTo>
                    <a:pt x="3" y="4276"/>
                  </a:lnTo>
                  <a:lnTo>
                    <a:pt x="0" y="4420"/>
                  </a:lnTo>
                  <a:lnTo>
                    <a:pt x="10" y="4705"/>
                  </a:lnTo>
                  <a:lnTo>
                    <a:pt x="36" y="4986"/>
                  </a:lnTo>
                  <a:lnTo>
                    <a:pt x="80" y="5262"/>
                  </a:lnTo>
                  <a:lnTo>
                    <a:pt x="142" y="5534"/>
                  </a:lnTo>
                  <a:lnTo>
                    <a:pt x="220" y="5801"/>
                  </a:lnTo>
                  <a:lnTo>
                    <a:pt x="315" y="6061"/>
                  </a:lnTo>
                  <a:lnTo>
                    <a:pt x="426" y="6315"/>
                  </a:lnTo>
                  <a:lnTo>
                    <a:pt x="553" y="6560"/>
                  </a:lnTo>
                  <a:lnTo>
                    <a:pt x="694" y="6797"/>
                  </a:lnTo>
                  <a:lnTo>
                    <a:pt x="851" y="7026"/>
                  </a:lnTo>
                  <a:lnTo>
                    <a:pt x="1022" y="7244"/>
                  </a:lnTo>
                  <a:lnTo>
                    <a:pt x="1208" y="7453"/>
                  </a:lnTo>
                  <a:lnTo>
                    <a:pt x="1408" y="7650"/>
                  </a:lnTo>
                  <a:lnTo>
                    <a:pt x="1621" y="7836"/>
                  </a:lnTo>
                  <a:lnTo>
                    <a:pt x="1847" y="8008"/>
                  </a:lnTo>
                  <a:lnTo>
                    <a:pt x="1967" y="8089"/>
                  </a:lnTo>
                  <a:lnTo>
                    <a:pt x="2018" y="8125"/>
                  </a:lnTo>
                  <a:lnTo>
                    <a:pt x="2119" y="8201"/>
                  </a:lnTo>
                  <a:lnTo>
                    <a:pt x="2214" y="8285"/>
                  </a:lnTo>
                  <a:lnTo>
                    <a:pt x="2302" y="8373"/>
                  </a:lnTo>
                  <a:lnTo>
                    <a:pt x="2386" y="8468"/>
                  </a:lnTo>
                  <a:lnTo>
                    <a:pt x="2463" y="8566"/>
                  </a:lnTo>
                  <a:lnTo>
                    <a:pt x="2535" y="8669"/>
                  </a:lnTo>
                  <a:lnTo>
                    <a:pt x="2600" y="8778"/>
                  </a:lnTo>
                  <a:lnTo>
                    <a:pt x="2630" y="8832"/>
                  </a:lnTo>
                  <a:lnTo>
                    <a:pt x="2112" y="8832"/>
                  </a:lnTo>
                  <a:lnTo>
                    <a:pt x="2112" y="9217"/>
                  </a:lnTo>
                  <a:lnTo>
                    <a:pt x="2783" y="9217"/>
                  </a:lnTo>
                  <a:lnTo>
                    <a:pt x="2810" y="9310"/>
                  </a:lnTo>
                  <a:lnTo>
                    <a:pt x="2852" y="9502"/>
                  </a:lnTo>
                  <a:lnTo>
                    <a:pt x="2865" y="9601"/>
                  </a:lnTo>
                  <a:lnTo>
                    <a:pt x="2496" y="9601"/>
                  </a:lnTo>
                  <a:lnTo>
                    <a:pt x="2496" y="9984"/>
                  </a:lnTo>
                  <a:lnTo>
                    <a:pt x="2881" y="9984"/>
                  </a:lnTo>
                  <a:lnTo>
                    <a:pt x="2881" y="10560"/>
                  </a:lnTo>
                  <a:lnTo>
                    <a:pt x="2881" y="10581"/>
                  </a:lnTo>
                  <a:lnTo>
                    <a:pt x="2889" y="10618"/>
                  </a:lnTo>
                  <a:lnTo>
                    <a:pt x="2904" y="10653"/>
                  </a:lnTo>
                  <a:lnTo>
                    <a:pt x="2924" y="10683"/>
                  </a:lnTo>
                  <a:lnTo>
                    <a:pt x="2950" y="10709"/>
                  </a:lnTo>
                  <a:lnTo>
                    <a:pt x="2980" y="10730"/>
                  </a:lnTo>
                  <a:lnTo>
                    <a:pt x="3015" y="10745"/>
                  </a:lnTo>
                  <a:lnTo>
                    <a:pt x="3052" y="10752"/>
                  </a:lnTo>
                  <a:lnTo>
                    <a:pt x="3072" y="10753"/>
                  </a:lnTo>
                  <a:lnTo>
                    <a:pt x="3264" y="10753"/>
                  </a:lnTo>
                  <a:lnTo>
                    <a:pt x="3265" y="10812"/>
                  </a:lnTo>
                  <a:lnTo>
                    <a:pt x="3277" y="10928"/>
                  </a:lnTo>
                  <a:lnTo>
                    <a:pt x="3300" y="11041"/>
                  </a:lnTo>
                  <a:lnTo>
                    <a:pt x="3334" y="11149"/>
                  </a:lnTo>
                  <a:lnTo>
                    <a:pt x="3378" y="11252"/>
                  </a:lnTo>
                  <a:lnTo>
                    <a:pt x="3431" y="11350"/>
                  </a:lnTo>
                  <a:lnTo>
                    <a:pt x="3493" y="11442"/>
                  </a:lnTo>
                  <a:lnTo>
                    <a:pt x="3563" y="11528"/>
                  </a:lnTo>
                  <a:lnTo>
                    <a:pt x="3642" y="11606"/>
                  </a:lnTo>
                  <a:lnTo>
                    <a:pt x="3727" y="11676"/>
                  </a:lnTo>
                  <a:lnTo>
                    <a:pt x="3820" y="11738"/>
                  </a:lnTo>
                  <a:lnTo>
                    <a:pt x="3917" y="11792"/>
                  </a:lnTo>
                  <a:lnTo>
                    <a:pt x="4020" y="11835"/>
                  </a:lnTo>
                  <a:lnTo>
                    <a:pt x="4129" y="11869"/>
                  </a:lnTo>
                  <a:lnTo>
                    <a:pt x="4241" y="11892"/>
                  </a:lnTo>
                  <a:lnTo>
                    <a:pt x="4357" y="11904"/>
                  </a:lnTo>
                  <a:lnTo>
                    <a:pt x="4416" y="11905"/>
                  </a:lnTo>
                  <a:lnTo>
                    <a:pt x="4476" y="11904"/>
                  </a:lnTo>
                  <a:lnTo>
                    <a:pt x="4591" y="11892"/>
                  </a:lnTo>
                  <a:lnTo>
                    <a:pt x="4704" y="11869"/>
                  </a:lnTo>
                  <a:lnTo>
                    <a:pt x="4812" y="11835"/>
                  </a:lnTo>
                  <a:lnTo>
                    <a:pt x="4915" y="11792"/>
                  </a:lnTo>
                  <a:lnTo>
                    <a:pt x="5013" y="11738"/>
                  </a:lnTo>
                  <a:lnTo>
                    <a:pt x="5105" y="11676"/>
                  </a:lnTo>
                  <a:lnTo>
                    <a:pt x="5190" y="11606"/>
                  </a:lnTo>
                  <a:lnTo>
                    <a:pt x="5269" y="11528"/>
                  </a:lnTo>
                  <a:lnTo>
                    <a:pt x="5340" y="11442"/>
                  </a:lnTo>
                  <a:lnTo>
                    <a:pt x="5402" y="11350"/>
                  </a:lnTo>
                  <a:lnTo>
                    <a:pt x="5455" y="11252"/>
                  </a:lnTo>
                  <a:lnTo>
                    <a:pt x="5498" y="11149"/>
                  </a:lnTo>
                  <a:lnTo>
                    <a:pt x="5531" y="11041"/>
                  </a:lnTo>
                  <a:lnTo>
                    <a:pt x="5554" y="10928"/>
                  </a:lnTo>
                  <a:lnTo>
                    <a:pt x="5567" y="10812"/>
                  </a:lnTo>
                  <a:lnTo>
                    <a:pt x="5567" y="10753"/>
                  </a:lnTo>
                  <a:lnTo>
                    <a:pt x="5760" y="10753"/>
                  </a:lnTo>
                  <a:lnTo>
                    <a:pt x="5779" y="10752"/>
                  </a:lnTo>
                  <a:lnTo>
                    <a:pt x="5817" y="10745"/>
                  </a:lnTo>
                  <a:lnTo>
                    <a:pt x="5851" y="10730"/>
                  </a:lnTo>
                  <a:lnTo>
                    <a:pt x="5883" y="10709"/>
                  </a:lnTo>
                  <a:lnTo>
                    <a:pt x="5909" y="10683"/>
                  </a:lnTo>
                  <a:lnTo>
                    <a:pt x="5929" y="10653"/>
                  </a:lnTo>
                  <a:lnTo>
                    <a:pt x="5943" y="10618"/>
                  </a:lnTo>
                  <a:lnTo>
                    <a:pt x="5952" y="10581"/>
                  </a:lnTo>
                  <a:lnTo>
                    <a:pt x="5952" y="10560"/>
                  </a:lnTo>
                  <a:lnTo>
                    <a:pt x="5952" y="9984"/>
                  </a:lnTo>
                  <a:lnTo>
                    <a:pt x="6336" y="9984"/>
                  </a:lnTo>
                  <a:lnTo>
                    <a:pt x="6336" y="9601"/>
                  </a:lnTo>
                  <a:lnTo>
                    <a:pt x="5965" y="9601"/>
                  </a:lnTo>
                  <a:lnTo>
                    <a:pt x="5978" y="9502"/>
                  </a:lnTo>
                  <a:lnTo>
                    <a:pt x="6017" y="9310"/>
                  </a:lnTo>
                  <a:lnTo>
                    <a:pt x="6043" y="9217"/>
                  </a:lnTo>
                  <a:lnTo>
                    <a:pt x="6719" y="9217"/>
                  </a:lnTo>
                  <a:lnTo>
                    <a:pt x="6719" y="8832"/>
                  </a:lnTo>
                  <a:lnTo>
                    <a:pt x="6194" y="8832"/>
                  </a:lnTo>
                  <a:lnTo>
                    <a:pt x="6224" y="8778"/>
                  </a:lnTo>
                  <a:lnTo>
                    <a:pt x="6287" y="8671"/>
                  </a:lnTo>
                  <a:lnTo>
                    <a:pt x="6359" y="8569"/>
                  </a:lnTo>
                  <a:lnTo>
                    <a:pt x="6436" y="8471"/>
                  </a:lnTo>
                  <a:lnTo>
                    <a:pt x="6518" y="8379"/>
                  </a:lnTo>
                  <a:lnTo>
                    <a:pt x="6607" y="8292"/>
                  </a:lnTo>
                  <a:lnTo>
                    <a:pt x="6701" y="8210"/>
                  </a:lnTo>
                  <a:lnTo>
                    <a:pt x="6801" y="8134"/>
                  </a:lnTo>
                  <a:lnTo>
                    <a:pt x="6853" y="8099"/>
                  </a:lnTo>
                  <a:lnTo>
                    <a:pt x="6968" y="8020"/>
                  </a:lnTo>
                  <a:lnTo>
                    <a:pt x="7189" y="7853"/>
                  </a:lnTo>
                  <a:lnTo>
                    <a:pt x="7397" y="7674"/>
                  </a:lnTo>
                  <a:lnTo>
                    <a:pt x="7592" y="7484"/>
                  </a:lnTo>
                  <a:lnTo>
                    <a:pt x="7775" y="7284"/>
                  </a:lnTo>
                  <a:lnTo>
                    <a:pt x="7945" y="7072"/>
                  </a:lnTo>
                  <a:lnTo>
                    <a:pt x="8100" y="6854"/>
                  </a:lnTo>
                  <a:lnTo>
                    <a:pt x="8243" y="6625"/>
                  </a:lnTo>
                  <a:lnTo>
                    <a:pt x="8369" y="6387"/>
                  </a:lnTo>
                  <a:lnTo>
                    <a:pt x="8482" y="6142"/>
                  </a:lnTo>
                  <a:lnTo>
                    <a:pt x="8579" y="5892"/>
                  </a:lnTo>
                  <a:lnTo>
                    <a:pt x="8662" y="5634"/>
                  </a:lnTo>
                  <a:lnTo>
                    <a:pt x="8728" y="5370"/>
                  </a:lnTo>
                  <a:lnTo>
                    <a:pt x="8778" y="5102"/>
                  </a:lnTo>
                  <a:lnTo>
                    <a:pt x="8813" y="4830"/>
                  </a:lnTo>
                  <a:lnTo>
                    <a:pt x="8830" y="4555"/>
                  </a:lnTo>
                  <a:lnTo>
                    <a:pt x="8831" y="4417"/>
                  </a:lnTo>
                  <a:lnTo>
                    <a:pt x="8830" y="4303"/>
                  </a:lnTo>
                  <a:lnTo>
                    <a:pt x="8818" y="4077"/>
                  </a:lnTo>
                  <a:lnTo>
                    <a:pt x="8795" y="3851"/>
                  </a:lnTo>
                  <a:lnTo>
                    <a:pt x="8761" y="3629"/>
                  </a:lnTo>
                  <a:lnTo>
                    <a:pt x="8715" y="3409"/>
                  </a:lnTo>
                  <a:lnTo>
                    <a:pt x="8657" y="3191"/>
                  </a:lnTo>
                  <a:lnTo>
                    <a:pt x="8590" y="2977"/>
                  </a:lnTo>
                  <a:lnTo>
                    <a:pt x="8510" y="2766"/>
                  </a:lnTo>
                  <a:lnTo>
                    <a:pt x="8421" y="2561"/>
                  </a:lnTo>
                  <a:lnTo>
                    <a:pt x="8322" y="2360"/>
                  </a:lnTo>
                  <a:lnTo>
                    <a:pt x="8212" y="2164"/>
                  </a:lnTo>
                  <a:lnTo>
                    <a:pt x="8094" y="1973"/>
                  </a:lnTo>
                  <a:lnTo>
                    <a:pt x="7965" y="1789"/>
                  </a:lnTo>
                  <a:lnTo>
                    <a:pt x="7826" y="1611"/>
                  </a:lnTo>
                  <a:lnTo>
                    <a:pt x="7678" y="1440"/>
                  </a:lnTo>
                  <a:lnTo>
                    <a:pt x="7521" y="1276"/>
                  </a:lnTo>
                  <a:lnTo>
                    <a:pt x="7439" y="1198"/>
                  </a:lnTo>
                  <a:close/>
                  <a:moveTo>
                    <a:pt x="4416" y="11521"/>
                  </a:moveTo>
                  <a:lnTo>
                    <a:pt x="4377" y="11521"/>
                  </a:lnTo>
                  <a:lnTo>
                    <a:pt x="4299" y="11512"/>
                  </a:lnTo>
                  <a:lnTo>
                    <a:pt x="4224" y="11496"/>
                  </a:lnTo>
                  <a:lnTo>
                    <a:pt x="4152" y="11475"/>
                  </a:lnTo>
                  <a:lnTo>
                    <a:pt x="4083" y="11446"/>
                  </a:lnTo>
                  <a:lnTo>
                    <a:pt x="4018" y="11410"/>
                  </a:lnTo>
                  <a:lnTo>
                    <a:pt x="3956" y="11368"/>
                  </a:lnTo>
                  <a:lnTo>
                    <a:pt x="3900" y="11321"/>
                  </a:lnTo>
                  <a:lnTo>
                    <a:pt x="3848" y="11269"/>
                  </a:lnTo>
                  <a:lnTo>
                    <a:pt x="3801" y="11213"/>
                  </a:lnTo>
                  <a:lnTo>
                    <a:pt x="3759" y="11151"/>
                  </a:lnTo>
                  <a:lnTo>
                    <a:pt x="3725" y="11086"/>
                  </a:lnTo>
                  <a:lnTo>
                    <a:pt x="3694" y="11017"/>
                  </a:lnTo>
                  <a:lnTo>
                    <a:pt x="3673" y="10945"/>
                  </a:lnTo>
                  <a:lnTo>
                    <a:pt x="3657" y="10870"/>
                  </a:lnTo>
                  <a:lnTo>
                    <a:pt x="3650" y="10792"/>
                  </a:lnTo>
                  <a:lnTo>
                    <a:pt x="3648" y="10753"/>
                  </a:lnTo>
                  <a:lnTo>
                    <a:pt x="5184" y="10753"/>
                  </a:lnTo>
                  <a:lnTo>
                    <a:pt x="5183" y="10792"/>
                  </a:lnTo>
                  <a:lnTo>
                    <a:pt x="5176" y="10870"/>
                  </a:lnTo>
                  <a:lnTo>
                    <a:pt x="5160" y="10945"/>
                  </a:lnTo>
                  <a:lnTo>
                    <a:pt x="5138" y="11017"/>
                  </a:lnTo>
                  <a:lnTo>
                    <a:pt x="5108" y="11086"/>
                  </a:lnTo>
                  <a:lnTo>
                    <a:pt x="5074" y="11151"/>
                  </a:lnTo>
                  <a:lnTo>
                    <a:pt x="5032" y="11213"/>
                  </a:lnTo>
                  <a:lnTo>
                    <a:pt x="4984" y="11269"/>
                  </a:lnTo>
                  <a:lnTo>
                    <a:pt x="4933" y="11321"/>
                  </a:lnTo>
                  <a:lnTo>
                    <a:pt x="4875" y="11368"/>
                  </a:lnTo>
                  <a:lnTo>
                    <a:pt x="4814" y="11410"/>
                  </a:lnTo>
                  <a:lnTo>
                    <a:pt x="4750" y="11446"/>
                  </a:lnTo>
                  <a:lnTo>
                    <a:pt x="4681" y="11475"/>
                  </a:lnTo>
                  <a:lnTo>
                    <a:pt x="4609" y="11496"/>
                  </a:lnTo>
                  <a:lnTo>
                    <a:pt x="4534" y="11512"/>
                  </a:lnTo>
                  <a:lnTo>
                    <a:pt x="4456" y="11521"/>
                  </a:lnTo>
                  <a:lnTo>
                    <a:pt x="4416" y="11521"/>
                  </a:lnTo>
                  <a:close/>
                  <a:moveTo>
                    <a:pt x="5567" y="10369"/>
                  </a:moveTo>
                  <a:lnTo>
                    <a:pt x="3264" y="10369"/>
                  </a:lnTo>
                  <a:lnTo>
                    <a:pt x="3264" y="9984"/>
                  </a:lnTo>
                  <a:lnTo>
                    <a:pt x="5567" y="9984"/>
                  </a:lnTo>
                  <a:lnTo>
                    <a:pt x="5567" y="10369"/>
                  </a:lnTo>
                  <a:close/>
                  <a:moveTo>
                    <a:pt x="5582" y="9601"/>
                  </a:moveTo>
                  <a:lnTo>
                    <a:pt x="3249" y="9601"/>
                  </a:lnTo>
                  <a:lnTo>
                    <a:pt x="3238" y="9503"/>
                  </a:lnTo>
                  <a:lnTo>
                    <a:pt x="3206" y="9310"/>
                  </a:lnTo>
                  <a:lnTo>
                    <a:pt x="3185" y="9217"/>
                  </a:lnTo>
                  <a:lnTo>
                    <a:pt x="5641" y="9217"/>
                  </a:lnTo>
                  <a:lnTo>
                    <a:pt x="5621" y="9310"/>
                  </a:lnTo>
                  <a:lnTo>
                    <a:pt x="5590" y="9503"/>
                  </a:lnTo>
                  <a:lnTo>
                    <a:pt x="5582" y="9601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="" xmlns:a16="http://schemas.microsoft.com/office/drawing/2014/main" id="{B01159CF-B6EA-30E2-D7D9-F20FFAE5745D}"/>
              </a:ext>
            </a:extLst>
          </p:cNvPr>
          <p:cNvGrpSpPr/>
          <p:nvPr/>
        </p:nvGrpSpPr>
        <p:grpSpPr>
          <a:xfrm>
            <a:off x="7582871" y="5487297"/>
            <a:ext cx="955591" cy="955591"/>
            <a:chOff x="4484289" y="3190660"/>
            <a:chExt cx="955591" cy="955591"/>
          </a:xfrm>
        </p:grpSpPr>
        <p:sp>
          <p:nvSpPr>
            <p:cNvPr id="59" name="타원 58">
              <a:extLst>
                <a:ext uri="{FF2B5EF4-FFF2-40B4-BE49-F238E27FC236}">
                  <a16:creationId xmlns="" xmlns:a16="http://schemas.microsoft.com/office/drawing/2014/main" id="{DC75852B-6887-20DD-EABC-4DD87A0337BA}"/>
                </a:ext>
              </a:extLst>
            </p:cNvPr>
            <p:cNvSpPr/>
            <p:nvPr/>
          </p:nvSpPr>
          <p:spPr>
            <a:xfrm>
              <a:off x="4484289" y="3190660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grpSp>
          <p:nvGrpSpPr>
            <p:cNvPr id="60" name="Group 16">
              <a:extLst>
                <a:ext uri="{FF2B5EF4-FFF2-40B4-BE49-F238E27FC236}">
                  <a16:creationId xmlns="" xmlns:a16="http://schemas.microsoft.com/office/drawing/2014/main" id="{DC0E535E-99EE-2D5F-33F6-1505DF02658F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712761" y="3403235"/>
              <a:ext cx="498645" cy="530440"/>
              <a:chOff x="4308" y="2858"/>
              <a:chExt cx="643" cy="684"/>
            </a:xfrm>
            <a:solidFill>
              <a:schemeClr val="bg1"/>
            </a:solidFill>
          </p:grpSpPr>
          <p:sp>
            <p:nvSpPr>
              <p:cNvPr id="61" name="Freeform 17">
                <a:extLst>
                  <a:ext uri="{FF2B5EF4-FFF2-40B4-BE49-F238E27FC236}">
                    <a16:creationId xmlns="" xmlns:a16="http://schemas.microsoft.com/office/drawing/2014/main" id="{3C41B0AD-6D8F-5B19-5308-EB43D10E99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08" y="2858"/>
                <a:ext cx="239" cy="213"/>
              </a:xfrm>
              <a:custGeom>
                <a:avLst/>
                <a:gdLst>
                  <a:gd name="T0" fmla="*/ 56 w 239"/>
                  <a:gd name="T1" fmla="*/ 205 h 213"/>
                  <a:gd name="T2" fmla="*/ 71 w 239"/>
                  <a:gd name="T3" fmla="*/ 183 h 213"/>
                  <a:gd name="T4" fmla="*/ 108 w 239"/>
                  <a:gd name="T5" fmla="*/ 145 h 213"/>
                  <a:gd name="T6" fmla="*/ 150 w 239"/>
                  <a:gd name="T7" fmla="*/ 115 h 213"/>
                  <a:gd name="T8" fmla="*/ 198 w 239"/>
                  <a:gd name="T9" fmla="*/ 93 h 213"/>
                  <a:gd name="T10" fmla="*/ 225 w 239"/>
                  <a:gd name="T11" fmla="*/ 86 h 213"/>
                  <a:gd name="T12" fmla="*/ 232 w 239"/>
                  <a:gd name="T13" fmla="*/ 83 h 213"/>
                  <a:gd name="T14" fmla="*/ 236 w 239"/>
                  <a:gd name="T15" fmla="*/ 76 h 213"/>
                  <a:gd name="T16" fmla="*/ 239 w 239"/>
                  <a:gd name="T17" fmla="*/ 68 h 213"/>
                  <a:gd name="T18" fmla="*/ 235 w 239"/>
                  <a:gd name="T19" fmla="*/ 60 h 213"/>
                  <a:gd name="T20" fmla="*/ 226 w 239"/>
                  <a:gd name="T21" fmla="*/ 47 h 213"/>
                  <a:gd name="T22" fmla="*/ 204 w 239"/>
                  <a:gd name="T23" fmla="*/ 25 h 213"/>
                  <a:gd name="T24" fmla="*/ 176 w 239"/>
                  <a:gd name="T25" fmla="*/ 10 h 213"/>
                  <a:gd name="T26" fmla="*/ 145 w 239"/>
                  <a:gd name="T27" fmla="*/ 1 h 213"/>
                  <a:gd name="T28" fmla="*/ 128 w 239"/>
                  <a:gd name="T29" fmla="*/ 0 h 213"/>
                  <a:gd name="T30" fmla="*/ 102 w 239"/>
                  <a:gd name="T31" fmla="*/ 2 h 213"/>
                  <a:gd name="T32" fmla="*/ 56 w 239"/>
                  <a:gd name="T33" fmla="*/ 21 h 213"/>
                  <a:gd name="T34" fmla="*/ 21 w 239"/>
                  <a:gd name="T35" fmla="*/ 56 h 213"/>
                  <a:gd name="T36" fmla="*/ 2 w 239"/>
                  <a:gd name="T37" fmla="*/ 102 h 213"/>
                  <a:gd name="T38" fmla="*/ 0 w 239"/>
                  <a:gd name="T39" fmla="*/ 127 h 213"/>
                  <a:gd name="T40" fmla="*/ 1 w 239"/>
                  <a:gd name="T41" fmla="*/ 150 h 213"/>
                  <a:gd name="T42" fmla="*/ 16 w 239"/>
                  <a:gd name="T43" fmla="*/ 189 h 213"/>
                  <a:gd name="T44" fmla="*/ 28 w 239"/>
                  <a:gd name="T45" fmla="*/ 207 h 213"/>
                  <a:gd name="T46" fmla="*/ 34 w 239"/>
                  <a:gd name="T47" fmla="*/ 213 h 213"/>
                  <a:gd name="T48" fmla="*/ 41 w 239"/>
                  <a:gd name="T49" fmla="*/ 213 h 213"/>
                  <a:gd name="T50" fmla="*/ 50 w 239"/>
                  <a:gd name="T51" fmla="*/ 211 h 213"/>
                  <a:gd name="T52" fmla="*/ 56 w 239"/>
                  <a:gd name="T53" fmla="*/ 205 h 2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3">
                    <a:moveTo>
                      <a:pt x="56" y="205"/>
                    </a:moveTo>
                    <a:lnTo>
                      <a:pt x="71" y="183"/>
                    </a:lnTo>
                    <a:lnTo>
                      <a:pt x="108" y="145"/>
                    </a:lnTo>
                    <a:lnTo>
                      <a:pt x="150" y="115"/>
                    </a:lnTo>
                    <a:lnTo>
                      <a:pt x="198" y="93"/>
                    </a:lnTo>
                    <a:lnTo>
                      <a:pt x="225" y="86"/>
                    </a:lnTo>
                    <a:lnTo>
                      <a:pt x="232" y="83"/>
                    </a:lnTo>
                    <a:lnTo>
                      <a:pt x="236" y="76"/>
                    </a:lnTo>
                    <a:lnTo>
                      <a:pt x="239" y="68"/>
                    </a:lnTo>
                    <a:lnTo>
                      <a:pt x="235" y="60"/>
                    </a:lnTo>
                    <a:lnTo>
                      <a:pt x="226" y="47"/>
                    </a:lnTo>
                    <a:lnTo>
                      <a:pt x="204" y="25"/>
                    </a:lnTo>
                    <a:lnTo>
                      <a:pt x="176" y="10"/>
                    </a:lnTo>
                    <a:lnTo>
                      <a:pt x="145" y="1"/>
                    </a:lnTo>
                    <a:lnTo>
                      <a:pt x="128" y="0"/>
                    </a:lnTo>
                    <a:lnTo>
                      <a:pt x="102" y="2"/>
                    </a:lnTo>
                    <a:lnTo>
                      <a:pt x="56" y="21"/>
                    </a:lnTo>
                    <a:lnTo>
                      <a:pt x="21" y="56"/>
                    </a:lnTo>
                    <a:lnTo>
                      <a:pt x="2" y="102"/>
                    </a:lnTo>
                    <a:lnTo>
                      <a:pt x="0" y="127"/>
                    </a:lnTo>
                    <a:lnTo>
                      <a:pt x="1" y="150"/>
                    </a:lnTo>
                    <a:lnTo>
                      <a:pt x="16" y="189"/>
                    </a:lnTo>
                    <a:lnTo>
                      <a:pt x="28" y="207"/>
                    </a:lnTo>
                    <a:lnTo>
                      <a:pt x="34" y="213"/>
                    </a:lnTo>
                    <a:lnTo>
                      <a:pt x="41" y="213"/>
                    </a:lnTo>
                    <a:lnTo>
                      <a:pt x="50" y="211"/>
                    </a:lnTo>
                    <a:lnTo>
                      <a:pt x="56" y="20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2" name="Freeform 18">
                <a:extLst>
                  <a:ext uri="{FF2B5EF4-FFF2-40B4-BE49-F238E27FC236}">
                    <a16:creationId xmlns="" xmlns:a16="http://schemas.microsoft.com/office/drawing/2014/main" id="{622D2CE8-63F4-C28F-3F4A-E1242B9CBC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12" y="2858"/>
                <a:ext cx="239" cy="211"/>
              </a:xfrm>
              <a:custGeom>
                <a:avLst/>
                <a:gdLst>
                  <a:gd name="T0" fmla="*/ 111 w 239"/>
                  <a:gd name="T1" fmla="*/ 0 h 211"/>
                  <a:gd name="T2" fmla="*/ 95 w 239"/>
                  <a:gd name="T3" fmla="*/ 1 h 211"/>
                  <a:gd name="T4" fmla="*/ 63 w 239"/>
                  <a:gd name="T5" fmla="*/ 9 h 211"/>
                  <a:gd name="T6" fmla="*/ 36 w 239"/>
                  <a:gd name="T7" fmla="*/ 24 h 211"/>
                  <a:gd name="T8" fmla="*/ 13 w 239"/>
                  <a:gd name="T9" fmla="*/ 47 h 211"/>
                  <a:gd name="T10" fmla="*/ 4 w 239"/>
                  <a:gd name="T11" fmla="*/ 59 h 211"/>
                  <a:gd name="T12" fmla="*/ 0 w 239"/>
                  <a:gd name="T13" fmla="*/ 67 h 211"/>
                  <a:gd name="T14" fmla="*/ 3 w 239"/>
                  <a:gd name="T15" fmla="*/ 75 h 211"/>
                  <a:gd name="T16" fmla="*/ 7 w 239"/>
                  <a:gd name="T17" fmla="*/ 83 h 211"/>
                  <a:gd name="T18" fmla="*/ 15 w 239"/>
                  <a:gd name="T19" fmla="*/ 86 h 211"/>
                  <a:gd name="T20" fmla="*/ 41 w 239"/>
                  <a:gd name="T21" fmla="*/ 93 h 211"/>
                  <a:gd name="T22" fmla="*/ 90 w 239"/>
                  <a:gd name="T23" fmla="*/ 115 h 211"/>
                  <a:gd name="T24" fmla="*/ 133 w 239"/>
                  <a:gd name="T25" fmla="*/ 145 h 211"/>
                  <a:gd name="T26" fmla="*/ 170 w 239"/>
                  <a:gd name="T27" fmla="*/ 182 h 211"/>
                  <a:gd name="T28" fmla="*/ 184 w 239"/>
                  <a:gd name="T29" fmla="*/ 204 h 211"/>
                  <a:gd name="T30" fmla="*/ 191 w 239"/>
                  <a:gd name="T31" fmla="*/ 210 h 211"/>
                  <a:gd name="T32" fmla="*/ 199 w 239"/>
                  <a:gd name="T33" fmla="*/ 211 h 211"/>
                  <a:gd name="T34" fmla="*/ 207 w 239"/>
                  <a:gd name="T35" fmla="*/ 210 h 211"/>
                  <a:gd name="T36" fmla="*/ 213 w 239"/>
                  <a:gd name="T37" fmla="*/ 205 h 211"/>
                  <a:gd name="T38" fmla="*/ 224 w 239"/>
                  <a:gd name="T39" fmla="*/ 188 h 211"/>
                  <a:gd name="T40" fmla="*/ 238 w 239"/>
                  <a:gd name="T41" fmla="*/ 149 h 211"/>
                  <a:gd name="T42" fmla="*/ 239 w 239"/>
                  <a:gd name="T43" fmla="*/ 127 h 211"/>
                  <a:gd name="T44" fmla="*/ 238 w 239"/>
                  <a:gd name="T45" fmla="*/ 102 h 211"/>
                  <a:gd name="T46" fmla="*/ 218 w 239"/>
                  <a:gd name="T47" fmla="*/ 56 h 211"/>
                  <a:gd name="T48" fmla="*/ 183 w 239"/>
                  <a:gd name="T49" fmla="*/ 21 h 211"/>
                  <a:gd name="T50" fmla="*/ 138 w 239"/>
                  <a:gd name="T51" fmla="*/ 2 h 211"/>
                  <a:gd name="T52" fmla="*/ 111 w 239"/>
                  <a:gd name="T53" fmla="*/ 0 h 2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9" h="211">
                    <a:moveTo>
                      <a:pt x="111" y="0"/>
                    </a:moveTo>
                    <a:lnTo>
                      <a:pt x="95" y="1"/>
                    </a:lnTo>
                    <a:lnTo>
                      <a:pt x="63" y="9"/>
                    </a:lnTo>
                    <a:lnTo>
                      <a:pt x="36" y="24"/>
                    </a:lnTo>
                    <a:lnTo>
                      <a:pt x="13" y="47"/>
                    </a:lnTo>
                    <a:lnTo>
                      <a:pt x="4" y="59"/>
                    </a:lnTo>
                    <a:lnTo>
                      <a:pt x="0" y="67"/>
                    </a:lnTo>
                    <a:lnTo>
                      <a:pt x="3" y="75"/>
                    </a:lnTo>
                    <a:lnTo>
                      <a:pt x="7" y="83"/>
                    </a:lnTo>
                    <a:lnTo>
                      <a:pt x="15" y="86"/>
                    </a:lnTo>
                    <a:lnTo>
                      <a:pt x="41" y="93"/>
                    </a:lnTo>
                    <a:lnTo>
                      <a:pt x="90" y="115"/>
                    </a:lnTo>
                    <a:lnTo>
                      <a:pt x="133" y="145"/>
                    </a:lnTo>
                    <a:lnTo>
                      <a:pt x="170" y="182"/>
                    </a:lnTo>
                    <a:lnTo>
                      <a:pt x="184" y="204"/>
                    </a:lnTo>
                    <a:lnTo>
                      <a:pt x="191" y="210"/>
                    </a:lnTo>
                    <a:lnTo>
                      <a:pt x="199" y="211"/>
                    </a:lnTo>
                    <a:lnTo>
                      <a:pt x="207" y="210"/>
                    </a:lnTo>
                    <a:lnTo>
                      <a:pt x="213" y="205"/>
                    </a:lnTo>
                    <a:lnTo>
                      <a:pt x="224" y="188"/>
                    </a:lnTo>
                    <a:lnTo>
                      <a:pt x="238" y="149"/>
                    </a:lnTo>
                    <a:lnTo>
                      <a:pt x="239" y="127"/>
                    </a:lnTo>
                    <a:lnTo>
                      <a:pt x="238" y="102"/>
                    </a:lnTo>
                    <a:lnTo>
                      <a:pt x="218" y="56"/>
                    </a:lnTo>
                    <a:lnTo>
                      <a:pt x="183" y="21"/>
                    </a:lnTo>
                    <a:lnTo>
                      <a:pt x="138" y="2"/>
                    </a:lnTo>
                    <a:lnTo>
                      <a:pt x="111" y="0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3" name="Freeform 19">
                <a:extLst>
                  <a:ext uri="{FF2B5EF4-FFF2-40B4-BE49-F238E27FC236}">
                    <a16:creationId xmlns="" xmlns:a16="http://schemas.microsoft.com/office/drawing/2014/main" id="{9CAF70A1-9184-CFFA-0636-1853BE1AED6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349" y="2968"/>
                <a:ext cx="563" cy="574"/>
              </a:xfrm>
              <a:custGeom>
                <a:avLst/>
                <a:gdLst>
                  <a:gd name="T0" fmla="*/ 561 w 563"/>
                  <a:gd name="T1" fmla="*/ 244 h 574"/>
                  <a:gd name="T2" fmla="*/ 527 w 563"/>
                  <a:gd name="T3" fmla="*/ 145 h 574"/>
                  <a:gd name="T4" fmla="*/ 469 w 563"/>
                  <a:gd name="T5" fmla="*/ 70 h 574"/>
                  <a:gd name="T6" fmla="*/ 357 w 563"/>
                  <a:gd name="T7" fmla="*/ 10 h 574"/>
                  <a:gd name="T8" fmla="*/ 303 w 563"/>
                  <a:gd name="T9" fmla="*/ 1 h 574"/>
                  <a:gd name="T10" fmla="*/ 259 w 563"/>
                  <a:gd name="T11" fmla="*/ 1 h 574"/>
                  <a:gd name="T12" fmla="*/ 204 w 563"/>
                  <a:gd name="T13" fmla="*/ 10 h 574"/>
                  <a:gd name="T14" fmla="*/ 93 w 563"/>
                  <a:gd name="T15" fmla="*/ 71 h 574"/>
                  <a:gd name="T16" fmla="*/ 35 w 563"/>
                  <a:gd name="T17" fmla="*/ 146 h 574"/>
                  <a:gd name="T18" fmla="*/ 3 w 563"/>
                  <a:gd name="T19" fmla="*/ 244 h 574"/>
                  <a:gd name="T20" fmla="*/ 2 w 563"/>
                  <a:gd name="T21" fmla="*/ 311 h 574"/>
                  <a:gd name="T22" fmla="*/ 40 w 563"/>
                  <a:gd name="T23" fmla="*/ 423 h 574"/>
                  <a:gd name="T24" fmla="*/ 96 w 563"/>
                  <a:gd name="T25" fmla="*/ 490 h 574"/>
                  <a:gd name="T26" fmla="*/ 65 w 563"/>
                  <a:gd name="T27" fmla="*/ 535 h 574"/>
                  <a:gd name="T28" fmla="*/ 80 w 563"/>
                  <a:gd name="T29" fmla="*/ 567 h 574"/>
                  <a:gd name="T30" fmla="*/ 98 w 563"/>
                  <a:gd name="T31" fmla="*/ 574 h 574"/>
                  <a:gd name="T32" fmla="*/ 119 w 563"/>
                  <a:gd name="T33" fmla="*/ 566 h 574"/>
                  <a:gd name="T34" fmla="*/ 147 w 563"/>
                  <a:gd name="T35" fmla="*/ 527 h 574"/>
                  <a:gd name="T36" fmla="*/ 246 w 563"/>
                  <a:gd name="T37" fmla="*/ 560 h 574"/>
                  <a:gd name="T38" fmla="*/ 317 w 563"/>
                  <a:gd name="T39" fmla="*/ 560 h 574"/>
                  <a:gd name="T40" fmla="*/ 416 w 563"/>
                  <a:gd name="T41" fmla="*/ 527 h 574"/>
                  <a:gd name="T42" fmla="*/ 444 w 563"/>
                  <a:gd name="T43" fmla="*/ 566 h 574"/>
                  <a:gd name="T44" fmla="*/ 465 w 563"/>
                  <a:gd name="T45" fmla="*/ 574 h 574"/>
                  <a:gd name="T46" fmla="*/ 483 w 563"/>
                  <a:gd name="T47" fmla="*/ 567 h 574"/>
                  <a:gd name="T48" fmla="*/ 497 w 563"/>
                  <a:gd name="T49" fmla="*/ 535 h 574"/>
                  <a:gd name="T50" fmla="*/ 468 w 563"/>
                  <a:gd name="T51" fmla="*/ 490 h 574"/>
                  <a:gd name="T52" fmla="*/ 524 w 563"/>
                  <a:gd name="T53" fmla="*/ 423 h 574"/>
                  <a:gd name="T54" fmla="*/ 562 w 563"/>
                  <a:gd name="T55" fmla="*/ 311 h 574"/>
                  <a:gd name="T56" fmla="*/ 282 w 563"/>
                  <a:gd name="T57" fmla="*/ 482 h 574"/>
                  <a:gd name="T58" fmla="*/ 221 w 563"/>
                  <a:gd name="T59" fmla="*/ 473 h 574"/>
                  <a:gd name="T60" fmla="*/ 153 w 563"/>
                  <a:gd name="T61" fmla="*/ 436 h 574"/>
                  <a:gd name="T62" fmla="*/ 104 w 563"/>
                  <a:gd name="T63" fmla="*/ 377 h 574"/>
                  <a:gd name="T64" fmla="*/ 80 w 563"/>
                  <a:gd name="T65" fmla="*/ 301 h 574"/>
                  <a:gd name="T66" fmla="*/ 80 w 563"/>
                  <a:gd name="T67" fmla="*/ 255 h 574"/>
                  <a:gd name="T68" fmla="*/ 104 w 563"/>
                  <a:gd name="T69" fmla="*/ 184 h 574"/>
                  <a:gd name="T70" fmla="*/ 146 w 563"/>
                  <a:gd name="T71" fmla="*/ 129 h 574"/>
                  <a:gd name="T72" fmla="*/ 227 w 563"/>
                  <a:gd name="T73" fmla="*/ 86 h 574"/>
                  <a:gd name="T74" fmla="*/ 266 w 563"/>
                  <a:gd name="T75" fmla="*/ 79 h 574"/>
                  <a:gd name="T76" fmla="*/ 296 w 563"/>
                  <a:gd name="T77" fmla="*/ 79 h 574"/>
                  <a:gd name="T78" fmla="*/ 334 w 563"/>
                  <a:gd name="T79" fmla="*/ 85 h 574"/>
                  <a:gd name="T80" fmla="*/ 416 w 563"/>
                  <a:gd name="T81" fmla="*/ 129 h 574"/>
                  <a:gd name="T82" fmla="*/ 460 w 563"/>
                  <a:gd name="T83" fmla="*/ 184 h 574"/>
                  <a:gd name="T84" fmla="*/ 483 w 563"/>
                  <a:gd name="T85" fmla="*/ 255 h 574"/>
                  <a:gd name="T86" fmla="*/ 483 w 563"/>
                  <a:gd name="T87" fmla="*/ 301 h 574"/>
                  <a:gd name="T88" fmla="*/ 460 w 563"/>
                  <a:gd name="T89" fmla="*/ 377 h 574"/>
                  <a:gd name="T90" fmla="*/ 410 w 563"/>
                  <a:gd name="T91" fmla="*/ 436 h 574"/>
                  <a:gd name="T92" fmla="*/ 342 w 563"/>
                  <a:gd name="T93" fmla="*/ 473 h 574"/>
                  <a:gd name="T94" fmla="*/ 282 w 563"/>
                  <a:gd name="T95" fmla="*/ 482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</a:cxnLst>
                <a:rect l="0" t="0" r="r" b="b"/>
                <a:pathLst>
                  <a:path w="563" h="574">
                    <a:moveTo>
                      <a:pt x="563" y="281"/>
                    </a:moveTo>
                    <a:lnTo>
                      <a:pt x="561" y="244"/>
                    </a:lnTo>
                    <a:lnTo>
                      <a:pt x="543" y="175"/>
                    </a:lnTo>
                    <a:lnTo>
                      <a:pt x="527" y="145"/>
                    </a:lnTo>
                    <a:lnTo>
                      <a:pt x="511" y="117"/>
                    </a:lnTo>
                    <a:lnTo>
                      <a:pt x="469" y="70"/>
                    </a:lnTo>
                    <a:lnTo>
                      <a:pt x="416" y="34"/>
                    </a:lnTo>
                    <a:lnTo>
                      <a:pt x="357" y="10"/>
                    </a:lnTo>
                    <a:lnTo>
                      <a:pt x="324" y="3"/>
                    </a:lnTo>
                    <a:lnTo>
                      <a:pt x="303" y="1"/>
                    </a:lnTo>
                    <a:lnTo>
                      <a:pt x="282" y="0"/>
                    </a:lnTo>
                    <a:lnTo>
                      <a:pt x="259" y="1"/>
                    </a:lnTo>
                    <a:lnTo>
                      <a:pt x="237" y="4"/>
                    </a:lnTo>
                    <a:lnTo>
                      <a:pt x="204" y="10"/>
                    </a:lnTo>
                    <a:lnTo>
                      <a:pt x="145" y="34"/>
                    </a:lnTo>
                    <a:lnTo>
                      <a:pt x="93" y="71"/>
                    </a:lnTo>
                    <a:lnTo>
                      <a:pt x="52" y="118"/>
                    </a:lnTo>
                    <a:lnTo>
                      <a:pt x="35" y="146"/>
                    </a:lnTo>
                    <a:lnTo>
                      <a:pt x="19" y="177"/>
                    </a:lnTo>
                    <a:lnTo>
                      <a:pt x="3" y="244"/>
                    </a:lnTo>
                    <a:lnTo>
                      <a:pt x="0" y="281"/>
                    </a:lnTo>
                    <a:lnTo>
                      <a:pt x="2" y="311"/>
                    </a:lnTo>
                    <a:lnTo>
                      <a:pt x="15" y="370"/>
                    </a:lnTo>
                    <a:lnTo>
                      <a:pt x="40" y="423"/>
                    </a:lnTo>
                    <a:lnTo>
                      <a:pt x="74" y="470"/>
                    </a:lnTo>
                    <a:lnTo>
                      <a:pt x="96" y="490"/>
                    </a:lnTo>
                    <a:lnTo>
                      <a:pt x="72" y="524"/>
                    </a:lnTo>
                    <a:lnTo>
                      <a:pt x="65" y="535"/>
                    </a:lnTo>
                    <a:lnTo>
                      <a:pt x="70" y="560"/>
                    </a:lnTo>
                    <a:lnTo>
                      <a:pt x="80" y="567"/>
                    </a:lnTo>
                    <a:lnTo>
                      <a:pt x="88" y="573"/>
                    </a:lnTo>
                    <a:lnTo>
                      <a:pt x="98" y="574"/>
                    </a:lnTo>
                    <a:lnTo>
                      <a:pt x="106" y="573"/>
                    </a:lnTo>
                    <a:lnTo>
                      <a:pt x="119" y="566"/>
                    </a:lnTo>
                    <a:lnTo>
                      <a:pt x="124" y="561"/>
                    </a:lnTo>
                    <a:lnTo>
                      <a:pt x="147" y="527"/>
                    </a:lnTo>
                    <a:lnTo>
                      <a:pt x="179" y="542"/>
                    </a:lnTo>
                    <a:lnTo>
                      <a:pt x="246" y="560"/>
                    </a:lnTo>
                    <a:lnTo>
                      <a:pt x="282" y="561"/>
                    </a:lnTo>
                    <a:lnTo>
                      <a:pt x="317" y="560"/>
                    </a:lnTo>
                    <a:lnTo>
                      <a:pt x="385" y="542"/>
                    </a:lnTo>
                    <a:lnTo>
                      <a:pt x="416" y="527"/>
                    </a:lnTo>
                    <a:lnTo>
                      <a:pt x="440" y="561"/>
                    </a:lnTo>
                    <a:lnTo>
                      <a:pt x="444" y="566"/>
                    </a:lnTo>
                    <a:lnTo>
                      <a:pt x="458" y="573"/>
                    </a:lnTo>
                    <a:lnTo>
                      <a:pt x="465" y="574"/>
                    </a:lnTo>
                    <a:lnTo>
                      <a:pt x="475" y="573"/>
                    </a:lnTo>
                    <a:lnTo>
                      <a:pt x="483" y="567"/>
                    </a:lnTo>
                    <a:lnTo>
                      <a:pt x="493" y="560"/>
                    </a:lnTo>
                    <a:lnTo>
                      <a:pt x="497" y="535"/>
                    </a:lnTo>
                    <a:lnTo>
                      <a:pt x="491" y="524"/>
                    </a:lnTo>
                    <a:lnTo>
                      <a:pt x="468" y="490"/>
                    </a:lnTo>
                    <a:lnTo>
                      <a:pt x="489" y="470"/>
                    </a:lnTo>
                    <a:lnTo>
                      <a:pt x="524" y="423"/>
                    </a:lnTo>
                    <a:lnTo>
                      <a:pt x="548" y="370"/>
                    </a:lnTo>
                    <a:lnTo>
                      <a:pt x="562" y="311"/>
                    </a:lnTo>
                    <a:lnTo>
                      <a:pt x="563" y="281"/>
                    </a:lnTo>
                    <a:close/>
                    <a:moveTo>
                      <a:pt x="282" y="482"/>
                    </a:moveTo>
                    <a:lnTo>
                      <a:pt x="260" y="482"/>
                    </a:lnTo>
                    <a:lnTo>
                      <a:pt x="221" y="473"/>
                    </a:lnTo>
                    <a:lnTo>
                      <a:pt x="185" y="459"/>
                    </a:lnTo>
                    <a:lnTo>
                      <a:pt x="153" y="436"/>
                    </a:lnTo>
                    <a:lnTo>
                      <a:pt x="125" y="410"/>
                    </a:lnTo>
                    <a:lnTo>
                      <a:pt x="104" y="377"/>
                    </a:lnTo>
                    <a:lnTo>
                      <a:pt x="88" y="341"/>
                    </a:lnTo>
                    <a:lnTo>
                      <a:pt x="80" y="301"/>
                    </a:lnTo>
                    <a:lnTo>
                      <a:pt x="79" y="281"/>
                    </a:lnTo>
                    <a:lnTo>
                      <a:pt x="80" y="255"/>
                    </a:lnTo>
                    <a:lnTo>
                      <a:pt x="93" y="207"/>
                    </a:lnTo>
                    <a:lnTo>
                      <a:pt x="104" y="184"/>
                    </a:lnTo>
                    <a:lnTo>
                      <a:pt x="116" y="164"/>
                    </a:lnTo>
                    <a:lnTo>
                      <a:pt x="146" y="129"/>
                    </a:lnTo>
                    <a:lnTo>
                      <a:pt x="184" y="104"/>
                    </a:lnTo>
                    <a:lnTo>
                      <a:pt x="227" y="86"/>
                    </a:lnTo>
                    <a:lnTo>
                      <a:pt x="250" y="81"/>
                    </a:lnTo>
                    <a:lnTo>
                      <a:pt x="266" y="79"/>
                    </a:lnTo>
                    <a:lnTo>
                      <a:pt x="282" y="78"/>
                    </a:lnTo>
                    <a:lnTo>
                      <a:pt x="296" y="79"/>
                    </a:lnTo>
                    <a:lnTo>
                      <a:pt x="311" y="80"/>
                    </a:lnTo>
                    <a:lnTo>
                      <a:pt x="334" y="85"/>
                    </a:lnTo>
                    <a:lnTo>
                      <a:pt x="378" y="103"/>
                    </a:lnTo>
                    <a:lnTo>
                      <a:pt x="416" y="129"/>
                    </a:lnTo>
                    <a:lnTo>
                      <a:pt x="447" y="164"/>
                    </a:lnTo>
                    <a:lnTo>
                      <a:pt x="460" y="184"/>
                    </a:lnTo>
                    <a:lnTo>
                      <a:pt x="470" y="206"/>
                    </a:lnTo>
                    <a:lnTo>
                      <a:pt x="483" y="255"/>
                    </a:lnTo>
                    <a:lnTo>
                      <a:pt x="484" y="281"/>
                    </a:lnTo>
                    <a:lnTo>
                      <a:pt x="483" y="301"/>
                    </a:lnTo>
                    <a:lnTo>
                      <a:pt x="475" y="341"/>
                    </a:lnTo>
                    <a:lnTo>
                      <a:pt x="460" y="377"/>
                    </a:lnTo>
                    <a:lnTo>
                      <a:pt x="437" y="410"/>
                    </a:lnTo>
                    <a:lnTo>
                      <a:pt x="410" y="436"/>
                    </a:lnTo>
                    <a:lnTo>
                      <a:pt x="378" y="459"/>
                    </a:lnTo>
                    <a:lnTo>
                      <a:pt x="342" y="473"/>
                    </a:lnTo>
                    <a:lnTo>
                      <a:pt x="302" y="482"/>
                    </a:lnTo>
                    <a:lnTo>
                      <a:pt x="282" y="482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  <p:sp>
            <p:nvSpPr>
              <p:cNvPr id="64" name="Freeform 20">
                <a:extLst>
                  <a:ext uri="{FF2B5EF4-FFF2-40B4-BE49-F238E27FC236}">
                    <a16:creationId xmlns="" xmlns:a16="http://schemas.microsoft.com/office/drawing/2014/main" id="{0F25ECB8-7399-567E-B754-5CA328B9636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93" y="3105"/>
                <a:ext cx="162" cy="232"/>
              </a:xfrm>
              <a:custGeom>
                <a:avLst/>
                <a:gdLst>
                  <a:gd name="T0" fmla="*/ 151 w 162"/>
                  <a:gd name="T1" fmla="*/ 191 h 232"/>
                  <a:gd name="T2" fmla="*/ 73 w 162"/>
                  <a:gd name="T3" fmla="*/ 143 h 232"/>
                  <a:gd name="T4" fmla="*/ 70 w 162"/>
                  <a:gd name="T5" fmla="*/ 130 h 232"/>
                  <a:gd name="T6" fmla="*/ 60 w 162"/>
                  <a:gd name="T7" fmla="*/ 121 h 232"/>
                  <a:gd name="T8" fmla="*/ 65 w 162"/>
                  <a:gd name="T9" fmla="*/ 24 h 232"/>
                  <a:gd name="T10" fmla="*/ 63 w 162"/>
                  <a:gd name="T11" fmla="*/ 15 h 232"/>
                  <a:gd name="T12" fmla="*/ 51 w 162"/>
                  <a:gd name="T13" fmla="*/ 3 h 232"/>
                  <a:gd name="T14" fmla="*/ 42 w 162"/>
                  <a:gd name="T15" fmla="*/ 0 h 232"/>
                  <a:gd name="T16" fmla="*/ 33 w 162"/>
                  <a:gd name="T17" fmla="*/ 1 h 232"/>
                  <a:gd name="T18" fmla="*/ 21 w 162"/>
                  <a:gd name="T19" fmla="*/ 14 h 232"/>
                  <a:gd name="T20" fmla="*/ 20 w 162"/>
                  <a:gd name="T21" fmla="*/ 23 h 232"/>
                  <a:gd name="T22" fmla="*/ 15 w 162"/>
                  <a:gd name="T23" fmla="*/ 119 h 232"/>
                  <a:gd name="T24" fmla="*/ 9 w 162"/>
                  <a:gd name="T25" fmla="*/ 125 h 232"/>
                  <a:gd name="T26" fmla="*/ 1 w 162"/>
                  <a:gd name="T27" fmla="*/ 140 h 232"/>
                  <a:gd name="T28" fmla="*/ 0 w 162"/>
                  <a:gd name="T29" fmla="*/ 149 h 232"/>
                  <a:gd name="T30" fmla="*/ 1 w 162"/>
                  <a:gd name="T31" fmla="*/ 157 h 232"/>
                  <a:gd name="T32" fmla="*/ 6 w 162"/>
                  <a:gd name="T33" fmla="*/ 171 h 232"/>
                  <a:gd name="T34" fmla="*/ 16 w 162"/>
                  <a:gd name="T35" fmla="*/ 181 h 232"/>
                  <a:gd name="T36" fmla="*/ 30 w 162"/>
                  <a:gd name="T37" fmla="*/ 186 h 232"/>
                  <a:gd name="T38" fmla="*/ 38 w 162"/>
                  <a:gd name="T39" fmla="*/ 187 h 232"/>
                  <a:gd name="T40" fmla="*/ 45 w 162"/>
                  <a:gd name="T41" fmla="*/ 186 h 232"/>
                  <a:gd name="T42" fmla="*/ 53 w 162"/>
                  <a:gd name="T43" fmla="*/ 183 h 232"/>
                  <a:gd name="T44" fmla="*/ 127 w 162"/>
                  <a:gd name="T45" fmla="*/ 229 h 232"/>
                  <a:gd name="T46" fmla="*/ 133 w 162"/>
                  <a:gd name="T47" fmla="*/ 232 h 232"/>
                  <a:gd name="T48" fmla="*/ 140 w 162"/>
                  <a:gd name="T49" fmla="*/ 232 h 232"/>
                  <a:gd name="T50" fmla="*/ 145 w 162"/>
                  <a:gd name="T51" fmla="*/ 232 h 232"/>
                  <a:gd name="T52" fmla="*/ 154 w 162"/>
                  <a:gd name="T53" fmla="*/ 227 h 232"/>
                  <a:gd name="T54" fmla="*/ 159 w 162"/>
                  <a:gd name="T55" fmla="*/ 222 h 232"/>
                  <a:gd name="T56" fmla="*/ 162 w 162"/>
                  <a:gd name="T57" fmla="*/ 213 h 232"/>
                  <a:gd name="T58" fmla="*/ 158 w 162"/>
                  <a:gd name="T59" fmla="*/ 196 h 232"/>
                  <a:gd name="T60" fmla="*/ 151 w 162"/>
                  <a:gd name="T61" fmla="*/ 191 h 2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162" h="232">
                    <a:moveTo>
                      <a:pt x="151" y="191"/>
                    </a:moveTo>
                    <a:lnTo>
                      <a:pt x="73" y="143"/>
                    </a:lnTo>
                    <a:lnTo>
                      <a:pt x="70" y="130"/>
                    </a:lnTo>
                    <a:lnTo>
                      <a:pt x="60" y="121"/>
                    </a:lnTo>
                    <a:lnTo>
                      <a:pt x="65" y="24"/>
                    </a:lnTo>
                    <a:lnTo>
                      <a:pt x="63" y="15"/>
                    </a:lnTo>
                    <a:lnTo>
                      <a:pt x="51" y="3"/>
                    </a:lnTo>
                    <a:lnTo>
                      <a:pt x="42" y="0"/>
                    </a:lnTo>
                    <a:lnTo>
                      <a:pt x="33" y="1"/>
                    </a:lnTo>
                    <a:lnTo>
                      <a:pt x="21" y="14"/>
                    </a:lnTo>
                    <a:lnTo>
                      <a:pt x="20" y="23"/>
                    </a:lnTo>
                    <a:lnTo>
                      <a:pt x="15" y="119"/>
                    </a:lnTo>
                    <a:lnTo>
                      <a:pt x="9" y="125"/>
                    </a:lnTo>
                    <a:lnTo>
                      <a:pt x="1" y="140"/>
                    </a:lnTo>
                    <a:lnTo>
                      <a:pt x="0" y="149"/>
                    </a:lnTo>
                    <a:lnTo>
                      <a:pt x="1" y="157"/>
                    </a:lnTo>
                    <a:lnTo>
                      <a:pt x="6" y="171"/>
                    </a:lnTo>
                    <a:lnTo>
                      <a:pt x="16" y="181"/>
                    </a:lnTo>
                    <a:lnTo>
                      <a:pt x="30" y="186"/>
                    </a:lnTo>
                    <a:lnTo>
                      <a:pt x="38" y="187"/>
                    </a:lnTo>
                    <a:lnTo>
                      <a:pt x="45" y="186"/>
                    </a:lnTo>
                    <a:lnTo>
                      <a:pt x="53" y="183"/>
                    </a:lnTo>
                    <a:lnTo>
                      <a:pt x="127" y="229"/>
                    </a:lnTo>
                    <a:lnTo>
                      <a:pt x="133" y="232"/>
                    </a:lnTo>
                    <a:lnTo>
                      <a:pt x="140" y="232"/>
                    </a:lnTo>
                    <a:lnTo>
                      <a:pt x="145" y="232"/>
                    </a:lnTo>
                    <a:lnTo>
                      <a:pt x="154" y="227"/>
                    </a:lnTo>
                    <a:lnTo>
                      <a:pt x="159" y="222"/>
                    </a:lnTo>
                    <a:lnTo>
                      <a:pt x="162" y="213"/>
                    </a:lnTo>
                    <a:lnTo>
                      <a:pt x="158" y="196"/>
                    </a:lnTo>
                    <a:lnTo>
                      <a:pt x="151" y="191"/>
                    </a:lnTo>
                    <a:close/>
                  </a:path>
                </a:pathLst>
              </a:custGeom>
              <a:grpFill/>
              <a:ln w="9525">
                <a:solidFill>
                  <a:schemeClr val="accent1">
                    <a:lumMod val="50000"/>
                  </a:schemeClr>
                </a:solidFill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>
                  <a:solidFill>
                    <a:prstClr val="black">
                      <a:lumMod val="75000"/>
                      <a:lumOff val="25000"/>
                    </a:prstClr>
                  </a:solidFill>
                </a:endParaRPr>
              </a:p>
            </p:txBody>
          </p:sp>
        </p:grpSp>
      </p:grpSp>
      <p:grpSp>
        <p:nvGrpSpPr>
          <p:cNvPr id="65" name="그룹 64">
            <a:extLst>
              <a:ext uri="{FF2B5EF4-FFF2-40B4-BE49-F238E27FC236}">
                <a16:creationId xmlns="" xmlns:a16="http://schemas.microsoft.com/office/drawing/2014/main" id="{969EF878-8BDE-B581-1F92-DB3520E7BEA2}"/>
              </a:ext>
            </a:extLst>
          </p:cNvPr>
          <p:cNvGrpSpPr/>
          <p:nvPr/>
        </p:nvGrpSpPr>
        <p:grpSpPr>
          <a:xfrm>
            <a:off x="3029343" y="5487296"/>
            <a:ext cx="955591" cy="955591"/>
            <a:chOff x="5120534" y="4163246"/>
            <a:chExt cx="955591" cy="955591"/>
          </a:xfrm>
        </p:grpSpPr>
        <p:sp>
          <p:nvSpPr>
            <p:cNvPr id="66" name="타원 65">
              <a:extLst>
                <a:ext uri="{FF2B5EF4-FFF2-40B4-BE49-F238E27FC236}">
                  <a16:creationId xmlns="" xmlns:a16="http://schemas.microsoft.com/office/drawing/2014/main" id="{8A1DC60E-EA3A-1CB4-006D-D45B178EE19C}"/>
                </a:ext>
              </a:extLst>
            </p:cNvPr>
            <p:cNvSpPr/>
            <p:nvPr/>
          </p:nvSpPr>
          <p:spPr>
            <a:xfrm>
              <a:off x="5120534" y="4163246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67" name="Freeform 36">
              <a:extLst>
                <a:ext uri="{FF2B5EF4-FFF2-40B4-BE49-F238E27FC236}">
                  <a16:creationId xmlns="" xmlns:a16="http://schemas.microsoft.com/office/drawing/2014/main" id="{1E6A26CD-0369-D7BA-F23B-C68B4B2DA2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466598" y="4419481"/>
              <a:ext cx="263461" cy="443119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4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="" xmlns:a16="http://schemas.microsoft.com/office/drawing/2014/main" id="{CB6F3A56-D2C8-2825-047E-23C5DD3004A0}"/>
              </a:ext>
            </a:extLst>
          </p:cNvPr>
          <p:cNvGrpSpPr/>
          <p:nvPr/>
        </p:nvGrpSpPr>
        <p:grpSpPr>
          <a:xfrm>
            <a:off x="5336168" y="4158212"/>
            <a:ext cx="955591" cy="955591"/>
            <a:chOff x="6193769" y="3207655"/>
            <a:chExt cx="955591" cy="955591"/>
          </a:xfrm>
        </p:grpSpPr>
        <p:sp>
          <p:nvSpPr>
            <p:cNvPr id="69" name="타원 68">
              <a:extLst>
                <a:ext uri="{FF2B5EF4-FFF2-40B4-BE49-F238E27FC236}">
                  <a16:creationId xmlns="" xmlns:a16="http://schemas.microsoft.com/office/drawing/2014/main" id="{227E2BE6-73FA-0E8C-FE1E-2880FDE63A20}"/>
                </a:ext>
              </a:extLst>
            </p:cNvPr>
            <p:cNvSpPr/>
            <p:nvPr/>
          </p:nvSpPr>
          <p:spPr>
            <a:xfrm>
              <a:off x="6193769" y="3207655"/>
              <a:ext cx="955591" cy="955591"/>
            </a:xfrm>
            <a:prstGeom prst="ellipse">
              <a:avLst/>
            </a:prstGeom>
            <a:solidFill>
              <a:srgbClr val="12AFD2"/>
            </a:solidFill>
            <a:ln w="5715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  <p:sp>
          <p:nvSpPr>
            <p:cNvPr id="70" name="Freeform 11">
              <a:extLst>
                <a:ext uri="{FF2B5EF4-FFF2-40B4-BE49-F238E27FC236}">
                  <a16:creationId xmlns="" xmlns:a16="http://schemas.microsoft.com/office/drawing/2014/main" id="{2CCC800B-C81B-D416-89EA-0FC5D3532F7A}"/>
                </a:ext>
              </a:extLst>
            </p:cNvPr>
            <p:cNvSpPr>
              <a:spLocks noEditPoints="1"/>
            </p:cNvSpPr>
            <p:nvPr/>
          </p:nvSpPr>
          <p:spPr bwMode="auto">
            <a:xfrm flipH="1">
              <a:off x="6438407" y="3403236"/>
              <a:ext cx="432053" cy="530440"/>
            </a:xfrm>
            <a:custGeom>
              <a:avLst/>
              <a:gdLst>
                <a:gd name="T0" fmla="*/ 1930 w 2831"/>
                <a:gd name="T1" fmla="*/ 2787 h 3472"/>
                <a:gd name="T2" fmla="*/ 1791 w 2831"/>
                <a:gd name="T3" fmla="*/ 2855 h 3472"/>
                <a:gd name="T4" fmla="*/ 2114 w 2831"/>
                <a:gd name="T5" fmla="*/ 3172 h 3472"/>
                <a:gd name="T6" fmla="*/ 2628 w 2831"/>
                <a:gd name="T7" fmla="*/ 2656 h 3472"/>
                <a:gd name="T8" fmla="*/ 2538 w 2831"/>
                <a:gd name="T9" fmla="*/ 2529 h 3472"/>
                <a:gd name="T10" fmla="*/ 1440 w 2831"/>
                <a:gd name="T11" fmla="*/ 2529 h 3472"/>
                <a:gd name="T12" fmla="*/ 914 w 2831"/>
                <a:gd name="T13" fmla="*/ 2569 h 3472"/>
                <a:gd name="T14" fmla="*/ 928 w 2831"/>
                <a:gd name="T15" fmla="*/ 2433 h 3472"/>
                <a:gd name="T16" fmla="*/ 807 w 2831"/>
                <a:gd name="T17" fmla="*/ 2382 h 3472"/>
                <a:gd name="T18" fmla="*/ 439 w 2831"/>
                <a:gd name="T19" fmla="*/ 2514 h 3472"/>
                <a:gd name="T20" fmla="*/ 470 w 2831"/>
                <a:gd name="T21" fmla="*/ 2433 h 3472"/>
                <a:gd name="T22" fmla="*/ 2186 w 2831"/>
                <a:gd name="T23" fmla="*/ 2182 h 3472"/>
                <a:gd name="T24" fmla="*/ 2642 w 2831"/>
                <a:gd name="T25" fmla="*/ 2371 h 3472"/>
                <a:gd name="T26" fmla="*/ 2831 w 2831"/>
                <a:gd name="T27" fmla="*/ 2827 h 3472"/>
                <a:gd name="T28" fmla="*/ 2642 w 2831"/>
                <a:gd name="T29" fmla="*/ 3283 h 3472"/>
                <a:gd name="T30" fmla="*/ 2186 w 2831"/>
                <a:gd name="T31" fmla="*/ 3472 h 3472"/>
                <a:gd name="T32" fmla="*/ 1729 w 2831"/>
                <a:gd name="T33" fmla="*/ 3283 h 3472"/>
                <a:gd name="T34" fmla="*/ 1540 w 2831"/>
                <a:gd name="T35" fmla="*/ 2827 h 3472"/>
                <a:gd name="T36" fmla="*/ 1729 w 2831"/>
                <a:gd name="T37" fmla="*/ 2371 h 3472"/>
                <a:gd name="T38" fmla="*/ 2186 w 2831"/>
                <a:gd name="T39" fmla="*/ 2182 h 3472"/>
                <a:gd name="T40" fmla="*/ 1540 w 2831"/>
                <a:gd name="T41" fmla="*/ 2083 h 3472"/>
                <a:gd name="T42" fmla="*/ 914 w 2831"/>
                <a:gd name="T43" fmla="*/ 2123 h 3472"/>
                <a:gd name="T44" fmla="*/ 928 w 2831"/>
                <a:gd name="T45" fmla="*/ 1986 h 3472"/>
                <a:gd name="T46" fmla="*/ 807 w 2831"/>
                <a:gd name="T47" fmla="*/ 1957 h 3472"/>
                <a:gd name="T48" fmla="*/ 439 w 2831"/>
                <a:gd name="T49" fmla="*/ 2088 h 3472"/>
                <a:gd name="T50" fmla="*/ 470 w 2831"/>
                <a:gd name="T51" fmla="*/ 2007 h 3472"/>
                <a:gd name="T52" fmla="*/ 944 w 2831"/>
                <a:gd name="T53" fmla="*/ 1588 h 3472"/>
                <a:gd name="T54" fmla="*/ 1786 w 2831"/>
                <a:gd name="T55" fmla="*/ 1702 h 3472"/>
                <a:gd name="T56" fmla="*/ 904 w 2831"/>
                <a:gd name="T57" fmla="*/ 1716 h 3472"/>
                <a:gd name="T58" fmla="*/ 944 w 2831"/>
                <a:gd name="T59" fmla="*/ 1588 h 3472"/>
                <a:gd name="T60" fmla="*/ 800 w 2831"/>
                <a:gd name="T61" fmla="*/ 1548 h 3472"/>
                <a:gd name="T62" fmla="*/ 430 w 2831"/>
                <a:gd name="T63" fmla="*/ 1656 h 3472"/>
                <a:gd name="T64" fmla="*/ 484 w 2831"/>
                <a:gd name="T65" fmla="*/ 1589 h 3472"/>
                <a:gd name="T66" fmla="*/ 1738 w 2831"/>
                <a:gd name="T67" fmla="*/ 1140 h 3472"/>
                <a:gd name="T68" fmla="*/ 1778 w 2831"/>
                <a:gd name="T69" fmla="*/ 1269 h 3472"/>
                <a:gd name="T70" fmla="*/ 896 w 2831"/>
                <a:gd name="T71" fmla="*/ 1255 h 3472"/>
                <a:gd name="T72" fmla="*/ 769 w 2831"/>
                <a:gd name="T73" fmla="*/ 1030 h 3472"/>
                <a:gd name="T74" fmla="*/ 616 w 2831"/>
                <a:gd name="T75" fmla="*/ 1312 h 3472"/>
                <a:gd name="T76" fmla="*/ 423 w 2831"/>
                <a:gd name="T77" fmla="*/ 1202 h 3472"/>
                <a:gd name="T78" fmla="*/ 496 w 2831"/>
                <a:gd name="T79" fmla="*/ 1154 h 3472"/>
                <a:gd name="T80" fmla="*/ 548 w 2831"/>
                <a:gd name="T81" fmla="*/ 372 h 3472"/>
                <a:gd name="T82" fmla="*/ 681 w 2831"/>
                <a:gd name="T83" fmla="*/ 618 h 3472"/>
                <a:gd name="T84" fmla="*/ 1588 w 2831"/>
                <a:gd name="T85" fmla="*/ 597 h 3472"/>
                <a:gd name="T86" fmla="*/ 1683 w 2831"/>
                <a:gd name="T87" fmla="*/ 347 h 3472"/>
                <a:gd name="T88" fmla="*/ 2201 w 2831"/>
                <a:gd name="T89" fmla="*/ 438 h 3472"/>
                <a:gd name="T90" fmla="*/ 2118 w 2831"/>
                <a:gd name="T91" fmla="*/ 2037 h 3472"/>
                <a:gd name="T92" fmla="*/ 1412 w 2831"/>
                <a:gd name="T93" fmla="*/ 3005 h 3472"/>
                <a:gd name="T94" fmla="*/ 47 w 2831"/>
                <a:gd name="T95" fmla="*/ 3054 h 3472"/>
                <a:gd name="T96" fmla="*/ 21 w 2831"/>
                <a:gd name="T97" fmla="*/ 455 h 3472"/>
                <a:gd name="T98" fmla="*/ 1118 w 2831"/>
                <a:gd name="T99" fmla="*/ 99 h 3472"/>
                <a:gd name="T100" fmla="*/ 1053 w 2831"/>
                <a:gd name="T101" fmla="*/ 211 h 3472"/>
                <a:gd name="T102" fmla="*/ 1182 w 2831"/>
                <a:gd name="T103" fmla="*/ 211 h 3472"/>
                <a:gd name="T104" fmla="*/ 1118 w 2831"/>
                <a:gd name="T105" fmla="*/ 99 h 3472"/>
                <a:gd name="T106" fmla="*/ 1268 w 2831"/>
                <a:gd name="T107" fmla="*/ 85 h 3472"/>
                <a:gd name="T108" fmla="*/ 1328 w 2831"/>
                <a:gd name="T109" fmla="*/ 238 h 3472"/>
                <a:gd name="T110" fmla="*/ 1564 w 2831"/>
                <a:gd name="T111" fmla="*/ 312 h 3472"/>
                <a:gd name="T112" fmla="*/ 1547 w 2831"/>
                <a:gd name="T113" fmla="*/ 503 h 3472"/>
                <a:gd name="T114" fmla="*/ 711 w 2831"/>
                <a:gd name="T115" fmla="*/ 521 h 3472"/>
                <a:gd name="T116" fmla="*/ 657 w 2831"/>
                <a:gd name="T117" fmla="*/ 338 h 3472"/>
                <a:gd name="T118" fmla="*/ 889 w 2831"/>
                <a:gd name="T119" fmla="*/ 245 h 3472"/>
                <a:gd name="T120" fmla="*/ 954 w 2831"/>
                <a:gd name="T121" fmla="*/ 112 h 3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831" h="3472">
                  <a:moveTo>
                    <a:pt x="2538" y="2529"/>
                  </a:moveTo>
                  <a:lnTo>
                    <a:pt x="2517" y="2531"/>
                  </a:lnTo>
                  <a:lnTo>
                    <a:pt x="2496" y="2537"/>
                  </a:lnTo>
                  <a:lnTo>
                    <a:pt x="2476" y="2547"/>
                  </a:lnTo>
                  <a:lnTo>
                    <a:pt x="2459" y="2563"/>
                  </a:lnTo>
                  <a:lnTo>
                    <a:pt x="2124" y="2939"/>
                  </a:lnTo>
                  <a:lnTo>
                    <a:pt x="1950" y="2800"/>
                  </a:lnTo>
                  <a:lnTo>
                    <a:pt x="1930" y="2787"/>
                  </a:lnTo>
                  <a:lnTo>
                    <a:pt x="1909" y="2780"/>
                  </a:lnTo>
                  <a:lnTo>
                    <a:pt x="1888" y="2778"/>
                  </a:lnTo>
                  <a:lnTo>
                    <a:pt x="1866" y="2780"/>
                  </a:lnTo>
                  <a:lnTo>
                    <a:pt x="1845" y="2787"/>
                  </a:lnTo>
                  <a:lnTo>
                    <a:pt x="1826" y="2799"/>
                  </a:lnTo>
                  <a:lnTo>
                    <a:pt x="1810" y="2814"/>
                  </a:lnTo>
                  <a:lnTo>
                    <a:pt x="1797" y="2834"/>
                  </a:lnTo>
                  <a:lnTo>
                    <a:pt x="1791" y="2855"/>
                  </a:lnTo>
                  <a:lnTo>
                    <a:pt x="1788" y="2876"/>
                  </a:lnTo>
                  <a:lnTo>
                    <a:pt x="1791" y="2899"/>
                  </a:lnTo>
                  <a:lnTo>
                    <a:pt x="1797" y="2920"/>
                  </a:lnTo>
                  <a:lnTo>
                    <a:pt x="1809" y="2938"/>
                  </a:lnTo>
                  <a:lnTo>
                    <a:pt x="1826" y="2954"/>
                  </a:lnTo>
                  <a:lnTo>
                    <a:pt x="2073" y="3152"/>
                  </a:lnTo>
                  <a:lnTo>
                    <a:pt x="2093" y="3165"/>
                  </a:lnTo>
                  <a:lnTo>
                    <a:pt x="2114" y="3172"/>
                  </a:lnTo>
                  <a:lnTo>
                    <a:pt x="2135" y="3174"/>
                  </a:lnTo>
                  <a:lnTo>
                    <a:pt x="2156" y="3172"/>
                  </a:lnTo>
                  <a:lnTo>
                    <a:pt x="2175" y="3166"/>
                  </a:lnTo>
                  <a:lnTo>
                    <a:pt x="2194" y="3155"/>
                  </a:lnTo>
                  <a:lnTo>
                    <a:pt x="2210" y="3142"/>
                  </a:lnTo>
                  <a:lnTo>
                    <a:pt x="2607" y="2694"/>
                  </a:lnTo>
                  <a:lnTo>
                    <a:pt x="2620" y="2676"/>
                  </a:lnTo>
                  <a:lnTo>
                    <a:pt x="2628" y="2656"/>
                  </a:lnTo>
                  <a:lnTo>
                    <a:pt x="2633" y="2633"/>
                  </a:lnTo>
                  <a:lnTo>
                    <a:pt x="2631" y="2612"/>
                  </a:lnTo>
                  <a:lnTo>
                    <a:pt x="2625" y="2591"/>
                  </a:lnTo>
                  <a:lnTo>
                    <a:pt x="2615" y="2571"/>
                  </a:lnTo>
                  <a:lnTo>
                    <a:pt x="2599" y="2555"/>
                  </a:lnTo>
                  <a:lnTo>
                    <a:pt x="2580" y="2542"/>
                  </a:lnTo>
                  <a:lnTo>
                    <a:pt x="2560" y="2534"/>
                  </a:lnTo>
                  <a:lnTo>
                    <a:pt x="2538" y="2529"/>
                  </a:lnTo>
                  <a:close/>
                  <a:moveTo>
                    <a:pt x="944" y="2430"/>
                  </a:moveTo>
                  <a:lnTo>
                    <a:pt x="1391" y="2430"/>
                  </a:lnTo>
                  <a:lnTo>
                    <a:pt x="1406" y="2433"/>
                  </a:lnTo>
                  <a:lnTo>
                    <a:pt x="1420" y="2440"/>
                  </a:lnTo>
                  <a:lnTo>
                    <a:pt x="1431" y="2450"/>
                  </a:lnTo>
                  <a:lnTo>
                    <a:pt x="1438" y="2464"/>
                  </a:lnTo>
                  <a:lnTo>
                    <a:pt x="1440" y="2480"/>
                  </a:lnTo>
                  <a:lnTo>
                    <a:pt x="1440" y="2529"/>
                  </a:lnTo>
                  <a:lnTo>
                    <a:pt x="1438" y="2545"/>
                  </a:lnTo>
                  <a:lnTo>
                    <a:pt x="1431" y="2559"/>
                  </a:lnTo>
                  <a:lnTo>
                    <a:pt x="1420" y="2569"/>
                  </a:lnTo>
                  <a:lnTo>
                    <a:pt x="1406" y="2577"/>
                  </a:lnTo>
                  <a:lnTo>
                    <a:pt x="1391" y="2579"/>
                  </a:lnTo>
                  <a:lnTo>
                    <a:pt x="944" y="2579"/>
                  </a:lnTo>
                  <a:lnTo>
                    <a:pt x="928" y="2577"/>
                  </a:lnTo>
                  <a:lnTo>
                    <a:pt x="914" y="2569"/>
                  </a:lnTo>
                  <a:lnTo>
                    <a:pt x="904" y="2559"/>
                  </a:lnTo>
                  <a:lnTo>
                    <a:pt x="896" y="2545"/>
                  </a:lnTo>
                  <a:lnTo>
                    <a:pt x="894" y="2529"/>
                  </a:lnTo>
                  <a:lnTo>
                    <a:pt x="894" y="2480"/>
                  </a:lnTo>
                  <a:lnTo>
                    <a:pt x="896" y="2464"/>
                  </a:lnTo>
                  <a:lnTo>
                    <a:pt x="904" y="2450"/>
                  </a:lnTo>
                  <a:lnTo>
                    <a:pt x="914" y="2440"/>
                  </a:lnTo>
                  <a:lnTo>
                    <a:pt x="928" y="2433"/>
                  </a:lnTo>
                  <a:lnTo>
                    <a:pt x="944" y="2430"/>
                  </a:lnTo>
                  <a:close/>
                  <a:moveTo>
                    <a:pt x="769" y="2319"/>
                  </a:moveTo>
                  <a:lnTo>
                    <a:pt x="783" y="2322"/>
                  </a:lnTo>
                  <a:lnTo>
                    <a:pt x="795" y="2330"/>
                  </a:lnTo>
                  <a:lnTo>
                    <a:pt x="805" y="2341"/>
                  </a:lnTo>
                  <a:lnTo>
                    <a:pt x="810" y="2355"/>
                  </a:lnTo>
                  <a:lnTo>
                    <a:pt x="810" y="2368"/>
                  </a:lnTo>
                  <a:lnTo>
                    <a:pt x="807" y="2382"/>
                  </a:lnTo>
                  <a:lnTo>
                    <a:pt x="800" y="2395"/>
                  </a:lnTo>
                  <a:lnTo>
                    <a:pt x="616" y="2600"/>
                  </a:lnTo>
                  <a:lnTo>
                    <a:pt x="606" y="2608"/>
                  </a:lnTo>
                  <a:lnTo>
                    <a:pt x="594" y="2613"/>
                  </a:lnTo>
                  <a:lnTo>
                    <a:pt x="581" y="2616"/>
                  </a:lnTo>
                  <a:lnTo>
                    <a:pt x="567" y="2612"/>
                  </a:lnTo>
                  <a:lnTo>
                    <a:pt x="553" y="2605"/>
                  </a:lnTo>
                  <a:lnTo>
                    <a:pt x="439" y="2514"/>
                  </a:lnTo>
                  <a:lnTo>
                    <a:pt x="430" y="2503"/>
                  </a:lnTo>
                  <a:lnTo>
                    <a:pt x="423" y="2490"/>
                  </a:lnTo>
                  <a:lnTo>
                    <a:pt x="422" y="2477"/>
                  </a:lnTo>
                  <a:lnTo>
                    <a:pt x="425" y="2463"/>
                  </a:lnTo>
                  <a:lnTo>
                    <a:pt x="432" y="2449"/>
                  </a:lnTo>
                  <a:lnTo>
                    <a:pt x="442" y="2440"/>
                  </a:lnTo>
                  <a:lnTo>
                    <a:pt x="456" y="2435"/>
                  </a:lnTo>
                  <a:lnTo>
                    <a:pt x="470" y="2433"/>
                  </a:lnTo>
                  <a:lnTo>
                    <a:pt x="484" y="2436"/>
                  </a:lnTo>
                  <a:lnTo>
                    <a:pt x="496" y="2443"/>
                  </a:lnTo>
                  <a:lnTo>
                    <a:pt x="576" y="2507"/>
                  </a:lnTo>
                  <a:lnTo>
                    <a:pt x="731" y="2334"/>
                  </a:lnTo>
                  <a:lnTo>
                    <a:pt x="742" y="2324"/>
                  </a:lnTo>
                  <a:lnTo>
                    <a:pt x="755" y="2320"/>
                  </a:lnTo>
                  <a:lnTo>
                    <a:pt x="769" y="2319"/>
                  </a:lnTo>
                  <a:close/>
                  <a:moveTo>
                    <a:pt x="2186" y="2182"/>
                  </a:moveTo>
                  <a:lnTo>
                    <a:pt x="2251" y="2185"/>
                  </a:lnTo>
                  <a:lnTo>
                    <a:pt x="2316" y="2196"/>
                  </a:lnTo>
                  <a:lnTo>
                    <a:pt x="2378" y="2212"/>
                  </a:lnTo>
                  <a:lnTo>
                    <a:pt x="2437" y="2233"/>
                  </a:lnTo>
                  <a:lnTo>
                    <a:pt x="2494" y="2260"/>
                  </a:lnTo>
                  <a:lnTo>
                    <a:pt x="2546" y="2293"/>
                  </a:lnTo>
                  <a:lnTo>
                    <a:pt x="2596" y="2329"/>
                  </a:lnTo>
                  <a:lnTo>
                    <a:pt x="2642" y="2371"/>
                  </a:lnTo>
                  <a:lnTo>
                    <a:pt x="2683" y="2417"/>
                  </a:lnTo>
                  <a:lnTo>
                    <a:pt x="2721" y="2466"/>
                  </a:lnTo>
                  <a:lnTo>
                    <a:pt x="2753" y="2520"/>
                  </a:lnTo>
                  <a:lnTo>
                    <a:pt x="2780" y="2577"/>
                  </a:lnTo>
                  <a:lnTo>
                    <a:pt x="2802" y="2636"/>
                  </a:lnTo>
                  <a:lnTo>
                    <a:pt x="2818" y="2698"/>
                  </a:lnTo>
                  <a:lnTo>
                    <a:pt x="2828" y="2761"/>
                  </a:lnTo>
                  <a:lnTo>
                    <a:pt x="2831" y="2827"/>
                  </a:lnTo>
                  <a:lnTo>
                    <a:pt x="2828" y="2893"/>
                  </a:lnTo>
                  <a:lnTo>
                    <a:pt x="2818" y="2958"/>
                  </a:lnTo>
                  <a:lnTo>
                    <a:pt x="2802" y="3019"/>
                  </a:lnTo>
                  <a:lnTo>
                    <a:pt x="2780" y="3079"/>
                  </a:lnTo>
                  <a:lnTo>
                    <a:pt x="2753" y="3134"/>
                  </a:lnTo>
                  <a:lnTo>
                    <a:pt x="2721" y="3188"/>
                  </a:lnTo>
                  <a:lnTo>
                    <a:pt x="2683" y="3237"/>
                  </a:lnTo>
                  <a:lnTo>
                    <a:pt x="2642" y="3283"/>
                  </a:lnTo>
                  <a:lnTo>
                    <a:pt x="2596" y="3325"/>
                  </a:lnTo>
                  <a:lnTo>
                    <a:pt x="2546" y="3362"/>
                  </a:lnTo>
                  <a:lnTo>
                    <a:pt x="2494" y="3394"/>
                  </a:lnTo>
                  <a:lnTo>
                    <a:pt x="2437" y="3421"/>
                  </a:lnTo>
                  <a:lnTo>
                    <a:pt x="2378" y="3443"/>
                  </a:lnTo>
                  <a:lnTo>
                    <a:pt x="2316" y="3459"/>
                  </a:lnTo>
                  <a:lnTo>
                    <a:pt x="2251" y="3469"/>
                  </a:lnTo>
                  <a:lnTo>
                    <a:pt x="2186" y="3472"/>
                  </a:lnTo>
                  <a:lnTo>
                    <a:pt x="2120" y="3469"/>
                  </a:lnTo>
                  <a:lnTo>
                    <a:pt x="2055" y="3459"/>
                  </a:lnTo>
                  <a:lnTo>
                    <a:pt x="1993" y="3443"/>
                  </a:lnTo>
                  <a:lnTo>
                    <a:pt x="1934" y="3421"/>
                  </a:lnTo>
                  <a:lnTo>
                    <a:pt x="1877" y="3394"/>
                  </a:lnTo>
                  <a:lnTo>
                    <a:pt x="1825" y="3362"/>
                  </a:lnTo>
                  <a:lnTo>
                    <a:pt x="1775" y="3325"/>
                  </a:lnTo>
                  <a:lnTo>
                    <a:pt x="1729" y="3283"/>
                  </a:lnTo>
                  <a:lnTo>
                    <a:pt x="1688" y="3237"/>
                  </a:lnTo>
                  <a:lnTo>
                    <a:pt x="1650" y="3188"/>
                  </a:lnTo>
                  <a:lnTo>
                    <a:pt x="1618" y="3134"/>
                  </a:lnTo>
                  <a:lnTo>
                    <a:pt x="1591" y="3079"/>
                  </a:lnTo>
                  <a:lnTo>
                    <a:pt x="1569" y="3019"/>
                  </a:lnTo>
                  <a:lnTo>
                    <a:pt x="1553" y="2958"/>
                  </a:lnTo>
                  <a:lnTo>
                    <a:pt x="1543" y="2893"/>
                  </a:lnTo>
                  <a:lnTo>
                    <a:pt x="1540" y="2827"/>
                  </a:lnTo>
                  <a:lnTo>
                    <a:pt x="1543" y="2761"/>
                  </a:lnTo>
                  <a:lnTo>
                    <a:pt x="1553" y="2698"/>
                  </a:lnTo>
                  <a:lnTo>
                    <a:pt x="1569" y="2636"/>
                  </a:lnTo>
                  <a:lnTo>
                    <a:pt x="1591" y="2577"/>
                  </a:lnTo>
                  <a:lnTo>
                    <a:pt x="1618" y="2520"/>
                  </a:lnTo>
                  <a:lnTo>
                    <a:pt x="1650" y="2466"/>
                  </a:lnTo>
                  <a:lnTo>
                    <a:pt x="1688" y="2417"/>
                  </a:lnTo>
                  <a:lnTo>
                    <a:pt x="1729" y="2371"/>
                  </a:lnTo>
                  <a:lnTo>
                    <a:pt x="1775" y="2329"/>
                  </a:lnTo>
                  <a:lnTo>
                    <a:pt x="1825" y="2293"/>
                  </a:lnTo>
                  <a:lnTo>
                    <a:pt x="1877" y="2260"/>
                  </a:lnTo>
                  <a:lnTo>
                    <a:pt x="1934" y="2233"/>
                  </a:lnTo>
                  <a:lnTo>
                    <a:pt x="1993" y="2212"/>
                  </a:lnTo>
                  <a:lnTo>
                    <a:pt x="2055" y="2196"/>
                  </a:lnTo>
                  <a:lnTo>
                    <a:pt x="2120" y="2185"/>
                  </a:lnTo>
                  <a:lnTo>
                    <a:pt x="2186" y="2182"/>
                  </a:lnTo>
                  <a:close/>
                  <a:moveTo>
                    <a:pt x="944" y="1984"/>
                  </a:moveTo>
                  <a:lnTo>
                    <a:pt x="1491" y="1984"/>
                  </a:lnTo>
                  <a:lnTo>
                    <a:pt x="1505" y="1986"/>
                  </a:lnTo>
                  <a:lnTo>
                    <a:pt x="1519" y="1994"/>
                  </a:lnTo>
                  <a:lnTo>
                    <a:pt x="1531" y="2004"/>
                  </a:lnTo>
                  <a:lnTo>
                    <a:pt x="1537" y="2018"/>
                  </a:lnTo>
                  <a:lnTo>
                    <a:pt x="1540" y="2034"/>
                  </a:lnTo>
                  <a:lnTo>
                    <a:pt x="1540" y="2083"/>
                  </a:lnTo>
                  <a:lnTo>
                    <a:pt x="1537" y="2099"/>
                  </a:lnTo>
                  <a:lnTo>
                    <a:pt x="1531" y="2113"/>
                  </a:lnTo>
                  <a:lnTo>
                    <a:pt x="1519" y="2123"/>
                  </a:lnTo>
                  <a:lnTo>
                    <a:pt x="1505" y="2131"/>
                  </a:lnTo>
                  <a:lnTo>
                    <a:pt x="1491" y="2133"/>
                  </a:lnTo>
                  <a:lnTo>
                    <a:pt x="944" y="2133"/>
                  </a:lnTo>
                  <a:lnTo>
                    <a:pt x="928" y="2131"/>
                  </a:lnTo>
                  <a:lnTo>
                    <a:pt x="914" y="2123"/>
                  </a:lnTo>
                  <a:lnTo>
                    <a:pt x="904" y="2113"/>
                  </a:lnTo>
                  <a:lnTo>
                    <a:pt x="896" y="2099"/>
                  </a:lnTo>
                  <a:lnTo>
                    <a:pt x="894" y="2083"/>
                  </a:lnTo>
                  <a:lnTo>
                    <a:pt x="894" y="2034"/>
                  </a:lnTo>
                  <a:lnTo>
                    <a:pt x="896" y="2018"/>
                  </a:lnTo>
                  <a:lnTo>
                    <a:pt x="904" y="2004"/>
                  </a:lnTo>
                  <a:lnTo>
                    <a:pt x="914" y="1994"/>
                  </a:lnTo>
                  <a:lnTo>
                    <a:pt x="928" y="1986"/>
                  </a:lnTo>
                  <a:lnTo>
                    <a:pt x="944" y="1984"/>
                  </a:lnTo>
                  <a:close/>
                  <a:moveTo>
                    <a:pt x="769" y="1894"/>
                  </a:moveTo>
                  <a:lnTo>
                    <a:pt x="783" y="1897"/>
                  </a:lnTo>
                  <a:lnTo>
                    <a:pt x="795" y="1905"/>
                  </a:lnTo>
                  <a:lnTo>
                    <a:pt x="805" y="1916"/>
                  </a:lnTo>
                  <a:lnTo>
                    <a:pt x="810" y="1930"/>
                  </a:lnTo>
                  <a:lnTo>
                    <a:pt x="810" y="1943"/>
                  </a:lnTo>
                  <a:lnTo>
                    <a:pt x="807" y="1957"/>
                  </a:lnTo>
                  <a:lnTo>
                    <a:pt x="800" y="1970"/>
                  </a:lnTo>
                  <a:lnTo>
                    <a:pt x="616" y="2175"/>
                  </a:lnTo>
                  <a:lnTo>
                    <a:pt x="606" y="2183"/>
                  </a:lnTo>
                  <a:lnTo>
                    <a:pt x="594" y="2188"/>
                  </a:lnTo>
                  <a:lnTo>
                    <a:pt x="581" y="2191"/>
                  </a:lnTo>
                  <a:lnTo>
                    <a:pt x="567" y="2187"/>
                  </a:lnTo>
                  <a:lnTo>
                    <a:pt x="553" y="2180"/>
                  </a:lnTo>
                  <a:lnTo>
                    <a:pt x="439" y="2088"/>
                  </a:lnTo>
                  <a:lnTo>
                    <a:pt x="430" y="2078"/>
                  </a:lnTo>
                  <a:lnTo>
                    <a:pt x="423" y="2065"/>
                  </a:lnTo>
                  <a:lnTo>
                    <a:pt x="422" y="2052"/>
                  </a:lnTo>
                  <a:lnTo>
                    <a:pt x="425" y="2038"/>
                  </a:lnTo>
                  <a:lnTo>
                    <a:pt x="432" y="2024"/>
                  </a:lnTo>
                  <a:lnTo>
                    <a:pt x="442" y="2015"/>
                  </a:lnTo>
                  <a:lnTo>
                    <a:pt x="456" y="2010"/>
                  </a:lnTo>
                  <a:lnTo>
                    <a:pt x="470" y="2007"/>
                  </a:lnTo>
                  <a:lnTo>
                    <a:pt x="484" y="2011"/>
                  </a:lnTo>
                  <a:lnTo>
                    <a:pt x="496" y="2018"/>
                  </a:lnTo>
                  <a:lnTo>
                    <a:pt x="576" y="2082"/>
                  </a:lnTo>
                  <a:lnTo>
                    <a:pt x="731" y="1909"/>
                  </a:lnTo>
                  <a:lnTo>
                    <a:pt x="742" y="1899"/>
                  </a:lnTo>
                  <a:lnTo>
                    <a:pt x="755" y="1895"/>
                  </a:lnTo>
                  <a:lnTo>
                    <a:pt x="769" y="1894"/>
                  </a:lnTo>
                  <a:close/>
                  <a:moveTo>
                    <a:pt x="944" y="1588"/>
                  </a:moveTo>
                  <a:lnTo>
                    <a:pt x="1738" y="1588"/>
                  </a:lnTo>
                  <a:lnTo>
                    <a:pt x="1754" y="1590"/>
                  </a:lnTo>
                  <a:lnTo>
                    <a:pt x="1768" y="1597"/>
                  </a:lnTo>
                  <a:lnTo>
                    <a:pt x="1778" y="1608"/>
                  </a:lnTo>
                  <a:lnTo>
                    <a:pt x="1786" y="1621"/>
                  </a:lnTo>
                  <a:lnTo>
                    <a:pt x="1788" y="1637"/>
                  </a:lnTo>
                  <a:lnTo>
                    <a:pt x="1788" y="1687"/>
                  </a:lnTo>
                  <a:lnTo>
                    <a:pt x="1786" y="1702"/>
                  </a:lnTo>
                  <a:lnTo>
                    <a:pt x="1778" y="1716"/>
                  </a:lnTo>
                  <a:lnTo>
                    <a:pt x="1768" y="1727"/>
                  </a:lnTo>
                  <a:lnTo>
                    <a:pt x="1754" y="1734"/>
                  </a:lnTo>
                  <a:lnTo>
                    <a:pt x="1738" y="1736"/>
                  </a:lnTo>
                  <a:lnTo>
                    <a:pt x="944" y="1736"/>
                  </a:lnTo>
                  <a:lnTo>
                    <a:pt x="928" y="1734"/>
                  </a:lnTo>
                  <a:lnTo>
                    <a:pt x="914" y="1727"/>
                  </a:lnTo>
                  <a:lnTo>
                    <a:pt x="904" y="1716"/>
                  </a:lnTo>
                  <a:lnTo>
                    <a:pt x="896" y="1702"/>
                  </a:lnTo>
                  <a:lnTo>
                    <a:pt x="894" y="1687"/>
                  </a:lnTo>
                  <a:lnTo>
                    <a:pt x="894" y="1637"/>
                  </a:lnTo>
                  <a:lnTo>
                    <a:pt x="896" y="1621"/>
                  </a:lnTo>
                  <a:lnTo>
                    <a:pt x="904" y="1608"/>
                  </a:lnTo>
                  <a:lnTo>
                    <a:pt x="914" y="1597"/>
                  </a:lnTo>
                  <a:lnTo>
                    <a:pt x="928" y="1590"/>
                  </a:lnTo>
                  <a:lnTo>
                    <a:pt x="944" y="1588"/>
                  </a:lnTo>
                  <a:close/>
                  <a:moveTo>
                    <a:pt x="769" y="1472"/>
                  </a:moveTo>
                  <a:lnTo>
                    <a:pt x="783" y="1475"/>
                  </a:lnTo>
                  <a:lnTo>
                    <a:pt x="795" y="1483"/>
                  </a:lnTo>
                  <a:lnTo>
                    <a:pt x="805" y="1494"/>
                  </a:lnTo>
                  <a:lnTo>
                    <a:pt x="810" y="1508"/>
                  </a:lnTo>
                  <a:lnTo>
                    <a:pt x="810" y="1521"/>
                  </a:lnTo>
                  <a:lnTo>
                    <a:pt x="807" y="1535"/>
                  </a:lnTo>
                  <a:lnTo>
                    <a:pt x="800" y="1548"/>
                  </a:lnTo>
                  <a:lnTo>
                    <a:pt x="616" y="1753"/>
                  </a:lnTo>
                  <a:lnTo>
                    <a:pt x="606" y="1761"/>
                  </a:lnTo>
                  <a:lnTo>
                    <a:pt x="594" y="1767"/>
                  </a:lnTo>
                  <a:lnTo>
                    <a:pt x="581" y="1769"/>
                  </a:lnTo>
                  <a:lnTo>
                    <a:pt x="567" y="1765"/>
                  </a:lnTo>
                  <a:lnTo>
                    <a:pt x="553" y="1758"/>
                  </a:lnTo>
                  <a:lnTo>
                    <a:pt x="439" y="1667"/>
                  </a:lnTo>
                  <a:lnTo>
                    <a:pt x="430" y="1656"/>
                  </a:lnTo>
                  <a:lnTo>
                    <a:pt x="423" y="1643"/>
                  </a:lnTo>
                  <a:lnTo>
                    <a:pt x="422" y="1630"/>
                  </a:lnTo>
                  <a:lnTo>
                    <a:pt x="425" y="1615"/>
                  </a:lnTo>
                  <a:lnTo>
                    <a:pt x="432" y="1602"/>
                  </a:lnTo>
                  <a:lnTo>
                    <a:pt x="442" y="1593"/>
                  </a:lnTo>
                  <a:lnTo>
                    <a:pt x="456" y="1588"/>
                  </a:lnTo>
                  <a:lnTo>
                    <a:pt x="470" y="1586"/>
                  </a:lnTo>
                  <a:lnTo>
                    <a:pt x="484" y="1589"/>
                  </a:lnTo>
                  <a:lnTo>
                    <a:pt x="496" y="1596"/>
                  </a:lnTo>
                  <a:lnTo>
                    <a:pt x="576" y="1660"/>
                  </a:lnTo>
                  <a:lnTo>
                    <a:pt x="731" y="1487"/>
                  </a:lnTo>
                  <a:lnTo>
                    <a:pt x="742" y="1477"/>
                  </a:lnTo>
                  <a:lnTo>
                    <a:pt x="755" y="1473"/>
                  </a:lnTo>
                  <a:lnTo>
                    <a:pt x="769" y="1472"/>
                  </a:lnTo>
                  <a:close/>
                  <a:moveTo>
                    <a:pt x="944" y="1140"/>
                  </a:moveTo>
                  <a:lnTo>
                    <a:pt x="1738" y="1140"/>
                  </a:lnTo>
                  <a:lnTo>
                    <a:pt x="1754" y="1144"/>
                  </a:lnTo>
                  <a:lnTo>
                    <a:pt x="1768" y="1150"/>
                  </a:lnTo>
                  <a:lnTo>
                    <a:pt x="1778" y="1162"/>
                  </a:lnTo>
                  <a:lnTo>
                    <a:pt x="1786" y="1175"/>
                  </a:lnTo>
                  <a:lnTo>
                    <a:pt x="1788" y="1190"/>
                  </a:lnTo>
                  <a:lnTo>
                    <a:pt x="1788" y="1240"/>
                  </a:lnTo>
                  <a:lnTo>
                    <a:pt x="1786" y="1255"/>
                  </a:lnTo>
                  <a:lnTo>
                    <a:pt x="1778" y="1269"/>
                  </a:lnTo>
                  <a:lnTo>
                    <a:pt x="1768" y="1280"/>
                  </a:lnTo>
                  <a:lnTo>
                    <a:pt x="1754" y="1287"/>
                  </a:lnTo>
                  <a:lnTo>
                    <a:pt x="1738" y="1290"/>
                  </a:lnTo>
                  <a:lnTo>
                    <a:pt x="944" y="1290"/>
                  </a:lnTo>
                  <a:lnTo>
                    <a:pt x="928" y="1287"/>
                  </a:lnTo>
                  <a:lnTo>
                    <a:pt x="914" y="1280"/>
                  </a:lnTo>
                  <a:lnTo>
                    <a:pt x="904" y="1269"/>
                  </a:lnTo>
                  <a:lnTo>
                    <a:pt x="896" y="1255"/>
                  </a:lnTo>
                  <a:lnTo>
                    <a:pt x="894" y="1240"/>
                  </a:lnTo>
                  <a:lnTo>
                    <a:pt x="894" y="1190"/>
                  </a:lnTo>
                  <a:lnTo>
                    <a:pt x="896" y="1175"/>
                  </a:lnTo>
                  <a:lnTo>
                    <a:pt x="904" y="1162"/>
                  </a:lnTo>
                  <a:lnTo>
                    <a:pt x="914" y="1150"/>
                  </a:lnTo>
                  <a:lnTo>
                    <a:pt x="928" y="1144"/>
                  </a:lnTo>
                  <a:lnTo>
                    <a:pt x="944" y="1140"/>
                  </a:lnTo>
                  <a:close/>
                  <a:moveTo>
                    <a:pt x="769" y="1030"/>
                  </a:moveTo>
                  <a:lnTo>
                    <a:pt x="783" y="1034"/>
                  </a:lnTo>
                  <a:lnTo>
                    <a:pt x="795" y="1042"/>
                  </a:lnTo>
                  <a:lnTo>
                    <a:pt x="805" y="1053"/>
                  </a:lnTo>
                  <a:lnTo>
                    <a:pt x="810" y="1066"/>
                  </a:lnTo>
                  <a:lnTo>
                    <a:pt x="810" y="1081"/>
                  </a:lnTo>
                  <a:lnTo>
                    <a:pt x="807" y="1094"/>
                  </a:lnTo>
                  <a:lnTo>
                    <a:pt x="800" y="1106"/>
                  </a:lnTo>
                  <a:lnTo>
                    <a:pt x="616" y="1312"/>
                  </a:lnTo>
                  <a:lnTo>
                    <a:pt x="606" y="1320"/>
                  </a:lnTo>
                  <a:lnTo>
                    <a:pt x="594" y="1326"/>
                  </a:lnTo>
                  <a:lnTo>
                    <a:pt x="581" y="1327"/>
                  </a:lnTo>
                  <a:lnTo>
                    <a:pt x="567" y="1325"/>
                  </a:lnTo>
                  <a:lnTo>
                    <a:pt x="553" y="1317"/>
                  </a:lnTo>
                  <a:lnTo>
                    <a:pt x="439" y="1226"/>
                  </a:lnTo>
                  <a:lnTo>
                    <a:pt x="430" y="1215"/>
                  </a:lnTo>
                  <a:lnTo>
                    <a:pt x="423" y="1202"/>
                  </a:lnTo>
                  <a:lnTo>
                    <a:pt x="422" y="1188"/>
                  </a:lnTo>
                  <a:lnTo>
                    <a:pt x="425" y="1174"/>
                  </a:lnTo>
                  <a:lnTo>
                    <a:pt x="432" y="1162"/>
                  </a:lnTo>
                  <a:lnTo>
                    <a:pt x="442" y="1152"/>
                  </a:lnTo>
                  <a:lnTo>
                    <a:pt x="456" y="1146"/>
                  </a:lnTo>
                  <a:lnTo>
                    <a:pt x="470" y="1145"/>
                  </a:lnTo>
                  <a:lnTo>
                    <a:pt x="484" y="1147"/>
                  </a:lnTo>
                  <a:lnTo>
                    <a:pt x="496" y="1154"/>
                  </a:lnTo>
                  <a:lnTo>
                    <a:pt x="576" y="1218"/>
                  </a:lnTo>
                  <a:lnTo>
                    <a:pt x="731" y="1046"/>
                  </a:lnTo>
                  <a:lnTo>
                    <a:pt x="742" y="1036"/>
                  </a:lnTo>
                  <a:lnTo>
                    <a:pt x="755" y="1031"/>
                  </a:lnTo>
                  <a:lnTo>
                    <a:pt x="769" y="1030"/>
                  </a:lnTo>
                  <a:close/>
                  <a:moveTo>
                    <a:pt x="150" y="347"/>
                  </a:moveTo>
                  <a:lnTo>
                    <a:pt x="552" y="347"/>
                  </a:lnTo>
                  <a:lnTo>
                    <a:pt x="548" y="372"/>
                  </a:lnTo>
                  <a:lnTo>
                    <a:pt x="547" y="399"/>
                  </a:lnTo>
                  <a:lnTo>
                    <a:pt x="550" y="439"/>
                  </a:lnTo>
                  <a:lnTo>
                    <a:pt x="559" y="477"/>
                  </a:lnTo>
                  <a:lnTo>
                    <a:pt x="574" y="511"/>
                  </a:lnTo>
                  <a:lnTo>
                    <a:pt x="594" y="544"/>
                  </a:lnTo>
                  <a:lnTo>
                    <a:pt x="618" y="572"/>
                  </a:lnTo>
                  <a:lnTo>
                    <a:pt x="648" y="598"/>
                  </a:lnTo>
                  <a:lnTo>
                    <a:pt x="681" y="618"/>
                  </a:lnTo>
                  <a:lnTo>
                    <a:pt x="715" y="632"/>
                  </a:lnTo>
                  <a:lnTo>
                    <a:pt x="753" y="642"/>
                  </a:lnTo>
                  <a:lnTo>
                    <a:pt x="793" y="645"/>
                  </a:lnTo>
                  <a:lnTo>
                    <a:pt x="1442" y="645"/>
                  </a:lnTo>
                  <a:lnTo>
                    <a:pt x="1482" y="642"/>
                  </a:lnTo>
                  <a:lnTo>
                    <a:pt x="1520" y="632"/>
                  </a:lnTo>
                  <a:lnTo>
                    <a:pt x="1555" y="618"/>
                  </a:lnTo>
                  <a:lnTo>
                    <a:pt x="1588" y="597"/>
                  </a:lnTo>
                  <a:lnTo>
                    <a:pt x="1616" y="572"/>
                  </a:lnTo>
                  <a:lnTo>
                    <a:pt x="1641" y="543"/>
                  </a:lnTo>
                  <a:lnTo>
                    <a:pt x="1661" y="510"/>
                  </a:lnTo>
                  <a:lnTo>
                    <a:pt x="1676" y="475"/>
                  </a:lnTo>
                  <a:lnTo>
                    <a:pt x="1686" y="436"/>
                  </a:lnTo>
                  <a:lnTo>
                    <a:pt x="1689" y="396"/>
                  </a:lnTo>
                  <a:lnTo>
                    <a:pt x="1688" y="371"/>
                  </a:lnTo>
                  <a:lnTo>
                    <a:pt x="1683" y="347"/>
                  </a:lnTo>
                  <a:lnTo>
                    <a:pt x="1987" y="347"/>
                  </a:lnTo>
                  <a:lnTo>
                    <a:pt x="2029" y="349"/>
                  </a:lnTo>
                  <a:lnTo>
                    <a:pt x="2067" y="356"/>
                  </a:lnTo>
                  <a:lnTo>
                    <a:pt x="2101" y="366"/>
                  </a:lnTo>
                  <a:lnTo>
                    <a:pt x="2132" y="379"/>
                  </a:lnTo>
                  <a:lnTo>
                    <a:pt x="2159" y="396"/>
                  </a:lnTo>
                  <a:lnTo>
                    <a:pt x="2182" y="416"/>
                  </a:lnTo>
                  <a:lnTo>
                    <a:pt x="2201" y="438"/>
                  </a:lnTo>
                  <a:lnTo>
                    <a:pt x="2215" y="462"/>
                  </a:lnTo>
                  <a:lnTo>
                    <a:pt x="2226" y="488"/>
                  </a:lnTo>
                  <a:lnTo>
                    <a:pt x="2233" y="517"/>
                  </a:lnTo>
                  <a:lnTo>
                    <a:pt x="2235" y="546"/>
                  </a:lnTo>
                  <a:lnTo>
                    <a:pt x="2235" y="2036"/>
                  </a:lnTo>
                  <a:lnTo>
                    <a:pt x="2210" y="2035"/>
                  </a:lnTo>
                  <a:lnTo>
                    <a:pt x="2186" y="2034"/>
                  </a:lnTo>
                  <a:lnTo>
                    <a:pt x="2118" y="2037"/>
                  </a:lnTo>
                  <a:lnTo>
                    <a:pt x="2051" y="2045"/>
                  </a:lnTo>
                  <a:lnTo>
                    <a:pt x="1987" y="2060"/>
                  </a:lnTo>
                  <a:lnTo>
                    <a:pt x="1987" y="893"/>
                  </a:lnTo>
                  <a:lnTo>
                    <a:pt x="249" y="893"/>
                  </a:lnTo>
                  <a:lnTo>
                    <a:pt x="249" y="2876"/>
                  </a:lnTo>
                  <a:lnTo>
                    <a:pt x="1394" y="2876"/>
                  </a:lnTo>
                  <a:lnTo>
                    <a:pt x="1400" y="2942"/>
                  </a:lnTo>
                  <a:lnTo>
                    <a:pt x="1412" y="3005"/>
                  </a:lnTo>
                  <a:lnTo>
                    <a:pt x="1429" y="3066"/>
                  </a:lnTo>
                  <a:lnTo>
                    <a:pt x="1450" y="3125"/>
                  </a:lnTo>
                  <a:lnTo>
                    <a:pt x="199" y="3125"/>
                  </a:lnTo>
                  <a:lnTo>
                    <a:pt x="163" y="3122"/>
                  </a:lnTo>
                  <a:lnTo>
                    <a:pt x="130" y="3112"/>
                  </a:lnTo>
                  <a:lnTo>
                    <a:pt x="99" y="3097"/>
                  </a:lnTo>
                  <a:lnTo>
                    <a:pt x="71" y="3079"/>
                  </a:lnTo>
                  <a:lnTo>
                    <a:pt x="47" y="3054"/>
                  </a:lnTo>
                  <a:lnTo>
                    <a:pt x="27" y="3027"/>
                  </a:lnTo>
                  <a:lnTo>
                    <a:pt x="13" y="2995"/>
                  </a:lnTo>
                  <a:lnTo>
                    <a:pt x="3" y="2962"/>
                  </a:lnTo>
                  <a:lnTo>
                    <a:pt x="0" y="2926"/>
                  </a:lnTo>
                  <a:lnTo>
                    <a:pt x="0" y="546"/>
                  </a:lnTo>
                  <a:lnTo>
                    <a:pt x="3" y="513"/>
                  </a:lnTo>
                  <a:lnTo>
                    <a:pt x="9" y="483"/>
                  </a:lnTo>
                  <a:lnTo>
                    <a:pt x="21" y="455"/>
                  </a:lnTo>
                  <a:lnTo>
                    <a:pt x="36" y="428"/>
                  </a:lnTo>
                  <a:lnTo>
                    <a:pt x="53" y="405"/>
                  </a:lnTo>
                  <a:lnTo>
                    <a:pt x="71" y="385"/>
                  </a:lnTo>
                  <a:lnTo>
                    <a:pt x="91" y="369"/>
                  </a:lnTo>
                  <a:lnTo>
                    <a:pt x="111" y="358"/>
                  </a:lnTo>
                  <a:lnTo>
                    <a:pt x="131" y="349"/>
                  </a:lnTo>
                  <a:lnTo>
                    <a:pt x="150" y="347"/>
                  </a:lnTo>
                  <a:close/>
                  <a:moveTo>
                    <a:pt x="1118" y="99"/>
                  </a:moveTo>
                  <a:lnTo>
                    <a:pt x="1098" y="102"/>
                  </a:lnTo>
                  <a:lnTo>
                    <a:pt x="1080" y="109"/>
                  </a:lnTo>
                  <a:lnTo>
                    <a:pt x="1065" y="121"/>
                  </a:lnTo>
                  <a:lnTo>
                    <a:pt x="1053" y="136"/>
                  </a:lnTo>
                  <a:lnTo>
                    <a:pt x="1046" y="154"/>
                  </a:lnTo>
                  <a:lnTo>
                    <a:pt x="1043" y="174"/>
                  </a:lnTo>
                  <a:lnTo>
                    <a:pt x="1046" y="194"/>
                  </a:lnTo>
                  <a:lnTo>
                    <a:pt x="1053" y="211"/>
                  </a:lnTo>
                  <a:lnTo>
                    <a:pt x="1065" y="226"/>
                  </a:lnTo>
                  <a:lnTo>
                    <a:pt x="1080" y="238"/>
                  </a:lnTo>
                  <a:lnTo>
                    <a:pt x="1098" y="245"/>
                  </a:lnTo>
                  <a:lnTo>
                    <a:pt x="1118" y="248"/>
                  </a:lnTo>
                  <a:lnTo>
                    <a:pt x="1138" y="245"/>
                  </a:lnTo>
                  <a:lnTo>
                    <a:pt x="1156" y="238"/>
                  </a:lnTo>
                  <a:lnTo>
                    <a:pt x="1170" y="226"/>
                  </a:lnTo>
                  <a:lnTo>
                    <a:pt x="1182" y="211"/>
                  </a:lnTo>
                  <a:lnTo>
                    <a:pt x="1189" y="194"/>
                  </a:lnTo>
                  <a:lnTo>
                    <a:pt x="1193" y="174"/>
                  </a:lnTo>
                  <a:lnTo>
                    <a:pt x="1189" y="154"/>
                  </a:lnTo>
                  <a:lnTo>
                    <a:pt x="1182" y="136"/>
                  </a:lnTo>
                  <a:lnTo>
                    <a:pt x="1170" y="121"/>
                  </a:lnTo>
                  <a:lnTo>
                    <a:pt x="1156" y="109"/>
                  </a:lnTo>
                  <a:lnTo>
                    <a:pt x="1138" y="102"/>
                  </a:lnTo>
                  <a:lnTo>
                    <a:pt x="1118" y="99"/>
                  </a:lnTo>
                  <a:close/>
                  <a:moveTo>
                    <a:pt x="1116" y="0"/>
                  </a:moveTo>
                  <a:lnTo>
                    <a:pt x="1120" y="0"/>
                  </a:lnTo>
                  <a:lnTo>
                    <a:pt x="1150" y="3"/>
                  </a:lnTo>
                  <a:lnTo>
                    <a:pt x="1180" y="11"/>
                  </a:lnTo>
                  <a:lnTo>
                    <a:pt x="1206" y="23"/>
                  </a:lnTo>
                  <a:lnTo>
                    <a:pt x="1230" y="40"/>
                  </a:lnTo>
                  <a:lnTo>
                    <a:pt x="1252" y="61"/>
                  </a:lnTo>
                  <a:lnTo>
                    <a:pt x="1268" y="85"/>
                  </a:lnTo>
                  <a:lnTo>
                    <a:pt x="1281" y="112"/>
                  </a:lnTo>
                  <a:lnTo>
                    <a:pt x="1288" y="141"/>
                  </a:lnTo>
                  <a:lnTo>
                    <a:pt x="1292" y="171"/>
                  </a:lnTo>
                  <a:lnTo>
                    <a:pt x="1292" y="174"/>
                  </a:lnTo>
                  <a:lnTo>
                    <a:pt x="1294" y="194"/>
                  </a:lnTo>
                  <a:lnTo>
                    <a:pt x="1302" y="211"/>
                  </a:lnTo>
                  <a:lnTo>
                    <a:pt x="1314" y="226"/>
                  </a:lnTo>
                  <a:lnTo>
                    <a:pt x="1328" y="238"/>
                  </a:lnTo>
                  <a:lnTo>
                    <a:pt x="1345" y="245"/>
                  </a:lnTo>
                  <a:lnTo>
                    <a:pt x="1365" y="248"/>
                  </a:lnTo>
                  <a:lnTo>
                    <a:pt x="1442" y="248"/>
                  </a:lnTo>
                  <a:lnTo>
                    <a:pt x="1472" y="251"/>
                  </a:lnTo>
                  <a:lnTo>
                    <a:pt x="1499" y="260"/>
                  </a:lnTo>
                  <a:lnTo>
                    <a:pt x="1524" y="274"/>
                  </a:lnTo>
                  <a:lnTo>
                    <a:pt x="1547" y="291"/>
                  </a:lnTo>
                  <a:lnTo>
                    <a:pt x="1564" y="312"/>
                  </a:lnTo>
                  <a:lnTo>
                    <a:pt x="1578" y="338"/>
                  </a:lnTo>
                  <a:lnTo>
                    <a:pt x="1587" y="366"/>
                  </a:lnTo>
                  <a:lnTo>
                    <a:pt x="1590" y="396"/>
                  </a:lnTo>
                  <a:lnTo>
                    <a:pt x="1590" y="399"/>
                  </a:lnTo>
                  <a:lnTo>
                    <a:pt x="1587" y="428"/>
                  </a:lnTo>
                  <a:lnTo>
                    <a:pt x="1578" y="456"/>
                  </a:lnTo>
                  <a:lnTo>
                    <a:pt x="1564" y="481"/>
                  </a:lnTo>
                  <a:lnTo>
                    <a:pt x="1547" y="503"/>
                  </a:lnTo>
                  <a:lnTo>
                    <a:pt x="1524" y="521"/>
                  </a:lnTo>
                  <a:lnTo>
                    <a:pt x="1499" y="534"/>
                  </a:lnTo>
                  <a:lnTo>
                    <a:pt x="1472" y="543"/>
                  </a:lnTo>
                  <a:lnTo>
                    <a:pt x="1442" y="546"/>
                  </a:lnTo>
                  <a:lnTo>
                    <a:pt x="793" y="546"/>
                  </a:lnTo>
                  <a:lnTo>
                    <a:pt x="764" y="543"/>
                  </a:lnTo>
                  <a:lnTo>
                    <a:pt x="736" y="534"/>
                  </a:lnTo>
                  <a:lnTo>
                    <a:pt x="711" y="521"/>
                  </a:lnTo>
                  <a:lnTo>
                    <a:pt x="689" y="503"/>
                  </a:lnTo>
                  <a:lnTo>
                    <a:pt x="671" y="481"/>
                  </a:lnTo>
                  <a:lnTo>
                    <a:pt x="657" y="456"/>
                  </a:lnTo>
                  <a:lnTo>
                    <a:pt x="649" y="428"/>
                  </a:lnTo>
                  <a:lnTo>
                    <a:pt x="646" y="399"/>
                  </a:lnTo>
                  <a:lnTo>
                    <a:pt x="646" y="396"/>
                  </a:lnTo>
                  <a:lnTo>
                    <a:pt x="649" y="366"/>
                  </a:lnTo>
                  <a:lnTo>
                    <a:pt x="657" y="338"/>
                  </a:lnTo>
                  <a:lnTo>
                    <a:pt x="671" y="312"/>
                  </a:lnTo>
                  <a:lnTo>
                    <a:pt x="689" y="291"/>
                  </a:lnTo>
                  <a:lnTo>
                    <a:pt x="711" y="274"/>
                  </a:lnTo>
                  <a:lnTo>
                    <a:pt x="736" y="260"/>
                  </a:lnTo>
                  <a:lnTo>
                    <a:pt x="764" y="251"/>
                  </a:lnTo>
                  <a:lnTo>
                    <a:pt x="793" y="248"/>
                  </a:lnTo>
                  <a:lnTo>
                    <a:pt x="870" y="248"/>
                  </a:lnTo>
                  <a:lnTo>
                    <a:pt x="889" y="245"/>
                  </a:lnTo>
                  <a:lnTo>
                    <a:pt x="907" y="238"/>
                  </a:lnTo>
                  <a:lnTo>
                    <a:pt x="922" y="226"/>
                  </a:lnTo>
                  <a:lnTo>
                    <a:pt x="933" y="211"/>
                  </a:lnTo>
                  <a:lnTo>
                    <a:pt x="941" y="194"/>
                  </a:lnTo>
                  <a:lnTo>
                    <a:pt x="944" y="174"/>
                  </a:lnTo>
                  <a:lnTo>
                    <a:pt x="944" y="171"/>
                  </a:lnTo>
                  <a:lnTo>
                    <a:pt x="947" y="141"/>
                  </a:lnTo>
                  <a:lnTo>
                    <a:pt x="954" y="112"/>
                  </a:lnTo>
                  <a:lnTo>
                    <a:pt x="967" y="85"/>
                  </a:lnTo>
                  <a:lnTo>
                    <a:pt x="984" y="61"/>
                  </a:lnTo>
                  <a:lnTo>
                    <a:pt x="1005" y="40"/>
                  </a:lnTo>
                  <a:lnTo>
                    <a:pt x="1029" y="23"/>
                  </a:lnTo>
                  <a:lnTo>
                    <a:pt x="1056" y="11"/>
                  </a:lnTo>
                  <a:lnTo>
                    <a:pt x="1085" y="3"/>
                  </a:lnTo>
                  <a:lnTo>
                    <a:pt x="1116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00">
                <a:solidFill>
                  <a:prstClr val="black">
                    <a:lumMod val="75000"/>
                    <a:lumOff val="25000"/>
                  </a:prstClr>
                </a:solidFill>
              </a:endParaRPr>
            </a:p>
          </p:txBody>
        </p:sp>
      </p:grpSp>
      <p:cxnSp>
        <p:nvCxnSpPr>
          <p:cNvPr id="72" name="직선 연결선 71">
            <a:extLst>
              <a:ext uri="{FF2B5EF4-FFF2-40B4-BE49-F238E27FC236}">
                <a16:creationId xmlns="" xmlns:a16="http://schemas.microsoft.com/office/drawing/2014/main" id="{F8E19C72-994B-4DBA-5852-3A43348B4D75}"/>
              </a:ext>
            </a:extLst>
          </p:cNvPr>
          <p:cNvCxnSpPr>
            <a:stCxn id="66" idx="6"/>
            <a:endCxn id="59" idx="2"/>
          </p:cNvCxnSpPr>
          <p:nvPr/>
        </p:nvCxnSpPr>
        <p:spPr>
          <a:xfrm>
            <a:off x="3984934" y="5965092"/>
            <a:ext cx="3597937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원호 77">
            <a:extLst>
              <a:ext uri="{FF2B5EF4-FFF2-40B4-BE49-F238E27FC236}">
                <a16:creationId xmlns="" xmlns:a16="http://schemas.microsoft.com/office/drawing/2014/main" id="{60BD54C8-EECC-FFF8-A16F-F1355CDFF3F3}"/>
              </a:ext>
            </a:extLst>
          </p:cNvPr>
          <p:cNvSpPr/>
          <p:nvPr/>
        </p:nvSpPr>
        <p:spPr>
          <a:xfrm flipH="1">
            <a:off x="3507137" y="4628386"/>
            <a:ext cx="247650" cy="247650"/>
          </a:xfrm>
          <a:prstGeom prst="arc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79" name="직선 연결선 78">
            <a:extLst>
              <a:ext uri="{FF2B5EF4-FFF2-40B4-BE49-F238E27FC236}">
                <a16:creationId xmlns="" xmlns:a16="http://schemas.microsoft.com/office/drawing/2014/main" id="{6F0BE33F-4BFB-F65F-ECE8-1DE1BA150440}"/>
              </a:ext>
            </a:extLst>
          </p:cNvPr>
          <p:cNvCxnSpPr>
            <a:stCxn id="78" idx="2"/>
            <a:endCxn id="66" idx="0"/>
          </p:cNvCxnSpPr>
          <p:nvPr/>
        </p:nvCxnSpPr>
        <p:spPr>
          <a:xfrm>
            <a:off x="3507137" y="4752211"/>
            <a:ext cx="2" cy="735085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="" xmlns:a16="http://schemas.microsoft.com/office/drawing/2014/main" id="{8E13823B-8564-6367-14D5-489ABA078450}"/>
              </a:ext>
            </a:extLst>
          </p:cNvPr>
          <p:cNvCxnSpPr>
            <a:stCxn id="78" idx="0"/>
            <a:endCxn id="69" idx="2"/>
          </p:cNvCxnSpPr>
          <p:nvPr/>
        </p:nvCxnSpPr>
        <p:spPr>
          <a:xfrm>
            <a:off x="3630962" y="4628386"/>
            <a:ext cx="1705206" cy="7622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원호 81">
            <a:extLst>
              <a:ext uri="{FF2B5EF4-FFF2-40B4-BE49-F238E27FC236}">
                <a16:creationId xmlns="" xmlns:a16="http://schemas.microsoft.com/office/drawing/2014/main" id="{62777BB8-28EB-FC47-4755-FBA48FE6D2E6}"/>
              </a:ext>
            </a:extLst>
          </p:cNvPr>
          <p:cNvSpPr/>
          <p:nvPr/>
        </p:nvSpPr>
        <p:spPr>
          <a:xfrm rot="10800000" flipH="1">
            <a:off x="7814601" y="4388357"/>
            <a:ext cx="247650" cy="247650"/>
          </a:xfrm>
          <a:prstGeom prst="arc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="" xmlns:a16="http://schemas.microsoft.com/office/drawing/2014/main" id="{76ED8651-427E-30A6-1DAB-C99AD3AB90E2}"/>
              </a:ext>
            </a:extLst>
          </p:cNvPr>
          <p:cNvCxnSpPr>
            <a:stCxn id="69" idx="6"/>
            <a:endCxn id="82" idx="0"/>
          </p:cNvCxnSpPr>
          <p:nvPr/>
        </p:nvCxnSpPr>
        <p:spPr>
          <a:xfrm flipV="1">
            <a:off x="6291759" y="4636007"/>
            <a:ext cx="1646667" cy="1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연결선 83">
            <a:extLst>
              <a:ext uri="{FF2B5EF4-FFF2-40B4-BE49-F238E27FC236}">
                <a16:creationId xmlns="" xmlns:a16="http://schemas.microsoft.com/office/drawing/2014/main" id="{D2534DB9-893F-35A6-FFE9-D9BA71D82810}"/>
              </a:ext>
            </a:extLst>
          </p:cNvPr>
          <p:cNvCxnSpPr/>
          <p:nvPr/>
        </p:nvCxnSpPr>
        <p:spPr>
          <a:xfrm>
            <a:off x="8060666" y="3250181"/>
            <a:ext cx="2" cy="1260000"/>
          </a:xfrm>
          <a:prstGeom prst="line">
            <a:avLst/>
          </a:prstGeom>
          <a:ln w="5715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1" name="그룹 140">
            <a:extLst>
              <a:ext uri="{FF2B5EF4-FFF2-40B4-BE49-F238E27FC236}">
                <a16:creationId xmlns="" xmlns:a16="http://schemas.microsoft.com/office/drawing/2014/main" id="{BC3D2E77-60D3-C152-4B15-A846261A459E}"/>
              </a:ext>
            </a:extLst>
          </p:cNvPr>
          <p:cNvGrpSpPr/>
          <p:nvPr/>
        </p:nvGrpSpPr>
        <p:grpSpPr>
          <a:xfrm>
            <a:off x="7218353" y="1367630"/>
            <a:ext cx="1684625" cy="988494"/>
            <a:chOff x="8819013" y="995974"/>
            <a:chExt cx="1933513" cy="1134535"/>
          </a:xfrm>
        </p:grpSpPr>
        <p:cxnSp>
          <p:nvCxnSpPr>
            <p:cNvPr id="86" name="직선 연결선 85">
              <a:extLst>
                <a:ext uri="{FF2B5EF4-FFF2-40B4-BE49-F238E27FC236}">
                  <a16:creationId xmlns="" xmlns:a16="http://schemas.microsoft.com/office/drawing/2014/main" id="{6D4E878B-1199-027D-DD1B-BC50CF12D846}"/>
                </a:ext>
              </a:extLst>
            </p:cNvPr>
            <p:cNvCxnSpPr/>
            <p:nvPr/>
          </p:nvCxnSpPr>
          <p:spPr>
            <a:xfrm flipH="1">
              <a:off x="9793963" y="995974"/>
              <a:ext cx="1" cy="161078"/>
            </a:xfrm>
            <a:prstGeom prst="line">
              <a:avLst/>
            </a:prstGeom>
            <a:ln w="57150" cap="rnd">
              <a:solidFill>
                <a:srgbClr val="12A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직선 연결선 86">
              <a:extLst>
                <a:ext uri="{FF2B5EF4-FFF2-40B4-BE49-F238E27FC236}">
                  <a16:creationId xmlns="" xmlns:a16="http://schemas.microsoft.com/office/drawing/2014/main" id="{CC5AA985-6CD5-53C4-225F-1ACCD516CA55}"/>
                </a:ext>
              </a:extLst>
            </p:cNvPr>
            <p:cNvCxnSpPr/>
            <p:nvPr/>
          </p:nvCxnSpPr>
          <p:spPr>
            <a:xfrm rot="1800000" flipH="1">
              <a:off x="10336663" y="1170704"/>
              <a:ext cx="1" cy="161078"/>
            </a:xfrm>
            <a:prstGeom prst="line">
              <a:avLst/>
            </a:prstGeom>
            <a:ln w="57150" cap="rnd">
              <a:solidFill>
                <a:srgbClr val="12A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직선 연결선 87">
              <a:extLst>
                <a:ext uri="{FF2B5EF4-FFF2-40B4-BE49-F238E27FC236}">
                  <a16:creationId xmlns="" xmlns:a16="http://schemas.microsoft.com/office/drawing/2014/main" id="{D8D0A00C-E49C-F430-0BD8-564FF6F2C52D}"/>
                </a:ext>
              </a:extLst>
            </p:cNvPr>
            <p:cNvCxnSpPr/>
            <p:nvPr/>
          </p:nvCxnSpPr>
          <p:spPr>
            <a:xfrm rot="3600000" flipH="1">
              <a:off x="10642145" y="1541406"/>
              <a:ext cx="1" cy="161078"/>
            </a:xfrm>
            <a:prstGeom prst="line">
              <a:avLst/>
            </a:prstGeom>
            <a:ln w="57150" cap="rnd">
              <a:solidFill>
                <a:srgbClr val="12A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직선 연결선 132">
              <a:extLst>
                <a:ext uri="{FF2B5EF4-FFF2-40B4-BE49-F238E27FC236}">
                  <a16:creationId xmlns="" xmlns:a16="http://schemas.microsoft.com/office/drawing/2014/main" id="{FBD1F8D2-693D-5C62-212F-1C8178B9F809}"/>
                </a:ext>
              </a:extLst>
            </p:cNvPr>
            <p:cNvCxnSpPr/>
            <p:nvPr/>
          </p:nvCxnSpPr>
          <p:spPr>
            <a:xfrm rot="5400000" flipH="1">
              <a:off x="10671986" y="2049970"/>
              <a:ext cx="1" cy="161078"/>
            </a:xfrm>
            <a:prstGeom prst="line">
              <a:avLst/>
            </a:prstGeom>
            <a:ln w="57150" cap="rnd">
              <a:solidFill>
                <a:srgbClr val="12AFD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4" name="그룹 133">
              <a:extLst>
                <a:ext uri="{FF2B5EF4-FFF2-40B4-BE49-F238E27FC236}">
                  <a16:creationId xmlns="" xmlns:a16="http://schemas.microsoft.com/office/drawing/2014/main" id="{E1403DE4-5827-4872-8498-561F27084822}"/>
                </a:ext>
              </a:extLst>
            </p:cNvPr>
            <p:cNvGrpSpPr/>
            <p:nvPr/>
          </p:nvGrpSpPr>
          <p:grpSpPr>
            <a:xfrm flipH="1">
              <a:off x="8819013" y="1170704"/>
              <a:ext cx="415863" cy="959805"/>
              <a:chOff x="10502710" y="1039006"/>
              <a:chExt cx="415863" cy="959805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="" xmlns:a16="http://schemas.microsoft.com/office/drawing/2014/main" id="{28195326-2212-C103-F3F3-E5F81214B72D}"/>
                  </a:ext>
                </a:extLst>
              </p:cNvPr>
              <p:cNvCxnSpPr/>
              <p:nvPr/>
            </p:nvCxnSpPr>
            <p:spPr>
              <a:xfrm rot="1800000" flipH="1">
                <a:off x="10502710" y="1039006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직선 연결선 135">
                <a:extLst>
                  <a:ext uri="{FF2B5EF4-FFF2-40B4-BE49-F238E27FC236}">
                    <a16:creationId xmlns="" xmlns:a16="http://schemas.microsoft.com/office/drawing/2014/main" id="{C2EB79BF-EBA9-BECD-7FE5-31EB5EA608E8}"/>
                  </a:ext>
                </a:extLst>
              </p:cNvPr>
              <p:cNvCxnSpPr/>
              <p:nvPr/>
            </p:nvCxnSpPr>
            <p:spPr>
              <a:xfrm rot="3600000" flipH="1">
                <a:off x="10808192" y="1409708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="" xmlns:a16="http://schemas.microsoft.com/office/drawing/2014/main" id="{D3099A95-587D-4F58-FE94-5DCBE782189A}"/>
                  </a:ext>
                </a:extLst>
              </p:cNvPr>
              <p:cNvCxnSpPr/>
              <p:nvPr/>
            </p:nvCxnSpPr>
            <p:spPr>
              <a:xfrm rot="5400000" flipH="1">
                <a:off x="10838033" y="1918272"/>
                <a:ext cx="1" cy="161078"/>
              </a:xfrm>
              <a:prstGeom prst="line">
                <a:avLst/>
              </a:prstGeom>
              <a:ln w="57150" cap="rnd">
                <a:solidFill>
                  <a:srgbClr val="12AFD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직사각형 141">
            <a:extLst>
              <a:ext uri="{FF2B5EF4-FFF2-40B4-BE49-F238E27FC236}">
                <a16:creationId xmlns="" xmlns:a16="http://schemas.microsoft.com/office/drawing/2014/main" id="{C3E26E7B-41F0-C592-0785-D530D4C648F1}"/>
              </a:ext>
            </a:extLst>
          </p:cNvPr>
          <p:cNvSpPr/>
          <p:nvPr/>
        </p:nvSpPr>
        <p:spPr>
          <a:xfrm>
            <a:off x="4528127" y="2762276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43" name="직사각형 142">
            <a:extLst>
              <a:ext uri="{FF2B5EF4-FFF2-40B4-BE49-F238E27FC236}">
                <a16:creationId xmlns="" xmlns:a16="http://schemas.microsoft.com/office/drawing/2014/main" id="{A0A8D16D-20A4-53C2-961B-FE15EEDF9E5A}"/>
              </a:ext>
            </a:extLst>
          </p:cNvPr>
          <p:cNvSpPr/>
          <p:nvPr/>
        </p:nvSpPr>
        <p:spPr>
          <a:xfrm>
            <a:off x="8832805" y="5317258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44" name="직사각형 143">
            <a:extLst>
              <a:ext uri="{FF2B5EF4-FFF2-40B4-BE49-F238E27FC236}">
                <a16:creationId xmlns="" xmlns:a16="http://schemas.microsoft.com/office/drawing/2014/main" id="{4ED97EE3-BB39-BFAE-D132-BA9F7D605F4F}"/>
              </a:ext>
            </a:extLst>
          </p:cNvPr>
          <p:cNvSpPr/>
          <p:nvPr/>
        </p:nvSpPr>
        <p:spPr>
          <a:xfrm>
            <a:off x="297858" y="5317258"/>
            <a:ext cx="2586965" cy="10465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</a:t>
            </a:r>
          </a:p>
          <a:p>
            <a:pPr algn="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6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65000"/>
                </a:prstClr>
              </a:solidFill>
            </a:endParaRPr>
          </a:p>
          <a:p>
            <a:pPr algn="r">
              <a:lnSpc>
                <a:spcPct val="150000"/>
              </a:lnSpc>
            </a:pPr>
            <a:r>
              <a:rPr lang="en-US" altLang="ko-KR" sz="1050" dirty="0">
                <a:solidFill>
                  <a:prstClr val="white">
                    <a:lumMod val="65000"/>
                  </a:prstClr>
                </a:solidFill>
              </a:rPr>
              <a:t>PowerPoint is a computer program created by Microsoft Office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="" xmlns:a16="http://schemas.microsoft.com/office/drawing/2014/main" id="{8D5862F9-8B75-080D-F862-596E44CFBF68}"/>
              </a:ext>
            </a:extLst>
          </p:cNvPr>
          <p:cNvSpPr txBox="1"/>
          <p:nvPr/>
        </p:nvSpPr>
        <p:spPr>
          <a:xfrm>
            <a:off x="8972723" y="1877937"/>
            <a:ext cx="22322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12AFD2"/>
                </a:solidFill>
              </a:rPr>
              <a:t>MISSION</a:t>
            </a:r>
            <a:endParaRPr lang="ko-KR" altLang="en-US" sz="3200" dirty="0">
              <a:solidFill>
                <a:srgbClr val="12AFD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316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57066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9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8273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193998" y="1976199"/>
            <a:ext cx="2688124" cy="2688124"/>
          </a:xfrm>
          <a:prstGeom prst="ellipse">
            <a:avLst/>
          </a:prstGeom>
          <a:solidFill>
            <a:srgbClr val="12AFD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18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175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210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374600" y="1976199"/>
            <a:ext cx="2688124" cy="2688124"/>
          </a:xfrm>
          <a:prstGeom prst="ellipse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32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56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2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200" b="1" dirty="0" smtClean="0">
                <a:ln w="3175">
                  <a:noFill/>
                </a:ln>
                <a:solidFill>
                  <a:prstClr val="white"/>
                </a:solidFill>
              </a:rPr>
              <a:t>100</a:t>
            </a:r>
            <a:endParaRPr lang="en-US" altLang="ko-KR" sz="32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3767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346</Words>
  <Application>Microsoft Office PowerPoint</Application>
  <PresentationFormat>와이드스크린</PresentationFormat>
  <Paragraphs>79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2022-10-18T15:28:37Z</dcterms:created>
  <dcterms:modified xsi:type="dcterms:W3CDTF">2024-11-03T09:55:01Z</dcterms:modified>
</cp:coreProperties>
</file>