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 cap="rnd">
              <a:noFill/>
              <a:round/>
            </a:ln>
            <a:effectLst/>
          </c:spP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A6-42BE-9E9C-F9634DA38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765760"/>
        <c:axId val="-139767936"/>
      </c:areaChart>
      <c:catAx>
        <c:axId val="-13976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rgbClr val="5D5270"/>
                </a:solidFill>
              </a:defRPr>
            </a:pPr>
            <a:endParaRPr lang="ko-KR"/>
          </a:p>
        </c:txPr>
        <c:crossAx val="-139767936"/>
        <c:crosses val="autoZero"/>
        <c:auto val="1"/>
        <c:lblAlgn val="ctr"/>
        <c:lblOffset val="100"/>
        <c:noMultiLvlLbl val="0"/>
      </c:catAx>
      <c:valAx>
        <c:axId val="-13976793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97657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1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1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1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FFB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2396AE4-9AA3-C7B9-05AF-14F298367030}"/>
              </a:ext>
            </a:extLst>
          </p:cNvPr>
          <p:cNvSpPr/>
          <p:nvPr/>
        </p:nvSpPr>
        <p:spPr>
          <a:xfrm>
            <a:off x="5972423" y="3241421"/>
            <a:ext cx="247648" cy="247648"/>
          </a:xfrm>
          <a:prstGeom prst="ellipse">
            <a:avLst/>
          </a:prstGeom>
          <a:solidFill>
            <a:schemeClr val="tx1">
              <a:alpha val="14000"/>
            </a:schemeClr>
          </a:solidFill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3A43786-F661-0F2B-3F16-A8CB2E654E4B}"/>
              </a:ext>
            </a:extLst>
          </p:cNvPr>
          <p:cNvCxnSpPr>
            <a:cxnSpLocks/>
          </p:cNvCxnSpPr>
          <p:nvPr/>
        </p:nvCxnSpPr>
        <p:spPr>
          <a:xfrm>
            <a:off x="6096006" y="-18854"/>
            <a:ext cx="0" cy="6912000"/>
          </a:xfrm>
          <a:prstGeom prst="line">
            <a:avLst/>
          </a:prstGeom>
          <a:ln>
            <a:gradFill>
              <a:gsLst>
                <a:gs pos="0">
                  <a:srgbClr val="00B0F0">
                    <a:alpha val="5000"/>
                  </a:srgb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8EC7B54-B53F-8726-598F-5F9E050188E5}"/>
              </a:ext>
            </a:extLst>
          </p:cNvPr>
          <p:cNvSpPr/>
          <p:nvPr/>
        </p:nvSpPr>
        <p:spPr>
          <a:xfrm>
            <a:off x="5019675" y="3458114"/>
            <a:ext cx="2047875" cy="919163"/>
          </a:xfrm>
          <a:custGeom>
            <a:avLst/>
            <a:gdLst>
              <a:gd name="connsiteX0" fmla="*/ 0 w 2009775"/>
              <a:gd name="connsiteY0" fmla="*/ 885825 h 885825"/>
              <a:gd name="connsiteX1" fmla="*/ 1000125 w 2009775"/>
              <a:gd name="connsiteY1" fmla="*/ 0 h 885825"/>
              <a:gd name="connsiteX2" fmla="*/ 2009775 w 2009775"/>
              <a:gd name="connsiteY2" fmla="*/ 733425 h 885825"/>
              <a:gd name="connsiteX0" fmla="*/ 0 w 2095500"/>
              <a:gd name="connsiteY0" fmla="*/ 885825 h 885825"/>
              <a:gd name="connsiteX1" fmla="*/ 1000125 w 2095500"/>
              <a:gd name="connsiteY1" fmla="*/ 0 h 885825"/>
              <a:gd name="connsiteX2" fmla="*/ 2095500 w 2095500"/>
              <a:gd name="connsiteY2" fmla="*/ 847725 h 885825"/>
              <a:gd name="connsiteX0" fmla="*/ 0 w 2047875"/>
              <a:gd name="connsiteY0" fmla="*/ 885825 h 885825"/>
              <a:gd name="connsiteX1" fmla="*/ 1000125 w 2047875"/>
              <a:gd name="connsiteY1" fmla="*/ 0 h 885825"/>
              <a:gd name="connsiteX2" fmla="*/ 2047875 w 2047875"/>
              <a:gd name="connsiteY2" fmla="*/ 809625 h 885825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75" h="919163">
                <a:moveTo>
                  <a:pt x="0" y="919163"/>
                </a:moveTo>
                <a:cubicBezTo>
                  <a:pt x="333375" y="623888"/>
                  <a:pt x="733425" y="295275"/>
                  <a:pt x="1066800" y="0"/>
                </a:cubicBezTo>
                <a:cubicBezTo>
                  <a:pt x="1370013" y="268287"/>
                  <a:pt x="1711325" y="565151"/>
                  <a:pt x="2047875" y="842963"/>
                </a:cubicBezTo>
              </a:path>
            </a:pathLst>
          </a:custGeom>
          <a:noFill/>
          <a:ln w="212725">
            <a:solidFill>
              <a:schemeClr val="tx1">
                <a:alpha val="14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39BD99FA-2980-314B-F9B2-117D2E54D3F4}"/>
              </a:ext>
            </a:extLst>
          </p:cNvPr>
          <p:cNvSpPr/>
          <p:nvPr/>
        </p:nvSpPr>
        <p:spPr>
          <a:xfrm>
            <a:off x="-18953" y="1122739"/>
            <a:ext cx="12271670" cy="5348565"/>
          </a:xfrm>
          <a:custGeom>
            <a:avLst/>
            <a:gdLst>
              <a:gd name="connsiteX0" fmla="*/ 0 w 12211050"/>
              <a:gd name="connsiteY0" fmla="*/ 1743075 h 1743075"/>
              <a:gd name="connsiteX1" fmla="*/ 990600 w 12211050"/>
              <a:gd name="connsiteY1" fmla="*/ 847725 h 1743075"/>
              <a:gd name="connsiteX2" fmla="*/ 1590675 w 12211050"/>
              <a:gd name="connsiteY2" fmla="*/ 1638300 h 1743075"/>
              <a:gd name="connsiteX3" fmla="*/ 2371725 w 12211050"/>
              <a:gd name="connsiteY3" fmla="*/ 857250 h 1743075"/>
              <a:gd name="connsiteX4" fmla="*/ 2714625 w 12211050"/>
              <a:gd name="connsiteY4" fmla="*/ 1143000 h 1743075"/>
              <a:gd name="connsiteX5" fmla="*/ 3400425 w 12211050"/>
              <a:gd name="connsiteY5" fmla="*/ 571500 h 1743075"/>
              <a:gd name="connsiteX6" fmla="*/ 5029200 w 12211050"/>
              <a:gd name="connsiteY6" fmla="*/ 1647825 h 1743075"/>
              <a:gd name="connsiteX7" fmla="*/ 6048375 w 12211050"/>
              <a:gd name="connsiteY7" fmla="*/ 438150 h 1743075"/>
              <a:gd name="connsiteX8" fmla="*/ 7058025 w 12211050"/>
              <a:gd name="connsiteY8" fmla="*/ 1466850 h 1743075"/>
              <a:gd name="connsiteX9" fmla="*/ 7562850 w 12211050"/>
              <a:gd name="connsiteY9" fmla="*/ 819150 h 1743075"/>
              <a:gd name="connsiteX10" fmla="*/ 7934325 w 12211050"/>
              <a:gd name="connsiteY10" fmla="*/ 1000125 h 1743075"/>
              <a:gd name="connsiteX11" fmla="*/ 9124950 w 12211050"/>
              <a:gd name="connsiteY11" fmla="*/ 419100 h 1743075"/>
              <a:gd name="connsiteX12" fmla="*/ 9496425 w 12211050"/>
              <a:gd name="connsiteY12" fmla="*/ 695325 h 1743075"/>
              <a:gd name="connsiteX13" fmla="*/ 12211050 w 12211050"/>
              <a:gd name="connsiteY13" fmla="*/ 0 h 1743075"/>
              <a:gd name="connsiteX0" fmla="*/ 0 w 12220477"/>
              <a:gd name="connsiteY0" fmla="*/ 3713277 h 3713277"/>
              <a:gd name="connsiteX1" fmla="*/ 1000027 w 12220477"/>
              <a:gd name="connsiteY1" fmla="*/ 847725 h 3713277"/>
              <a:gd name="connsiteX2" fmla="*/ 1600102 w 12220477"/>
              <a:gd name="connsiteY2" fmla="*/ 1638300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600102 w 12220477"/>
              <a:gd name="connsiteY2" fmla="*/ 1638300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33479 w 12220477"/>
              <a:gd name="connsiteY4" fmla="*/ 2340204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33479 w 12220477"/>
              <a:gd name="connsiteY4" fmla="*/ 2340204 h 3713277"/>
              <a:gd name="connsiteX5" fmla="*/ 4060301 w 12220477"/>
              <a:gd name="connsiteY5" fmla="*/ 957999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572277 w 12182770"/>
              <a:gd name="connsiteY9" fmla="*/ 2327438 h 5221565"/>
              <a:gd name="connsiteX10" fmla="*/ 7943752 w 12182770"/>
              <a:gd name="connsiteY10" fmla="*/ 2508413 h 5221565"/>
              <a:gd name="connsiteX11" fmla="*/ 9134377 w 12182770"/>
              <a:gd name="connsiteY11" fmla="*/ 1927388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572277 w 12182770"/>
              <a:gd name="connsiteY9" fmla="*/ 2327438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8038020 w 12182770"/>
              <a:gd name="connsiteY10" fmla="*/ 2593254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069727 w 12182770"/>
              <a:gd name="connsiteY5" fmla="*/ 243800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405380 w 12182770"/>
              <a:gd name="connsiteY1" fmla="*/ 3798314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405380 w 12182770"/>
              <a:gd name="connsiteY1" fmla="*/ 3798314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119714 w 12182770"/>
              <a:gd name="connsiteY7" fmla="*/ 19083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58603 w 12271670"/>
              <a:gd name="connsiteY3" fmla="*/ 3670888 h 5348565"/>
              <a:gd name="connsiteX4" fmla="*/ 2620358 w 12271670"/>
              <a:gd name="connsiteY4" fmla="*/ 4032053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58603 w 12271670"/>
              <a:gd name="connsiteY3" fmla="*/ 3670888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86884 w 12271670"/>
              <a:gd name="connsiteY3" fmla="*/ 3680315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377100 w 12271670"/>
              <a:gd name="connsiteY1" fmla="*/ 3906460 h 5348565"/>
              <a:gd name="connsiteX2" fmla="*/ 1741504 w 12271670"/>
              <a:gd name="connsiteY2" fmla="*/ 4244549 h 5348565"/>
              <a:gd name="connsiteX3" fmla="*/ 2286884 w 12271670"/>
              <a:gd name="connsiteY3" fmla="*/ 3680315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71670" h="5348565">
                <a:moveTo>
                  <a:pt x="0" y="5348565"/>
                </a:moveTo>
                <a:lnTo>
                  <a:pt x="1377100" y="3906460"/>
                </a:lnTo>
                <a:lnTo>
                  <a:pt x="1741504" y="4244549"/>
                </a:lnTo>
                <a:lnTo>
                  <a:pt x="2286884" y="3680315"/>
                </a:lnTo>
                <a:lnTo>
                  <a:pt x="2724053" y="4098040"/>
                </a:lnTo>
                <a:lnTo>
                  <a:pt x="4173422" y="2527299"/>
                </a:lnTo>
                <a:lnTo>
                  <a:pt x="5038627" y="3283113"/>
                </a:lnTo>
                <a:lnTo>
                  <a:pt x="6119714" y="2035338"/>
                </a:lnTo>
                <a:lnTo>
                  <a:pt x="7067452" y="3102138"/>
                </a:lnTo>
                <a:lnTo>
                  <a:pt x="7751386" y="2473291"/>
                </a:lnTo>
                <a:lnTo>
                  <a:pt x="8038020" y="2720254"/>
                </a:lnTo>
                <a:lnTo>
                  <a:pt x="9143803" y="1705596"/>
                </a:lnTo>
                <a:lnTo>
                  <a:pt x="9628401" y="2217491"/>
                </a:lnTo>
                <a:lnTo>
                  <a:pt x="12271670" y="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3F07E1D-4EED-B4E1-F390-ECDE4BA9B0AD}"/>
              </a:ext>
            </a:extLst>
          </p:cNvPr>
          <p:cNvSpPr/>
          <p:nvPr/>
        </p:nvSpPr>
        <p:spPr>
          <a:xfrm>
            <a:off x="6005512" y="3056876"/>
            <a:ext cx="180975" cy="1809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65FEBE-AC52-2857-D0EE-4863871296CB}"/>
              </a:ext>
            </a:extLst>
          </p:cNvPr>
          <p:cNvSpPr txBox="1"/>
          <p:nvPr/>
        </p:nvSpPr>
        <p:spPr>
          <a:xfrm>
            <a:off x="3308937" y="1707992"/>
            <a:ext cx="557412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i="1" kern="0" dirty="0">
                <a:ln w="9525"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0" scaled="1"/>
                  <a:tileRect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8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FFB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2396AE4-9AA3-C7B9-05AF-14F298367030}"/>
              </a:ext>
            </a:extLst>
          </p:cNvPr>
          <p:cNvSpPr/>
          <p:nvPr/>
        </p:nvSpPr>
        <p:spPr>
          <a:xfrm>
            <a:off x="5972423" y="3241421"/>
            <a:ext cx="247648" cy="247648"/>
          </a:xfrm>
          <a:prstGeom prst="ellipse">
            <a:avLst/>
          </a:prstGeom>
          <a:solidFill>
            <a:schemeClr val="tx1">
              <a:alpha val="14000"/>
            </a:schemeClr>
          </a:solidFill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8EC7B54-B53F-8726-598F-5F9E050188E5}"/>
              </a:ext>
            </a:extLst>
          </p:cNvPr>
          <p:cNvSpPr/>
          <p:nvPr/>
        </p:nvSpPr>
        <p:spPr>
          <a:xfrm flipV="1">
            <a:off x="1" y="272720"/>
            <a:ext cx="1308098" cy="908379"/>
          </a:xfrm>
          <a:custGeom>
            <a:avLst/>
            <a:gdLst>
              <a:gd name="connsiteX0" fmla="*/ 0 w 2009775"/>
              <a:gd name="connsiteY0" fmla="*/ 885825 h 885825"/>
              <a:gd name="connsiteX1" fmla="*/ 1000125 w 2009775"/>
              <a:gd name="connsiteY1" fmla="*/ 0 h 885825"/>
              <a:gd name="connsiteX2" fmla="*/ 2009775 w 2009775"/>
              <a:gd name="connsiteY2" fmla="*/ 733425 h 885825"/>
              <a:gd name="connsiteX0" fmla="*/ 0 w 2095500"/>
              <a:gd name="connsiteY0" fmla="*/ 885825 h 885825"/>
              <a:gd name="connsiteX1" fmla="*/ 1000125 w 2095500"/>
              <a:gd name="connsiteY1" fmla="*/ 0 h 885825"/>
              <a:gd name="connsiteX2" fmla="*/ 2095500 w 2095500"/>
              <a:gd name="connsiteY2" fmla="*/ 847725 h 885825"/>
              <a:gd name="connsiteX0" fmla="*/ 0 w 2047875"/>
              <a:gd name="connsiteY0" fmla="*/ 885825 h 885825"/>
              <a:gd name="connsiteX1" fmla="*/ 1000125 w 2047875"/>
              <a:gd name="connsiteY1" fmla="*/ 0 h 885825"/>
              <a:gd name="connsiteX2" fmla="*/ 2047875 w 2047875"/>
              <a:gd name="connsiteY2" fmla="*/ 809625 h 885825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98" h="1095733">
                <a:moveTo>
                  <a:pt x="0" y="919163"/>
                </a:moveTo>
                <a:cubicBezTo>
                  <a:pt x="333375" y="623888"/>
                  <a:pt x="733425" y="295275"/>
                  <a:pt x="1066800" y="0"/>
                </a:cubicBezTo>
                <a:cubicBezTo>
                  <a:pt x="1344350" y="283606"/>
                  <a:pt x="1839638" y="779623"/>
                  <a:pt x="2114598" y="1095733"/>
                </a:cubicBezTo>
              </a:path>
            </a:pathLst>
          </a:custGeom>
          <a:noFill/>
          <a:ln w="212725">
            <a:solidFill>
              <a:schemeClr val="tx1">
                <a:alpha val="14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65FEBE-AC52-2857-D0EE-4863871296CB}"/>
              </a:ext>
            </a:extLst>
          </p:cNvPr>
          <p:cNvSpPr txBox="1"/>
          <p:nvPr/>
        </p:nvSpPr>
        <p:spPr>
          <a:xfrm>
            <a:off x="2117499" y="124404"/>
            <a:ext cx="9372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i="1" kern="0" dirty="0">
                <a:ln w="9525"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0" scaled="1"/>
                  <a:tileRect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12808B11-977D-5044-241E-2EC9F9A2EEEF}"/>
              </a:ext>
            </a:extLst>
          </p:cNvPr>
          <p:cNvSpPr/>
          <p:nvPr/>
        </p:nvSpPr>
        <p:spPr>
          <a:xfrm>
            <a:off x="-28575" y="-95250"/>
            <a:ext cx="2419350" cy="1028700"/>
          </a:xfrm>
          <a:custGeom>
            <a:avLst/>
            <a:gdLst>
              <a:gd name="connsiteX0" fmla="*/ 0 w 2419350"/>
              <a:gd name="connsiteY0" fmla="*/ 476250 h 1028700"/>
              <a:gd name="connsiteX1" fmla="*/ 628650 w 2419350"/>
              <a:gd name="connsiteY1" fmla="*/ 1028700 h 1028700"/>
              <a:gd name="connsiteX2" fmla="*/ 1343025 w 2419350"/>
              <a:gd name="connsiteY2" fmla="*/ 381000 h 1028700"/>
              <a:gd name="connsiteX3" fmla="*/ 1657350 w 2419350"/>
              <a:gd name="connsiteY3" fmla="*/ 695325 h 1028700"/>
              <a:gd name="connsiteX4" fmla="*/ 2419350 w 2419350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1028700">
                <a:moveTo>
                  <a:pt x="0" y="476250"/>
                </a:moveTo>
                <a:lnTo>
                  <a:pt x="628650" y="1028700"/>
                </a:lnTo>
                <a:lnTo>
                  <a:pt x="1343025" y="381000"/>
                </a:lnTo>
                <a:lnTo>
                  <a:pt x="1657350" y="695325"/>
                </a:lnTo>
                <a:lnTo>
                  <a:pt x="2419350" y="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F72BB5B1-FA5D-E02D-3820-4193252BE15F}"/>
              </a:ext>
            </a:extLst>
          </p:cNvPr>
          <p:cNvCxnSpPr>
            <a:cxnSpLocks/>
          </p:cNvCxnSpPr>
          <p:nvPr/>
        </p:nvCxnSpPr>
        <p:spPr>
          <a:xfrm>
            <a:off x="1647823" y="-19046"/>
            <a:ext cx="0" cy="648000"/>
          </a:xfrm>
          <a:prstGeom prst="line">
            <a:avLst/>
          </a:prstGeom>
          <a:ln>
            <a:gradFill>
              <a:gsLst>
                <a:gs pos="0">
                  <a:srgbClr val="00B0F0">
                    <a:alpha val="5000"/>
                  </a:srgb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B06F39E-5948-F88B-AB02-7286603E7F3D}"/>
              </a:ext>
            </a:extLst>
          </p:cNvPr>
          <p:cNvCxnSpPr>
            <a:cxnSpLocks/>
          </p:cNvCxnSpPr>
          <p:nvPr/>
        </p:nvCxnSpPr>
        <p:spPr>
          <a:xfrm>
            <a:off x="600074" y="-19046"/>
            <a:ext cx="0" cy="936000"/>
          </a:xfrm>
          <a:prstGeom prst="line">
            <a:avLst/>
          </a:prstGeom>
          <a:ln>
            <a:gradFill>
              <a:gsLst>
                <a:gs pos="0">
                  <a:srgbClr val="00B0F0">
                    <a:alpha val="5000"/>
                  </a:srgb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3F07E1D-4EED-B4E1-F390-ECDE4BA9B0AD}"/>
              </a:ext>
            </a:extLst>
          </p:cNvPr>
          <p:cNvSpPr/>
          <p:nvPr/>
        </p:nvSpPr>
        <p:spPr>
          <a:xfrm>
            <a:off x="1562395" y="528204"/>
            <a:ext cx="180975" cy="1809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2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FFB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2396AE4-9AA3-C7B9-05AF-14F298367030}"/>
              </a:ext>
            </a:extLst>
          </p:cNvPr>
          <p:cNvSpPr/>
          <p:nvPr/>
        </p:nvSpPr>
        <p:spPr>
          <a:xfrm>
            <a:off x="5972423" y="3241421"/>
            <a:ext cx="247648" cy="247648"/>
          </a:xfrm>
          <a:prstGeom prst="ellipse">
            <a:avLst/>
          </a:prstGeom>
          <a:solidFill>
            <a:schemeClr val="tx1">
              <a:alpha val="14000"/>
            </a:schemeClr>
          </a:solidFill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65FEBE-AC52-2857-D0EE-4863871296CB}"/>
              </a:ext>
            </a:extLst>
          </p:cNvPr>
          <p:cNvSpPr txBox="1"/>
          <p:nvPr/>
        </p:nvSpPr>
        <p:spPr>
          <a:xfrm>
            <a:off x="1887606" y="272474"/>
            <a:ext cx="8201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220ECC9-F0AA-E83A-9F78-F02F1F5B4D3E}"/>
              </a:ext>
            </a:extLst>
          </p:cNvPr>
          <p:cNvGrpSpPr/>
          <p:nvPr/>
        </p:nvGrpSpPr>
        <p:grpSpPr>
          <a:xfrm>
            <a:off x="-54770" y="-219071"/>
            <a:ext cx="12271907" cy="1073934"/>
            <a:chOff x="-54770" y="-219071"/>
            <a:chExt cx="12271907" cy="107393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0B06F39E-5948-F88B-AB02-7286603E7F3D}"/>
                </a:ext>
              </a:extLst>
            </p:cNvPr>
            <p:cNvCxnSpPr>
              <a:cxnSpLocks/>
            </p:cNvCxnSpPr>
            <p:nvPr/>
          </p:nvCxnSpPr>
          <p:spPr>
            <a:xfrm>
              <a:off x="628649" y="-219071"/>
              <a:ext cx="0" cy="936000"/>
            </a:xfrm>
            <a:prstGeom prst="line">
              <a:avLst/>
            </a:prstGeom>
            <a:ln>
              <a:gradFill>
                <a:gsLst>
                  <a:gs pos="0">
                    <a:srgbClr val="00B0F0">
                      <a:alpha val="5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8EC7B54-B53F-8726-598F-5F9E050188E5}"/>
                </a:ext>
              </a:extLst>
            </p:cNvPr>
            <p:cNvSpPr/>
            <p:nvPr/>
          </p:nvSpPr>
          <p:spPr>
            <a:xfrm flipV="1">
              <a:off x="0" y="78754"/>
              <a:ext cx="1308098" cy="776109"/>
            </a:xfrm>
            <a:custGeom>
              <a:avLst/>
              <a:gdLst>
                <a:gd name="connsiteX0" fmla="*/ 0 w 2009775"/>
                <a:gd name="connsiteY0" fmla="*/ 885825 h 885825"/>
                <a:gd name="connsiteX1" fmla="*/ 1000125 w 2009775"/>
                <a:gd name="connsiteY1" fmla="*/ 0 h 885825"/>
                <a:gd name="connsiteX2" fmla="*/ 2009775 w 2009775"/>
                <a:gd name="connsiteY2" fmla="*/ 733425 h 885825"/>
                <a:gd name="connsiteX0" fmla="*/ 0 w 2095500"/>
                <a:gd name="connsiteY0" fmla="*/ 885825 h 885825"/>
                <a:gd name="connsiteX1" fmla="*/ 1000125 w 2095500"/>
                <a:gd name="connsiteY1" fmla="*/ 0 h 885825"/>
                <a:gd name="connsiteX2" fmla="*/ 2095500 w 2095500"/>
                <a:gd name="connsiteY2" fmla="*/ 847725 h 885825"/>
                <a:gd name="connsiteX0" fmla="*/ 0 w 2047875"/>
                <a:gd name="connsiteY0" fmla="*/ 885825 h 885825"/>
                <a:gd name="connsiteX1" fmla="*/ 1000125 w 2047875"/>
                <a:gd name="connsiteY1" fmla="*/ 0 h 885825"/>
                <a:gd name="connsiteX2" fmla="*/ 2047875 w 2047875"/>
                <a:gd name="connsiteY2" fmla="*/ 809625 h 885825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98" h="1095733">
                  <a:moveTo>
                    <a:pt x="0" y="919163"/>
                  </a:moveTo>
                  <a:cubicBezTo>
                    <a:pt x="333375" y="623888"/>
                    <a:pt x="733425" y="295275"/>
                    <a:pt x="1066800" y="0"/>
                  </a:cubicBezTo>
                  <a:cubicBezTo>
                    <a:pt x="1344350" y="283606"/>
                    <a:pt x="1839638" y="779623"/>
                    <a:pt x="2114598" y="1095733"/>
                  </a:cubicBezTo>
                </a:path>
              </a:pathLst>
            </a:custGeom>
            <a:noFill/>
            <a:ln w="212725">
              <a:solidFill>
                <a:schemeClr val="tx1">
                  <a:alpha val="14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12808B11-977D-5044-241E-2EC9F9A2EEEF}"/>
                </a:ext>
              </a:extLst>
            </p:cNvPr>
            <p:cNvSpPr/>
            <p:nvPr/>
          </p:nvSpPr>
          <p:spPr>
            <a:xfrm>
              <a:off x="-54770" y="-45244"/>
              <a:ext cx="2200276" cy="726281"/>
            </a:xfrm>
            <a:custGeom>
              <a:avLst/>
              <a:gdLst>
                <a:gd name="connsiteX0" fmla="*/ 0 w 2419350"/>
                <a:gd name="connsiteY0" fmla="*/ 476250 h 1028700"/>
                <a:gd name="connsiteX1" fmla="*/ 628650 w 2419350"/>
                <a:gd name="connsiteY1" fmla="*/ 1028700 h 1028700"/>
                <a:gd name="connsiteX2" fmla="*/ 1343025 w 2419350"/>
                <a:gd name="connsiteY2" fmla="*/ 381000 h 1028700"/>
                <a:gd name="connsiteX3" fmla="*/ 1657350 w 2419350"/>
                <a:gd name="connsiteY3" fmla="*/ 695325 h 1028700"/>
                <a:gd name="connsiteX4" fmla="*/ 2419350 w 2419350"/>
                <a:gd name="connsiteY4" fmla="*/ 0 h 1028700"/>
                <a:gd name="connsiteX0" fmla="*/ 0 w 2419350"/>
                <a:gd name="connsiteY0" fmla="*/ 476250 h 976312"/>
                <a:gd name="connsiteX1" fmla="*/ 631031 w 2419350"/>
                <a:gd name="connsiteY1" fmla="*/ 976312 h 976312"/>
                <a:gd name="connsiteX2" fmla="*/ 1343025 w 2419350"/>
                <a:gd name="connsiteY2" fmla="*/ 381000 h 976312"/>
                <a:gd name="connsiteX3" fmla="*/ 1657350 w 2419350"/>
                <a:gd name="connsiteY3" fmla="*/ 695325 h 976312"/>
                <a:gd name="connsiteX4" fmla="*/ 2419350 w 2419350"/>
                <a:gd name="connsiteY4" fmla="*/ 0 h 976312"/>
                <a:gd name="connsiteX0" fmla="*/ 0 w 2474119"/>
                <a:gd name="connsiteY0" fmla="*/ 428625 h 976312"/>
                <a:gd name="connsiteX1" fmla="*/ 685800 w 2474119"/>
                <a:gd name="connsiteY1" fmla="*/ 976312 h 976312"/>
                <a:gd name="connsiteX2" fmla="*/ 1397794 w 2474119"/>
                <a:gd name="connsiteY2" fmla="*/ 381000 h 976312"/>
                <a:gd name="connsiteX3" fmla="*/ 1712119 w 2474119"/>
                <a:gd name="connsiteY3" fmla="*/ 695325 h 976312"/>
                <a:gd name="connsiteX4" fmla="*/ 2474119 w 2474119"/>
                <a:gd name="connsiteY4" fmla="*/ 0 h 976312"/>
                <a:gd name="connsiteX0" fmla="*/ 0 w 2200276"/>
                <a:gd name="connsiteY0" fmla="*/ 178594 h 726281"/>
                <a:gd name="connsiteX1" fmla="*/ 685800 w 2200276"/>
                <a:gd name="connsiteY1" fmla="*/ 726281 h 726281"/>
                <a:gd name="connsiteX2" fmla="*/ 1397794 w 2200276"/>
                <a:gd name="connsiteY2" fmla="*/ 130969 h 726281"/>
                <a:gd name="connsiteX3" fmla="*/ 1712119 w 2200276"/>
                <a:gd name="connsiteY3" fmla="*/ 445294 h 726281"/>
                <a:gd name="connsiteX4" fmla="*/ 2200276 w 2200276"/>
                <a:gd name="connsiteY4" fmla="*/ 0 h 7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0276" h="726281">
                  <a:moveTo>
                    <a:pt x="0" y="178594"/>
                  </a:moveTo>
                  <a:lnTo>
                    <a:pt x="685800" y="726281"/>
                  </a:lnTo>
                  <a:lnTo>
                    <a:pt x="1397794" y="130969"/>
                  </a:lnTo>
                  <a:lnTo>
                    <a:pt x="1712119" y="445294"/>
                  </a:lnTo>
                  <a:lnTo>
                    <a:pt x="2200276" y="0"/>
                  </a:lnTo>
                </a:path>
              </a:pathLst>
            </a:custGeom>
            <a:noFill/>
            <a:ln w="69850">
              <a:gradFill flip="none"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72BB5B1-FA5D-E02D-3820-4193252BE15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398" y="-219071"/>
              <a:ext cx="0" cy="648000"/>
            </a:xfrm>
            <a:prstGeom prst="line">
              <a:avLst/>
            </a:prstGeom>
            <a:ln>
              <a:gradFill>
                <a:gsLst>
                  <a:gs pos="0">
                    <a:srgbClr val="00B0F0">
                      <a:alpha val="5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63F07E1D-4EED-B4E1-F390-ECDE4BA9B0AD}"/>
                </a:ext>
              </a:extLst>
            </p:cNvPr>
            <p:cNvSpPr/>
            <p:nvPr/>
          </p:nvSpPr>
          <p:spPr>
            <a:xfrm>
              <a:off x="1590970" y="328179"/>
              <a:ext cx="180975" cy="18097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D94F2873-81E4-DA22-0994-92C436BCA294}"/>
                </a:ext>
              </a:extLst>
            </p:cNvPr>
            <p:cNvSpPr/>
            <p:nvPr/>
          </p:nvSpPr>
          <p:spPr>
            <a:xfrm>
              <a:off x="10652288" y="-37706"/>
              <a:ext cx="1564849" cy="707010"/>
            </a:xfrm>
            <a:custGeom>
              <a:avLst/>
              <a:gdLst>
                <a:gd name="connsiteX0" fmla="*/ 0 w 1564849"/>
                <a:gd name="connsiteY0" fmla="*/ 0 h 707010"/>
                <a:gd name="connsiteX1" fmla="*/ 443060 w 1564849"/>
                <a:gd name="connsiteY1" fmla="*/ 405352 h 707010"/>
                <a:gd name="connsiteX2" fmla="*/ 622169 w 1564849"/>
                <a:gd name="connsiteY2" fmla="*/ 226243 h 707010"/>
                <a:gd name="connsiteX3" fmla="*/ 867266 w 1564849"/>
                <a:gd name="connsiteY3" fmla="*/ 490193 h 707010"/>
                <a:gd name="connsiteX4" fmla="*/ 1112363 w 1564849"/>
                <a:gd name="connsiteY4" fmla="*/ 235670 h 707010"/>
                <a:gd name="connsiteX5" fmla="*/ 1564849 w 1564849"/>
                <a:gd name="connsiteY5" fmla="*/ 707010 h 70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4849" h="707010">
                  <a:moveTo>
                    <a:pt x="0" y="0"/>
                  </a:moveTo>
                  <a:lnTo>
                    <a:pt x="443060" y="405352"/>
                  </a:lnTo>
                  <a:lnTo>
                    <a:pt x="622169" y="226243"/>
                  </a:lnTo>
                  <a:lnTo>
                    <a:pt x="867266" y="490193"/>
                  </a:lnTo>
                  <a:lnTo>
                    <a:pt x="1112363" y="235670"/>
                  </a:lnTo>
                  <a:lnTo>
                    <a:pt x="1564849" y="707010"/>
                  </a:lnTo>
                </a:path>
              </a:pathLst>
            </a:custGeom>
            <a:noFill/>
            <a:ln w="69850">
              <a:gradFill flip="none"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xmlns="" id="{D8BA5882-3A3A-836A-5C97-9B707E915F51}"/>
              </a:ext>
            </a:extLst>
          </p:cNvPr>
          <p:cNvGraphicFramePr/>
          <p:nvPr>
            <p:extLst/>
          </p:nvPr>
        </p:nvGraphicFramePr>
        <p:xfrm>
          <a:off x="1063873" y="1746783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자유형 29">
            <a:extLst>
              <a:ext uri="{FF2B5EF4-FFF2-40B4-BE49-F238E27FC236}">
                <a16:creationId xmlns:a16="http://schemas.microsoft.com/office/drawing/2014/main" xmlns="" id="{F247FDA9-9FDC-89BC-6C57-80B027A3FED2}"/>
              </a:ext>
            </a:extLst>
          </p:cNvPr>
          <p:cNvSpPr/>
          <p:nvPr/>
        </p:nvSpPr>
        <p:spPr>
          <a:xfrm>
            <a:off x="1276598" y="2325013"/>
            <a:ext cx="9363075" cy="3324225"/>
          </a:xfrm>
          <a:custGeom>
            <a:avLst/>
            <a:gdLst>
              <a:gd name="connsiteX0" fmla="*/ 0 w 9363075"/>
              <a:gd name="connsiteY0" fmla="*/ 3324225 h 3324225"/>
              <a:gd name="connsiteX1" fmla="*/ 1371600 w 9363075"/>
              <a:gd name="connsiteY1" fmla="*/ 3019425 h 3324225"/>
              <a:gd name="connsiteX2" fmla="*/ 2667000 w 9363075"/>
              <a:gd name="connsiteY2" fmla="*/ 2371725 h 3324225"/>
              <a:gd name="connsiteX3" fmla="*/ 3990975 w 9363075"/>
              <a:gd name="connsiteY3" fmla="*/ 2028825 h 3324225"/>
              <a:gd name="connsiteX4" fmla="*/ 5381625 w 9363075"/>
              <a:gd name="connsiteY4" fmla="*/ 1666875 h 3324225"/>
              <a:gd name="connsiteX5" fmla="*/ 6743700 w 9363075"/>
              <a:gd name="connsiteY5" fmla="*/ 800100 h 3324225"/>
              <a:gd name="connsiteX6" fmla="*/ 8048625 w 9363075"/>
              <a:gd name="connsiteY6" fmla="*/ 647700 h 3324225"/>
              <a:gd name="connsiteX7" fmla="*/ 9363075 w 9363075"/>
              <a:gd name="connsiteY7" fmla="*/ 0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3075" h="3324225">
                <a:moveTo>
                  <a:pt x="0" y="3324225"/>
                </a:moveTo>
                <a:lnTo>
                  <a:pt x="1371600" y="3019425"/>
                </a:lnTo>
                <a:lnTo>
                  <a:pt x="2667000" y="2371725"/>
                </a:lnTo>
                <a:lnTo>
                  <a:pt x="3990975" y="2028825"/>
                </a:lnTo>
                <a:lnTo>
                  <a:pt x="5381625" y="1666875"/>
                </a:lnTo>
                <a:lnTo>
                  <a:pt x="6743700" y="800100"/>
                </a:lnTo>
                <a:lnTo>
                  <a:pt x="8048625" y="647700"/>
                </a:lnTo>
                <a:lnTo>
                  <a:pt x="9363075" y="0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E922CE1-B02C-9118-EA6C-B523B5684F2C}"/>
              </a:ext>
            </a:extLst>
          </p:cNvPr>
          <p:cNvSpPr txBox="1"/>
          <p:nvPr/>
        </p:nvSpPr>
        <p:spPr>
          <a:xfrm>
            <a:off x="10253580" y="1690487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80</a:t>
            </a:r>
            <a:r>
              <a:rPr lang="en-US" altLang="ko-KR" sz="1100" b="1" dirty="0">
                <a:solidFill>
                  <a:srgbClr val="0070C0"/>
                </a:solidFill>
              </a:rPr>
              <a:t>%</a:t>
            </a:r>
            <a:endParaRPr lang="en-US" altLang="ko-KR" sz="700" b="1" dirty="0">
              <a:solidFill>
                <a:srgbClr val="0070C0"/>
              </a:solidFill>
            </a:endParaRPr>
          </a:p>
        </p:txBody>
      </p:sp>
      <p:cxnSp>
        <p:nvCxnSpPr>
          <p:cNvPr id="20" name="꺾인 연결선 31">
            <a:extLst>
              <a:ext uri="{FF2B5EF4-FFF2-40B4-BE49-F238E27FC236}">
                <a16:creationId xmlns:a16="http://schemas.microsoft.com/office/drawing/2014/main" xmlns="" id="{D82DC619-2A19-ECC0-3D94-07B8AD764D04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8752224" y="1079600"/>
            <a:ext cx="695158" cy="2307558"/>
          </a:xfrm>
          <a:prstGeom prst="bentConnector2">
            <a:avLst/>
          </a:prstGeom>
          <a:ln w="31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9B2F5C3-540A-9139-F64B-BA0265B0FC02}"/>
              </a:ext>
            </a:extLst>
          </p:cNvPr>
          <p:cNvSpPr/>
          <p:nvPr/>
        </p:nvSpPr>
        <p:spPr>
          <a:xfrm>
            <a:off x="7218252" y="3914979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20A35-40E0-BE85-ED39-C53EEBF3858A}"/>
              </a:ext>
            </a:extLst>
          </p:cNvPr>
          <p:cNvSpPr/>
          <p:nvPr/>
        </p:nvSpPr>
        <p:spPr>
          <a:xfrm>
            <a:off x="3278204" y="2455105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자유형 34">
            <a:extLst>
              <a:ext uri="{FF2B5EF4-FFF2-40B4-BE49-F238E27FC236}">
                <a16:creationId xmlns:a16="http://schemas.microsoft.com/office/drawing/2014/main" xmlns="" id="{CA2A88AC-A69F-5AE7-0964-079295AE1A5F}"/>
              </a:ext>
            </a:extLst>
          </p:cNvPr>
          <p:cNvSpPr/>
          <p:nvPr/>
        </p:nvSpPr>
        <p:spPr>
          <a:xfrm>
            <a:off x="1307732" y="2752245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D5BBA66-082F-7966-E73D-446834670822}"/>
              </a:ext>
            </a:extLst>
          </p:cNvPr>
          <p:cNvSpPr/>
          <p:nvPr/>
        </p:nvSpPr>
        <p:spPr>
          <a:xfrm>
            <a:off x="921594" y="5342855"/>
            <a:ext cx="772275" cy="772275"/>
          </a:xfrm>
          <a:prstGeom prst="ellipse">
            <a:avLst/>
          </a:prstGeom>
          <a:solidFill>
            <a:srgbClr val="00B0F0">
              <a:alpha val="12941"/>
            </a:srgbClr>
          </a:solidFill>
          <a:ln w="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36">
            <a:extLst>
              <a:ext uri="{FF2B5EF4-FFF2-40B4-BE49-F238E27FC236}">
                <a16:creationId xmlns:a16="http://schemas.microsoft.com/office/drawing/2014/main" xmlns="" id="{AAFEB741-D358-772F-6F81-5787584C0BC1}"/>
              </a:ext>
            </a:extLst>
          </p:cNvPr>
          <p:cNvSpPr/>
          <p:nvPr/>
        </p:nvSpPr>
        <p:spPr>
          <a:xfrm>
            <a:off x="7404873" y="2580958"/>
            <a:ext cx="1082301" cy="3371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srgbClr val="5955B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6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4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39134" y="1976199"/>
            <a:ext cx="2688124" cy="26881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0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19736" y="1976199"/>
            <a:ext cx="2688124" cy="26881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256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2022-10-24T19:14:58Z</dcterms:created>
  <dcterms:modified xsi:type="dcterms:W3CDTF">2024-11-03T22:50:00Z</dcterms:modified>
</cp:coreProperties>
</file>