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DBDE"/>
    <a:srgbClr val="D3E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81A-4047-B357-AD3C984C3B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DDBDE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81A-4047-B357-AD3C984C3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73067152"/>
        <c:axId val="1173059536"/>
      </c:barChart>
      <c:catAx>
        <c:axId val="117306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484B5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73059536"/>
        <c:crosses val="autoZero"/>
        <c:auto val="1"/>
        <c:lblAlgn val="ctr"/>
        <c:lblOffset val="0"/>
        <c:tickMarkSkip val="1"/>
        <c:noMultiLvlLbl val="0"/>
      </c:catAx>
      <c:valAx>
        <c:axId val="1173059536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484B52"/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17306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589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5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07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78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0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67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489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52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8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18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23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7FA9E35-F9EB-D973-F3F7-C9F68E40EABC}"/>
              </a:ext>
            </a:extLst>
          </p:cNvPr>
          <p:cNvSpPr txBox="1"/>
          <p:nvPr/>
        </p:nvSpPr>
        <p:spPr>
          <a:xfrm>
            <a:off x="1695785" y="2773071"/>
            <a:ext cx="33213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4800" i="1" kern="0" dirty="0">
                <a:ln w="107950">
                  <a:noFill/>
                </a:ln>
                <a:solidFill>
                  <a:srgbClr val="BBE0F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조땡</a:t>
            </a:r>
            <a:endParaRPr lang="ko-KR" altLang="en-US" sz="4000" dirty="0">
              <a:solidFill>
                <a:srgbClr val="BBE0F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D2436EA-795A-345E-56C6-7D6507B55E67}"/>
              </a:ext>
            </a:extLst>
          </p:cNvPr>
          <p:cNvSpPr txBox="1"/>
          <p:nvPr/>
        </p:nvSpPr>
        <p:spPr>
          <a:xfrm>
            <a:off x="4076390" y="2141645"/>
            <a:ext cx="1004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800" i="1" kern="0" dirty="0">
                <a:ln w="107950">
                  <a:noFill/>
                </a:ln>
                <a:solidFill>
                  <a:srgbClr val="BBE0F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</a:t>
            </a:r>
            <a:endParaRPr lang="ko-KR" altLang="en-US" dirty="0">
              <a:solidFill>
                <a:srgbClr val="BBE0F3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5E382FA-E59B-E308-F890-4D653D3D483B}"/>
              </a:ext>
            </a:extLst>
          </p:cNvPr>
          <p:cNvSpPr txBox="1"/>
          <p:nvPr/>
        </p:nvSpPr>
        <p:spPr>
          <a:xfrm>
            <a:off x="7380604" y="3347320"/>
            <a:ext cx="3407703" cy="1072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4800" i="1" kern="0" dirty="0">
                <a:ln w="107950">
                  <a:noFill/>
                </a:ln>
                <a:solidFill>
                  <a:srgbClr val="BBE0F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TATION</a:t>
            </a:r>
          </a:p>
          <a:p>
            <a:pPr marL="0" lvl="2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srgbClr val="BBE0F3"/>
                </a:solidFill>
              </a:rPr>
              <a:t>life with BIZCAM</a:t>
            </a:r>
            <a:endParaRPr lang="ko-KR" altLang="en-US" sz="4000" dirty="0">
              <a:solidFill>
                <a:srgbClr val="BBE0F3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2F28A72F-D1BF-58BF-FA28-5985C33D9AC7}"/>
              </a:ext>
            </a:extLst>
          </p:cNvPr>
          <p:cNvSpPr/>
          <p:nvPr/>
        </p:nvSpPr>
        <p:spPr>
          <a:xfrm rot="16200000">
            <a:off x="7272019" y="2853055"/>
            <a:ext cx="496570" cy="247650"/>
          </a:xfrm>
          <a:prstGeom prst="roundRect">
            <a:avLst>
              <a:gd name="adj" fmla="val 20537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6000000"/>
            </a:lightRig>
          </a:scene3d>
          <a:sp3d prstMaterial="softEdge">
            <a:bevelT w="635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E2A4B0F-D0DE-2F8E-BD5B-297F469F6599}"/>
              </a:ext>
            </a:extLst>
          </p:cNvPr>
          <p:cNvSpPr/>
          <p:nvPr/>
        </p:nvSpPr>
        <p:spPr>
          <a:xfrm rot="16200000">
            <a:off x="7126808" y="2111578"/>
            <a:ext cx="786993" cy="247650"/>
          </a:xfrm>
          <a:custGeom>
            <a:avLst/>
            <a:gdLst>
              <a:gd name="connsiteX0" fmla="*/ 786993 w 786993"/>
              <a:gd name="connsiteY0" fmla="*/ 50860 h 247650"/>
              <a:gd name="connsiteX1" fmla="*/ 786993 w 786993"/>
              <a:gd name="connsiteY1" fmla="*/ 196790 h 247650"/>
              <a:gd name="connsiteX2" fmla="*/ 736133 w 786993"/>
              <a:gd name="connsiteY2" fmla="*/ 247650 h 247650"/>
              <a:gd name="connsiteX3" fmla="*/ 399162 w 786993"/>
              <a:gd name="connsiteY3" fmla="*/ 247650 h 247650"/>
              <a:gd name="connsiteX4" fmla="*/ 393497 w 786993"/>
              <a:gd name="connsiteY4" fmla="*/ 237883 h 247650"/>
              <a:gd name="connsiteX5" fmla="*/ 387832 w 786993"/>
              <a:gd name="connsiteY5" fmla="*/ 247650 h 247650"/>
              <a:gd name="connsiteX6" fmla="*/ 50860 w 786993"/>
              <a:gd name="connsiteY6" fmla="*/ 247650 h 247650"/>
              <a:gd name="connsiteX7" fmla="*/ 0 w 786993"/>
              <a:gd name="connsiteY7" fmla="*/ 196790 h 247650"/>
              <a:gd name="connsiteX8" fmla="*/ 0 w 786993"/>
              <a:gd name="connsiteY8" fmla="*/ 50860 h 247650"/>
              <a:gd name="connsiteX9" fmla="*/ 50860 w 786993"/>
              <a:gd name="connsiteY9" fmla="*/ 0 h 247650"/>
              <a:gd name="connsiteX10" fmla="*/ 736133 w 786993"/>
              <a:gd name="connsiteY10" fmla="*/ 0 h 247650"/>
              <a:gd name="connsiteX11" fmla="*/ 786993 w 786993"/>
              <a:gd name="connsiteY11" fmla="*/ 5086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6993" h="247650">
                <a:moveTo>
                  <a:pt x="786993" y="50860"/>
                </a:moveTo>
                <a:lnTo>
                  <a:pt x="786993" y="196790"/>
                </a:lnTo>
                <a:cubicBezTo>
                  <a:pt x="786993" y="224878"/>
                  <a:pt x="764222" y="247650"/>
                  <a:pt x="736133" y="247650"/>
                </a:cubicBezTo>
                <a:lnTo>
                  <a:pt x="399162" y="247650"/>
                </a:lnTo>
                <a:lnTo>
                  <a:pt x="393497" y="237883"/>
                </a:lnTo>
                <a:lnTo>
                  <a:pt x="387832" y="247650"/>
                </a:lnTo>
                <a:lnTo>
                  <a:pt x="50860" y="247650"/>
                </a:lnTo>
                <a:cubicBezTo>
                  <a:pt x="22771" y="247650"/>
                  <a:pt x="0" y="224878"/>
                  <a:pt x="0" y="196790"/>
                </a:cubicBezTo>
                <a:lnTo>
                  <a:pt x="0" y="50860"/>
                </a:lnTo>
                <a:cubicBezTo>
                  <a:pt x="0" y="22770"/>
                  <a:pt x="22771" y="0"/>
                  <a:pt x="50860" y="0"/>
                </a:cubicBezTo>
                <a:lnTo>
                  <a:pt x="736133" y="0"/>
                </a:lnTo>
                <a:cubicBezTo>
                  <a:pt x="764222" y="0"/>
                  <a:pt x="786993" y="22770"/>
                  <a:pt x="786993" y="508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6000000"/>
            </a:lightRig>
          </a:scene3d>
          <a:sp3d prstMaterial="softEdge">
            <a:bevelT w="635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D6147674-431D-FB08-DCC3-EDEF563B692A}"/>
              </a:ext>
            </a:extLst>
          </p:cNvPr>
          <p:cNvSpPr/>
          <p:nvPr/>
        </p:nvSpPr>
        <p:spPr>
          <a:xfrm>
            <a:off x="4604106" y="476250"/>
            <a:ext cx="2990494" cy="6000750"/>
          </a:xfrm>
          <a:prstGeom prst="roundRect">
            <a:avLst>
              <a:gd name="adj" fmla="val 12845"/>
            </a:avLst>
          </a:prstGeom>
          <a:solidFill>
            <a:schemeClr val="bg1"/>
          </a:solidFill>
          <a:ln>
            <a:noFill/>
          </a:ln>
          <a:effectLst>
            <a:outerShdw blurRad="279400" dist="266700" dir="8100000" algn="tr" rotWithShape="0">
              <a:prstClr val="black">
                <a:alpha val="14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 prstMaterial="softEdge">
            <a:bevelT w="2032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172DFB7F-D3BE-26F9-1185-555157F36856}"/>
              </a:ext>
            </a:extLst>
          </p:cNvPr>
          <p:cNvGrpSpPr/>
          <p:nvPr/>
        </p:nvGrpSpPr>
        <p:grpSpPr>
          <a:xfrm>
            <a:off x="6702845" y="655202"/>
            <a:ext cx="566573" cy="138499"/>
            <a:chOff x="10212196" y="314020"/>
            <a:chExt cx="1352275" cy="330564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xmlns="" id="{908445E6-AAEC-E15B-4C11-88A7578DBAB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750964" y="406846"/>
              <a:ext cx="132372" cy="140525"/>
              <a:chOff x="4594" y="900"/>
              <a:chExt cx="276" cy="293"/>
            </a:xfrm>
            <a:grpFill/>
          </p:grpSpPr>
          <p:sp>
            <p:nvSpPr>
              <p:cNvPr id="23" name="Freeform 9">
                <a:extLst>
                  <a:ext uri="{FF2B5EF4-FFF2-40B4-BE49-F238E27FC236}">
                    <a16:creationId xmlns:a16="http://schemas.microsoft.com/office/drawing/2014/main" xmlns="" id="{D1B06745-E79E-433A-39AE-4807DA0EF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4" y="900"/>
                <a:ext cx="102" cy="91"/>
              </a:xfrm>
              <a:custGeom>
                <a:avLst/>
                <a:gdLst>
                  <a:gd name="T0" fmla="*/ 72 w 307"/>
                  <a:gd name="T1" fmla="*/ 263 h 273"/>
                  <a:gd name="T2" fmla="*/ 91 w 307"/>
                  <a:gd name="T3" fmla="*/ 236 h 273"/>
                  <a:gd name="T4" fmla="*/ 139 w 307"/>
                  <a:gd name="T5" fmla="*/ 187 h 273"/>
                  <a:gd name="T6" fmla="*/ 193 w 307"/>
                  <a:gd name="T7" fmla="*/ 148 h 273"/>
                  <a:gd name="T8" fmla="*/ 255 w 307"/>
                  <a:gd name="T9" fmla="*/ 119 h 273"/>
                  <a:gd name="T10" fmla="*/ 290 w 307"/>
                  <a:gd name="T11" fmla="*/ 110 h 273"/>
                  <a:gd name="T12" fmla="*/ 299 w 307"/>
                  <a:gd name="T13" fmla="*/ 106 h 273"/>
                  <a:gd name="T14" fmla="*/ 305 w 307"/>
                  <a:gd name="T15" fmla="*/ 97 h 273"/>
                  <a:gd name="T16" fmla="*/ 307 w 307"/>
                  <a:gd name="T17" fmla="*/ 87 h 273"/>
                  <a:gd name="T18" fmla="*/ 303 w 307"/>
                  <a:gd name="T19" fmla="*/ 77 h 273"/>
                  <a:gd name="T20" fmla="*/ 292 w 307"/>
                  <a:gd name="T21" fmla="*/ 60 h 273"/>
                  <a:gd name="T22" fmla="*/ 263 w 307"/>
                  <a:gd name="T23" fmla="*/ 33 h 273"/>
                  <a:gd name="T24" fmla="*/ 227 w 307"/>
                  <a:gd name="T25" fmla="*/ 13 h 273"/>
                  <a:gd name="T26" fmla="*/ 186 w 307"/>
                  <a:gd name="T27" fmla="*/ 1 h 273"/>
                  <a:gd name="T28" fmla="*/ 165 w 307"/>
                  <a:gd name="T29" fmla="*/ 0 h 273"/>
                  <a:gd name="T30" fmla="*/ 131 w 307"/>
                  <a:gd name="T31" fmla="*/ 3 h 273"/>
                  <a:gd name="T32" fmla="*/ 72 w 307"/>
                  <a:gd name="T33" fmla="*/ 27 h 273"/>
                  <a:gd name="T34" fmla="*/ 27 w 307"/>
                  <a:gd name="T35" fmla="*/ 72 h 273"/>
                  <a:gd name="T36" fmla="*/ 3 w 307"/>
                  <a:gd name="T37" fmla="*/ 131 h 273"/>
                  <a:gd name="T38" fmla="*/ 0 w 307"/>
                  <a:gd name="T39" fmla="*/ 164 h 273"/>
                  <a:gd name="T40" fmla="*/ 1 w 307"/>
                  <a:gd name="T41" fmla="*/ 192 h 273"/>
                  <a:gd name="T42" fmla="*/ 20 w 307"/>
                  <a:gd name="T43" fmla="*/ 243 h 273"/>
                  <a:gd name="T44" fmla="*/ 36 w 307"/>
                  <a:gd name="T45" fmla="*/ 266 h 273"/>
                  <a:gd name="T46" fmla="*/ 43 w 307"/>
                  <a:gd name="T47" fmla="*/ 273 h 273"/>
                  <a:gd name="T48" fmla="*/ 53 w 307"/>
                  <a:gd name="T49" fmla="*/ 273 h 273"/>
                  <a:gd name="T50" fmla="*/ 65 w 307"/>
                  <a:gd name="T51" fmla="*/ 271 h 273"/>
                  <a:gd name="T52" fmla="*/ 72 w 307"/>
                  <a:gd name="T53" fmla="*/ 263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3">
                    <a:moveTo>
                      <a:pt x="72" y="263"/>
                    </a:moveTo>
                    <a:lnTo>
                      <a:pt x="91" y="236"/>
                    </a:lnTo>
                    <a:lnTo>
                      <a:pt x="139" y="187"/>
                    </a:lnTo>
                    <a:lnTo>
                      <a:pt x="193" y="148"/>
                    </a:lnTo>
                    <a:lnTo>
                      <a:pt x="255" y="119"/>
                    </a:lnTo>
                    <a:lnTo>
                      <a:pt x="290" y="110"/>
                    </a:lnTo>
                    <a:lnTo>
                      <a:pt x="299" y="106"/>
                    </a:lnTo>
                    <a:lnTo>
                      <a:pt x="305" y="97"/>
                    </a:lnTo>
                    <a:lnTo>
                      <a:pt x="307" y="87"/>
                    </a:lnTo>
                    <a:lnTo>
                      <a:pt x="303" y="77"/>
                    </a:lnTo>
                    <a:lnTo>
                      <a:pt x="292" y="60"/>
                    </a:lnTo>
                    <a:lnTo>
                      <a:pt x="263" y="33"/>
                    </a:lnTo>
                    <a:lnTo>
                      <a:pt x="227" y="13"/>
                    </a:lnTo>
                    <a:lnTo>
                      <a:pt x="186" y="1"/>
                    </a:lnTo>
                    <a:lnTo>
                      <a:pt x="165" y="0"/>
                    </a:lnTo>
                    <a:lnTo>
                      <a:pt x="131" y="3"/>
                    </a:lnTo>
                    <a:lnTo>
                      <a:pt x="72" y="27"/>
                    </a:lnTo>
                    <a:lnTo>
                      <a:pt x="27" y="72"/>
                    </a:lnTo>
                    <a:lnTo>
                      <a:pt x="3" y="131"/>
                    </a:lnTo>
                    <a:lnTo>
                      <a:pt x="0" y="164"/>
                    </a:lnTo>
                    <a:lnTo>
                      <a:pt x="1" y="192"/>
                    </a:lnTo>
                    <a:lnTo>
                      <a:pt x="20" y="243"/>
                    </a:lnTo>
                    <a:lnTo>
                      <a:pt x="36" y="266"/>
                    </a:lnTo>
                    <a:lnTo>
                      <a:pt x="43" y="273"/>
                    </a:lnTo>
                    <a:lnTo>
                      <a:pt x="53" y="273"/>
                    </a:lnTo>
                    <a:lnTo>
                      <a:pt x="65" y="271"/>
                    </a:lnTo>
                    <a:lnTo>
                      <a:pt x="72" y="26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4" name="Freeform 10">
                <a:extLst>
                  <a:ext uri="{FF2B5EF4-FFF2-40B4-BE49-F238E27FC236}">
                    <a16:creationId xmlns:a16="http://schemas.microsoft.com/office/drawing/2014/main" xmlns="" id="{0A1879BC-115F-5E73-28EC-68D9C9109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8" y="900"/>
                <a:ext cx="102" cy="90"/>
              </a:xfrm>
              <a:custGeom>
                <a:avLst/>
                <a:gdLst>
                  <a:gd name="T0" fmla="*/ 143 w 307"/>
                  <a:gd name="T1" fmla="*/ 0 h 271"/>
                  <a:gd name="T2" fmla="*/ 121 w 307"/>
                  <a:gd name="T3" fmla="*/ 1 h 271"/>
                  <a:gd name="T4" fmla="*/ 81 w 307"/>
                  <a:gd name="T5" fmla="*/ 11 h 271"/>
                  <a:gd name="T6" fmla="*/ 46 w 307"/>
                  <a:gd name="T7" fmla="*/ 31 h 271"/>
                  <a:gd name="T8" fmla="*/ 16 w 307"/>
                  <a:gd name="T9" fmla="*/ 60 h 271"/>
                  <a:gd name="T10" fmla="*/ 4 w 307"/>
                  <a:gd name="T11" fmla="*/ 76 h 271"/>
                  <a:gd name="T12" fmla="*/ 0 w 307"/>
                  <a:gd name="T13" fmla="*/ 86 h 271"/>
                  <a:gd name="T14" fmla="*/ 3 w 307"/>
                  <a:gd name="T15" fmla="*/ 96 h 271"/>
                  <a:gd name="T16" fmla="*/ 9 w 307"/>
                  <a:gd name="T17" fmla="*/ 106 h 271"/>
                  <a:gd name="T18" fmla="*/ 19 w 307"/>
                  <a:gd name="T19" fmla="*/ 110 h 271"/>
                  <a:gd name="T20" fmla="*/ 52 w 307"/>
                  <a:gd name="T21" fmla="*/ 119 h 271"/>
                  <a:gd name="T22" fmla="*/ 115 w 307"/>
                  <a:gd name="T23" fmla="*/ 148 h 271"/>
                  <a:gd name="T24" fmla="*/ 170 w 307"/>
                  <a:gd name="T25" fmla="*/ 187 h 271"/>
                  <a:gd name="T26" fmla="*/ 218 w 307"/>
                  <a:gd name="T27" fmla="*/ 234 h 271"/>
                  <a:gd name="T28" fmla="*/ 237 w 307"/>
                  <a:gd name="T29" fmla="*/ 261 h 271"/>
                  <a:gd name="T30" fmla="*/ 245 w 307"/>
                  <a:gd name="T31" fmla="*/ 270 h 271"/>
                  <a:gd name="T32" fmla="*/ 255 w 307"/>
                  <a:gd name="T33" fmla="*/ 271 h 271"/>
                  <a:gd name="T34" fmla="*/ 266 w 307"/>
                  <a:gd name="T35" fmla="*/ 270 h 271"/>
                  <a:gd name="T36" fmla="*/ 274 w 307"/>
                  <a:gd name="T37" fmla="*/ 263 h 271"/>
                  <a:gd name="T38" fmla="*/ 289 w 307"/>
                  <a:gd name="T39" fmla="*/ 241 h 271"/>
                  <a:gd name="T40" fmla="*/ 306 w 307"/>
                  <a:gd name="T41" fmla="*/ 191 h 271"/>
                  <a:gd name="T42" fmla="*/ 307 w 307"/>
                  <a:gd name="T43" fmla="*/ 164 h 271"/>
                  <a:gd name="T44" fmla="*/ 306 w 307"/>
                  <a:gd name="T45" fmla="*/ 131 h 271"/>
                  <a:gd name="T46" fmla="*/ 280 w 307"/>
                  <a:gd name="T47" fmla="*/ 72 h 271"/>
                  <a:gd name="T48" fmla="*/ 235 w 307"/>
                  <a:gd name="T49" fmla="*/ 27 h 271"/>
                  <a:gd name="T50" fmla="*/ 178 w 307"/>
                  <a:gd name="T51" fmla="*/ 3 h 271"/>
                  <a:gd name="T52" fmla="*/ 143 w 307"/>
                  <a:gd name="T53" fmla="*/ 0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07" h="271">
                    <a:moveTo>
                      <a:pt x="143" y="0"/>
                    </a:moveTo>
                    <a:lnTo>
                      <a:pt x="121" y="1"/>
                    </a:lnTo>
                    <a:lnTo>
                      <a:pt x="81" y="11"/>
                    </a:lnTo>
                    <a:lnTo>
                      <a:pt x="46" y="31"/>
                    </a:lnTo>
                    <a:lnTo>
                      <a:pt x="16" y="60"/>
                    </a:lnTo>
                    <a:lnTo>
                      <a:pt x="4" y="76"/>
                    </a:lnTo>
                    <a:lnTo>
                      <a:pt x="0" y="86"/>
                    </a:lnTo>
                    <a:lnTo>
                      <a:pt x="3" y="96"/>
                    </a:lnTo>
                    <a:lnTo>
                      <a:pt x="9" y="106"/>
                    </a:lnTo>
                    <a:lnTo>
                      <a:pt x="19" y="110"/>
                    </a:lnTo>
                    <a:lnTo>
                      <a:pt x="52" y="119"/>
                    </a:lnTo>
                    <a:lnTo>
                      <a:pt x="115" y="148"/>
                    </a:lnTo>
                    <a:lnTo>
                      <a:pt x="170" y="187"/>
                    </a:lnTo>
                    <a:lnTo>
                      <a:pt x="218" y="234"/>
                    </a:lnTo>
                    <a:lnTo>
                      <a:pt x="237" y="261"/>
                    </a:lnTo>
                    <a:lnTo>
                      <a:pt x="245" y="270"/>
                    </a:lnTo>
                    <a:lnTo>
                      <a:pt x="255" y="271"/>
                    </a:lnTo>
                    <a:lnTo>
                      <a:pt x="266" y="270"/>
                    </a:lnTo>
                    <a:lnTo>
                      <a:pt x="274" y="263"/>
                    </a:lnTo>
                    <a:lnTo>
                      <a:pt x="289" y="241"/>
                    </a:lnTo>
                    <a:lnTo>
                      <a:pt x="306" y="191"/>
                    </a:lnTo>
                    <a:lnTo>
                      <a:pt x="307" y="164"/>
                    </a:lnTo>
                    <a:lnTo>
                      <a:pt x="306" y="131"/>
                    </a:lnTo>
                    <a:lnTo>
                      <a:pt x="280" y="72"/>
                    </a:lnTo>
                    <a:lnTo>
                      <a:pt x="235" y="27"/>
                    </a:lnTo>
                    <a:lnTo>
                      <a:pt x="178" y="3"/>
                    </a:lnTo>
                    <a:lnTo>
                      <a:pt x="14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5" name="Freeform 11">
                <a:extLst>
                  <a:ext uri="{FF2B5EF4-FFF2-40B4-BE49-F238E27FC236}">
                    <a16:creationId xmlns:a16="http://schemas.microsoft.com/office/drawing/2014/main" xmlns="" id="{EDB8155D-E116-192F-8DED-2D434FBD89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2" y="947"/>
                <a:ext cx="241" cy="246"/>
              </a:xfrm>
              <a:custGeom>
                <a:avLst/>
                <a:gdLst>
                  <a:gd name="T0" fmla="*/ 722 w 725"/>
                  <a:gd name="T1" fmla="*/ 313 h 737"/>
                  <a:gd name="T2" fmla="*/ 679 w 725"/>
                  <a:gd name="T3" fmla="*/ 187 h 737"/>
                  <a:gd name="T4" fmla="*/ 604 w 725"/>
                  <a:gd name="T5" fmla="*/ 90 h 737"/>
                  <a:gd name="T6" fmla="*/ 459 w 725"/>
                  <a:gd name="T7" fmla="*/ 13 h 737"/>
                  <a:gd name="T8" fmla="*/ 390 w 725"/>
                  <a:gd name="T9" fmla="*/ 1 h 737"/>
                  <a:gd name="T10" fmla="*/ 334 w 725"/>
                  <a:gd name="T11" fmla="*/ 1 h 737"/>
                  <a:gd name="T12" fmla="*/ 263 w 725"/>
                  <a:gd name="T13" fmla="*/ 13 h 737"/>
                  <a:gd name="T14" fmla="*/ 120 w 725"/>
                  <a:gd name="T15" fmla="*/ 92 h 737"/>
                  <a:gd name="T16" fmla="*/ 45 w 725"/>
                  <a:gd name="T17" fmla="*/ 188 h 737"/>
                  <a:gd name="T18" fmla="*/ 3 w 725"/>
                  <a:gd name="T19" fmla="*/ 313 h 737"/>
                  <a:gd name="T20" fmla="*/ 2 w 725"/>
                  <a:gd name="T21" fmla="*/ 399 h 737"/>
                  <a:gd name="T22" fmla="*/ 51 w 725"/>
                  <a:gd name="T23" fmla="*/ 543 h 737"/>
                  <a:gd name="T24" fmla="*/ 123 w 725"/>
                  <a:gd name="T25" fmla="*/ 630 h 737"/>
                  <a:gd name="T26" fmla="*/ 84 w 725"/>
                  <a:gd name="T27" fmla="*/ 687 h 737"/>
                  <a:gd name="T28" fmla="*/ 103 w 725"/>
                  <a:gd name="T29" fmla="*/ 729 h 737"/>
                  <a:gd name="T30" fmla="*/ 126 w 725"/>
                  <a:gd name="T31" fmla="*/ 737 h 737"/>
                  <a:gd name="T32" fmla="*/ 153 w 725"/>
                  <a:gd name="T33" fmla="*/ 727 h 737"/>
                  <a:gd name="T34" fmla="*/ 189 w 725"/>
                  <a:gd name="T35" fmla="*/ 677 h 737"/>
                  <a:gd name="T36" fmla="*/ 316 w 725"/>
                  <a:gd name="T37" fmla="*/ 719 h 737"/>
                  <a:gd name="T38" fmla="*/ 409 w 725"/>
                  <a:gd name="T39" fmla="*/ 719 h 737"/>
                  <a:gd name="T40" fmla="*/ 536 w 725"/>
                  <a:gd name="T41" fmla="*/ 677 h 737"/>
                  <a:gd name="T42" fmla="*/ 572 w 725"/>
                  <a:gd name="T43" fmla="*/ 727 h 737"/>
                  <a:gd name="T44" fmla="*/ 599 w 725"/>
                  <a:gd name="T45" fmla="*/ 737 h 737"/>
                  <a:gd name="T46" fmla="*/ 622 w 725"/>
                  <a:gd name="T47" fmla="*/ 729 h 737"/>
                  <a:gd name="T48" fmla="*/ 640 w 725"/>
                  <a:gd name="T49" fmla="*/ 687 h 737"/>
                  <a:gd name="T50" fmla="*/ 602 w 725"/>
                  <a:gd name="T51" fmla="*/ 630 h 737"/>
                  <a:gd name="T52" fmla="*/ 674 w 725"/>
                  <a:gd name="T53" fmla="*/ 543 h 737"/>
                  <a:gd name="T54" fmla="*/ 723 w 725"/>
                  <a:gd name="T55" fmla="*/ 399 h 737"/>
                  <a:gd name="T56" fmla="*/ 363 w 725"/>
                  <a:gd name="T57" fmla="*/ 619 h 737"/>
                  <a:gd name="T58" fmla="*/ 285 w 725"/>
                  <a:gd name="T59" fmla="*/ 608 h 737"/>
                  <a:gd name="T60" fmla="*/ 197 w 725"/>
                  <a:gd name="T61" fmla="*/ 561 h 737"/>
                  <a:gd name="T62" fmla="*/ 133 w 725"/>
                  <a:gd name="T63" fmla="*/ 484 h 737"/>
                  <a:gd name="T64" fmla="*/ 103 w 725"/>
                  <a:gd name="T65" fmla="*/ 386 h 737"/>
                  <a:gd name="T66" fmla="*/ 103 w 725"/>
                  <a:gd name="T67" fmla="*/ 328 h 737"/>
                  <a:gd name="T68" fmla="*/ 133 w 725"/>
                  <a:gd name="T69" fmla="*/ 237 h 737"/>
                  <a:gd name="T70" fmla="*/ 188 w 725"/>
                  <a:gd name="T71" fmla="*/ 166 h 737"/>
                  <a:gd name="T72" fmla="*/ 292 w 725"/>
                  <a:gd name="T73" fmla="*/ 110 h 737"/>
                  <a:gd name="T74" fmla="*/ 342 w 725"/>
                  <a:gd name="T75" fmla="*/ 102 h 737"/>
                  <a:gd name="T76" fmla="*/ 381 w 725"/>
                  <a:gd name="T77" fmla="*/ 102 h 737"/>
                  <a:gd name="T78" fmla="*/ 431 w 725"/>
                  <a:gd name="T79" fmla="*/ 109 h 737"/>
                  <a:gd name="T80" fmla="*/ 536 w 725"/>
                  <a:gd name="T81" fmla="*/ 166 h 737"/>
                  <a:gd name="T82" fmla="*/ 592 w 725"/>
                  <a:gd name="T83" fmla="*/ 237 h 737"/>
                  <a:gd name="T84" fmla="*/ 622 w 725"/>
                  <a:gd name="T85" fmla="*/ 328 h 737"/>
                  <a:gd name="T86" fmla="*/ 622 w 725"/>
                  <a:gd name="T87" fmla="*/ 386 h 737"/>
                  <a:gd name="T88" fmla="*/ 592 w 725"/>
                  <a:gd name="T89" fmla="*/ 484 h 737"/>
                  <a:gd name="T90" fmla="*/ 529 w 725"/>
                  <a:gd name="T91" fmla="*/ 561 h 737"/>
                  <a:gd name="T92" fmla="*/ 441 w 725"/>
                  <a:gd name="T93" fmla="*/ 608 h 737"/>
                  <a:gd name="T94" fmla="*/ 363 w 725"/>
                  <a:gd name="T95" fmla="*/ 619 h 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25" h="737">
                    <a:moveTo>
                      <a:pt x="725" y="361"/>
                    </a:moveTo>
                    <a:lnTo>
                      <a:pt x="722" y="313"/>
                    </a:lnTo>
                    <a:lnTo>
                      <a:pt x="699" y="225"/>
                    </a:lnTo>
                    <a:lnTo>
                      <a:pt x="679" y="187"/>
                    </a:lnTo>
                    <a:lnTo>
                      <a:pt x="659" y="151"/>
                    </a:lnTo>
                    <a:lnTo>
                      <a:pt x="604" y="90"/>
                    </a:lnTo>
                    <a:lnTo>
                      <a:pt x="536" y="44"/>
                    </a:lnTo>
                    <a:lnTo>
                      <a:pt x="459" y="13"/>
                    </a:lnTo>
                    <a:lnTo>
                      <a:pt x="418" y="4"/>
                    </a:lnTo>
                    <a:lnTo>
                      <a:pt x="390" y="1"/>
                    </a:lnTo>
                    <a:lnTo>
                      <a:pt x="363" y="0"/>
                    </a:lnTo>
                    <a:lnTo>
                      <a:pt x="334" y="1"/>
                    </a:lnTo>
                    <a:lnTo>
                      <a:pt x="305" y="5"/>
                    </a:lnTo>
                    <a:lnTo>
                      <a:pt x="263" y="13"/>
                    </a:lnTo>
                    <a:lnTo>
                      <a:pt x="187" y="44"/>
                    </a:lnTo>
                    <a:lnTo>
                      <a:pt x="120" y="92"/>
                    </a:lnTo>
                    <a:lnTo>
                      <a:pt x="67" y="152"/>
                    </a:lnTo>
                    <a:lnTo>
                      <a:pt x="45" y="188"/>
                    </a:lnTo>
                    <a:lnTo>
                      <a:pt x="25" y="227"/>
                    </a:lnTo>
                    <a:lnTo>
                      <a:pt x="3" y="313"/>
                    </a:lnTo>
                    <a:lnTo>
                      <a:pt x="0" y="361"/>
                    </a:lnTo>
                    <a:lnTo>
                      <a:pt x="2" y="399"/>
                    </a:lnTo>
                    <a:lnTo>
                      <a:pt x="19" y="476"/>
                    </a:lnTo>
                    <a:lnTo>
                      <a:pt x="51" y="543"/>
                    </a:lnTo>
                    <a:lnTo>
                      <a:pt x="96" y="604"/>
                    </a:lnTo>
                    <a:lnTo>
                      <a:pt x="123" y="630"/>
                    </a:lnTo>
                    <a:lnTo>
                      <a:pt x="93" y="673"/>
                    </a:lnTo>
                    <a:lnTo>
                      <a:pt x="84" y="687"/>
                    </a:lnTo>
                    <a:lnTo>
                      <a:pt x="90" y="719"/>
                    </a:lnTo>
                    <a:lnTo>
                      <a:pt x="103" y="729"/>
                    </a:lnTo>
                    <a:lnTo>
                      <a:pt x="113" y="736"/>
                    </a:lnTo>
                    <a:lnTo>
                      <a:pt x="126" y="737"/>
                    </a:lnTo>
                    <a:lnTo>
                      <a:pt x="136" y="736"/>
                    </a:lnTo>
                    <a:lnTo>
                      <a:pt x="153" y="727"/>
                    </a:lnTo>
                    <a:lnTo>
                      <a:pt x="159" y="720"/>
                    </a:lnTo>
                    <a:lnTo>
                      <a:pt x="189" y="677"/>
                    </a:lnTo>
                    <a:lnTo>
                      <a:pt x="230" y="696"/>
                    </a:lnTo>
                    <a:lnTo>
                      <a:pt x="316" y="719"/>
                    </a:lnTo>
                    <a:lnTo>
                      <a:pt x="363" y="720"/>
                    </a:lnTo>
                    <a:lnTo>
                      <a:pt x="409" y="719"/>
                    </a:lnTo>
                    <a:lnTo>
                      <a:pt x="495" y="696"/>
                    </a:lnTo>
                    <a:lnTo>
                      <a:pt x="536" y="677"/>
                    </a:lnTo>
                    <a:lnTo>
                      <a:pt x="566" y="720"/>
                    </a:lnTo>
                    <a:lnTo>
                      <a:pt x="572" y="727"/>
                    </a:lnTo>
                    <a:lnTo>
                      <a:pt x="589" y="736"/>
                    </a:lnTo>
                    <a:lnTo>
                      <a:pt x="599" y="737"/>
                    </a:lnTo>
                    <a:lnTo>
                      <a:pt x="612" y="736"/>
                    </a:lnTo>
                    <a:lnTo>
                      <a:pt x="622" y="729"/>
                    </a:lnTo>
                    <a:lnTo>
                      <a:pt x="635" y="719"/>
                    </a:lnTo>
                    <a:lnTo>
                      <a:pt x="640" y="687"/>
                    </a:lnTo>
                    <a:lnTo>
                      <a:pt x="633" y="673"/>
                    </a:lnTo>
                    <a:lnTo>
                      <a:pt x="602" y="630"/>
                    </a:lnTo>
                    <a:lnTo>
                      <a:pt x="630" y="604"/>
                    </a:lnTo>
                    <a:lnTo>
                      <a:pt x="674" y="543"/>
                    </a:lnTo>
                    <a:lnTo>
                      <a:pt x="706" y="476"/>
                    </a:lnTo>
                    <a:lnTo>
                      <a:pt x="723" y="399"/>
                    </a:lnTo>
                    <a:lnTo>
                      <a:pt x="725" y="361"/>
                    </a:lnTo>
                    <a:close/>
                    <a:moveTo>
                      <a:pt x="363" y="619"/>
                    </a:moveTo>
                    <a:lnTo>
                      <a:pt x="335" y="619"/>
                    </a:lnTo>
                    <a:lnTo>
                      <a:pt x="285" y="608"/>
                    </a:lnTo>
                    <a:lnTo>
                      <a:pt x="239" y="589"/>
                    </a:lnTo>
                    <a:lnTo>
                      <a:pt x="197" y="561"/>
                    </a:lnTo>
                    <a:lnTo>
                      <a:pt x="161" y="526"/>
                    </a:lnTo>
                    <a:lnTo>
                      <a:pt x="133" y="484"/>
                    </a:lnTo>
                    <a:lnTo>
                      <a:pt x="113" y="438"/>
                    </a:lnTo>
                    <a:lnTo>
                      <a:pt x="103" y="386"/>
                    </a:lnTo>
                    <a:lnTo>
                      <a:pt x="101" y="361"/>
                    </a:lnTo>
                    <a:lnTo>
                      <a:pt x="103" y="328"/>
                    </a:lnTo>
                    <a:lnTo>
                      <a:pt x="120" y="266"/>
                    </a:lnTo>
                    <a:lnTo>
                      <a:pt x="133" y="237"/>
                    </a:lnTo>
                    <a:lnTo>
                      <a:pt x="149" y="211"/>
                    </a:lnTo>
                    <a:lnTo>
                      <a:pt x="188" y="166"/>
                    </a:lnTo>
                    <a:lnTo>
                      <a:pt x="237" y="133"/>
                    </a:lnTo>
                    <a:lnTo>
                      <a:pt x="292" y="110"/>
                    </a:lnTo>
                    <a:lnTo>
                      <a:pt x="322" y="105"/>
                    </a:lnTo>
                    <a:lnTo>
                      <a:pt x="342" y="102"/>
                    </a:lnTo>
                    <a:lnTo>
                      <a:pt x="363" y="100"/>
                    </a:lnTo>
                    <a:lnTo>
                      <a:pt x="381" y="102"/>
                    </a:lnTo>
                    <a:lnTo>
                      <a:pt x="400" y="103"/>
                    </a:lnTo>
                    <a:lnTo>
                      <a:pt x="431" y="109"/>
                    </a:lnTo>
                    <a:lnTo>
                      <a:pt x="487" y="132"/>
                    </a:lnTo>
                    <a:lnTo>
                      <a:pt x="536" y="166"/>
                    </a:lnTo>
                    <a:lnTo>
                      <a:pt x="576" y="211"/>
                    </a:lnTo>
                    <a:lnTo>
                      <a:pt x="592" y="237"/>
                    </a:lnTo>
                    <a:lnTo>
                      <a:pt x="605" y="264"/>
                    </a:lnTo>
                    <a:lnTo>
                      <a:pt x="622" y="328"/>
                    </a:lnTo>
                    <a:lnTo>
                      <a:pt x="624" y="361"/>
                    </a:lnTo>
                    <a:lnTo>
                      <a:pt x="622" y="386"/>
                    </a:lnTo>
                    <a:lnTo>
                      <a:pt x="612" y="438"/>
                    </a:lnTo>
                    <a:lnTo>
                      <a:pt x="592" y="484"/>
                    </a:lnTo>
                    <a:lnTo>
                      <a:pt x="563" y="526"/>
                    </a:lnTo>
                    <a:lnTo>
                      <a:pt x="529" y="561"/>
                    </a:lnTo>
                    <a:lnTo>
                      <a:pt x="487" y="589"/>
                    </a:lnTo>
                    <a:lnTo>
                      <a:pt x="441" y="608"/>
                    </a:lnTo>
                    <a:lnTo>
                      <a:pt x="389" y="619"/>
                    </a:lnTo>
                    <a:lnTo>
                      <a:pt x="363" y="6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xmlns="" id="{59B7841A-1AEB-849E-F5AD-34AE4374C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" y="1006"/>
                <a:ext cx="70" cy="99"/>
              </a:xfrm>
              <a:custGeom>
                <a:avLst/>
                <a:gdLst>
                  <a:gd name="T0" fmla="*/ 194 w 209"/>
                  <a:gd name="T1" fmla="*/ 245 h 298"/>
                  <a:gd name="T2" fmla="*/ 95 w 209"/>
                  <a:gd name="T3" fmla="*/ 183 h 298"/>
                  <a:gd name="T4" fmla="*/ 91 w 209"/>
                  <a:gd name="T5" fmla="*/ 167 h 298"/>
                  <a:gd name="T6" fmla="*/ 78 w 209"/>
                  <a:gd name="T7" fmla="*/ 156 h 298"/>
                  <a:gd name="T8" fmla="*/ 83 w 209"/>
                  <a:gd name="T9" fmla="*/ 31 h 298"/>
                  <a:gd name="T10" fmla="*/ 82 w 209"/>
                  <a:gd name="T11" fmla="*/ 19 h 298"/>
                  <a:gd name="T12" fmla="*/ 66 w 209"/>
                  <a:gd name="T13" fmla="*/ 3 h 298"/>
                  <a:gd name="T14" fmla="*/ 54 w 209"/>
                  <a:gd name="T15" fmla="*/ 0 h 298"/>
                  <a:gd name="T16" fmla="*/ 43 w 209"/>
                  <a:gd name="T17" fmla="*/ 2 h 298"/>
                  <a:gd name="T18" fmla="*/ 27 w 209"/>
                  <a:gd name="T19" fmla="*/ 18 h 298"/>
                  <a:gd name="T20" fmla="*/ 26 w 209"/>
                  <a:gd name="T21" fmla="*/ 29 h 298"/>
                  <a:gd name="T22" fmla="*/ 20 w 209"/>
                  <a:gd name="T23" fmla="*/ 153 h 298"/>
                  <a:gd name="T24" fmla="*/ 11 w 209"/>
                  <a:gd name="T25" fmla="*/ 160 h 298"/>
                  <a:gd name="T26" fmla="*/ 1 w 209"/>
                  <a:gd name="T27" fmla="*/ 180 h 298"/>
                  <a:gd name="T28" fmla="*/ 0 w 209"/>
                  <a:gd name="T29" fmla="*/ 192 h 298"/>
                  <a:gd name="T30" fmla="*/ 1 w 209"/>
                  <a:gd name="T31" fmla="*/ 202 h 298"/>
                  <a:gd name="T32" fmla="*/ 8 w 209"/>
                  <a:gd name="T33" fmla="*/ 219 h 298"/>
                  <a:gd name="T34" fmla="*/ 21 w 209"/>
                  <a:gd name="T35" fmla="*/ 232 h 298"/>
                  <a:gd name="T36" fmla="*/ 39 w 209"/>
                  <a:gd name="T37" fmla="*/ 239 h 298"/>
                  <a:gd name="T38" fmla="*/ 49 w 209"/>
                  <a:gd name="T39" fmla="*/ 241 h 298"/>
                  <a:gd name="T40" fmla="*/ 59 w 209"/>
                  <a:gd name="T41" fmla="*/ 239 h 298"/>
                  <a:gd name="T42" fmla="*/ 69 w 209"/>
                  <a:gd name="T43" fmla="*/ 235 h 298"/>
                  <a:gd name="T44" fmla="*/ 164 w 209"/>
                  <a:gd name="T45" fmla="*/ 294 h 298"/>
                  <a:gd name="T46" fmla="*/ 171 w 209"/>
                  <a:gd name="T47" fmla="*/ 298 h 298"/>
                  <a:gd name="T48" fmla="*/ 180 w 209"/>
                  <a:gd name="T49" fmla="*/ 298 h 298"/>
                  <a:gd name="T50" fmla="*/ 187 w 209"/>
                  <a:gd name="T51" fmla="*/ 298 h 298"/>
                  <a:gd name="T52" fmla="*/ 199 w 209"/>
                  <a:gd name="T53" fmla="*/ 291 h 298"/>
                  <a:gd name="T54" fmla="*/ 205 w 209"/>
                  <a:gd name="T55" fmla="*/ 285 h 298"/>
                  <a:gd name="T56" fmla="*/ 209 w 209"/>
                  <a:gd name="T57" fmla="*/ 274 h 298"/>
                  <a:gd name="T58" fmla="*/ 203 w 209"/>
                  <a:gd name="T59" fmla="*/ 252 h 298"/>
                  <a:gd name="T60" fmla="*/ 194 w 209"/>
                  <a:gd name="T61" fmla="*/ 245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9" h="298">
                    <a:moveTo>
                      <a:pt x="194" y="245"/>
                    </a:moveTo>
                    <a:lnTo>
                      <a:pt x="95" y="183"/>
                    </a:lnTo>
                    <a:lnTo>
                      <a:pt x="91" y="167"/>
                    </a:lnTo>
                    <a:lnTo>
                      <a:pt x="78" y="156"/>
                    </a:lnTo>
                    <a:lnTo>
                      <a:pt x="83" y="31"/>
                    </a:lnTo>
                    <a:lnTo>
                      <a:pt x="82" y="19"/>
                    </a:lnTo>
                    <a:lnTo>
                      <a:pt x="66" y="3"/>
                    </a:lnTo>
                    <a:lnTo>
                      <a:pt x="54" y="0"/>
                    </a:lnTo>
                    <a:lnTo>
                      <a:pt x="43" y="2"/>
                    </a:lnTo>
                    <a:lnTo>
                      <a:pt x="27" y="18"/>
                    </a:lnTo>
                    <a:lnTo>
                      <a:pt x="26" y="29"/>
                    </a:lnTo>
                    <a:lnTo>
                      <a:pt x="20" y="153"/>
                    </a:lnTo>
                    <a:lnTo>
                      <a:pt x="11" y="160"/>
                    </a:lnTo>
                    <a:lnTo>
                      <a:pt x="1" y="180"/>
                    </a:lnTo>
                    <a:lnTo>
                      <a:pt x="0" y="192"/>
                    </a:lnTo>
                    <a:lnTo>
                      <a:pt x="1" y="202"/>
                    </a:lnTo>
                    <a:lnTo>
                      <a:pt x="8" y="219"/>
                    </a:lnTo>
                    <a:lnTo>
                      <a:pt x="21" y="232"/>
                    </a:lnTo>
                    <a:lnTo>
                      <a:pt x="39" y="239"/>
                    </a:lnTo>
                    <a:lnTo>
                      <a:pt x="49" y="241"/>
                    </a:lnTo>
                    <a:lnTo>
                      <a:pt x="59" y="239"/>
                    </a:lnTo>
                    <a:lnTo>
                      <a:pt x="69" y="235"/>
                    </a:lnTo>
                    <a:lnTo>
                      <a:pt x="164" y="294"/>
                    </a:lnTo>
                    <a:lnTo>
                      <a:pt x="171" y="298"/>
                    </a:lnTo>
                    <a:lnTo>
                      <a:pt x="180" y="298"/>
                    </a:lnTo>
                    <a:lnTo>
                      <a:pt x="187" y="298"/>
                    </a:lnTo>
                    <a:lnTo>
                      <a:pt x="199" y="291"/>
                    </a:lnTo>
                    <a:lnTo>
                      <a:pt x="205" y="285"/>
                    </a:lnTo>
                    <a:lnTo>
                      <a:pt x="209" y="274"/>
                    </a:lnTo>
                    <a:lnTo>
                      <a:pt x="203" y="252"/>
                    </a:lnTo>
                    <a:lnTo>
                      <a:pt x="194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xmlns="" id="{1B972F33-45B8-7FBE-1822-DDA50BC5D51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506302" y="406846"/>
              <a:ext cx="140525" cy="140525"/>
              <a:chOff x="1747" y="423"/>
              <a:chExt cx="575" cy="575"/>
            </a:xfrm>
            <a:grpFill/>
          </p:grpSpPr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xmlns="" id="{2415A13A-691C-6CBE-2099-FD4B27DD44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99" y="577"/>
                <a:ext cx="271" cy="270"/>
              </a:xfrm>
              <a:custGeom>
                <a:avLst/>
                <a:gdLst>
                  <a:gd name="T0" fmla="*/ 148 w 811"/>
                  <a:gd name="T1" fmla="*/ 0 h 811"/>
                  <a:gd name="T2" fmla="*/ 65 w 811"/>
                  <a:gd name="T3" fmla="*/ 24 h 811"/>
                  <a:gd name="T4" fmla="*/ 1 w 811"/>
                  <a:gd name="T5" fmla="*/ 118 h 811"/>
                  <a:gd name="T6" fmla="*/ 0 w 811"/>
                  <a:gd name="T7" fmla="*/ 663 h 811"/>
                  <a:gd name="T8" fmla="*/ 24 w 811"/>
                  <a:gd name="T9" fmla="*/ 746 h 811"/>
                  <a:gd name="T10" fmla="*/ 118 w 811"/>
                  <a:gd name="T11" fmla="*/ 808 h 811"/>
                  <a:gd name="T12" fmla="*/ 663 w 811"/>
                  <a:gd name="T13" fmla="*/ 811 h 811"/>
                  <a:gd name="T14" fmla="*/ 746 w 811"/>
                  <a:gd name="T15" fmla="*/ 787 h 811"/>
                  <a:gd name="T16" fmla="*/ 810 w 811"/>
                  <a:gd name="T17" fmla="*/ 693 h 811"/>
                  <a:gd name="T18" fmla="*/ 811 w 811"/>
                  <a:gd name="T19" fmla="*/ 148 h 811"/>
                  <a:gd name="T20" fmla="*/ 787 w 811"/>
                  <a:gd name="T21" fmla="*/ 65 h 811"/>
                  <a:gd name="T22" fmla="*/ 693 w 811"/>
                  <a:gd name="T23" fmla="*/ 1 h 811"/>
                  <a:gd name="T24" fmla="*/ 405 w 811"/>
                  <a:gd name="T25" fmla="*/ 673 h 811"/>
                  <a:gd name="T26" fmla="*/ 326 w 811"/>
                  <a:gd name="T27" fmla="*/ 661 h 811"/>
                  <a:gd name="T28" fmla="*/ 235 w 811"/>
                  <a:gd name="T29" fmla="*/ 611 h 811"/>
                  <a:gd name="T30" fmla="*/ 170 w 811"/>
                  <a:gd name="T31" fmla="*/ 533 h 811"/>
                  <a:gd name="T32" fmla="*/ 140 w 811"/>
                  <a:gd name="T33" fmla="*/ 432 h 811"/>
                  <a:gd name="T34" fmla="*/ 140 w 811"/>
                  <a:gd name="T35" fmla="*/ 377 h 811"/>
                  <a:gd name="T36" fmla="*/ 170 w 811"/>
                  <a:gd name="T37" fmla="*/ 278 h 811"/>
                  <a:gd name="T38" fmla="*/ 235 w 811"/>
                  <a:gd name="T39" fmla="*/ 199 h 811"/>
                  <a:gd name="T40" fmla="*/ 326 w 811"/>
                  <a:gd name="T41" fmla="*/ 150 h 811"/>
                  <a:gd name="T42" fmla="*/ 405 w 811"/>
                  <a:gd name="T43" fmla="*/ 138 h 811"/>
                  <a:gd name="T44" fmla="*/ 486 w 811"/>
                  <a:gd name="T45" fmla="*/ 150 h 811"/>
                  <a:gd name="T46" fmla="*/ 575 w 811"/>
                  <a:gd name="T47" fmla="*/ 199 h 811"/>
                  <a:gd name="T48" fmla="*/ 641 w 811"/>
                  <a:gd name="T49" fmla="*/ 278 h 811"/>
                  <a:gd name="T50" fmla="*/ 671 w 811"/>
                  <a:gd name="T51" fmla="*/ 377 h 811"/>
                  <a:gd name="T52" fmla="*/ 671 w 811"/>
                  <a:gd name="T53" fmla="*/ 432 h 811"/>
                  <a:gd name="T54" fmla="*/ 641 w 811"/>
                  <a:gd name="T55" fmla="*/ 533 h 811"/>
                  <a:gd name="T56" fmla="*/ 575 w 811"/>
                  <a:gd name="T57" fmla="*/ 611 h 811"/>
                  <a:gd name="T58" fmla="*/ 486 w 811"/>
                  <a:gd name="T59" fmla="*/ 661 h 811"/>
                  <a:gd name="T60" fmla="*/ 405 w 811"/>
                  <a:gd name="T61" fmla="*/ 673 h 811"/>
                  <a:gd name="T62" fmla="*/ 669 w 811"/>
                  <a:gd name="T63" fmla="*/ 193 h 811"/>
                  <a:gd name="T64" fmla="*/ 628 w 811"/>
                  <a:gd name="T65" fmla="*/ 166 h 811"/>
                  <a:gd name="T66" fmla="*/ 618 w 811"/>
                  <a:gd name="T67" fmla="*/ 130 h 811"/>
                  <a:gd name="T68" fmla="*/ 628 w 811"/>
                  <a:gd name="T69" fmla="*/ 95 h 811"/>
                  <a:gd name="T70" fmla="*/ 669 w 811"/>
                  <a:gd name="T71" fmla="*/ 68 h 811"/>
                  <a:gd name="T72" fmla="*/ 695 w 811"/>
                  <a:gd name="T73" fmla="*/ 68 h 811"/>
                  <a:gd name="T74" fmla="*/ 733 w 811"/>
                  <a:gd name="T75" fmla="*/ 95 h 811"/>
                  <a:gd name="T76" fmla="*/ 745 w 811"/>
                  <a:gd name="T77" fmla="*/ 130 h 811"/>
                  <a:gd name="T78" fmla="*/ 733 w 811"/>
                  <a:gd name="T79" fmla="*/ 166 h 811"/>
                  <a:gd name="T80" fmla="*/ 695 w 811"/>
                  <a:gd name="T81" fmla="*/ 193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1" h="811">
                    <a:moveTo>
                      <a:pt x="663" y="0"/>
                    </a:moveTo>
                    <a:lnTo>
                      <a:pt x="148" y="0"/>
                    </a:lnTo>
                    <a:lnTo>
                      <a:pt x="118" y="1"/>
                    </a:lnTo>
                    <a:lnTo>
                      <a:pt x="65" y="24"/>
                    </a:lnTo>
                    <a:lnTo>
                      <a:pt x="24" y="65"/>
                    </a:lnTo>
                    <a:lnTo>
                      <a:pt x="1" y="118"/>
                    </a:lnTo>
                    <a:lnTo>
                      <a:pt x="0" y="148"/>
                    </a:lnTo>
                    <a:lnTo>
                      <a:pt x="0" y="663"/>
                    </a:lnTo>
                    <a:lnTo>
                      <a:pt x="1" y="693"/>
                    </a:lnTo>
                    <a:lnTo>
                      <a:pt x="24" y="746"/>
                    </a:lnTo>
                    <a:lnTo>
                      <a:pt x="65" y="787"/>
                    </a:lnTo>
                    <a:lnTo>
                      <a:pt x="118" y="808"/>
                    </a:lnTo>
                    <a:lnTo>
                      <a:pt x="148" y="811"/>
                    </a:lnTo>
                    <a:lnTo>
                      <a:pt x="663" y="811"/>
                    </a:lnTo>
                    <a:lnTo>
                      <a:pt x="693" y="808"/>
                    </a:lnTo>
                    <a:lnTo>
                      <a:pt x="746" y="787"/>
                    </a:lnTo>
                    <a:lnTo>
                      <a:pt x="787" y="746"/>
                    </a:lnTo>
                    <a:lnTo>
                      <a:pt x="810" y="693"/>
                    </a:lnTo>
                    <a:lnTo>
                      <a:pt x="811" y="663"/>
                    </a:lnTo>
                    <a:lnTo>
                      <a:pt x="811" y="148"/>
                    </a:lnTo>
                    <a:lnTo>
                      <a:pt x="810" y="118"/>
                    </a:lnTo>
                    <a:lnTo>
                      <a:pt x="787" y="65"/>
                    </a:lnTo>
                    <a:lnTo>
                      <a:pt x="746" y="24"/>
                    </a:lnTo>
                    <a:lnTo>
                      <a:pt x="693" y="1"/>
                    </a:lnTo>
                    <a:lnTo>
                      <a:pt x="663" y="0"/>
                    </a:lnTo>
                    <a:close/>
                    <a:moveTo>
                      <a:pt x="405" y="673"/>
                    </a:moveTo>
                    <a:lnTo>
                      <a:pt x="377" y="671"/>
                    </a:lnTo>
                    <a:lnTo>
                      <a:pt x="326" y="661"/>
                    </a:lnTo>
                    <a:lnTo>
                      <a:pt x="278" y="640"/>
                    </a:lnTo>
                    <a:lnTo>
                      <a:pt x="235" y="611"/>
                    </a:lnTo>
                    <a:lnTo>
                      <a:pt x="199" y="575"/>
                    </a:lnTo>
                    <a:lnTo>
                      <a:pt x="170" y="533"/>
                    </a:lnTo>
                    <a:lnTo>
                      <a:pt x="150" y="484"/>
                    </a:lnTo>
                    <a:lnTo>
                      <a:pt x="140" y="432"/>
                    </a:lnTo>
                    <a:lnTo>
                      <a:pt x="138" y="405"/>
                    </a:lnTo>
                    <a:lnTo>
                      <a:pt x="140" y="377"/>
                    </a:lnTo>
                    <a:lnTo>
                      <a:pt x="150" y="326"/>
                    </a:lnTo>
                    <a:lnTo>
                      <a:pt x="170" y="278"/>
                    </a:lnTo>
                    <a:lnTo>
                      <a:pt x="199" y="235"/>
                    </a:lnTo>
                    <a:lnTo>
                      <a:pt x="235" y="199"/>
                    </a:lnTo>
                    <a:lnTo>
                      <a:pt x="278" y="170"/>
                    </a:lnTo>
                    <a:lnTo>
                      <a:pt x="326" y="150"/>
                    </a:lnTo>
                    <a:lnTo>
                      <a:pt x="377" y="138"/>
                    </a:lnTo>
                    <a:lnTo>
                      <a:pt x="405" y="138"/>
                    </a:lnTo>
                    <a:lnTo>
                      <a:pt x="432" y="138"/>
                    </a:lnTo>
                    <a:lnTo>
                      <a:pt x="486" y="150"/>
                    </a:lnTo>
                    <a:lnTo>
                      <a:pt x="533" y="170"/>
                    </a:lnTo>
                    <a:lnTo>
                      <a:pt x="575" y="199"/>
                    </a:lnTo>
                    <a:lnTo>
                      <a:pt x="612" y="235"/>
                    </a:lnTo>
                    <a:lnTo>
                      <a:pt x="641" y="278"/>
                    </a:lnTo>
                    <a:lnTo>
                      <a:pt x="661" y="326"/>
                    </a:lnTo>
                    <a:lnTo>
                      <a:pt x="671" y="377"/>
                    </a:lnTo>
                    <a:lnTo>
                      <a:pt x="673" y="405"/>
                    </a:lnTo>
                    <a:lnTo>
                      <a:pt x="671" y="432"/>
                    </a:lnTo>
                    <a:lnTo>
                      <a:pt x="661" y="484"/>
                    </a:lnTo>
                    <a:lnTo>
                      <a:pt x="641" y="533"/>
                    </a:lnTo>
                    <a:lnTo>
                      <a:pt x="612" y="575"/>
                    </a:lnTo>
                    <a:lnTo>
                      <a:pt x="575" y="611"/>
                    </a:lnTo>
                    <a:lnTo>
                      <a:pt x="533" y="640"/>
                    </a:lnTo>
                    <a:lnTo>
                      <a:pt x="486" y="661"/>
                    </a:lnTo>
                    <a:lnTo>
                      <a:pt x="432" y="671"/>
                    </a:lnTo>
                    <a:lnTo>
                      <a:pt x="405" y="673"/>
                    </a:lnTo>
                    <a:close/>
                    <a:moveTo>
                      <a:pt x="682" y="193"/>
                    </a:moveTo>
                    <a:lnTo>
                      <a:pt x="669" y="193"/>
                    </a:lnTo>
                    <a:lnTo>
                      <a:pt x="646" y="183"/>
                    </a:lnTo>
                    <a:lnTo>
                      <a:pt x="628" y="166"/>
                    </a:lnTo>
                    <a:lnTo>
                      <a:pt x="620" y="143"/>
                    </a:lnTo>
                    <a:lnTo>
                      <a:pt x="618" y="130"/>
                    </a:lnTo>
                    <a:lnTo>
                      <a:pt x="620" y="117"/>
                    </a:lnTo>
                    <a:lnTo>
                      <a:pt x="628" y="95"/>
                    </a:lnTo>
                    <a:lnTo>
                      <a:pt x="646" y="78"/>
                    </a:lnTo>
                    <a:lnTo>
                      <a:pt x="669" y="68"/>
                    </a:lnTo>
                    <a:lnTo>
                      <a:pt x="682" y="66"/>
                    </a:lnTo>
                    <a:lnTo>
                      <a:pt x="695" y="68"/>
                    </a:lnTo>
                    <a:lnTo>
                      <a:pt x="716" y="78"/>
                    </a:lnTo>
                    <a:lnTo>
                      <a:pt x="733" y="95"/>
                    </a:lnTo>
                    <a:lnTo>
                      <a:pt x="744" y="117"/>
                    </a:lnTo>
                    <a:lnTo>
                      <a:pt x="745" y="130"/>
                    </a:lnTo>
                    <a:lnTo>
                      <a:pt x="744" y="143"/>
                    </a:lnTo>
                    <a:lnTo>
                      <a:pt x="733" y="166"/>
                    </a:lnTo>
                    <a:lnTo>
                      <a:pt x="716" y="183"/>
                    </a:lnTo>
                    <a:lnTo>
                      <a:pt x="695" y="193"/>
                    </a:lnTo>
                    <a:lnTo>
                      <a:pt x="682" y="1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xmlns="" id="{FB9463E9-1195-C65D-A15C-51AE9E79B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660"/>
                <a:ext cx="103" cy="103"/>
              </a:xfrm>
              <a:custGeom>
                <a:avLst/>
                <a:gdLst>
                  <a:gd name="T0" fmla="*/ 154 w 308"/>
                  <a:gd name="T1" fmla="*/ 0 h 308"/>
                  <a:gd name="T2" fmla="*/ 124 w 308"/>
                  <a:gd name="T3" fmla="*/ 3 h 308"/>
                  <a:gd name="T4" fmla="*/ 67 w 308"/>
                  <a:gd name="T5" fmla="*/ 26 h 308"/>
                  <a:gd name="T6" fmla="*/ 26 w 308"/>
                  <a:gd name="T7" fmla="*/ 67 h 308"/>
                  <a:gd name="T8" fmla="*/ 3 w 308"/>
                  <a:gd name="T9" fmla="*/ 122 h 308"/>
                  <a:gd name="T10" fmla="*/ 0 w 308"/>
                  <a:gd name="T11" fmla="*/ 154 h 308"/>
                  <a:gd name="T12" fmla="*/ 3 w 308"/>
                  <a:gd name="T13" fmla="*/ 185 h 308"/>
                  <a:gd name="T14" fmla="*/ 26 w 308"/>
                  <a:gd name="T15" fmla="*/ 240 h 308"/>
                  <a:gd name="T16" fmla="*/ 67 w 308"/>
                  <a:gd name="T17" fmla="*/ 283 h 308"/>
                  <a:gd name="T18" fmla="*/ 124 w 308"/>
                  <a:gd name="T19" fmla="*/ 307 h 308"/>
                  <a:gd name="T20" fmla="*/ 154 w 308"/>
                  <a:gd name="T21" fmla="*/ 308 h 308"/>
                  <a:gd name="T22" fmla="*/ 186 w 308"/>
                  <a:gd name="T23" fmla="*/ 307 h 308"/>
                  <a:gd name="T24" fmla="*/ 242 w 308"/>
                  <a:gd name="T25" fmla="*/ 283 h 308"/>
                  <a:gd name="T26" fmla="*/ 284 w 308"/>
                  <a:gd name="T27" fmla="*/ 240 h 308"/>
                  <a:gd name="T28" fmla="*/ 307 w 308"/>
                  <a:gd name="T29" fmla="*/ 185 h 308"/>
                  <a:gd name="T30" fmla="*/ 308 w 308"/>
                  <a:gd name="T31" fmla="*/ 154 h 308"/>
                  <a:gd name="T32" fmla="*/ 307 w 308"/>
                  <a:gd name="T33" fmla="*/ 122 h 308"/>
                  <a:gd name="T34" fmla="*/ 284 w 308"/>
                  <a:gd name="T35" fmla="*/ 67 h 308"/>
                  <a:gd name="T36" fmla="*/ 242 w 308"/>
                  <a:gd name="T37" fmla="*/ 26 h 308"/>
                  <a:gd name="T38" fmla="*/ 186 w 308"/>
                  <a:gd name="T39" fmla="*/ 3 h 308"/>
                  <a:gd name="T40" fmla="*/ 154 w 308"/>
                  <a:gd name="T4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8" h="308">
                    <a:moveTo>
                      <a:pt x="154" y="0"/>
                    </a:moveTo>
                    <a:lnTo>
                      <a:pt x="124" y="3"/>
                    </a:lnTo>
                    <a:lnTo>
                      <a:pt x="67" y="26"/>
                    </a:lnTo>
                    <a:lnTo>
                      <a:pt x="26" y="67"/>
                    </a:lnTo>
                    <a:lnTo>
                      <a:pt x="3" y="122"/>
                    </a:lnTo>
                    <a:lnTo>
                      <a:pt x="0" y="154"/>
                    </a:lnTo>
                    <a:lnTo>
                      <a:pt x="3" y="185"/>
                    </a:lnTo>
                    <a:lnTo>
                      <a:pt x="26" y="240"/>
                    </a:lnTo>
                    <a:lnTo>
                      <a:pt x="67" y="283"/>
                    </a:lnTo>
                    <a:lnTo>
                      <a:pt x="124" y="307"/>
                    </a:lnTo>
                    <a:lnTo>
                      <a:pt x="154" y="308"/>
                    </a:lnTo>
                    <a:lnTo>
                      <a:pt x="186" y="307"/>
                    </a:lnTo>
                    <a:lnTo>
                      <a:pt x="242" y="283"/>
                    </a:lnTo>
                    <a:lnTo>
                      <a:pt x="284" y="240"/>
                    </a:lnTo>
                    <a:lnTo>
                      <a:pt x="307" y="185"/>
                    </a:lnTo>
                    <a:lnTo>
                      <a:pt x="308" y="154"/>
                    </a:lnTo>
                    <a:lnTo>
                      <a:pt x="307" y="122"/>
                    </a:lnTo>
                    <a:lnTo>
                      <a:pt x="284" y="67"/>
                    </a:lnTo>
                    <a:lnTo>
                      <a:pt x="242" y="26"/>
                    </a:lnTo>
                    <a:lnTo>
                      <a:pt x="186" y="3"/>
                    </a:lnTo>
                    <a:lnTo>
                      <a:pt x="15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xmlns="" id="{A3254371-C688-D3B9-81AD-C485A274C2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47" y="423"/>
                <a:ext cx="575" cy="575"/>
              </a:xfrm>
              <a:custGeom>
                <a:avLst/>
                <a:gdLst>
                  <a:gd name="T0" fmla="*/ 819 w 1725"/>
                  <a:gd name="T1" fmla="*/ 2 h 1725"/>
                  <a:gd name="T2" fmla="*/ 647 w 1725"/>
                  <a:gd name="T3" fmla="*/ 28 h 1725"/>
                  <a:gd name="T4" fmla="*/ 489 w 1725"/>
                  <a:gd name="T5" fmla="*/ 85 h 1725"/>
                  <a:gd name="T6" fmla="*/ 346 w 1725"/>
                  <a:gd name="T7" fmla="*/ 172 h 1725"/>
                  <a:gd name="T8" fmla="*/ 223 w 1725"/>
                  <a:gd name="T9" fmla="*/ 283 h 1725"/>
                  <a:gd name="T10" fmla="*/ 124 w 1725"/>
                  <a:gd name="T11" fmla="*/ 415 h 1725"/>
                  <a:gd name="T12" fmla="*/ 52 w 1725"/>
                  <a:gd name="T13" fmla="*/ 567 h 1725"/>
                  <a:gd name="T14" fmla="*/ 10 w 1725"/>
                  <a:gd name="T15" fmla="*/ 731 h 1725"/>
                  <a:gd name="T16" fmla="*/ 0 w 1725"/>
                  <a:gd name="T17" fmla="*/ 863 h 1725"/>
                  <a:gd name="T18" fmla="*/ 10 w 1725"/>
                  <a:gd name="T19" fmla="*/ 994 h 1725"/>
                  <a:gd name="T20" fmla="*/ 52 w 1725"/>
                  <a:gd name="T21" fmla="*/ 1159 h 1725"/>
                  <a:gd name="T22" fmla="*/ 124 w 1725"/>
                  <a:gd name="T23" fmla="*/ 1310 h 1725"/>
                  <a:gd name="T24" fmla="*/ 223 w 1725"/>
                  <a:gd name="T25" fmla="*/ 1443 h 1725"/>
                  <a:gd name="T26" fmla="*/ 346 w 1725"/>
                  <a:gd name="T27" fmla="*/ 1553 h 1725"/>
                  <a:gd name="T28" fmla="*/ 489 w 1725"/>
                  <a:gd name="T29" fmla="*/ 1640 h 1725"/>
                  <a:gd name="T30" fmla="*/ 647 w 1725"/>
                  <a:gd name="T31" fmla="*/ 1698 h 1725"/>
                  <a:gd name="T32" fmla="*/ 819 w 1725"/>
                  <a:gd name="T33" fmla="*/ 1724 h 1725"/>
                  <a:gd name="T34" fmla="*/ 907 w 1725"/>
                  <a:gd name="T35" fmla="*/ 1724 h 1725"/>
                  <a:gd name="T36" fmla="*/ 1078 w 1725"/>
                  <a:gd name="T37" fmla="*/ 1698 h 1725"/>
                  <a:gd name="T38" fmla="*/ 1237 w 1725"/>
                  <a:gd name="T39" fmla="*/ 1640 h 1725"/>
                  <a:gd name="T40" fmla="*/ 1379 w 1725"/>
                  <a:gd name="T41" fmla="*/ 1553 h 1725"/>
                  <a:gd name="T42" fmla="*/ 1500 w 1725"/>
                  <a:gd name="T43" fmla="*/ 1443 h 1725"/>
                  <a:gd name="T44" fmla="*/ 1600 w 1725"/>
                  <a:gd name="T45" fmla="*/ 1310 h 1725"/>
                  <a:gd name="T46" fmla="*/ 1673 w 1725"/>
                  <a:gd name="T47" fmla="*/ 1159 h 1725"/>
                  <a:gd name="T48" fmla="*/ 1715 w 1725"/>
                  <a:gd name="T49" fmla="*/ 994 h 1725"/>
                  <a:gd name="T50" fmla="*/ 1725 w 1725"/>
                  <a:gd name="T51" fmla="*/ 863 h 1725"/>
                  <a:gd name="T52" fmla="*/ 1715 w 1725"/>
                  <a:gd name="T53" fmla="*/ 731 h 1725"/>
                  <a:gd name="T54" fmla="*/ 1673 w 1725"/>
                  <a:gd name="T55" fmla="*/ 567 h 1725"/>
                  <a:gd name="T56" fmla="*/ 1600 w 1725"/>
                  <a:gd name="T57" fmla="*/ 415 h 1725"/>
                  <a:gd name="T58" fmla="*/ 1500 w 1725"/>
                  <a:gd name="T59" fmla="*/ 283 h 1725"/>
                  <a:gd name="T60" fmla="*/ 1379 w 1725"/>
                  <a:gd name="T61" fmla="*/ 172 h 1725"/>
                  <a:gd name="T62" fmla="*/ 1237 w 1725"/>
                  <a:gd name="T63" fmla="*/ 85 h 1725"/>
                  <a:gd name="T64" fmla="*/ 1078 w 1725"/>
                  <a:gd name="T65" fmla="*/ 28 h 1725"/>
                  <a:gd name="T66" fmla="*/ 907 w 1725"/>
                  <a:gd name="T67" fmla="*/ 2 h 1725"/>
                  <a:gd name="T68" fmla="*/ 1381 w 1725"/>
                  <a:gd name="T69" fmla="*/ 1123 h 1725"/>
                  <a:gd name="T70" fmla="*/ 1369 w 1725"/>
                  <a:gd name="T71" fmla="*/ 1201 h 1725"/>
                  <a:gd name="T72" fmla="*/ 1322 w 1725"/>
                  <a:gd name="T73" fmla="*/ 1288 h 1725"/>
                  <a:gd name="T74" fmla="*/ 1244 w 1725"/>
                  <a:gd name="T75" fmla="*/ 1352 h 1725"/>
                  <a:gd name="T76" fmla="*/ 1146 w 1725"/>
                  <a:gd name="T77" fmla="*/ 1383 h 1725"/>
                  <a:gd name="T78" fmla="*/ 605 w 1725"/>
                  <a:gd name="T79" fmla="*/ 1383 h 1725"/>
                  <a:gd name="T80" fmla="*/ 527 w 1725"/>
                  <a:gd name="T81" fmla="*/ 1372 h 1725"/>
                  <a:gd name="T82" fmla="*/ 438 w 1725"/>
                  <a:gd name="T83" fmla="*/ 1324 h 1725"/>
                  <a:gd name="T84" fmla="*/ 375 w 1725"/>
                  <a:gd name="T85" fmla="*/ 1247 h 1725"/>
                  <a:gd name="T86" fmla="*/ 344 w 1725"/>
                  <a:gd name="T87" fmla="*/ 1149 h 1725"/>
                  <a:gd name="T88" fmla="*/ 343 w 1725"/>
                  <a:gd name="T89" fmla="*/ 608 h 1725"/>
                  <a:gd name="T90" fmla="*/ 355 w 1725"/>
                  <a:gd name="T91" fmla="*/ 531 h 1725"/>
                  <a:gd name="T92" fmla="*/ 404 w 1725"/>
                  <a:gd name="T93" fmla="*/ 441 h 1725"/>
                  <a:gd name="T94" fmla="*/ 480 w 1725"/>
                  <a:gd name="T95" fmla="*/ 378 h 1725"/>
                  <a:gd name="T96" fmla="*/ 578 w 1725"/>
                  <a:gd name="T97" fmla="*/ 348 h 1725"/>
                  <a:gd name="T98" fmla="*/ 1120 w 1725"/>
                  <a:gd name="T99" fmla="*/ 346 h 1725"/>
                  <a:gd name="T100" fmla="*/ 1198 w 1725"/>
                  <a:gd name="T101" fmla="*/ 358 h 1725"/>
                  <a:gd name="T102" fmla="*/ 1286 w 1725"/>
                  <a:gd name="T103" fmla="*/ 407 h 1725"/>
                  <a:gd name="T104" fmla="*/ 1350 w 1725"/>
                  <a:gd name="T105" fmla="*/ 483 h 1725"/>
                  <a:gd name="T106" fmla="*/ 1381 w 1725"/>
                  <a:gd name="T107" fmla="*/ 581 h 1725"/>
                  <a:gd name="T108" fmla="*/ 1381 w 1725"/>
                  <a:gd name="T109" fmla="*/ 1123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5" h="1725">
                    <a:moveTo>
                      <a:pt x="862" y="0"/>
                    </a:moveTo>
                    <a:lnTo>
                      <a:pt x="819" y="2"/>
                    </a:lnTo>
                    <a:lnTo>
                      <a:pt x="731" y="10"/>
                    </a:lnTo>
                    <a:lnTo>
                      <a:pt x="647" y="28"/>
                    </a:lnTo>
                    <a:lnTo>
                      <a:pt x="566" y="52"/>
                    </a:lnTo>
                    <a:lnTo>
                      <a:pt x="489" y="85"/>
                    </a:lnTo>
                    <a:lnTo>
                      <a:pt x="415" y="126"/>
                    </a:lnTo>
                    <a:lnTo>
                      <a:pt x="346" y="172"/>
                    </a:lnTo>
                    <a:lnTo>
                      <a:pt x="282" y="225"/>
                    </a:lnTo>
                    <a:lnTo>
                      <a:pt x="223" y="283"/>
                    </a:lnTo>
                    <a:lnTo>
                      <a:pt x="172" y="346"/>
                    </a:lnTo>
                    <a:lnTo>
                      <a:pt x="124" y="415"/>
                    </a:lnTo>
                    <a:lnTo>
                      <a:pt x="85" y="489"/>
                    </a:lnTo>
                    <a:lnTo>
                      <a:pt x="52" y="567"/>
                    </a:lnTo>
                    <a:lnTo>
                      <a:pt x="27" y="647"/>
                    </a:lnTo>
                    <a:lnTo>
                      <a:pt x="10" y="731"/>
                    </a:lnTo>
                    <a:lnTo>
                      <a:pt x="1" y="819"/>
                    </a:lnTo>
                    <a:lnTo>
                      <a:pt x="0" y="863"/>
                    </a:lnTo>
                    <a:lnTo>
                      <a:pt x="1" y="907"/>
                    </a:lnTo>
                    <a:lnTo>
                      <a:pt x="10" y="994"/>
                    </a:lnTo>
                    <a:lnTo>
                      <a:pt x="27" y="1078"/>
                    </a:lnTo>
                    <a:lnTo>
                      <a:pt x="52" y="1159"/>
                    </a:lnTo>
                    <a:lnTo>
                      <a:pt x="85" y="1237"/>
                    </a:lnTo>
                    <a:lnTo>
                      <a:pt x="124" y="1310"/>
                    </a:lnTo>
                    <a:lnTo>
                      <a:pt x="172" y="1379"/>
                    </a:lnTo>
                    <a:lnTo>
                      <a:pt x="223" y="1443"/>
                    </a:lnTo>
                    <a:lnTo>
                      <a:pt x="282" y="1502"/>
                    </a:lnTo>
                    <a:lnTo>
                      <a:pt x="346" y="1553"/>
                    </a:lnTo>
                    <a:lnTo>
                      <a:pt x="415" y="1601"/>
                    </a:lnTo>
                    <a:lnTo>
                      <a:pt x="489" y="1640"/>
                    </a:lnTo>
                    <a:lnTo>
                      <a:pt x="566" y="1673"/>
                    </a:lnTo>
                    <a:lnTo>
                      <a:pt x="647" y="1698"/>
                    </a:lnTo>
                    <a:lnTo>
                      <a:pt x="731" y="1715"/>
                    </a:lnTo>
                    <a:lnTo>
                      <a:pt x="819" y="1724"/>
                    </a:lnTo>
                    <a:lnTo>
                      <a:pt x="862" y="1725"/>
                    </a:lnTo>
                    <a:lnTo>
                      <a:pt x="907" y="1724"/>
                    </a:lnTo>
                    <a:lnTo>
                      <a:pt x="994" y="1715"/>
                    </a:lnTo>
                    <a:lnTo>
                      <a:pt x="1078" y="1698"/>
                    </a:lnTo>
                    <a:lnTo>
                      <a:pt x="1159" y="1673"/>
                    </a:lnTo>
                    <a:lnTo>
                      <a:pt x="1237" y="1640"/>
                    </a:lnTo>
                    <a:lnTo>
                      <a:pt x="1310" y="1601"/>
                    </a:lnTo>
                    <a:lnTo>
                      <a:pt x="1379" y="1553"/>
                    </a:lnTo>
                    <a:lnTo>
                      <a:pt x="1443" y="1502"/>
                    </a:lnTo>
                    <a:lnTo>
                      <a:pt x="1500" y="1443"/>
                    </a:lnTo>
                    <a:lnTo>
                      <a:pt x="1554" y="1379"/>
                    </a:lnTo>
                    <a:lnTo>
                      <a:pt x="1600" y="1310"/>
                    </a:lnTo>
                    <a:lnTo>
                      <a:pt x="1640" y="1237"/>
                    </a:lnTo>
                    <a:lnTo>
                      <a:pt x="1673" y="1159"/>
                    </a:lnTo>
                    <a:lnTo>
                      <a:pt x="1698" y="1078"/>
                    </a:lnTo>
                    <a:lnTo>
                      <a:pt x="1715" y="994"/>
                    </a:lnTo>
                    <a:lnTo>
                      <a:pt x="1724" y="907"/>
                    </a:lnTo>
                    <a:lnTo>
                      <a:pt x="1725" y="863"/>
                    </a:lnTo>
                    <a:lnTo>
                      <a:pt x="1724" y="819"/>
                    </a:lnTo>
                    <a:lnTo>
                      <a:pt x="1715" y="731"/>
                    </a:lnTo>
                    <a:lnTo>
                      <a:pt x="1698" y="647"/>
                    </a:lnTo>
                    <a:lnTo>
                      <a:pt x="1673" y="567"/>
                    </a:lnTo>
                    <a:lnTo>
                      <a:pt x="1640" y="489"/>
                    </a:lnTo>
                    <a:lnTo>
                      <a:pt x="1600" y="415"/>
                    </a:lnTo>
                    <a:lnTo>
                      <a:pt x="1554" y="346"/>
                    </a:lnTo>
                    <a:lnTo>
                      <a:pt x="1500" y="283"/>
                    </a:lnTo>
                    <a:lnTo>
                      <a:pt x="1443" y="225"/>
                    </a:lnTo>
                    <a:lnTo>
                      <a:pt x="1379" y="172"/>
                    </a:lnTo>
                    <a:lnTo>
                      <a:pt x="1310" y="126"/>
                    </a:lnTo>
                    <a:lnTo>
                      <a:pt x="1237" y="85"/>
                    </a:lnTo>
                    <a:lnTo>
                      <a:pt x="1159" y="52"/>
                    </a:lnTo>
                    <a:lnTo>
                      <a:pt x="1078" y="28"/>
                    </a:lnTo>
                    <a:lnTo>
                      <a:pt x="994" y="10"/>
                    </a:lnTo>
                    <a:lnTo>
                      <a:pt x="907" y="2"/>
                    </a:lnTo>
                    <a:lnTo>
                      <a:pt x="862" y="0"/>
                    </a:lnTo>
                    <a:close/>
                    <a:moveTo>
                      <a:pt x="1381" y="1123"/>
                    </a:moveTo>
                    <a:lnTo>
                      <a:pt x="1381" y="1149"/>
                    </a:lnTo>
                    <a:lnTo>
                      <a:pt x="1369" y="1201"/>
                    </a:lnTo>
                    <a:lnTo>
                      <a:pt x="1350" y="1247"/>
                    </a:lnTo>
                    <a:lnTo>
                      <a:pt x="1322" y="1288"/>
                    </a:lnTo>
                    <a:lnTo>
                      <a:pt x="1286" y="1324"/>
                    </a:lnTo>
                    <a:lnTo>
                      <a:pt x="1244" y="1352"/>
                    </a:lnTo>
                    <a:lnTo>
                      <a:pt x="1198" y="1372"/>
                    </a:lnTo>
                    <a:lnTo>
                      <a:pt x="1146" y="1383"/>
                    </a:lnTo>
                    <a:lnTo>
                      <a:pt x="1120" y="1383"/>
                    </a:lnTo>
                    <a:lnTo>
                      <a:pt x="605" y="1383"/>
                    </a:lnTo>
                    <a:lnTo>
                      <a:pt x="578" y="1383"/>
                    </a:lnTo>
                    <a:lnTo>
                      <a:pt x="527" y="1372"/>
                    </a:lnTo>
                    <a:lnTo>
                      <a:pt x="480" y="1352"/>
                    </a:lnTo>
                    <a:lnTo>
                      <a:pt x="438" y="1324"/>
                    </a:lnTo>
                    <a:lnTo>
                      <a:pt x="404" y="1288"/>
                    </a:lnTo>
                    <a:lnTo>
                      <a:pt x="375" y="1247"/>
                    </a:lnTo>
                    <a:lnTo>
                      <a:pt x="355" y="1201"/>
                    </a:lnTo>
                    <a:lnTo>
                      <a:pt x="344" y="1149"/>
                    </a:lnTo>
                    <a:lnTo>
                      <a:pt x="343" y="1123"/>
                    </a:lnTo>
                    <a:lnTo>
                      <a:pt x="343" y="608"/>
                    </a:lnTo>
                    <a:lnTo>
                      <a:pt x="344" y="581"/>
                    </a:lnTo>
                    <a:lnTo>
                      <a:pt x="355" y="531"/>
                    </a:lnTo>
                    <a:lnTo>
                      <a:pt x="375" y="483"/>
                    </a:lnTo>
                    <a:lnTo>
                      <a:pt x="404" y="441"/>
                    </a:lnTo>
                    <a:lnTo>
                      <a:pt x="438" y="407"/>
                    </a:lnTo>
                    <a:lnTo>
                      <a:pt x="480" y="378"/>
                    </a:lnTo>
                    <a:lnTo>
                      <a:pt x="527" y="358"/>
                    </a:lnTo>
                    <a:lnTo>
                      <a:pt x="578" y="348"/>
                    </a:lnTo>
                    <a:lnTo>
                      <a:pt x="605" y="346"/>
                    </a:lnTo>
                    <a:lnTo>
                      <a:pt x="1120" y="346"/>
                    </a:lnTo>
                    <a:lnTo>
                      <a:pt x="1146" y="348"/>
                    </a:lnTo>
                    <a:lnTo>
                      <a:pt x="1198" y="358"/>
                    </a:lnTo>
                    <a:lnTo>
                      <a:pt x="1244" y="378"/>
                    </a:lnTo>
                    <a:lnTo>
                      <a:pt x="1286" y="407"/>
                    </a:lnTo>
                    <a:lnTo>
                      <a:pt x="1322" y="441"/>
                    </a:lnTo>
                    <a:lnTo>
                      <a:pt x="1350" y="483"/>
                    </a:lnTo>
                    <a:lnTo>
                      <a:pt x="1369" y="531"/>
                    </a:lnTo>
                    <a:lnTo>
                      <a:pt x="1381" y="581"/>
                    </a:lnTo>
                    <a:lnTo>
                      <a:pt x="1381" y="608"/>
                    </a:lnTo>
                    <a:lnTo>
                      <a:pt x="1381" y="1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7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xmlns="" id="{17F6528E-749A-8EDF-B3C2-8497CCA6944C}"/>
                </a:ext>
              </a:extLst>
            </p:cNvPr>
            <p:cNvSpPr>
              <a:spLocks noEditPoints="1"/>
            </p:cNvSpPr>
            <p:nvPr/>
          </p:nvSpPr>
          <p:spPr bwMode="auto">
            <a:xfrm rot="5400000">
              <a:off x="11360858" y="343758"/>
              <a:ext cx="140525" cy="266701"/>
            </a:xfrm>
            <a:custGeom>
              <a:avLst/>
              <a:gdLst>
                <a:gd name="T0" fmla="*/ 586 w 851"/>
                <a:gd name="T1" fmla="*/ 92 h 1617"/>
                <a:gd name="T2" fmla="*/ 258 w 851"/>
                <a:gd name="T3" fmla="*/ 0 h 1617"/>
                <a:gd name="T4" fmla="*/ 140 w 851"/>
                <a:gd name="T5" fmla="*/ 92 h 1617"/>
                <a:gd name="T6" fmla="*/ 61 w 851"/>
                <a:gd name="T7" fmla="*/ 117 h 1617"/>
                <a:gd name="T8" fmla="*/ 1 w 851"/>
                <a:gd name="T9" fmla="*/ 205 h 1617"/>
                <a:gd name="T10" fmla="*/ 0 w 851"/>
                <a:gd name="T11" fmla="*/ 1477 h 1617"/>
                <a:gd name="T12" fmla="*/ 23 w 851"/>
                <a:gd name="T13" fmla="*/ 1556 h 1617"/>
                <a:gd name="T14" fmla="*/ 111 w 851"/>
                <a:gd name="T15" fmla="*/ 1615 h 1617"/>
                <a:gd name="T16" fmla="*/ 711 w 851"/>
                <a:gd name="T17" fmla="*/ 1617 h 1617"/>
                <a:gd name="T18" fmla="*/ 790 w 851"/>
                <a:gd name="T19" fmla="*/ 1594 h 1617"/>
                <a:gd name="T20" fmla="*/ 850 w 851"/>
                <a:gd name="T21" fmla="*/ 1506 h 1617"/>
                <a:gd name="T22" fmla="*/ 851 w 851"/>
                <a:gd name="T23" fmla="*/ 233 h 1617"/>
                <a:gd name="T24" fmla="*/ 828 w 851"/>
                <a:gd name="T25" fmla="*/ 154 h 1617"/>
                <a:gd name="T26" fmla="*/ 740 w 851"/>
                <a:gd name="T27" fmla="*/ 95 h 1617"/>
                <a:gd name="T28" fmla="*/ 757 w 851"/>
                <a:gd name="T29" fmla="*/ 1477 h 1617"/>
                <a:gd name="T30" fmla="*/ 750 w 851"/>
                <a:gd name="T31" fmla="*/ 1503 h 1617"/>
                <a:gd name="T32" fmla="*/ 721 w 851"/>
                <a:gd name="T33" fmla="*/ 1523 h 1617"/>
                <a:gd name="T34" fmla="*/ 140 w 851"/>
                <a:gd name="T35" fmla="*/ 1525 h 1617"/>
                <a:gd name="T36" fmla="*/ 114 w 851"/>
                <a:gd name="T37" fmla="*/ 1516 h 1617"/>
                <a:gd name="T38" fmla="*/ 94 w 851"/>
                <a:gd name="T39" fmla="*/ 1487 h 1617"/>
                <a:gd name="T40" fmla="*/ 94 w 851"/>
                <a:gd name="T41" fmla="*/ 233 h 1617"/>
                <a:gd name="T42" fmla="*/ 101 w 851"/>
                <a:gd name="T43" fmla="*/ 206 h 1617"/>
                <a:gd name="T44" fmla="*/ 131 w 851"/>
                <a:gd name="T45" fmla="*/ 187 h 1617"/>
                <a:gd name="T46" fmla="*/ 711 w 851"/>
                <a:gd name="T47" fmla="*/ 186 h 1617"/>
                <a:gd name="T48" fmla="*/ 737 w 851"/>
                <a:gd name="T49" fmla="*/ 194 h 1617"/>
                <a:gd name="T50" fmla="*/ 757 w 851"/>
                <a:gd name="T51" fmla="*/ 223 h 1617"/>
                <a:gd name="T52" fmla="*/ 757 w 851"/>
                <a:gd name="T53" fmla="*/ 1477 h 1617"/>
                <a:gd name="T54" fmla="*/ 144 w 851"/>
                <a:gd name="T55" fmla="*/ 1468 h 1617"/>
                <a:gd name="T56" fmla="*/ 707 w 851"/>
                <a:gd name="T57" fmla="*/ 1264 h 1617"/>
                <a:gd name="T58" fmla="*/ 707 w 851"/>
                <a:gd name="T59" fmla="*/ 1213 h 1617"/>
                <a:gd name="T60" fmla="*/ 144 w 851"/>
                <a:gd name="T61" fmla="*/ 1009 h 1617"/>
                <a:gd name="T62" fmla="*/ 707 w 851"/>
                <a:gd name="T63" fmla="*/ 1213 h 1617"/>
                <a:gd name="T64" fmla="*/ 144 w 851"/>
                <a:gd name="T65" fmla="*/ 958 h 1617"/>
                <a:gd name="T66" fmla="*/ 707 w 851"/>
                <a:gd name="T67" fmla="*/ 754 h 1617"/>
                <a:gd name="T68" fmla="*/ 707 w 851"/>
                <a:gd name="T69" fmla="*/ 703 h 1617"/>
                <a:gd name="T70" fmla="*/ 144 w 851"/>
                <a:gd name="T71" fmla="*/ 499 h 1617"/>
                <a:gd name="T72" fmla="*/ 707 w 851"/>
                <a:gd name="T73" fmla="*/ 703 h 1617"/>
                <a:gd name="T74" fmla="*/ 144 w 851"/>
                <a:gd name="T75" fmla="*/ 448 h 1617"/>
                <a:gd name="T76" fmla="*/ 707 w 851"/>
                <a:gd name="T77" fmla="*/ 243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1" h="1617">
                  <a:moveTo>
                    <a:pt x="711" y="92"/>
                  </a:moveTo>
                  <a:lnTo>
                    <a:pt x="586" y="92"/>
                  </a:lnTo>
                  <a:lnTo>
                    <a:pt x="586" y="0"/>
                  </a:lnTo>
                  <a:lnTo>
                    <a:pt x="258" y="0"/>
                  </a:lnTo>
                  <a:lnTo>
                    <a:pt x="258" y="92"/>
                  </a:lnTo>
                  <a:lnTo>
                    <a:pt x="140" y="92"/>
                  </a:lnTo>
                  <a:lnTo>
                    <a:pt x="111" y="95"/>
                  </a:lnTo>
                  <a:lnTo>
                    <a:pt x="61" y="117"/>
                  </a:lnTo>
                  <a:lnTo>
                    <a:pt x="23" y="154"/>
                  </a:lnTo>
                  <a:lnTo>
                    <a:pt x="1" y="205"/>
                  </a:lnTo>
                  <a:lnTo>
                    <a:pt x="0" y="233"/>
                  </a:lnTo>
                  <a:lnTo>
                    <a:pt x="0" y="1477"/>
                  </a:lnTo>
                  <a:lnTo>
                    <a:pt x="1" y="1506"/>
                  </a:lnTo>
                  <a:lnTo>
                    <a:pt x="23" y="1556"/>
                  </a:lnTo>
                  <a:lnTo>
                    <a:pt x="61" y="1594"/>
                  </a:lnTo>
                  <a:lnTo>
                    <a:pt x="111" y="1615"/>
                  </a:lnTo>
                  <a:lnTo>
                    <a:pt x="140" y="1617"/>
                  </a:lnTo>
                  <a:lnTo>
                    <a:pt x="711" y="1617"/>
                  </a:lnTo>
                  <a:lnTo>
                    <a:pt x="740" y="1615"/>
                  </a:lnTo>
                  <a:lnTo>
                    <a:pt x="790" y="1594"/>
                  </a:lnTo>
                  <a:lnTo>
                    <a:pt x="828" y="1556"/>
                  </a:lnTo>
                  <a:lnTo>
                    <a:pt x="850" y="1506"/>
                  </a:lnTo>
                  <a:lnTo>
                    <a:pt x="851" y="1477"/>
                  </a:lnTo>
                  <a:lnTo>
                    <a:pt x="851" y="233"/>
                  </a:lnTo>
                  <a:lnTo>
                    <a:pt x="850" y="205"/>
                  </a:lnTo>
                  <a:lnTo>
                    <a:pt x="828" y="154"/>
                  </a:lnTo>
                  <a:lnTo>
                    <a:pt x="790" y="117"/>
                  </a:lnTo>
                  <a:lnTo>
                    <a:pt x="740" y="95"/>
                  </a:lnTo>
                  <a:lnTo>
                    <a:pt x="711" y="92"/>
                  </a:lnTo>
                  <a:close/>
                  <a:moveTo>
                    <a:pt x="757" y="1477"/>
                  </a:moveTo>
                  <a:lnTo>
                    <a:pt x="757" y="1487"/>
                  </a:lnTo>
                  <a:lnTo>
                    <a:pt x="750" y="1503"/>
                  </a:lnTo>
                  <a:lnTo>
                    <a:pt x="737" y="1516"/>
                  </a:lnTo>
                  <a:lnTo>
                    <a:pt x="721" y="1523"/>
                  </a:lnTo>
                  <a:lnTo>
                    <a:pt x="711" y="1525"/>
                  </a:lnTo>
                  <a:lnTo>
                    <a:pt x="140" y="1525"/>
                  </a:lnTo>
                  <a:lnTo>
                    <a:pt x="131" y="1523"/>
                  </a:lnTo>
                  <a:lnTo>
                    <a:pt x="114" y="1516"/>
                  </a:lnTo>
                  <a:lnTo>
                    <a:pt x="101" y="1503"/>
                  </a:lnTo>
                  <a:lnTo>
                    <a:pt x="94" y="1487"/>
                  </a:lnTo>
                  <a:lnTo>
                    <a:pt x="94" y="1477"/>
                  </a:lnTo>
                  <a:lnTo>
                    <a:pt x="94" y="233"/>
                  </a:lnTo>
                  <a:lnTo>
                    <a:pt x="94" y="223"/>
                  </a:lnTo>
                  <a:lnTo>
                    <a:pt x="101" y="206"/>
                  </a:lnTo>
                  <a:lnTo>
                    <a:pt x="114" y="194"/>
                  </a:lnTo>
                  <a:lnTo>
                    <a:pt x="131" y="187"/>
                  </a:lnTo>
                  <a:lnTo>
                    <a:pt x="140" y="186"/>
                  </a:lnTo>
                  <a:lnTo>
                    <a:pt x="711" y="186"/>
                  </a:lnTo>
                  <a:lnTo>
                    <a:pt x="721" y="187"/>
                  </a:lnTo>
                  <a:lnTo>
                    <a:pt x="737" y="194"/>
                  </a:lnTo>
                  <a:lnTo>
                    <a:pt x="750" y="206"/>
                  </a:lnTo>
                  <a:lnTo>
                    <a:pt x="757" y="223"/>
                  </a:lnTo>
                  <a:lnTo>
                    <a:pt x="757" y="233"/>
                  </a:lnTo>
                  <a:lnTo>
                    <a:pt x="757" y="1477"/>
                  </a:lnTo>
                  <a:close/>
                  <a:moveTo>
                    <a:pt x="707" y="1468"/>
                  </a:moveTo>
                  <a:lnTo>
                    <a:pt x="144" y="1468"/>
                  </a:lnTo>
                  <a:lnTo>
                    <a:pt x="144" y="1264"/>
                  </a:lnTo>
                  <a:lnTo>
                    <a:pt x="707" y="1264"/>
                  </a:lnTo>
                  <a:lnTo>
                    <a:pt x="707" y="1468"/>
                  </a:lnTo>
                  <a:close/>
                  <a:moveTo>
                    <a:pt x="707" y="1213"/>
                  </a:moveTo>
                  <a:lnTo>
                    <a:pt x="144" y="1213"/>
                  </a:lnTo>
                  <a:lnTo>
                    <a:pt x="144" y="1009"/>
                  </a:lnTo>
                  <a:lnTo>
                    <a:pt x="707" y="1009"/>
                  </a:lnTo>
                  <a:lnTo>
                    <a:pt x="707" y="1213"/>
                  </a:lnTo>
                  <a:close/>
                  <a:moveTo>
                    <a:pt x="707" y="958"/>
                  </a:moveTo>
                  <a:lnTo>
                    <a:pt x="144" y="958"/>
                  </a:lnTo>
                  <a:lnTo>
                    <a:pt x="144" y="754"/>
                  </a:lnTo>
                  <a:lnTo>
                    <a:pt x="707" y="754"/>
                  </a:lnTo>
                  <a:lnTo>
                    <a:pt x="707" y="958"/>
                  </a:lnTo>
                  <a:close/>
                  <a:moveTo>
                    <a:pt x="707" y="703"/>
                  </a:moveTo>
                  <a:lnTo>
                    <a:pt x="144" y="703"/>
                  </a:lnTo>
                  <a:lnTo>
                    <a:pt x="144" y="499"/>
                  </a:lnTo>
                  <a:lnTo>
                    <a:pt x="707" y="499"/>
                  </a:lnTo>
                  <a:lnTo>
                    <a:pt x="707" y="703"/>
                  </a:lnTo>
                  <a:close/>
                  <a:moveTo>
                    <a:pt x="707" y="448"/>
                  </a:moveTo>
                  <a:lnTo>
                    <a:pt x="144" y="448"/>
                  </a:lnTo>
                  <a:lnTo>
                    <a:pt x="144" y="243"/>
                  </a:lnTo>
                  <a:lnTo>
                    <a:pt x="707" y="243"/>
                  </a:lnTo>
                  <a:lnTo>
                    <a:pt x="707" y="44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7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E2205FCE-1648-DC21-5994-BDF97992D97B}"/>
                </a:ext>
              </a:extLst>
            </p:cNvPr>
            <p:cNvSpPr/>
            <p:nvPr/>
          </p:nvSpPr>
          <p:spPr>
            <a:xfrm>
              <a:off x="10773700" y="314020"/>
              <a:ext cx="661716" cy="330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300" kern="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100%</a:t>
              </a:r>
              <a:endPara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xmlns="" id="{33B06F02-2ECF-FAB9-FB63-CDC6F8B2D0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12196" y="406846"/>
              <a:ext cx="179805" cy="140525"/>
            </a:xfrm>
            <a:custGeom>
              <a:avLst/>
              <a:gdLst>
                <a:gd name="T0" fmla="*/ 2528 w 5492"/>
                <a:gd name="T1" fmla="*/ 3685 h 4293"/>
                <a:gd name="T2" fmla="*/ 2403 w 5492"/>
                <a:gd name="T3" fmla="*/ 3950 h 4293"/>
                <a:gd name="T4" fmla="*/ 2527 w 5492"/>
                <a:gd name="T5" fmla="*/ 4215 h 4293"/>
                <a:gd name="T6" fmla="*/ 2783 w 5492"/>
                <a:gd name="T7" fmla="*/ 4293 h 4293"/>
                <a:gd name="T8" fmla="*/ 3051 w 5492"/>
                <a:gd name="T9" fmla="*/ 4114 h 4293"/>
                <a:gd name="T10" fmla="*/ 3077 w 5492"/>
                <a:gd name="T11" fmla="*/ 3848 h 4293"/>
                <a:gd name="T12" fmla="*/ 2849 w 5492"/>
                <a:gd name="T13" fmla="*/ 3622 h 4293"/>
                <a:gd name="T14" fmla="*/ 5194 w 5492"/>
                <a:gd name="T15" fmla="*/ 852 h 4293"/>
                <a:gd name="T16" fmla="*/ 4431 w 5492"/>
                <a:gd name="T17" fmla="*/ 373 h 4293"/>
                <a:gd name="T18" fmla="*/ 3574 w 5492"/>
                <a:gd name="T19" fmla="*/ 85 h 4293"/>
                <a:gd name="T20" fmla="*/ 2746 w 5492"/>
                <a:gd name="T21" fmla="*/ 0 h 4293"/>
                <a:gd name="T22" fmla="*/ 1919 w 5492"/>
                <a:gd name="T23" fmla="*/ 85 h 4293"/>
                <a:gd name="T24" fmla="*/ 1060 w 5492"/>
                <a:gd name="T25" fmla="*/ 373 h 4293"/>
                <a:gd name="T26" fmla="*/ 299 w 5492"/>
                <a:gd name="T27" fmla="*/ 852 h 4293"/>
                <a:gd name="T28" fmla="*/ 12 w 5492"/>
                <a:gd name="T29" fmla="*/ 1157 h 4293"/>
                <a:gd name="T30" fmla="*/ 71 w 5492"/>
                <a:gd name="T31" fmla="*/ 1432 h 4293"/>
                <a:gd name="T32" fmla="*/ 288 w 5492"/>
                <a:gd name="T33" fmla="*/ 1543 h 4293"/>
                <a:gd name="T34" fmla="*/ 522 w 5492"/>
                <a:gd name="T35" fmla="*/ 1477 h 4293"/>
                <a:gd name="T36" fmla="*/ 958 w 5492"/>
                <a:gd name="T37" fmla="*/ 1134 h 4293"/>
                <a:gd name="T38" fmla="*/ 1625 w 5492"/>
                <a:gd name="T39" fmla="*/ 813 h 4293"/>
                <a:gd name="T40" fmla="*/ 2746 w 5492"/>
                <a:gd name="T41" fmla="*/ 633 h 4293"/>
                <a:gd name="T42" fmla="*/ 3868 w 5492"/>
                <a:gd name="T43" fmla="*/ 813 h 4293"/>
                <a:gd name="T44" fmla="*/ 4534 w 5492"/>
                <a:gd name="T45" fmla="*/ 1134 h 4293"/>
                <a:gd name="T46" fmla="*/ 4969 w 5492"/>
                <a:gd name="T47" fmla="*/ 1477 h 4293"/>
                <a:gd name="T48" fmla="*/ 5263 w 5492"/>
                <a:gd name="T49" fmla="*/ 1532 h 4293"/>
                <a:gd name="T50" fmla="*/ 5456 w 5492"/>
                <a:gd name="T51" fmla="*/ 1383 h 4293"/>
                <a:gd name="T52" fmla="*/ 5456 w 5492"/>
                <a:gd name="T53" fmla="*/ 1102 h 4293"/>
                <a:gd name="T54" fmla="*/ 2332 w 5492"/>
                <a:gd name="T55" fmla="*/ 1230 h 4293"/>
                <a:gd name="T56" fmla="*/ 1094 w 5492"/>
                <a:gd name="T57" fmla="*/ 1739 h 4293"/>
                <a:gd name="T58" fmla="*/ 698 w 5492"/>
                <a:gd name="T59" fmla="*/ 2148 h 4293"/>
                <a:gd name="T60" fmla="*/ 759 w 5492"/>
                <a:gd name="T61" fmla="*/ 2452 h 4293"/>
                <a:gd name="T62" fmla="*/ 987 w 5492"/>
                <a:gd name="T63" fmla="*/ 2574 h 4293"/>
                <a:gd name="T64" fmla="*/ 1230 w 5492"/>
                <a:gd name="T65" fmla="*/ 2501 h 4293"/>
                <a:gd name="T66" fmla="*/ 1844 w 5492"/>
                <a:gd name="T67" fmla="*/ 2056 h 4293"/>
                <a:gd name="T68" fmla="*/ 2743 w 5492"/>
                <a:gd name="T69" fmla="*/ 1844 h 4293"/>
                <a:gd name="T70" fmla="*/ 3643 w 5492"/>
                <a:gd name="T71" fmla="*/ 2056 h 4293"/>
                <a:gd name="T72" fmla="*/ 4255 w 5492"/>
                <a:gd name="T73" fmla="*/ 2501 h 4293"/>
                <a:gd name="T74" fmla="*/ 4562 w 5492"/>
                <a:gd name="T75" fmla="*/ 2561 h 4293"/>
                <a:gd name="T76" fmla="*/ 4763 w 5492"/>
                <a:gd name="T77" fmla="*/ 2397 h 4293"/>
                <a:gd name="T78" fmla="*/ 4763 w 5492"/>
                <a:gd name="T79" fmla="*/ 2088 h 4293"/>
                <a:gd name="T80" fmla="*/ 4167 w 5492"/>
                <a:gd name="T81" fmla="*/ 1589 h 4293"/>
                <a:gd name="T82" fmla="*/ 2881 w 5492"/>
                <a:gd name="T83" fmla="*/ 1203 h 4293"/>
                <a:gd name="T84" fmla="*/ 2362 w 5492"/>
                <a:gd name="T85" fmla="*/ 2451 h 4293"/>
                <a:gd name="T86" fmla="*/ 1694 w 5492"/>
                <a:gd name="T87" fmla="*/ 2819 h 4293"/>
                <a:gd name="T88" fmla="*/ 1546 w 5492"/>
                <a:gd name="T89" fmla="*/ 3074 h 4293"/>
                <a:gd name="T90" fmla="*/ 1637 w 5492"/>
                <a:gd name="T91" fmla="*/ 3334 h 4293"/>
                <a:gd name="T92" fmla="*/ 1860 w 5492"/>
                <a:gd name="T93" fmla="*/ 3429 h 4293"/>
                <a:gd name="T94" fmla="*/ 2082 w 5492"/>
                <a:gd name="T95" fmla="*/ 3334 h 4293"/>
                <a:gd name="T96" fmla="*/ 2429 w 5492"/>
                <a:gd name="T97" fmla="*/ 3100 h 4293"/>
                <a:gd name="T98" fmla="*/ 2793 w 5492"/>
                <a:gd name="T99" fmla="*/ 3040 h 4293"/>
                <a:gd name="T100" fmla="*/ 3228 w 5492"/>
                <a:gd name="T101" fmla="*/ 3184 h 4293"/>
                <a:gd name="T102" fmla="*/ 3487 w 5492"/>
                <a:gd name="T103" fmla="*/ 3393 h 4293"/>
                <a:gd name="T104" fmla="*/ 3780 w 5492"/>
                <a:gd name="T105" fmla="*/ 3393 h 4293"/>
                <a:gd name="T106" fmla="*/ 3934 w 5492"/>
                <a:gd name="T107" fmla="*/ 3197 h 4293"/>
                <a:gd name="T108" fmla="*/ 3878 w 5492"/>
                <a:gd name="T109" fmla="*/ 2900 h 4293"/>
                <a:gd name="T110" fmla="*/ 3417 w 5492"/>
                <a:gd name="T111" fmla="*/ 2556 h 4293"/>
                <a:gd name="T112" fmla="*/ 2746 w 5492"/>
                <a:gd name="T113" fmla="*/ 2403 h 4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492" h="4293">
                  <a:moveTo>
                    <a:pt x="2747" y="3607"/>
                  </a:moveTo>
                  <a:lnTo>
                    <a:pt x="2711" y="3609"/>
                  </a:lnTo>
                  <a:lnTo>
                    <a:pt x="2645" y="3622"/>
                  </a:lnTo>
                  <a:lnTo>
                    <a:pt x="2583" y="3649"/>
                  </a:lnTo>
                  <a:lnTo>
                    <a:pt x="2528" y="3685"/>
                  </a:lnTo>
                  <a:lnTo>
                    <a:pt x="2481" y="3733"/>
                  </a:lnTo>
                  <a:lnTo>
                    <a:pt x="2443" y="3787"/>
                  </a:lnTo>
                  <a:lnTo>
                    <a:pt x="2417" y="3848"/>
                  </a:lnTo>
                  <a:lnTo>
                    <a:pt x="2403" y="3916"/>
                  </a:lnTo>
                  <a:lnTo>
                    <a:pt x="2403" y="3950"/>
                  </a:lnTo>
                  <a:lnTo>
                    <a:pt x="2403" y="3986"/>
                  </a:lnTo>
                  <a:lnTo>
                    <a:pt x="2417" y="4052"/>
                  </a:lnTo>
                  <a:lnTo>
                    <a:pt x="2443" y="4114"/>
                  </a:lnTo>
                  <a:lnTo>
                    <a:pt x="2481" y="4169"/>
                  </a:lnTo>
                  <a:lnTo>
                    <a:pt x="2527" y="4215"/>
                  </a:lnTo>
                  <a:lnTo>
                    <a:pt x="2583" y="4253"/>
                  </a:lnTo>
                  <a:lnTo>
                    <a:pt x="2645" y="4279"/>
                  </a:lnTo>
                  <a:lnTo>
                    <a:pt x="2711" y="4293"/>
                  </a:lnTo>
                  <a:lnTo>
                    <a:pt x="2747" y="4293"/>
                  </a:lnTo>
                  <a:lnTo>
                    <a:pt x="2783" y="4293"/>
                  </a:lnTo>
                  <a:lnTo>
                    <a:pt x="2849" y="4279"/>
                  </a:lnTo>
                  <a:lnTo>
                    <a:pt x="2911" y="4253"/>
                  </a:lnTo>
                  <a:lnTo>
                    <a:pt x="2966" y="4215"/>
                  </a:lnTo>
                  <a:lnTo>
                    <a:pt x="3013" y="4169"/>
                  </a:lnTo>
                  <a:lnTo>
                    <a:pt x="3051" y="4114"/>
                  </a:lnTo>
                  <a:lnTo>
                    <a:pt x="3077" y="4052"/>
                  </a:lnTo>
                  <a:lnTo>
                    <a:pt x="3090" y="3986"/>
                  </a:lnTo>
                  <a:lnTo>
                    <a:pt x="3091" y="3950"/>
                  </a:lnTo>
                  <a:lnTo>
                    <a:pt x="3090" y="3916"/>
                  </a:lnTo>
                  <a:lnTo>
                    <a:pt x="3077" y="3848"/>
                  </a:lnTo>
                  <a:lnTo>
                    <a:pt x="3051" y="3787"/>
                  </a:lnTo>
                  <a:lnTo>
                    <a:pt x="3013" y="3733"/>
                  </a:lnTo>
                  <a:lnTo>
                    <a:pt x="2966" y="3685"/>
                  </a:lnTo>
                  <a:lnTo>
                    <a:pt x="2911" y="3648"/>
                  </a:lnTo>
                  <a:lnTo>
                    <a:pt x="2849" y="3622"/>
                  </a:lnTo>
                  <a:lnTo>
                    <a:pt x="2783" y="3609"/>
                  </a:lnTo>
                  <a:lnTo>
                    <a:pt x="2747" y="3607"/>
                  </a:lnTo>
                  <a:close/>
                  <a:moveTo>
                    <a:pt x="5399" y="1030"/>
                  </a:moveTo>
                  <a:lnTo>
                    <a:pt x="5332" y="968"/>
                  </a:lnTo>
                  <a:lnTo>
                    <a:pt x="5194" y="852"/>
                  </a:lnTo>
                  <a:lnTo>
                    <a:pt x="5050" y="741"/>
                  </a:lnTo>
                  <a:lnTo>
                    <a:pt x="4902" y="638"/>
                  </a:lnTo>
                  <a:lnTo>
                    <a:pt x="4749" y="542"/>
                  </a:lnTo>
                  <a:lnTo>
                    <a:pt x="4592" y="454"/>
                  </a:lnTo>
                  <a:lnTo>
                    <a:pt x="4431" y="373"/>
                  </a:lnTo>
                  <a:lnTo>
                    <a:pt x="4266" y="300"/>
                  </a:lnTo>
                  <a:lnTo>
                    <a:pt x="4098" y="235"/>
                  </a:lnTo>
                  <a:lnTo>
                    <a:pt x="3927" y="178"/>
                  </a:lnTo>
                  <a:lnTo>
                    <a:pt x="3751" y="127"/>
                  </a:lnTo>
                  <a:lnTo>
                    <a:pt x="3574" y="85"/>
                  </a:lnTo>
                  <a:lnTo>
                    <a:pt x="3394" y="52"/>
                  </a:lnTo>
                  <a:lnTo>
                    <a:pt x="3211" y="26"/>
                  </a:lnTo>
                  <a:lnTo>
                    <a:pt x="3026" y="10"/>
                  </a:lnTo>
                  <a:lnTo>
                    <a:pt x="2839" y="2"/>
                  </a:lnTo>
                  <a:lnTo>
                    <a:pt x="2746" y="0"/>
                  </a:lnTo>
                  <a:lnTo>
                    <a:pt x="2652" y="2"/>
                  </a:lnTo>
                  <a:lnTo>
                    <a:pt x="2466" y="10"/>
                  </a:lnTo>
                  <a:lnTo>
                    <a:pt x="2282" y="26"/>
                  </a:lnTo>
                  <a:lnTo>
                    <a:pt x="2099" y="52"/>
                  </a:lnTo>
                  <a:lnTo>
                    <a:pt x="1919" y="85"/>
                  </a:lnTo>
                  <a:lnTo>
                    <a:pt x="1740" y="127"/>
                  </a:lnTo>
                  <a:lnTo>
                    <a:pt x="1566" y="178"/>
                  </a:lnTo>
                  <a:lnTo>
                    <a:pt x="1395" y="235"/>
                  </a:lnTo>
                  <a:lnTo>
                    <a:pt x="1226" y="300"/>
                  </a:lnTo>
                  <a:lnTo>
                    <a:pt x="1060" y="373"/>
                  </a:lnTo>
                  <a:lnTo>
                    <a:pt x="899" y="454"/>
                  </a:lnTo>
                  <a:lnTo>
                    <a:pt x="742" y="542"/>
                  </a:lnTo>
                  <a:lnTo>
                    <a:pt x="590" y="638"/>
                  </a:lnTo>
                  <a:lnTo>
                    <a:pt x="441" y="741"/>
                  </a:lnTo>
                  <a:lnTo>
                    <a:pt x="299" y="852"/>
                  </a:lnTo>
                  <a:lnTo>
                    <a:pt x="160" y="970"/>
                  </a:lnTo>
                  <a:lnTo>
                    <a:pt x="93" y="1030"/>
                  </a:lnTo>
                  <a:lnTo>
                    <a:pt x="71" y="1053"/>
                  </a:lnTo>
                  <a:lnTo>
                    <a:pt x="35" y="1104"/>
                  </a:lnTo>
                  <a:lnTo>
                    <a:pt x="12" y="1157"/>
                  </a:lnTo>
                  <a:lnTo>
                    <a:pt x="0" y="1215"/>
                  </a:lnTo>
                  <a:lnTo>
                    <a:pt x="0" y="1272"/>
                  </a:lnTo>
                  <a:lnTo>
                    <a:pt x="12" y="1328"/>
                  </a:lnTo>
                  <a:lnTo>
                    <a:pt x="35" y="1383"/>
                  </a:lnTo>
                  <a:lnTo>
                    <a:pt x="71" y="1432"/>
                  </a:lnTo>
                  <a:lnTo>
                    <a:pt x="93" y="1455"/>
                  </a:lnTo>
                  <a:lnTo>
                    <a:pt x="117" y="1477"/>
                  </a:lnTo>
                  <a:lnTo>
                    <a:pt x="170" y="1510"/>
                  </a:lnTo>
                  <a:lnTo>
                    <a:pt x="228" y="1532"/>
                  </a:lnTo>
                  <a:lnTo>
                    <a:pt x="288" y="1543"/>
                  </a:lnTo>
                  <a:lnTo>
                    <a:pt x="319" y="1543"/>
                  </a:lnTo>
                  <a:lnTo>
                    <a:pt x="350" y="1543"/>
                  </a:lnTo>
                  <a:lnTo>
                    <a:pt x="411" y="1532"/>
                  </a:lnTo>
                  <a:lnTo>
                    <a:pt x="469" y="1510"/>
                  </a:lnTo>
                  <a:lnTo>
                    <a:pt x="522" y="1477"/>
                  </a:lnTo>
                  <a:lnTo>
                    <a:pt x="546" y="1455"/>
                  </a:lnTo>
                  <a:lnTo>
                    <a:pt x="601" y="1405"/>
                  </a:lnTo>
                  <a:lnTo>
                    <a:pt x="716" y="1308"/>
                  </a:lnTo>
                  <a:lnTo>
                    <a:pt x="834" y="1218"/>
                  </a:lnTo>
                  <a:lnTo>
                    <a:pt x="958" y="1134"/>
                  </a:lnTo>
                  <a:lnTo>
                    <a:pt x="1085" y="1056"/>
                  </a:lnTo>
                  <a:lnTo>
                    <a:pt x="1215" y="986"/>
                  </a:lnTo>
                  <a:lnTo>
                    <a:pt x="1349" y="922"/>
                  </a:lnTo>
                  <a:lnTo>
                    <a:pt x="1485" y="865"/>
                  </a:lnTo>
                  <a:lnTo>
                    <a:pt x="1625" y="813"/>
                  </a:lnTo>
                  <a:lnTo>
                    <a:pt x="1768" y="768"/>
                  </a:lnTo>
                  <a:lnTo>
                    <a:pt x="1985" y="712"/>
                  </a:lnTo>
                  <a:lnTo>
                    <a:pt x="2285" y="662"/>
                  </a:lnTo>
                  <a:lnTo>
                    <a:pt x="2590" y="636"/>
                  </a:lnTo>
                  <a:lnTo>
                    <a:pt x="2746" y="633"/>
                  </a:lnTo>
                  <a:lnTo>
                    <a:pt x="2901" y="636"/>
                  </a:lnTo>
                  <a:lnTo>
                    <a:pt x="3208" y="662"/>
                  </a:lnTo>
                  <a:lnTo>
                    <a:pt x="3506" y="712"/>
                  </a:lnTo>
                  <a:lnTo>
                    <a:pt x="3725" y="768"/>
                  </a:lnTo>
                  <a:lnTo>
                    <a:pt x="3868" y="813"/>
                  </a:lnTo>
                  <a:lnTo>
                    <a:pt x="4007" y="865"/>
                  </a:lnTo>
                  <a:lnTo>
                    <a:pt x="4144" y="922"/>
                  </a:lnTo>
                  <a:lnTo>
                    <a:pt x="4277" y="986"/>
                  </a:lnTo>
                  <a:lnTo>
                    <a:pt x="4408" y="1056"/>
                  </a:lnTo>
                  <a:lnTo>
                    <a:pt x="4534" y="1134"/>
                  </a:lnTo>
                  <a:lnTo>
                    <a:pt x="4657" y="1218"/>
                  </a:lnTo>
                  <a:lnTo>
                    <a:pt x="4776" y="1307"/>
                  </a:lnTo>
                  <a:lnTo>
                    <a:pt x="4890" y="1403"/>
                  </a:lnTo>
                  <a:lnTo>
                    <a:pt x="4946" y="1455"/>
                  </a:lnTo>
                  <a:lnTo>
                    <a:pt x="4969" y="1477"/>
                  </a:lnTo>
                  <a:lnTo>
                    <a:pt x="5023" y="1509"/>
                  </a:lnTo>
                  <a:lnTo>
                    <a:pt x="5082" y="1532"/>
                  </a:lnTo>
                  <a:lnTo>
                    <a:pt x="5142" y="1542"/>
                  </a:lnTo>
                  <a:lnTo>
                    <a:pt x="5203" y="1542"/>
                  </a:lnTo>
                  <a:lnTo>
                    <a:pt x="5263" y="1532"/>
                  </a:lnTo>
                  <a:lnTo>
                    <a:pt x="5322" y="1509"/>
                  </a:lnTo>
                  <a:lnTo>
                    <a:pt x="5375" y="1477"/>
                  </a:lnTo>
                  <a:lnTo>
                    <a:pt x="5399" y="1455"/>
                  </a:lnTo>
                  <a:lnTo>
                    <a:pt x="5422" y="1432"/>
                  </a:lnTo>
                  <a:lnTo>
                    <a:pt x="5456" y="1383"/>
                  </a:lnTo>
                  <a:lnTo>
                    <a:pt x="5481" y="1328"/>
                  </a:lnTo>
                  <a:lnTo>
                    <a:pt x="5492" y="1272"/>
                  </a:lnTo>
                  <a:lnTo>
                    <a:pt x="5492" y="1215"/>
                  </a:lnTo>
                  <a:lnTo>
                    <a:pt x="5481" y="1157"/>
                  </a:lnTo>
                  <a:lnTo>
                    <a:pt x="5456" y="1102"/>
                  </a:lnTo>
                  <a:lnTo>
                    <a:pt x="5422" y="1053"/>
                  </a:lnTo>
                  <a:lnTo>
                    <a:pt x="5399" y="1030"/>
                  </a:lnTo>
                  <a:close/>
                  <a:moveTo>
                    <a:pt x="2743" y="1202"/>
                  </a:moveTo>
                  <a:lnTo>
                    <a:pt x="2604" y="1203"/>
                  </a:lnTo>
                  <a:lnTo>
                    <a:pt x="2332" y="1230"/>
                  </a:lnTo>
                  <a:lnTo>
                    <a:pt x="2066" y="1282"/>
                  </a:lnTo>
                  <a:lnTo>
                    <a:pt x="1807" y="1360"/>
                  </a:lnTo>
                  <a:lnTo>
                    <a:pt x="1557" y="1462"/>
                  </a:lnTo>
                  <a:lnTo>
                    <a:pt x="1320" y="1589"/>
                  </a:lnTo>
                  <a:lnTo>
                    <a:pt x="1094" y="1739"/>
                  </a:lnTo>
                  <a:lnTo>
                    <a:pt x="882" y="1912"/>
                  </a:lnTo>
                  <a:lnTo>
                    <a:pt x="782" y="2008"/>
                  </a:lnTo>
                  <a:lnTo>
                    <a:pt x="759" y="2033"/>
                  </a:lnTo>
                  <a:lnTo>
                    <a:pt x="722" y="2088"/>
                  </a:lnTo>
                  <a:lnTo>
                    <a:pt x="698" y="2148"/>
                  </a:lnTo>
                  <a:lnTo>
                    <a:pt x="686" y="2211"/>
                  </a:lnTo>
                  <a:lnTo>
                    <a:pt x="686" y="2275"/>
                  </a:lnTo>
                  <a:lnTo>
                    <a:pt x="698" y="2337"/>
                  </a:lnTo>
                  <a:lnTo>
                    <a:pt x="722" y="2397"/>
                  </a:lnTo>
                  <a:lnTo>
                    <a:pt x="759" y="2452"/>
                  </a:lnTo>
                  <a:lnTo>
                    <a:pt x="782" y="2478"/>
                  </a:lnTo>
                  <a:lnTo>
                    <a:pt x="808" y="2501"/>
                  </a:lnTo>
                  <a:lnTo>
                    <a:pt x="863" y="2537"/>
                  </a:lnTo>
                  <a:lnTo>
                    <a:pt x="924" y="2561"/>
                  </a:lnTo>
                  <a:lnTo>
                    <a:pt x="987" y="2574"/>
                  </a:lnTo>
                  <a:lnTo>
                    <a:pt x="1019" y="2576"/>
                  </a:lnTo>
                  <a:lnTo>
                    <a:pt x="1052" y="2574"/>
                  </a:lnTo>
                  <a:lnTo>
                    <a:pt x="1115" y="2561"/>
                  </a:lnTo>
                  <a:lnTo>
                    <a:pt x="1176" y="2537"/>
                  </a:lnTo>
                  <a:lnTo>
                    <a:pt x="1230" y="2501"/>
                  </a:lnTo>
                  <a:lnTo>
                    <a:pt x="1256" y="2478"/>
                  </a:lnTo>
                  <a:lnTo>
                    <a:pt x="1331" y="2404"/>
                  </a:lnTo>
                  <a:lnTo>
                    <a:pt x="1493" y="2272"/>
                  </a:lnTo>
                  <a:lnTo>
                    <a:pt x="1664" y="2155"/>
                  </a:lnTo>
                  <a:lnTo>
                    <a:pt x="1844" y="2056"/>
                  </a:lnTo>
                  <a:lnTo>
                    <a:pt x="2033" y="1974"/>
                  </a:lnTo>
                  <a:lnTo>
                    <a:pt x="2229" y="1910"/>
                  </a:lnTo>
                  <a:lnTo>
                    <a:pt x="2432" y="1869"/>
                  </a:lnTo>
                  <a:lnTo>
                    <a:pt x="2638" y="1847"/>
                  </a:lnTo>
                  <a:lnTo>
                    <a:pt x="2743" y="1844"/>
                  </a:lnTo>
                  <a:lnTo>
                    <a:pt x="2848" y="1847"/>
                  </a:lnTo>
                  <a:lnTo>
                    <a:pt x="3055" y="1869"/>
                  </a:lnTo>
                  <a:lnTo>
                    <a:pt x="3257" y="1910"/>
                  </a:lnTo>
                  <a:lnTo>
                    <a:pt x="3453" y="1974"/>
                  </a:lnTo>
                  <a:lnTo>
                    <a:pt x="3643" y="2056"/>
                  </a:lnTo>
                  <a:lnTo>
                    <a:pt x="3823" y="2155"/>
                  </a:lnTo>
                  <a:lnTo>
                    <a:pt x="3994" y="2272"/>
                  </a:lnTo>
                  <a:lnTo>
                    <a:pt x="4154" y="2404"/>
                  </a:lnTo>
                  <a:lnTo>
                    <a:pt x="4230" y="2478"/>
                  </a:lnTo>
                  <a:lnTo>
                    <a:pt x="4255" y="2501"/>
                  </a:lnTo>
                  <a:lnTo>
                    <a:pt x="4311" y="2537"/>
                  </a:lnTo>
                  <a:lnTo>
                    <a:pt x="4372" y="2561"/>
                  </a:lnTo>
                  <a:lnTo>
                    <a:pt x="4435" y="2574"/>
                  </a:lnTo>
                  <a:lnTo>
                    <a:pt x="4500" y="2574"/>
                  </a:lnTo>
                  <a:lnTo>
                    <a:pt x="4562" y="2561"/>
                  </a:lnTo>
                  <a:lnTo>
                    <a:pt x="4622" y="2537"/>
                  </a:lnTo>
                  <a:lnTo>
                    <a:pt x="4678" y="2501"/>
                  </a:lnTo>
                  <a:lnTo>
                    <a:pt x="4703" y="2478"/>
                  </a:lnTo>
                  <a:lnTo>
                    <a:pt x="4727" y="2452"/>
                  </a:lnTo>
                  <a:lnTo>
                    <a:pt x="4763" y="2397"/>
                  </a:lnTo>
                  <a:lnTo>
                    <a:pt x="4788" y="2337"/>
                  </a:lnTo>
                  <a:lnTo>
                    <a:pt x="4801" y="2275"/>
                  </a:lnTo>
                  <a:lnTo>
                    <a:pt x="4801" y="2211"/>
                  </a:lnTo>
                  <a:lnTo>
                    <a:pt x="4788" y="2148"/>
                  </a:lnTo>
                  <a:lnTo>
                    <a:pt x="4763" y="2088"/>
                  </a:lnTo>
                  <a:lnTo>
                    <a:pt x="4727" y="2033"/>
                  </a:lnTo>
                  <a:lnTo>
                    <a:pt x="4703" y="2008"/>
                  </a:lnTo>
                  <a:lnTo>
                    <a:pt x="4603" y="1912"/>
                  </a:lnTo>
                  <a:lnTo>
                    <a:pt x="4392" y="1739"/>
                  </a:lnTo>
                  <a:lnTo>
                    <a:pt x="4167" y="1589"/>
                  </a:lnTo>
                  <a:lnTo>
                    <a:pt x="3928" y="1462"/>
                  </a:lnTo>
                  <a:lnTo>
                    <a:pt x="3679" y="1360"/>
                  </a:lnTo>
                  <a:lnTo>
                    <a:pt x="3421" y="1282"/>
                  </a:lnTo>
                  <a:lnTo>
                    <a:pt x="3155" y="1230"/>
                  </a:lnTo>
                  <a:lnTo>
                    <a:pt x="2881" y="1203"/>
                  </a:lnTo>
                  <a:lnTo>
                    <a:pt x="2743" y="1202"/>
                  </a:lnTo>
                  <a:close/>
                  <a:moveTo>
                    <a:pt x="2746" y="2403"/>
                  </a:moveTo>
                  <a:lnTo>
                    <a:pt x="2668" y="2404"/>
                  </a:lnTo>
                  <a:lnTo>
                    <a:pt x="2514" y="2420"/>
                  </a:lnTo>
                  <a:lnTo>
                    <a:pt x="2362" y="2451"/>
                  </a:lnTo>
                  <a:lnTo>
                    <a:pt x="2217" y="2497"/>
                  </a:lnTo>
                  <a:lnTo>
                    <a:pt x="2076" y="2556"/>
                  </a:lnTo>
                  <a:lnTo>
                    <a:pt x="1940" y="2631"/>
                  </a:lnTo>
                  <a:lnTo>
                    <a:pt x="1814" y="2719"/>
                  </a:lnTo>
                  <a:lnTo>
                    <a:pt x="1694" y="2819"/>
                  </a:lnTo>
                  <a:lnTo>
                    <a:pt x="1637" y="2876"/>
                  </a:lnTo>
                  <a:lnTo>
                    <a:pt x="1615" y="2900"/>
                  </a:lnTo>
                  <a:lnTo>
                    <a:pt x="1580" y="2955"/>
                  </a:lnTo>
                  <a:lnTo>
                    <a:pt x="1557" y="3012"/>
                  </a:lnTo>
                  <a:lnTo>
                    <a:pt x="1546" y="3074"/>
                  </a:lnTo>
                  <a:lnTo>
                    <a:pt x="1546" y="3136"/>
                  </a:lnTo>
                  <a:lnTo>
                    <a:pt x="1557" y="3197"/>
                  </a:lnTo>
                  <a:lnTo>
                    <a:pt x="1580" y="3256"/>
                  </a:lnTo>
                  <a:lnTo>
                    <a:pt x="1615" y="3309"/>
                  </a:lnTo>
                  <a:lnTo>
                    <a:pt x="1637" y="3334"/>
                  </a:lnTo>
                  <a:lnTo>
                    <a:pt x="1661" y="3357"/>
                  </a:lnTo>
                  <a:lnTo>
                    <a:pt x="1713" y="3393"/>
                  </a:lnTo>
                  <a:lnTo>
                    <a:pt x="1769" y="3416"/>
                  </a:lnTo>
                  <a:lnTo>
                    <a:pt x="1830" y="3427"/>
                  </a:lnTo>
                  <a:lnTo>
                    <a:pt x="1860" y="3429"/>
                  </a:lnTo>
                  <a:lnTo>
                    <a:pt x="1890" y="3427"/>
                  </a:lnTo>
                  <a:lnTo>
                    <a:pt x="1949" y="3416"/>
                  </a:lnTo>
                  <a:lnTo>
                    <a:pt x="2005" y="3393"/>
                  </a:lnTo>
                  <a:lnTo>
                    <a:pt x="2057" y="3357"/>
                  </a:lnTo>
                  <a:lnTo>
                    <a:pt x="2082" y="3334"/>
                  </a:lnTo>
                  <a:lnTo>
                    <a:pt x="2115" y="3300"/>
                  </a:lnTo>
                  <a:lnTo>
                    <a:pt x="2187" y="3239"/>
                  </a:lnTo>
                  <a:lnTo>
                    <a:pt x="2263" y="3184"/>
                  </a:lnTo>
                  <a:lnTo>
                    <a:pt x="2344" y="3138"/>
                  </a:lnTo>
                  <a:lnTo>
                    <a:pt x="2429" y="3100"/>
                  </a:lnTo>
                  <a:lnTo>
                    <a:pt x="2517" y="3070"/>
                  </a:lnTo>
                  <a:lnTo>
                    <a:pt x="2607" y="3051"/>
                  </a:lnTo>
                  <a:lnTo>
                    <a:pt x="2699" y="3041"/>
                  </a:lnTo>
                  <a:lnTo>
                    <a:pt x="2746" y="3040"/>
                  </a:lnTo>
                  <a:lnTo>
                    <a:pt x="2793" y="3040"/>
                  </a:lnTo>
                  <a:lnTo>
                    <a:pt x="2885" y="3051"/>
                  </a:lnTo>
                  <a:lnTo>
                    <a:pt x="2976" y="3070"/>
                  </a:lnTo>
                  <a:lnTo>
                    <a:pt x="3064" y="3100"/>
                  </a:lnTo>
                  <a:lnTo>
                    <a:pt x="3147" y="3138"/>
                  </a:lnTo>
                  <a:lnTo>
                    <a:pt x="3228" y="3184"/>
                  </a:lnTo>
                  <a:lnTo>
                    <a:pt x="3304" y="3239"/>
                  </a:lnTo>
                  <a:lnTo>
                    <a:pt x="3376" y="3300"/>
                  </a:lnTo>
                  <a:lnTo>
                    <a:pt x="3411" y="3334"/>
                  </a:lnTo>
                  <a:lnTo>
                    <a:pt x="3434" y="3357"/>
                  </a:lnTo>
                  <a:lnTo>
                    <a:pt x="3487" y="3393"/>
                  </a:lnTo>
                  <a:lnTo>
                    <a:pt x="3543" y="3416"/>
                  </a:lnTo>
                  <a:lnTo>
                    <a:pt x="3603" y="3427"/>
                  </a:lnTo>
                  <a:lnTo>
                    <a:pt x="3663" y="3427"/>
                  </a:lnTo>
                  <a:lnTo>
                    <a:pt x="3722" y="3416"/>
                  </a:lnTo>
                  <a:lnTo>
                    <a:pt x="3780" y="3393"/>
                  </a:lnTo>
                  <a:lnTo>
                    <a:pt x="3832" y="3357"/>
                  </a:lnTo>
                  <a:lnTo>
                    <a:pt x="3855" y="3334"/>
                  </a:lnTo>
                  <a:lnTo>
                    <a:pt x="3878" y="3309"/>
                  </a:lnTo>
                  <a:lnTo>
                    <a:pt x="3912" y="3256"/>
                  </a:lnTo>
                  <a:lnTo>
                    <a:pt x="3934" y="3197"/>
                  </a:lnTo>
                  <a:lnTo>
                    <a:pt x="3945" y="3136"/>
                  </a:lnTo>
                  <a:lnTo>
                    <a:pt x="3945" y="3074"/>
                  </a:lnTo>
                  <a:lnTo>
                    <a:pt x="3934" y="3012"/>
                  </a:lnTo>
                  <a:lnTo>
                    <a:pt x="3912" y="2955"/>
                  </a:lnTo>
                  <a:lnTo>
                    <a:pt x="3878" y="2900"/>
                  </a:lnTo>
                  <a:lnTo>
                    <a:pt x="3855" y="2876"/>
                  </a:lnTo>
                  <a:lnTo>
                    <a:pt x="3798" y="2819"/>
                  </a:lnTo>
                  <a:lnTo>
                    <a:pt x="3679" y="2719"/>
                  </a:lnTo>
                  <a:lnTo>
                    <a:pt x="3551" y="2631"/>
                  </a:lnTo>
                  <a:lnTo>
                    <a:pt x="3417" y="2556"/>
                  </a:lnTo>
                  <a:lnTo>
                    <a:pt x="3276" y="2497"/>
                  </a:lnTo>
                  <a:lnTo>
                    <a:pt x="3130" y="2451"/>
                  </a:lnTo>
                  <a:lnTo>
                    <a:pt x="2979" y="2420"/>
                  </a:lnTo>
                  <a:lnTo>
                    <a:pt x="2825" y="2404"/>
                  </a:lnTo>
                  <a:lnTo>
                    <a:pt x="2746" y="240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70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xmlns="" id="{29B340D0-B759-4D95-672A-F7DA07FED2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8055" y="645071"/>
            <a:ext cx="134256" cy="134215"/>
            <a:chOff x="-475" y="1115"/>
            <a:chExt cx="3278" cy="3277"/>
          </a:xfrm>
          <a:effectLst/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xmlns="" id="{A506243B-051C-03D4-46D7-4940CF5C2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-475" y="1115"/>
              <a:ext cx="3278" cy="3277"/>
            </a:xfrm>
            <a:custGeom>
              <a:avLst/>
              <a:gdLst>
                <a:gd name="T0" fmla="*/ 9818 w 9833"/>
                <a:gd name="T1" fmla="*/ 5294 h 9831"/>
                <a:gd name="T2" fmla="*/ 9707 w 9833"/>
                <a:gd name="T3" fmla="*/ 6026 h 9831"/>
                <a:gd name="T4" fmla="*/ 9491 w 9833"/>
                <a:gd name="T5" fmla="*/ 6719 h 9831"/>
                <a:gd name="T6" fmla="*/ 9182 w 9833"/>
                <a:gd name="T7" fmla="*/ 7362 h 9831"/>
                <a:gd name="T8" fmla="*/ 8784 w 9833"/>
                <a:gd name="T9" fmla="*/ 7951 h 9831"/>
                <a:gd name="T10" fmla="*/ 8309 w 9833"/>
                <a:gd name="T11" fmla="*/ 8474 h 9831"/>
                <a:gd name="T12" fmla="*/ 7762 w 9833"/>
                <a:gd name="T13" fmla="*/ 8925 h 9831"/>
                <a:gd name="T14" fmla="*/ 7154 w 9833"/>
                <a:gd name="T15" fmla="*/ 9294 h 9831"/>
                <a:gd name="T16" fmla="*/ 6493 w 9833"/>
                <a:gd name="T17" fmla="*/ 9573 h 9831"/>
                <a:gd name="T18" fmla="*/ 5787 w 9833"/>
                <a:gd name="T19" fmla="*/ 9755 h 9831"/>
                <a:gd name="T20" fmla="*/ 5044 w 9833"/>
                <a:gd name="T21" fmla="*/ 9831 h 9831"/>
                <a:gd name="T22" fmla="*/ 4538 w 9833"/>
                <a:gd name="T23" fmla="*/ 9818 h 9831"/>
                <a:gd name="T24" fmla="*/ 3805 w 9833"/>
                <a:gd name="T25" fmla="*/ 9706 h 9831"/>
                <a:gd name="T26" fmla="*/ 3114 w 9833"/>
                <a:gd name="T27" fmla="*/ 9491 h 9831"/>
                <a:gd name="T28" fmla="*/ 2469 w 9833"/>
                <a:gd name="T29" fmla="*/ 9180 h 9831"/>
                <a:gd name="T30" fmla="*/ 1881 w 9833"/>
                <a:gd name="T31" fmla="*/ 8784 h 9831"/>
                <a:gd name="T32" fmla="*/ 1357 w 9833"/>
                <a:gd name="T33" fmla="*/ 8307 h 9831"/>
                <a:gd name="T34" fmla="*/ 906 w 9833"/>
                <a:gd name="T35" fmla="*/ 7761 h 9831"/>
                <a:gd name="T36" fmla="*/ 537 w 9833"/>
                <a:gd name="T37" fmla="*/ 7154 h 9831"/>
                <a:gd name="T38" fmla="*/ 258 w 9833"/>
                <a:gd name="T39" fmla="*/ 6493 h 9831"/>
                <a:gd name="T40" fmla="*/ 76 w 9833"/>
                <a:gd name="T41" fmla="*/ 5785 h 9831"/>
                <a:gd name="T42" fmla="*/ 1 w 9833"/>
                <a:gd name="T43" fmla="*/ 5042 h 9831"/>
                <a:gd name="T44" fmla="*/ 14 w 9833"/>
                <a:gd name="T45" fmla="*/ 4537 h 9831"/>
                <a:gd name="T46" fmla="*/ 125 w 9833"/>
                <a:gd name="T47" fmla="*/ 3805 h 9831"/>
                <a:gd name="T48" fmla="*/ 340 w 9833"/>
                <a:gd name="T49" fmla="*/ 3112 h 9831"/>
                <a:gd name="T50" fmla="*/ 651 w 9833"/>
                <a:gd name="T51" fmla="*/ 2469 h 9831"/>
                <a:gd name="T52" fmla="*/ 1049 w 9833"/>
                <a:gd name="T53" fmla="*/ 1880 h 9831"/>
                <a:gd name="T54" fmla="*/ 1524 w 9833"/>
                <a:gd name="T55" fmla="*/ 1357 h 9831"/>
                <a:gd name="T56" fmla="*/ 2070 w 9833"/>
                <a:gd name="T57" fmla="*/ 906 h 9831"/>
                <a:gd name="T58" fmla="*/ 2677 w 9833"/>
                <a:gd name="T59" fmla="*/ 537 h 9831"/>
                <a:gd name="T60" fmla="*/ 3339 w 9833"/>
                <a:gd name="T61" fmla="*/ 258 h 9831"/>
                <a:gd name="T62" fmla="*/ 4046 w 9833"/>
                <a:gd name="T63" fmla="*/ 76 h 9831"/>
                <a:gd name="T64" fmla="*/ 4789 w 9833"/>
                <a:gd name="T65" fmla="*/ 0 h 9831"/>
                <a:gd name="T66" fmla="*/ 5294 w 9833"/>
                <a:gd name="T67" fmla="*/ 13 h 9831"/>
                <a:gd name="T68" fmla="*/ 6026 w 9833"/>
                <a:gd name="T69" fmla="*/ 125 h 9831"/>
                <a:gd name="T70" fmla="*/ 6719 w 9833"/>
                <a:gd name="T71" fmla="*/ 340 h 9831"/>
                <a:gd name="T72" fmla="*/ 7364 w 9833"/>
                <a:gd name="T73" fmla="*/ 651 h 9831"/>
                <a:gd name="T74" fmla="*/ 7952 w 9833"/>
                <a:gd name="T75" fmla="*/ 1047 h 9831"/>
                <a:gd name="T76" fmla="*/ 8475 w 9833"/>
                <a:gd name="T77" fmla="*/ 1524 h 9831"/>
                <a:gd name="T78" fmla="*/ 8925 w 9833"/>
                <a:gd name="T79" fmla="*/ 2070 h 9831"/>
                <a:gd name="T80" fmla="*/ 9296 w 9833"/>
                <a:gd name="T81" fmla="*/ 2677 h 9831"/>
                <a:gd name="T82" fmla="*/ 9575 w 9833"/>
                <a:gd name="T83" fmla="*/ 3338 h 9831"/>
                <a:gd name="T84" fmla="*/ 9756 w 9833"/>
                <a:gd name="T85" fmla="*/ 4046 h 9831"/>
                <a:gd name="T86" fmla="*/ 9831 w 9833"/>
                <a:gd name="T87" fmla="*/ 4789 h 9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833" h="9831">
                  <a:moveTo>
                    <a:pt x="9833" y="4916"/>
                  </a:moveTo>
                  <a:lnTo>
                    <a:pt x="9831" y="5042"/>
                  </a:lnTo>
                  <a:lnTo>
                    <a:pt x="9818" y="5294"/>
                  </a:lnTo>
                  <a:lnTo>
                    <a:pt x="9794" y="5542"/>
                  </a:lnTo>
                  <a:lnTo>
                    <a:pt x="9756" y="5785"/>
                  </a:lnTo>
                  <a:lnTo>
                    <a:pt x="9707" y="6026"/>
                  </a:lnTo>
                  <a:lnTo>
                    <a:pt x="9647" y="6262"/>
                  </a:lnTo>
                  <a:lnTo>
                    <a:pt x="9575" y="6493"/>
                  </a:lnTo>
                  <a:lnTo>
                    <a:pt x="9491" y="6719"/>
                  </a:lnTo>
                  <a:lnTo>
                    <a:pt x="9398" y="6939"/>
                  </a:lnTo>
                  <a:lnTo>
                    <a:pt x="9296" y="7154"/>
                  </a:lnTo>
                  <a:lnTo>
                    <a:pt x="9182" y="7362"/>
                  </a:lnTo>
                  <a:lnTo>
                    <a:pt x="9058" y="7566"/>
                  </a:lnTo>
                  <a:lnTo>
                    <a:pt x="8925" y="7761"/>
                  </a:lnTo>
                  <a:lnTo>
                    <a:pt x="8784" y="7951"/>
                  </a:lnTo>
                  <a:lnTo>
                    <a:pt x="8634" y="8133"/>
                  </a:lnTo>
                  <a:lnTo>
                    <a:pt x="8475" y="8307"/>
                  </a:lnTo>
                  <a:lnTo>
                    <a:pt x="8309" y="8474"/>
                  </a:lnTo>
                  <a:lnTo>
                    <a:pt x="8133" y="8633"/>
                  </a:lnTo>
                  <a:lnTo>
                    <a:pt x="7952" y="8784"/>
                  </a:lnTo>
                  <a:lnTo>
                    <a:pt x="7762" y="8925"/>
                  </a:lnTo>
                  <a:lnTo>
                    <a:pt x="7566" y="9058"/>
                  </a:lnTo>
                  <a:lnTo>
                    <a:pt x="7364" y="9180"/>
                  </a:lnTo>
                  <a:lnTo>
                    <a:pt x="7154" y="9294"/>
                  </a:lnTo>
                  <a:lnTo>
                    <a:pt x="6939" y="9397"/>
                  </a:lnTo>
                  <a:lnTo>
                    <a:pt x="6719" y="9491"/>
                  </a:lnTo>
                  <a:lnTo>
                    <a:pt x="6493" y="9573"/>
                  </a:lnTo>
                  <a:lnTo>
                    <a:pt x="6262" y="9645"/>
                  </a:lnTo>
                  <a:lnTo>
                    <a:pt x="6026" y="9706"/>
                  </a:lnTo>
                  <a:lnTo>
                    <a:pt x="5787" y="9755"/>
                  </a:lnTo>
                  <a:lnTo>
                    <a:pt x="5542" y="9792"/>
                  </a:lnTo>
                  <a:lnTo>
                    <a:pt x="5294" y="9818"/>
                  </a:lnTo>
                  <a:lnTo>
                    <a:pt x="5044" y="9831"/>
                  </a:lnTo>
                  <a:lnTo>
                    <a:pt x="4916" y="9831"/>
                  </a:lnTo>
                  <a:lnTo>
                    <a:pt x="4789" y="9831"/>
                  </a:lnTo>
                  <a:lnTo>
                    <a:pt x="4538" y="9818"/>
                  </a:lnTo>
                  <a:lnTo>
                    <a:pt x="4289" y="9792"/>
                  </a:lnTo>
                  <a:lnTo>
                    <a:pt x="4046" y="9755"/>
                  </a:lnTo>
                  <a:lnTo>
                    <a:pt x="3805" y="9706"/>
                  </a:lnTo>
                  <a:lnTo>
                    <a:pt x="3570" y="9645"/>
                  </a:lnTo>
                  <a:lnTo>
                    <a:pt x="3339" y="9573"/>
                  </a:lnTo>
                  <a:lnTo>
                    <a:pt x="3114" y="9491"/>
                  </a:lnTo>
                  <a:lnTo>
                    <a:pt x="2892" y="9397"/>
                  </a:lnTo>
                  <a:lnTo>
                    <a:pt x="2677" y="9294"/>
                  </a:lnTo>
                  <a:lnTo>
                    <a:pt x="2469" y="9180"/>
                  </a:lnTo>
                  <a:lnTo>
                    <a:pt x="2266" y="9058"/>
                  </a:lnTo>
                  <a:lnTo>
                    <a:pt x="2070" y="8925"/>
                  </a:lnTo>
                  <a:lnTo>
                    <a:pt x="1881" y="8784"/>
                  </a:lnTo>
                  <a:lnTo>
                    <a:pt x="1698" y="8633"/>
                  </a:lnTo>
                  <a:lnTo>
                    <a:pt x="1524" y="8474"/>
                  </a:lnTo>
                  <a:lnTo>
                    <a:pt x="1357" y="8307"/>
                  </a:lnTo>
                  <a:lnTo>
                    <a:pt x="1198" y="8133"/>
                  </a:lnTo>
                  <a:lnTo>
                    <a:pt x="1049" y="7951"/>
                  </a:lnTo>
                  <a:lnTo>
                    <a:pt x="906" y="7761"/>
                  </a:lnTo>
                  <a:lnTo>
                    <a:pt x="773" y="7566"/>
                  </a:lnTo>
                  <a:lnTo>
                    <a:pt x="651" y="7362"/>
                  </a:lnTo>
                  <a:lnTo>
                    <a:pt x="537" y="7154"/>
                  </a:lnTo>
                  <a:lnTo>
                    <a:pt x="434" y="6939"/>
                  </a:lnTo>
                  <a:lnTo>
                    <a:pt x="340" y="6719"/>
                  </a:lnTo>
                  <a:lnTo>
                    <a:pt x="258" y="6493"/>
                  </a:lnTo>
                  <a:lnTo>
                    <a:pt x="186" y="6262"/>
                  </a:lnTo>
                  <a:lnTo>
                    <a:pt x="125" y="6026"/>
                  </a:lnTo>
                  <a:lnTo>
                    <a:pt x="76" y="5785"/>
                  </a:lnTo>
                  <a:lnTo>
                    <a:pt x="39" y="5542"/>
                  </a:lnTo>
                  <a:lnTo>
                    <a:pt x="14" y="5294"/>
                  </a:lnTo>
                  <a:lnTo>
                    <a:pt x="1" y="5042"/>
                  </a:lnTo>
                  <a:lnTo>
                    <a:pt x="0" y="4916"/>
                  </a:lnTo>
                  <a:lnTo>
                    <a:pt x="1" y="4789"/>
                  </a:lnTo>
                  <a:lnTo>
                    <a:pt x="14" y="4537"/>
                  </a:lnTo>
                  <a:lnTo>
                    <a:pt x="39" y="4289"/>
                  </a:lnTo>
                  <a:lnTo>
                    <a:pt x="76" y="4046"/>
                  </a:lnTo>
                  <a:lnTo>
                    <a:pt x="125" y="3805"/>
                  </a:lnTo>
                  <a:lnTo>
                    <a:pt x="186" y="3569"/>
                  </a:lnTo>
                  <a:lnTo>
                    <a:pt x="258" y="3338"/>
                  </a:lnTo>
                  <a:lnTo>
                    <a:pt x="340" y="3112"/>
                  </a:lnTo>
                  <a:lnTo>
                    <a:pt x="434" y="2892"/>
                  </a:lnTo>
                  <a:lnTo>
                    <a:pt x="537" y="2677"/>
                  </a:lnTo>
                  <a:lnTo>
                    <a:pt x="651" y="2469"/>
                  </a:lnTo>
                  <a:lnTo>
                    <a:pt x="773" y="2266"/>
                  </a:lnTo>
                  <a:lnTo>
                    <a:pt x="906" y="2070"/>
                  </a:lnTo>
                  <a:lnTo>
                    <a:pt x="1049" y="1880"/>
                  </a:lnTo>
                  <a:lnTo>
                    <a:pt x="1198" y="1698"/>
                  </a:lnTo>
                  <a:lnTo>
                    <a:pt x="1357" y="1524"/>
                  </a:lnTo>
                  <a:lnTo>
                    <a:pt x="1524" y="1357"/>
                  </a:lnTo>
                  <a:lnTo>
                    <a:pt x="1698" y="1198"/>
                  </a:lnTo>
                  <a:lnTo>
                    <a:pt x="1881" y="1047"/>
                  </a:lnTo>
                  <a:lnTo>
                    <a:pt x="2070" y="906"/>
                  </a:lnTo>
                  <a:lnTo>
                    <a:pt x="2266" y="773"/>
                  </a:lnTo>
                  <a:lnTo>
                    <a:pt x="2469" y="651"/>
                  </a:lnTo>
                  <a:lnTo>
                    <a:pt x="2677" y="537"/>
                  </a:lnTo>
                  <a:lnTo>
                    <a:pt x="2892" y="434"/>
                  </a:lnTo>
                  <a:lnTo>
                    <a:pt x="3114" y="340"/>
                  </a:lnTo>
                  <a:lnTo>
                    <a:pt x="3339" y="258"/>
                  </a:lnTo>
                  <a:lnTo>
                    <a:pt x="3570" y="186"/>
                  </a:lnTo>
                  <a:lnTo>
                    <a:pt x="3805" y="125"/>
                  </a:lnTo>
                  <a:lnTo>
                    <a:pt x="4046" y="76"/>
                  </a:lnTo>
                  <a:lnTo>
                    <a:pt x="4289" y="39"/>
                  </a:lnTo>
                  <a:lnTo>
                    <a:pt x="4538" y="13"/>
                  </a:lnTo>
                  <a:lnTo>
                    <a:pt x="4789" y="0"/>
                  </a:lnTo>
                  <a:lnTo>
                    <a:pt x="4916" y="0"/>
                  </a:lnTo>
                  <a:lnTo>
                    <a:pt x="5044" y="0"/>
                  </a:lnTo>
                  <a:lnTo>
                    <a:pt x="5294" y="13"/>
                  </a:lnTo>
                  <a:lnTo>
                    <a:pt x="5542" y="39"/>
                  </a:lnTo>
                  <a:lnTo>
                    <a:pt x="5787" y="76"/>
                  </a:lnTo>
                  <a:lnTo>
                    <a:pt x="6026" y="125"/>
                  </a:lnTo>
                  <a:lnTo>
                    <a:pt x="6262" y="186"/>
                  </a:lnTo>
                  <a:lnTo>
                    <a:pt x="6493" y="258"/>
                  </a:lnTo>
                  <a:lnTo>
                    <a:pt x="6719" y="340"/>
                  </a:lnTo>
                  <a:lnTo>
                    <a:pt x="6939" y="434"/>
                  </a:lnTo>
                  <a:lnTo>
                    <a:pt x="7154" y="537"/>
                  </a:lnTo>
                  <a:lnTo>
                    <a:pt x="7364" y="651"/>
                  </a:lnTo>
                  <a:lnTo>
                    <a:pt x="7566" y="773"/>
                  </a:lnTo>
                  <a:lnTo>
                    <a:pt x="7762" y="906"/>
                  </a:lnTo>
                  <a:lnTo>
                    <a:pt x="7952" y="1047"/>
                  </a:lnTo>
                  <a:lnTo>
                    <a:pt x="8133" y="1198"/>
                  </a:lnTo>
                  <a:lnTo>
                    <a:pt x="8309" y="1357"/>
                  </a:lnTo>
                  <a:lnTo>
                    <a:pt x="8475" y="1524"/>
                  </a:lnTo>
                  <a:lnTo>
                    <a:pt x="8634" y="1698"/>
                  </a:lnTo>
                  <a:lnTo>
                    <a:pt x="8784" y="1880"/>
                  </a:lnTo>
                  <a:lnTo>
                    <a:pt x="8925" y="2070"/>
                  </a:lnTo>
                  <a:lnTo>
                    <a:pt x="9058" y="2266"/>
                  </a:lnTo>
                  <a:lnTo>
                    <a:pt x="9182" y="2469"/>
                  </a:lnTo>
                  <a:lnTo>
                    <a:pt x="9296" y="2677"/>
                  </a:lnTo>
                  <a:lnTo>
                    <a:pt x="9398" y="2892"/>
                  </a:lnTo>
                  <a:lnTo>
                    <a:pt x="9491" y="3112"/>
                  </a:lnTo>
                  <a:lnTo>
                    <a:pt x="9575" y="3338"/>
                  </a:lnTo>
                  <a:lnTo>
                    <a:pt x="9647" y="3569"/>
                  </a:lnTo>
                  <a:lnTo>
                    <a:pt x="9707" y="3805"/>
                  </a:lnTo>
                  <a:lnTo>
                    <a:pt x="9756" y="4046"/>
                  </a:lnTo>
                  <a:lnTo>
                    <a:pt x="9794" y="4289"/>
                  </a:lnTo>
                  <a:lnTo>
                    <a:pt x="9818" y="4537"/>
                  </a:lnTo>
                  <a:lnTo>
                    <a:pt x="9831" y="4789"/>
                  </a:lnTo>
                  <a:lnTo>
                    <a:pt x="9833" y="491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xmlns="" id="{F994CDE4-F2A3-B6E8-414E-BD35EEE05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373" y="1217"/>
              <a:ext cx="3074" cy="3074"/>
            </a:xfrm>
            <a:custGeom>
              <a:avLst/>
              <a:gdLst>
                <a:gd name="T0" fmla="*/ 9209 w 9222"/>
                <a:gd name="T1" fmla="*/ 4966 h 9223"/>
                <a:gd name="T2" fmla="*/ 9104 w 9222"/>
                <a:gd name="T3" fmla="*/ 5653 h 9223"/>
                <a:gd name="T4" fmla="*/ 8903 w 9222"/>
                <a:gd name="T5" fmla="*/ 6302 h 9223"/>
                <a:gd name="T6" fmla="*/ 8612 w 9222"/>
                <a:gd name="T7" fmla="*/ 6907 h 9223"/>
                <a:gd name="T8" fmla="*/ 8239 w 9222"/>
                <a:gd name="T9" fmla="*/ 7459 h 9223"/>
                <a:gd name="T10" fmla="*/ 7792 w 9222"/>
                <a:gd name="T11" fmla="*/ 7950 h 9223"/>
                <a:gd name="T12" fmla="*/ 7281 w 9222"/>
                <a:gd name="T13" fmla="*/ 8372 h 9223"/>
                <a:gd name="T14" fmla="*/ 6711 w 9222"/>
                <a:gd name="T15" fmla="*/ 8719 h 9223"/>
                <a:gd name="T16" fmla="*/ 6090 w 9222"/>
                <a:gd name="T17" fmla="*/ 8981 h 9223"/>
                <a:gd name="T18" fmla="*/ 5427 w 9222"/>
                <a:gd name="T19" fmla="*/ 9151 h 9223"/>
                <a:gd name="T20" fmla="*/ 4730 w 9222"/>
                <a:gd name="T21" fmla="*/ 9222 h 9223"/>
                <a:gd name="T22" fmla="*/ 4256 w 9222"/>
                <a:gd name="T23" fmla="*/ 9210 h 9223"/>
                <a:gd name="T24" fmla="*/ 3569 w 9222"/>
                <a:gd name="T25" fmla="*/ 9105 h 9223"/>
                <a:gd name="T26" fmla="*/ 2920 w 9222"/>
                <a:gd name="T27" fmla="*/ 8903 h 9223"/>
                <a:gd name="T28" fmla="*/ 2316 w 9222"/>
                <a:gd name="T29" fmla="*/ 8612 h 9223"/>
                <a:gd name="T30" fmla="*/ 1765 w 9222"/>
                <a:gd name="T31" fmla="*/ 8239 h 9223"/>
                <a:gd name="T32" fmla="*/ 1274 w 9222"/>
                <a:gd name="T33" fmla="*/ 7793 h 9223"/>
                <a:gd name="T34" fmla="*/ 850 w 9222"/>
                <a:gd name="T35" fmla="*/ 7282 h 9223"/>
                <a:gd name="T36" fmla="*/ 504 w 9222"/>
                <a:gd name="T37" fmla="*/ 6711 h 9223"/>
                <a:gd name="T38" fmla="*/ 242 w 9222"/>
                <a:gd name="T39" fmla="*/ 6091 h 9223"/>
                <a:gd name="T40" fmla="*/ 71 w 9222"/>
                <a:gd name="T41" fmla="*/ 5428 h 9223"/>
                <a:gd name="T42" fmla="*/ 0 w 9222"/>
                <a:gd name="T43" fmla="*/ 4731 h 9223"/>
                <a:gd name="T44" fmla="*/ 13 w 9222"/>
                <a:gd name="T45" fmla="*/ 4257 h 9223"/>
                <a:gd name="T46" fmla="*/ 117 w 9222"/>
                <a:gd name="T47" fmla="*/ 3570 h 9223"/>
                <a:gd name="T48" fmla="*/ 320 w 9222"/>
                <a:gd name="T49" fmla="*/ 2921 h 9223"/>
                <a:gd name="T50" fmla="*/ 611 w 9222"/>
                <a:gd name="T51" fmla="*/ 2316 h 9223"/>
                <a:gd name="T52" fmla="*/ 983 w 9222"/>
                <a:gd name="T53" fmla="*/ 1764 h 9223"/>
                <a:gd name="T54" fmla="*/ 1429 w 9222"/>
                <a:gd name="T55" fmla="*/ 1273 h 9223"/>
                <a:gd name="T56" fmla="*/ 1942 w 9222"/>
                <a:gd name="T57" fmla="*/ 851 h 9223"/>
                <a:gd name="T58" fmla="*/ 2512 w 9222"/>
                <a:gd name="T59" fmla="*/ 504 h 9223"/>
                <a:gd name="T60" fmla="*/ 3132 w 9222"/>
                <a:gd name="T61" fmla="*/ 242 h 9223"/>
                <a:gd name="T62" fmla="*/ 3794 w 9222"/>
                <a:gd name="T63" fmla="*/ 72 h 9223"/>
                <a:gd name="T64" fmla="*/ 4493 w 9222"/>
                <a:gd name="T65" fmla="*/ 1 h 9223"/>
                <a:gd name="T66" fmla="*/ 4966 w 9222"/>
                <a:gd name="T67" fmla="*/ 13 h 9223"/>
                <a:gd name="T68" fmla="*/ 5652 w 9222"/>
                <a:gd name="T69" fmla="*/ 118 h 9223"/>
                <a:gd name="T70" fmla="*/ 6302 w 9222"/>
                <a:gd name="T71" fmla="*/ 320 h 9223"/>
                <a:gd name="T72" fmla="*/ 6906 w 9222"/>
                <a:gd name="T73" fmla="*/ 611 h 9223"/>
                <a:gd name="T74" fmla="*/ 7458 w 9222"/>
                <a:gd name="T75" fmla="*/ 984 h 9223"/>
                <a:gd name="T76" fmla="*/ 7949 w 9222"/>
                <a:gd name="T77" fmla="*/ 1430 h 9223"/>
                <a:gd name="T78" fmla="*/ 8371 w 9222"/>
                <a:gd name="T79" fmla="*/ 1941 h 9223"/>
                <a:gd name="T80" fmla="*/ 8718 w 9222"/>
                <a:gd name="T81" fmla="*/ 2512 h 9223"/>
                <a:gd name="T82" fmla="*/ 8980 w 9222"/>
                <a:gd name="T83" fmla="*/ 3132 h 9223"/>
                <a:gd name="T84" fmla="*/ 9150 w 9222"/>
                <a:gd name="T85" fmla="*/ 3795 h 9223"/>
                <a:gd name="T86" fmla="*/ 9221 w 9222"/>
                <a:gd name="T87" fmla="*/ 4492 h 9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222" h="9223">
                  <a:moveTo>
                    <a:pt x="9222" y="4612"/>
                  </a:moveTo>
                  <a:lnTo>
                    <a:pt x="9221" y="4731"/>
                  </a:lnTo>
                  <a:lnTo>
                    <a:pt x="9209" y="4966"/>
                  </a:lnTo>
                  <a:lnTo>
                    <a:pt x="9186" y="5199"/>
                  </a:lnTo>
                  <a:lnTo>
                    <a:pt x="9150" y="5428"/>
                  </a:lnTo>
                  <a:lnTo>
                    <a:pt x="9104" y="5653"/>
                  </a:lnTo>
                  <a:lnTo>
                    <a:pt x="9048" y="5875"/>
                  </a:lnTo>
                  <a:lnTo>
                    <a:pt x="8980" y="6091"/>
                  </a:lnTo>
                  <a:lnTo>
                    <a:pt x="8903" y="6302"/>
                  </a:lnTo>
                  <a:lnTo>
                    <a:pt x="8815" y="6510"/>
                  </a:lnTo>
                  <a:lnTo>
                    <a:pt x="8718" y="6711"/>
                  </a:lnTo>
                  <a:lnTo>
                    <a:pt x="8612" y="6907"/>
                  </a:lnTo>
                  <a:lnTo>
                    <a:pt x="8497" y="7097"/>
                  </a:lnTo>
                  <a:lnTo>
                    <a:pt x="8371" y="7282"/>
                  </a:lnTo>
                  <a:lnTo>
                    <a:pt x="8239" y="7459"/>
                  </a:lnTo>
                  <a:lnTo>
                    <a:pt x="8098" y="7629"/>
                  </a:lnTo>
                  <a:lnTo>
                    <a:pt x="7949" y="7793"/>
                  </a:lnTo>
                  <a:lnTo>
                    <a:pt x="7792" y="7950"/>
                  </a:lnTo>
                  <a:lnTo>
                    <a:pt x="7630" y="8098"/>
                  </a:lnTo>
                  <a:lnTo>
                    <a:pt x="7458" y="8239"/>
                  </a:lnTo>
                  <a:lnTo>
                    <a:pt x="7281" y="8372"/>
                  </a:lnTo>
                  <a:lnTo>
                    <a:pt x="7097" y="8496"/>
                  </a:lnTo>
                  <a:lnTo>
                    <a:pt x="6906" y="8612"/>
                  </a:lnTo>
                  <a:lnTo>
                    <a:pt x="6711" y="8719"/>
                  </a:lnTo>
                  <a:lnTo>
                    <a:pt x="6509" y="8815"/>
                  </a:lnTo>
                  <a:lnTo>
                    <a:pt x="6302" y="8903"/>
                  </a:lnTo>
                  <a:lnTo>
                    <a:pt x="6090" y="8981"/>
                  </a:lnTo>
                  <a:lnTo>
                    <a:pt x="5874" y="9047"/>
                  </a:lnTo>
                  <a:lnTo>
                    <a:pt x="5652" y="9105"/>
                  </a:lnTo>
                  <a:lnTo>
                    <a:pt x="5427" y="9151"/>
                  </a:lnTo>
                  <a:lnTo>
                    <a:pt x="5198" y="9186"/>
                  </a:lnTo>
                  <a:lnTo>
                    <a:pt x="4966" y="9210"/>
                  </a:lnTo>
                  <a:lnTo>
                    <a:pt x="4730" y="9222"/>
                  </a:lnTo>
                  <a:lnTo>
                    <a:pt x="4611" y="9223"/>
                  </a:lnTo>
                  <a:lnTo>
                    <a:pt x="4493" y="9222"/>
                  </a:lnTo>
                  <a:lnTo>
                    <a:pt x="4256" y="9210"/>
                  </a:lnTo>
                  <a:lnTo>
                    <a:pt x="4023" y="9186"/>
                  </a:lnTo>
                  <a:lnTo>
                    <a:pt x="3794" y="9151"/>
                  </a:lnTo>
                  <a:lnTo>
                    <a:pt x="3569" y="9105"/>
                  </a:lnTo>
                  <a:lnTo>
                    <a:pt x="3349" y="9047"/>
                  </a:lnTo>
                  <a:lnTo>
                    <a:pt x="3132" y="8981"/>
                  </a:lnTo>
                  <a:lnTo>
                    <a:pt x="2920" y="8903"/>
                  </a:lnTo>
                  <a:lnTo>
                    <a:pt x="2714" y="8815"/>
                  </a:lnTo>
                  <a:lnTo>
                    <a:pt x="2512" y="8719"/>
                  </a:lnTo>
                  <a:lnTo>
                    <a:pt x="2316" y="8612"/>
                  </a:lnTo>
                  <a:lnTo>
                    <a:pt x="2126" y="8496"/>
                  </a:lnTo>
                  <a:lnTo>
                    <a:pt x="1942" y="8372"/>
                  </a:lnTo>
                  <a:lnTo>
                    <a:pt x="1765" y="8239"/>
                  </a:lnTo>
                  <a:lnTo>
                    <a:pt x="1593" y="8098"/>
                  </a:lnTo>
                  <a:lnTo>
                    <a:pt x="1429" y="7950"/>
                  </a:lnTo>
                  <a:lnTo>
                    <a:pt x="1274" y="7793"/>
                  </a:lnTo>
                  <a:lnTo>
                    <a:pt x="1124" y="7629"/>
                  </a:lnTo>
                  <a:lnTo>
                    <a:pt x="983" y="7459"/>
                  </a:lnTo>
                  <a:lnTo>
                    <a:pt x="850" y="7282"/>
                  </a:lnTo>
                  <a:lnTo>
                    <a:pt x="726" y="7097"/>
                  </a:lnTo>
                  <a:lnTo>
                    <a:pt x="611" y="6907"/>
                  </a:lnTo>
                  <a:lnTo>
                    <a:pt x="504" y="6711"/>
                  </a:lnTo>
                  <a:lnTo>
                    <a:pt x="406" y="6510"/>
                  </a:lnTo>
                  <a:lnTo>
                    <a:pt x="320" y="6302"/>
                  </a:lnTo>
                  <a:lnTo>
                    <a:pt x="242" y="6091"/>
                  </a:lnTo>
                  <a:lnTo>
                    <a:pt x="175" y="5875"/>
                  </a:lnTo>
                  <a:lnTo>
                    <a:pt x="117" y="5653"/>
                  </a:lnTo>
                  <a:lnTo>
                    <a:pt x="71" y="5428"/>
                  </a:lnTo>
                  <a:lnTo>
                    <a:pt x="36" y="5199"/>
                  </a:lnTo>
                  <a:lnTo>
                    <a:pt x="13" y="4966"/>
                  </a:lnTo>
                  <a:lnTo>
                    <a:pt x="0" y="4731"/>
                  </a:lnTo>
                  <a:lnTo>
                    <a:pt x="0" y="4612"/>
                  </a:lnTo>
                  <a:lnTo>
                    <a:pt x="0" y="4492"/>
                  </a:lnTo>
                  <a:lnTo>
                    <a:pt x="13" y="4257"/>
                  </a:lnTo>
                  <a:lnTo>
                    <a:pt x="36" y="4024"/>
                  </a:lnTo>
                  <a:lnTo>
                    <a:pt x="71" y="3795"/>
                  </a:lnTo>
                  <a:lnTo>
                    <a:pt x="117" y="3570"/>
                  </a:lnTo>
                  <a:lnTo>
                    <a:pt x="175" y="3348"/>
                  </a:lnTo>
                  <a:lnTo>
                    <a:pt x="242" y="3132"/>
                  </a:lnTo>
                  <a:lnTo>
                    <a:pt x="320" y="2921"/>
                  </a:lnTo>
                  <a:lnTo>
                    <a:pt x="406" y="2713"/>
                  </a:lnTo>
                  <a:lnTo>
                    <a:pt x="504" y="2512"/>
                  </a:lnTo>
                  <a:lnTo>
                    <a:pt x="611" y="2316"/>
                  </a:lnTo>
                  <a:lnTo>
                    <a:pt x="726" y="2126"/>
                  </a:lnTo>
                  <a:lnTo>
                    <a:pt x="850" y="1941"/>
                  </a:lnTo>
                  <a:lnTo>
                    <a:pt x="983" y="1764"/>
                  </a:lnTo>
                  <a:lnTo>
                    <a:pt x="1124" y="1594"/>
                  </a:lnTo>
                  <a:lnTo>
                    <a:pt x="1274" y="1430"/>
                  </a:lnTo>
                  <a:lnTo>
                    <a:pt x="1429" y="1273"/>
                  </a:lnTo>
                  <a:lnTo>
                    <a:pt x="1593" y="1125"/>
                  </a:lnTo>
                  <a:lnTo>
                    <a:pt x="1765" y="984"/>
                  </a:lnTo>
                  <a:lnTo>
                    <a:pt x="1942" y="851"/>
                  </a:lnTo>
                  <a:lnTo>
                    <a:pt x="2126" y="727"/>
                  </a:lnTo>
                  <a:lnTo>
                    <a:pt x="2316" y="611"/>
                  </a:lnTo>
                  <a:lnTo>
                    <a:pt x="2512" y="504"/>
                  </a:lnTo>
                  <a:lnTo>
                    <a:pt x="2714" y="408"/>
                  </a:lnTo>
                  <a:lnTo>
                    <a:pt x="2920" y="320"/>
                  </a:lnTo>
                  <a:lnTo>
                    <a:pt x="3132" y="242"/>
                  </a:lnTo>
                  <a:lnTo>
                    <a:pt x="3349" y="176"/>
                  </a:lnTo>
                  <a:lnTo>
                    <a:pt x="3569" y="118"/>
                  </a:lnTo>
                  <a:lnTo>
                    <a:pt x="3794" y="72"/>
                  </a:lnTo>
                  <a:lnTo>
                    <a:pt x="4023" y="37"/>
                  </a:lnTo>
                  <a:lnTo>
                    <a:pt x="4256" y="13"/>
                  </a:lnTo>
                  <a:lnTo>
                    <a:pt x="4493" y="1"/>
                  </a:lnTo>
                  <a:lnTo>
                    <a:pt x="4611" y="0"/>
                  </a:lnTo>
                  <a:lnTo>
                    <a:pt x="4730" y="1"/>
                  </a:lnTo>
                  <a:lnTo>
                    <a:pt x="4966" y="13"/>
                  </a:lnTo>
                  <a:lnTo>
                    <a:pt x="5198" y="37"/>
                  </a:lnTo>
                  <a:lnTo>
                    <a:pt x="5427" y="72"/>
                  </a:lnTo>
                  <a:lnTo>
                    <a:pt x="5652" y="118"/>
                  </a:lnTo>
                  <a:lnTo>
                    <a:pt x="5874" y="176"/>
                  </a:lnTo>
                  <a:lnTo>
                    <a:pt x="6090" y="242"/>
                  </a:lnTo>
                  <a:lnTo>
                    <a:pt x="6302" y="320"/>
                  </a:lnTo>
                  <a:lnTo>
                    <a:pt x="6509" y="408"/>
                  </a:lnTo>
                  <a:lnTo>
                    <a:pt x="6711" y="504"/>
                  </a:lnTo>
                  <a:lnTo>
                    <a:pt x="6906" y="611"/>
                  </a:lnTo>
                  <a:lnTo>
                    <a:pt x="7097" y="727"/>
                  </a:lnTo>
                  <a:lnTo>
                    <a:pt x="7281" y="851"/>
                  </a:lnTo>
                  <a:lnTo>
                    <a:pt x="7458" y="984"/>
                  </a:lnTo>
                  <a:lnTo>
                    <a:pt x="7630" y="1125"/>
                  </a:lnTo>
                  <a:lnTo>
                    <a:pt x="7792" y="1273"/>
                  </a:lnTo>
                  <a:lnTo>
                    <a:pt x="7949" y="1430"/>
                  </a:lnTo>
                  <a:lnTo>
                    <a:pt x="8098" y="1594"/>
                  </a:lnTo>
                  <a:lnTo>
                    <a:pt x="8239" y="1764"/>
                  </a:lnTo>
                  <a:lnTo>
                    <a:pt x="8371" y="1941"/>
                  </a:lnTo>
                  <a:lnTo>
                    <a:pt x="8497" y="2126"/>
                  </a:lnTo>
                  <a:lnTo>
                    <a:pt x="8612" y="2316"/>
                  </a:lnTo>
                  <a:lnTo>
                    <a:pt x="8718" y="2512"/>
                  </a:lnTo>
                  <a:lnTo>
                    <a:pt x="8815" y="2713"/>
                  </a:lnTo>
                  <a:lnTo>
                    <a:pt x="8903" y="2921"/>
                  </a:lnTo>
                  <a:lnTo>
                    <a:pt x="8980" y="3132"/>
                  </a:lnTo>
                  <a:lnTo>
                    <a:pt x="9048" y="3348"/>
                  </a:lnTo>
                  <a:lnTo>
                    <a:pt x="9104" y="3570"/>
                  </a:lnTo>
                  <a:lnTo>
                    <a:pt x="9150" y="3795"/>
                  </a:lnTo>
                  <a:lnTo>
                    <a:pt x="9186" y="4024"/>
                  </a:lnTo>
                  <a:lnTo>
                    <a:pt x="9209" y="4257"/>
                  </a:lnTo>
                  <a:lnTo>
                    <a:pt x="9221" y="4492"/>
                  </a:lnTo>
                  <a:lnTo>
                    <a:pt x="9222" y="461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xmlns="" id="{6A18D268-32DB-842F-BBD0-DC2213DD4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-170" y="1420"/>
              <a:ext cx="2668" cy="2668"/>
            </a:xfrm>
            <a:custGeom>
              <a:avLst/>
              <a:gdLst>
                <a:gd name="T0" fmla="*/ 7992 w 8003"/>
                <a:gd name="T1" fmla="*/ 4311 h 8005"/>
                <a:gd name="T2" fmla="*/ 7901 w 8003"/>
                <a:gd name="T3" fmla="*/ 4907 h 8005"/>
                <a:gd name="T4" fmla="*/ 7727 w 8003"/>
                <a:gd name="T5" fmla="*/ 5470 h 8005"/>
                <a:gd name="T6" fmla="*/ 7473 w 8003"/>
                <a:gd name="T7" fmla="*/ 5994 h 8005"/>
                <a:gd name="T8" fmla="*/ 7151 w 8003"/>
                <a:gd name="T9" fmla="*/ 6474 h 8005"/>
                <a:gd name="T10" fmla="*/ 6763 w 8003"/>
                <a:gd name="T11" fmla="*/ 6900 h 8005"/>
                <a:gd name="T12" fmla="*/ 6318 w 8003"/>
                <a:gd name="T13" fmla="*/ 7266 h 8005"/>
                <a:gd name="T14" fmla="*/ 5823 w 8003"/>
                <a:gd name="T15" fmla="*/ 7567 h 8005"/>
                <a:gd name="T16" fmla="*/ 5285 w 8003"/>
                <a:gd name="T17" fmla="*/ 7795 h 8005"/>
                <a:gd name="T18" fmla="*/ 4709 w 8003"/>
                <a:gd name="T19" fmla="*/ 7943 h 8005"/>
                <a:gd name="T20" fmla="*/ 4104 w 8003"/>
                <a:gd name="T21" fmla="*/ 8003 h 8005"/>
                <a:gd name="T22" fmla="*/ 3692 w 8003"/>
                <a:gd name="T23" fmla="*/ 7993 h 8005"/>
                <a:gd name="T24" fmla="*/ 3098 w 8003"/>
                <a:gd name="T25" fmla="*/ 7903 h 8005"/>
                <a:gd name="T26" fmla="*/ 2533 w 8003"/>
                <a:gd name="T27" fmla="*/ 7727 h 8005"/>
                <a:gd name="T28" fmla="*/ 2009 w 8003"/>
                <a:gd name="T29" fmla="*/ 7475 h 8005"/>
                <a:gd name="T30" fmla="*/ 1531 w 8003"/>
                <a:gd name="T31" fmla="*/ 7151 h 8005"/>
                <a:gd name="T32" fmla="*/ 1104 w 8003"/>
                <a:gd name="T33" fmla="*/ 6763 h 8005"/>
                <a:gd name="T34" fmla="*/ 737 w 8003"/>
                <a:gd name="T35" fmla="*/ 6320 h 8005"/>
                <a:gd name="T36" fmla="*/ 436 w 8003"/>
                <a:gd name="T37" fmla="*/ 5824 h 8005"/>
                <a:gd name="T38" fmla="*/ 208 w 8003"/>
                <a:gd name="T39" fmla="*/ 5286 h 8005"/>
                <a:gd name="T40" fmla="*/ 62 w 8003"/>
                <a:gd name="T41" fmla="*/ 4711 h 8005"/>
                <a:gd name="T42" fmla="*/ 0 w 8003"/>
                <a:gd name="T43" fmla="*/ 4106 h 8005"/>
                <a:gd name="T44" fmla="*/ 10 w 8003"/>
                <a:gd name="T45" fmla="*/ 3694 h 8005"/>
                <a:gd name="T46" fmla="*/ 102 w 8003"/>
                <a:gd name="T47" fmla="*/ 3098 h 8005"/>
                <a:gd name="T48" fmla="*/ 276 w 8003"/>
                <a:gd name="T49" fmla="*/ 2535 h 8005"/>
                <a:gd name="T50" fmla="*/ 530 w 8003"/>
                <a:gd name="T51" fmla="*/ 2011 h 8005"/>
                <a:gd name="T52" fmla="*/ 852 w 8003"/>
                <a:gd name="T53" fmla="*/ 1531 h 8005"/>
                <a:gd name="T54" fmla="*/ 1240 w 8003"/>
                <a:gd name="T55" fmla="*/ 1105 h 8005"/>
                <a:gd name="T56" fmla="*/ 1685 w 8003"/>
                <a:gd name="T57" fmla="*/ 739 h 8005"/>
                <a:gd name="T58" fmla="*/ 2179 w 8003"/>
                <a:gd name="T59" fmla="*/ 438 h 8005"/>
                <a:gd name="T60" fmla="*/ 2717 w 8003"/>
                <a:gd name="T61" fmla="*/ 210 h 8005"/>
                <a:gd name="T62" fmla="*/ 3292 w 8003"/>
                <a:gd name="T63" fmla="*/ 62 h 8005"/>
                <a:gd name="T64" fmla="*/ 3898 w 8003"/>
                <a:gd name="T65" fmla="*/ 2 h 8005"/>
                <a:gd name="T66" fmla="*/ 4309 w 8003"/>
                <a:gd name="T67" fmla="*/ 12 h 8005"/>
                <a:gd name="T68" fmla="*/ 4905 w 8003"/>
                <a:gd name="T69" fmla="*/ 102 h 8005"/>
                <a:gd name="T70" fmla="*/ 5468 w 8003"/>
                <a:gd name="T71" fmla="*/ 278 h 8005"/>
                <a:gd name="T72" fmla="*/ 5994 w 8003"/>
                <a:gd name="T73" fmla="*/ 530 h 8005"/>
                <a:gd name="T74" fmla="*/ 6472 w 8003"/>
                <a:gd name="T75" fmla="*/ 854 h 8005"/>
                <a:gd name="T76" fmla="*/ 6899 w 8003"/>
                <a:gd name="T77" fmla="*/ 1242 h 8005"/>
                <a:gd name="T78" fmla="*/ 7266 w 8003"/>
                <a:gd name="T79" fmla="*/ 1685 h 8005"/>
                <a:gd name="T80" fmla="*/ 7565 w 8003"/>
                <a:gd name="T81" fmla="*/ 2181 h 8005"/>
                <a:gd name="T82" fmla="*/ 7793 w 8003"/>
                <a:gd name="T83" fmla="*/ 2719 h 8005"/>
                <a:gd name="T84" fmla="*/ 7941 w 8003"/>
                <a:gd name="T85" fmla="*/ 3294 h 8005"/>
                <a:gd name="T86" fmla="*/ 8002 w 8003"/>
                <a:gd name="T87" fmla="*/ 3899 h 8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003" h="8005">
                  <a:moveTo>
                    <a:pt x="8003" y="4003"/>
                  </a:moveTo>
                  <a:lnTo>
                    <a:pt x="8002" y="4106"/>
                  </a:lnTo>
                  <a:lnTo>
                    <a:pt x="7992" y="4311"/>
                  </a:lnTo>
                  <a:lnTo>
                    <a:pt x="7972" y="4512"/>
                  </a:lnTo>
                  <a:lnTo>
                    <a:pt x="7941" y="4711"/>
                  </a:lnTo>
                  <a:lnTo>
                    <a:pt x="7901" y="4907"/>
                  </a:lnTo>
                  <a:lnTo>
                    <a:pt x="7852" y="5099"/>
                  </a:lnTo>
                  <a:lnTo>
                    <a:pt x="7793" y="5286"/>
                  </a:lnTo>
                  <a:lnTo>
                    <a:pt x="7727" y="5470"/>
                  </a:lnTo>
                  <a:lnTo>
                    <a:pt x="7650" y="5650"/>
                  </a:lnTo>
                  <a:lnTo>
                    <a:pt x="7565" y="5824"/>
                  </a:lnTo>
                  <a:lnTo>
                    <a:pt x="7473" y="5994"/>
                  </a:lnTo>
                  <a:lnTo>
                    <a:pt x="7372" y="6160"/>
                  </a:lnTo>
                  <a:lnTo>
                    <a:pt x="7266" y="6320"/>
                  </a:lnTo>
                  <a:lnTo>
                    <a:pt x="7151" y="6474"/>
                  </a:lnTo>
                  <a:lnTo>
                    <a:pt x="7028" y="6622"/>
                  </a:lnTo>
                  <a:lnTo>
                    <a:pt x="6899" y="6763"/>
                  </a:lnTo>
                  <a:lnTo>
                    <a:pt x="6763" y="6900"/>
                  </a:lnTo>
                  <a:lnTo>
                    <a:pt x="6621" y="7028"/>
                  </a:lnTo>
                  <a:lnTo>
                    <a:pt x="6472" y="7151"/>
                  </a:lnTo>
                  <a:lnTo>
                    <a:pt x="6318" y="7266"/>
                  </a:lnTo>
                  <a:lnTo>
                    <a:pt x="6158" y="7374"/>
                  </a:lnTo>
                  <a:lnTo>
                    <a:pt x="5994" y="7475"/>
                  </a:lnTo>
                  <a:lnTo>
                    <a:pt x="5823" y="7567"/>
                  </a:lnTo>
                  <a:lnTo>
                    <a:pt x="5648" y="7651"/>
                  </a:lnTo>
                  <a:lnTo>
                    <a:pt x="5468" y="7727"/>
                  </a:lnTo>
                  <a:lnTo>
                    <a:pt x="5285" y="7795"/>
                  </a:lnTo>
                  <a:lnTo>
                    <a:pt x="5097" y="7854"/>
                  </a:lnTo>
                  <a:lnTo>
                    <a:pt x="4905" y="7903"/>
                  </a:lnTo>
                  <a:lnTo>
                    <a:pt x="4709" y="7943"/>
                  </a:lnTo>
                  <a:lnTo>
                    <a:pt x="4511" y="7973"/>
                  </a:lnTo>
                  <a:lnTo>
                    <a:pt x="4309" y="7993"/>
                  </a:lnTo>
                  <a:lnTo>
                    <a:pt x="4104" y="8003"/>
                  </a:lnTo>
                  <a:lnTo>
                    <a:pt x="4001" y="8005"/>
                  </a:lnTo>
                  <a:lnTo>
                    <a:pt x="3898" y="8003"/>
                  </a:lnTo>
                  <a:lnTo>
                    <a:pt x="3692" y="7993"/>
                  </a:lnTo>
                  <a:lnTo>
                    <a:pt x="3491" y="7973"/>
                  </a:lnTo>
                  <a:lnTo>
                    <a:pt x="3292" y="7943"/>
                  </a:lnTo>
                  <a:lnTo>
                    <a:pt x="3098" y="7903"/>
                  </a:lnTo>
                  <a:lnTo>
                    <a:pt x="2906" y="7854"/>
                  </a:lnTo>
                  <a:lnTo>
                    <a:pt x="2717" y="7795"/>
                  </a:lnTo>
                  <a:lnTo>
                    <a:pt x="2533" y="7727"/>
                  </a:lnTo>
                  <a:lnTo>
                    <a:pt x="2354" y="7651"/>
                  </a:lnTo>
                  <a:lnTo>
                    <a:pt x="2179" y="7567"/>
                  </a:lnTo>
                  <a:lnTo>
                    <a:pt x="2009" y="7475"/>
                  </a:lnTo>
                  <a:lnTo>
                    <a:pt x="1843" y="7374"/>
                  </a:lnTo>
                  <a:lnTo>
                    <a:pt x="1685" y="7266"/>
                  </a:lnTo>
                  <a:lnTo>
                    <a:pt x="1531" y="7151"/>
                  </a:lnTo>
                  <a:lnTo>
                    <a:pt x="1382" y="7028"/>
                  </a:lnTo>
                  <a:lnTo>
                    <a:pt x="1240" y="6900"/>
                  </a:lnTo>
                  <a:lnTo>
                    <a:pt x="1104" y="6763"/>
                  </a:lnTo>
                  <a:lnTo>
                    <a:pt x="975" y="6622"/>
                  </a:lnTo>
                  <a:lnTo>
                    <a:pt x="852" y="6474"/>
                  </a:lnTo>
                  <a:lnTo>
                    <a:pt x="737" y="6320"/>
                  </a:lnTo>
                  <a:lnTo>
                    <a:pt x="629" y="6160"/>
                  </a:lnTo>
                  <a:lnTo>
                    <a:pt x="530" y="5994"/>
                  </a:lnTo>
                  <a:lnTo>
                    <a:pt x="436" y="5824"/>
                  </a:lnTo>
                  <a:lnTo>
                    <a:pt x="352" y="5650"/>
                  </a:lnTo>
                  <a:lnTo>
                    <a:pt x="276" y="5470"/>
                  </a:lnTo>
                  <a:lnTo>
                    <a:pt x="208" y="5286"/>
                  </a:lnTo>
                  <a:lnTo>
                    <a:pt x="151" y="5099"/>
                  </a:lnTo>
                  <a:lnTo>
                    <a:pt x="102" y="4907"/>
                  </a:lnTo>
                  <a:lnTo>
                    <a:pt x="62" y="4711"/>
                  </a:lnTo>
                  <a:lnTo>
                    <a:pt x="31" y="4512"/>
                  </a:lnTo>
                  <a:lnTo>
                    <a:pt x="10" y="4311"/>
                  </a:lnTo>
                  <a:lnTo>
                    <a:pt x="0" y="4106"/>
                  </a:lnTo>
                  <a:lnTo>
                    <a:pt x="0" y="4003"/>
                  </a:lnTo>
                  <a:lnTo>
                    <a:pt x="0" y="3899"/>
                  </a:lnTo>
                  <a:lnTo>
                    <a:pt x="10" y="3694"/>
                  </a:lnTo>
                  <a:lnTo>
                    <a:pt x="31" y="3493"/>
                  </a:lnTo>
                  <a:lnTo>
                    <a:pt x="62" y="3294"/>
                  </a:lnTo>
                  <a:lnTo>
                    <a:pt x="102" y="3098"/>
                  </a:lnTo>
                  <a:lnTo>
                    <a:pt x="151" y="2907"/>
                  </a:lnTo>
                  <a:lnTo>
                    <a:pt x="208" y="2719"/>
                  </a:lnTo>
                  <a:lnTo>
                    <a:pt x="276" y="2535"/>
                  </a:lnTo>
                  <a:lnTo>
                    <a:pt x="352" y="2355"/>
                  </a:lnTo>
                  <a:lnTo>
                    <a:pt x="436" y="2181"/>
                  </a:lnTo>
                  <a:lnTo>
                    <a:pt x="530" y="2011"/>
                  </a:lnTo>
                  <a:lnTo>
                    <a:pt x="629" y="1845"/>
                  </a:lnTo>
                  <a:lnTo>
                    <a:pt x="737" y="1685"/>
                  </a:lnTo>
                  <a:lnTo>
                    <a:pt x="852" y="1531"/>
                  </a:lnTo>
                  <a:lnTo>
                    <a:pt x="975" y="1383"/>
                  </a:lnTo>
                  <a:lnTo>
                    <a:pt x="1104" y="1242"/>
                  </a:lnTo>
                  <a:lnTo>
                    <a:pt x="1240" y="1105"/>
                  </a:lnTo>
                  <a:lnTo>
                    <a:pt x="1382" y="977"/>
                  </a:lnTo>
                  <a:lnTo>
                    <a:pt x="1531" y="854"/>
                  </a:lnTo>
                  <a:lnTo>
                    <a:pt x="1685" y="739"/>
                  </a:lnTo>
                  <a:lnTo>
                    <a:pt x="1843" y="631"/>
                  </a:lnTo>
                  <a:lnTo>
                    <a:pt x="2009" y="530"/>
                  </a:lnTo>
                  <a:lnTo>
                    <a:pt x="2179" y="438"/>
                  </a:lnTo>
                  <a:lnTo>
                    <a:pt x="2354" y="354"/>
                  </a:lnTo>
                  <a:lnTo>
                    <a:pt x="2533" y="278"/>
                  </a:lnTo>
                  <a:lnTo>
                    <a:pt x="2717" y="210"/>
                  </a:lnTo>
                  <a:lnTo>
                    <a:pt x="2906" y="151"/>
                  </a:lnTo>
                  <a:lnTo>
                    <a:pt x="3098" y="102"/>
                  </a:lnTo>
                  <a:lnTo>
                    <a:pt x="3292" y="62"/>
                  </a:lnTo>
                  <a:lnTo>
                    <a:pt x="3491" y="32"/>
                  </a:lnTo>
                  <a:lnTo>
                    <a:pt x="3692" y="12"/>
                  </a:lnTo>
                  <a:lnTo>
                    <a:pt x="3898" y="2"/>
                  </a:lnTo>
                  <a:lnTo>
                    <a:pt x="4001" y="0"/>
                  </a:lnTo>
                  <a:lnTo>
                    <a:pt x="4104" y="2"/>
                  </a:lnTo>
                  <a:lnTo>
                    <a:pt x="4309" y="12"/>
                  </a:lnTo>
                  <a:lnTo>
                    <a:pt x="4511" y="32"/>
                  </a:lnTo>
                  <a:lnTo>
                    <a:pt x="4709" y="62"/>
                  </a:lnTo>
                  <a:lnTo>
                    <a:pt x="4905" y="102"/>
                  </a:lnTo>
                  <a:lnTo>
                    <a:pt x="5097" y="151"/>
                  </a:lnTo>
                  <a:lnTo>
                    <a:pt x="5285" y="210"/>
                  </a:lnTo>
                  <a:lnTo>
                    <a:pt x="5468" y="278"/>
                  </a:lnTo>
                  <a:lnTo>
                    <a:pt x="5648" y="354"/>
                  </a:lnTo>
                  <a:lnTo>
                    <a:pt x="5823" y="438"/>
                  </a:lnTo>
                  <a:lnTo>
                    <a:pt x="5994" y="530"/>
                  </a:lnTo>
                  <a:lnTo>
                    <a:pt x="6158" y="631"/>
                  </a:lnTo>
                  <a:lnTo>
                    <a:pt x="6318" y="739"/>
                  </a:lnTo>
                  <a:lnTo>
                    <a:pt x="6472" y="854"/>
                  </a:lnTo>
                  <a:lnTo>
                    <a:pt x="6621" y="977"/>
                  </a:lnTo>
                  <a:lnTo>
                    <a:pt x="6763" y="1105"/>
                  </a:lnTo>
                  <a:lnTo>
                    <a:pt x="6899" y="1242"/>
                  </a:lnTo>
                  <a:lnTo>
                    <a:pt x="7028" y="1383"/>
                  </a:lnTo>
                  <a:lnTo>
                    <a:pt x="7151" y="1531"/>
                  </a:lnTo>
                  <a:lnTo>
                    <a:pt x="7266" y="1685"/>
                  </a:lnTo>
                  <a:lnTo>
                    <a:pt x="7372" y="1845"/>
                  </a:lnTo>
                  <a:lnTo>
                    <a:pt x="7473" y="2011"/>
                  </a:lnTo>
                  <a:lnTo>
                    <a:pt x="7565" y="2181"/>
                  </a:lnTo>
                  <a:lnTo>
                    <a:pt x="7650" y="2355"/>
                  </a:lnTo>
                  <a:lnTo>
                    <a:pt x="7727" y="2535"/>
                  </a:lnTo>
                  <a:lnTo>
                    <a:pt x="7793" y="2719"/>
                  </a:lnTo>
                  <a:lnTo>
                    <a:pt x="7852" y="2907"/>
                  </a:lnTo>
                  <a:lnTo>
                    <a:pt x="7901" y="3098"/>
                  </a:lnTo>
                  <a:lnTo>
                    <a:pt x="7941" y="3294"/>
                  </a:lnTo>
                  <a:lnTo>
                    <a:pt x="7972" y="3493"/>
                  </a:lnTo>
                  <a:lnTo>
                    <a:pt x="7992" y="3694"/>
                  </a:lnTo>
                  <a:lnTo>
                    <a:pt x="8002" y="3899"/>
                  </a:lnTo>
                  <a:lnTo>
                    <a:pt x="8003" y="4003"/>
                  </a:lnTo>
                  <a:close/>
                </a:path>
              </a:pathLst>
            </a:custGeom>
            <a:solidFill>
              <a:srgbClr val="40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xmlns="" id="{D02D06E7-8C40-9587-58D5-CEA88B00A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45" y="1446"/>
              <a:ext cx="2617" cy="2616"/>
            </a:xfrm>
            <a:custGeom>
              <a:avLst/>
              <a:gdLst>
                <a:gd name="T0" fmla="*/ 3624 w 7851"/>
                <a:gd name="T1" fmla="*/ 7839 h 7849"/>
                <a:gd name="T2" fmla="*/ 3040 w 7851"/>
                <a:gd name="T3" fmla="*/ 7750 h 7849"/>
                <a:gd name="T4" fmla="*/ 2487 w 7851"/>
                <a:gd name="T5" fmla="*/ 7577 h 7849"/>
                <a:gd name="T6" fmla="*/ 1973 w 7851"/>
                <a:gd name="T7" fmla="*/ 7329 h 7849"/>
                <a:gd name="T8" fmla="*/ 1504 w 7851"/>
                <a:gd name="T9" fmla="*/ 7011 h 7849"/>
                <a:gd name="T10" fmla="*/ 1084 w 7851"/>
                <a:gd name="T11" fmla="*/ 6631 h 7849"/>
                <a:gd name="T12" fmla="*/ 724 w 7851"/>
                <a:gd name="T13" fmla="*/ 6196 h 7849"/>
                <a:gd name="T14" fmla="*/ 429 w 7851"/>
                <a:gd name="T15" fmla="*/ 5710 h 7849"/>
                <a:gd name="T16" fmla="*/ 206 w 7851"/>
                <a:gd name="T17" fmla="*/ 5182 h 7849"/>
                <a:gd name="T18" fmla="*/ 60 w 7851"/>
                <a:gd name="T19" fmla="*/ 4619 h 7849"/>
                <a:gd name="T20" fmla="*/ 1 w 7851"/>
                <a:gd name="T21" fmla="*/ 4025 h 7849"/>
                <a:gd name="T22" fmla="*/ 11 w 7851"/>
                <a:gd name="T23" fmla="*/ 3624 h 7849"/>
                <a:gd name="T24" fmla="*/ 101 w 7851"/>
                <a:gd name="T25" fmla="*/ 3039 h 7849"/>
                <a:gd name="T26" fmla="*/ 272 w 7851"/>
                <a:gd name="T27" fmla="*/ 2487 h 7849"/>
                <a:gd name="T28" fmla="*/ 520 w 7851"/>
                <a:gd name="T29" fmla="*/ 1972 h 7849"/>
                <a:gd name="T30" fmla="*/ 838 w 7851"/>
                <a:gd name="T31" fmla="*/ 1502 h 7849"/>
                <a:gd name="T32" fmla="*/ 1218 w 7851"/>
                <a:gd name="T33" fmla="*/ 1084 h 7849"/>
                <a:gd name="T34" fmla="*/ 1655 w 7851"/>
                <a:gd name="T35" fmla="*/ 724 h 7849"/>
                <a:gd name="T36" fmla="*/ 2140 w 7851"/>
                <a:gd name="T37" fmla="*/ 429 h 7849"/>
                <a:gd name="T38" fmla="*/ 2667 w 7851"/>
                <a:gd name="T39" fmla="*/ 206 h 7849"/>
                <a:gd name="T40" fmla="*/ 3230 w 7851"/>
                <a:gd name="T41" fmla="*/ 60 h 7849"/>
                <a:gd name="T42" fmla="*/ 3824 w 7851"/>
                <a:gd name="T43" fmla="*/ 0 h 7849"/>
                <a:gd name="T44" fmla="*/ 4227 w 7851"/>
                <a:gd name="T45" fmla="*/ 10 h 7849"/>
                <a:gd name="T46" fmla="*/ 4810 w 7851"/>
                <a:gd name="T47" fmla="*/ 99 h 7849"/>
                <a:gd name="T48" fmla="*/ 5364 w 7851"/>
                <a:gd name="T49" fmla="*/ 272 h 7849"/>
                <a:gd name="T50" fmla="*/ 5878 w 7851"/>
                <a:gd name="T51" fmla="*/ 520 h 7849"/>
                <a:gd name="T52" fmla="*/ 6347 w 7851"/>
                <a:gd name="T53" fmla="*/ 838 h 7849"/>
                <a:gd name="T54" fmla="*/ 6765 w 7851"/>
                <a:gd name="T55" fmla="*/ 1218 h 7849"/>
                <a:gd name="T56" fmla="*/ 7125 w 7851"/>
                <a:gd name="T57" fmla="*/ 1653 h 7849"/>
                <a:gd name="T58" fmla="*/ 7420 w 7851"/>
                <a:gd name="T59" fmla="*/ 2139 h 7849"/>
                <a:gd name="T60" fmla="*/ 7643 w 7851"/>
                <a:gd name="T61" fmla="*/ 2667 h 7849"/>
                <a:gd name="T62" fmla="*/ 7789 w 7851"/>
                <a:gd name="T63" fmla="*/ 3230 h 7849"/>
                <a:gd name="T64" fmla="*/ 7849 w 7851"/>
                <a:gd name="T65" fmla="*/ 3824 h 7849"/>
                <a:gd name="T66" fmla="*/ 7839 w 7851"/>
                <a:gd name="T67" fmla="*/ 4226 h 7849"/>
                <a:gd name="T68" fmla="*/ 7750 w 7851"/>
                <a:gd name="T69" fmla="*/ 4810 h 7849"/>
                <a:gd name="T70" fmla="*/ 7577 w 7851"/>
                <a:gd name="T71" fmla="*/ 5362 h 7849"/>
                <a:gd name="T72" fmla="*/ 7330 w 7851"/>
                <a:gd name="T73" fmla="*/ 5877 h 7849"/>
                <a:gd name="T74" fmla="*/ 7013 w 7851"/>
                <a:gd name="T75" fmla="*/ 6347 h 7849"/>
                <a:gd name="T76" fmla="*/ 6632 w 7851"/>
                <a:gd name="T77" fmla="*/ 6765 h 7849"/>
                <a:gd name="T78" fmla="*/ 6196 w 7851"/>
                <a:gd name="T79" fmla="*/ 7125 h 7849"/>
                <a:gd name="T80" fmla="*/ 5711 w 7851"/>
                <a:gd name="T81" fmla="*/ 7420 h 7849"/>
                <a:gd name="T82" fmla="*/ 5183 w 7851"/>
                <a:gd name="T83" fmla="*/ 7643 h 7849"/>
                <a:gd name="T84" fmla="*/ 4619 w 7851"/>
                <a:gd name="T85" fmla="*/ 7789 h 7849"/>
                <a:gd name="T86" fmla="*/ 4027 w 7851"/>
                <a:gd name="T87" fmla="*/ 7849 h 7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851" h="7849">
                  <a:moveTo>
                    <a:pt x="3925" y="7849"/>
                  </a:moveTo>
                  <a:lnTo>
                    <a:pt x="3824" y="7849"/>
                  </a:lnTo>
                  <a:lnTo>
                    <a:pt x="3624" y="7839"/>
                  </a:lnTo>
                  <a:lnTo>
                    <a:pt x="3426" y="7819"/>
                  </a:lnTo>
                  <a:lnTo>
                    <a:pt x="3230" y="7789"/>
                  </a:lnTo>
                  <a:lnTo>
                    <a:pt x="3040" y="7750"/>
                  </a:lnTo>
                  <a:lnTo>
                    <a:pt x="2852" y="7701"/>
                  </a:lnTo>
                  <a:lnTo>
                    <a:pt x="2667" y="7643"/>
                  </a:lnTo>
                  <a:lnTo>
                    <a:pt x="2487" y="7577"/>
                  </a:lnTo>
                  <a:lnTo>
                    <a:pt x="2312" y="7502"/>
                  </a:lnTo>
                  <a:lnTo>
                    <a:pt x="2140" y="7420"/>
                  </a:lnTo>
                  <a:lnTo>
                    <a:pt x="1973" y="7329"/>
                  </a:lnTo>
                  <a:lnTo>
                    <a:pt x="1810" y="7230"/>
                  </a:lnTo>
                  <a:lnTo>
                    <a:pt x="1655" y="7125"/>
                  </a:lnTo>
                  <a:lnTo>
                    <a:pt x="1504" y="7011"/>
                  </a:lnTo>
                  <a:lnTo>
                    <a:pt x="1358" y="6891"/>
                  </a:lnTo>
                  <a:lnTo>
                    <a:pt x="1218" y="6765"/>
                  </a:lnTo>
                  <a:lnTo>
                    <a:pt x="1084" y="6631"/>
                  </a:lnTo>
                  <a:lnTo>
                    <a:pt x="958" y="6492"/>
                  </a:lnTo>
                  <a:lnTo>
                    <a:pt x="838" y="6347"/>
                  </a:lnTo>
                  <a:lnTo>
                    <a:pt x="724" y="6196"/>
                  </a:lnTo>
                  <a:lnTo>
                    <a:pt x="619" y="6039"/>
                  </a:lnTo>
                  <a:lnTo>
                    <a:pt x="520" y="5877"/>
                  </a:lnTo>
                  <a:lnTo>
                    <a:pt x="429" y="5710"/>
                  </a:lnTo>
                  <a:lnTo>
                    <a:pt x="347" y="5539"/>
                  </a:lnTo>
                  <a:lnTo>
                    <a:pt x="272" y="5362"/>
                  </a:lnTo>
                  <a:lnTo>
                    <a:pt x="206" y="5182"/>
                  </a:lnTo>
                  <a:lnTo>
                    <a:pt x="148" y="4997"/>
                  </a:lnTo>
                  <a:lnTo>
                    <a:pt x="101" y="4810"/>
                  </a:lnTo>
                  <a:lnTo>
                    <a:pt x="60" y="4619"/>
                  </a:lnTo>
                  <a:lnTo>
                    <a:pt x="32" y="4424"/>
                  </a:lnTo>
                  <a:lnTo>
                    <a:pt x="11" y="4226"/>
                  </a:lnTo>
                  <a:lnTo>
                    <a:pt x="1" y="4025"/>
                  </a:lnTo>
                  <a:lnTo>
                    <a:pt x="0" y="3925"/>
                  </a:lnTo>
                  <a:lnTo>
                    <a:pt x="1" y="3824"/>
                  </a:lnTo>
                  <a:lnTo>
                    <a:pt x="11" y="3624"/>
                  </a:lnTo>
                  <a:lnTo>
                    <a:pt x="32" y="3425"/>
                  </a:lnTo>
                  <a:lnTo>
                    <a:pt x="60" y="3230"/>
                  </a:lnTo>
                  <a:lnTo>
                    <a:pt x="101" y="3039"/>
                  </a:lnTo>
                  <a:lnTo>
                    <a:pt x="148" y="2852"/>
                  </a:lnTo>
                  <a:lnTo>
                    <a:pt x="206" y="2667"/>
                  </a:lnTo>
                  <a:lnTo>
                    <a:pt x="272" y="2487"/>
                  </a:lnTo>
                  <a:lnTo>
                    <a:pt x="347" y="2310"/>
                  </a:lnTo>
                  <a:lnTo>
                    <a:pt x="429" y="2139"/>
                  </a:lnTo>
                  <a:lnTo>
                    <a:pt x="520" y="1972"/>
                  </a:lnTo>
                  <a:lnTo>
                    <a:pt x="619" y="1810"/>
                  </a:lnTo>
                  <a:lnTo>
                    <a:pt x="724" y="1653"/>
                  </a:lnTo>
                  <a:lnTo>
                    <a:pt x="838" y="1502"/>
                  </a:lnTo>
                  <a:lnTo>
                    <a:pt x="958" y="1357"/>
                  </a:lnTo>
                  <a:lnTo>
                    <a:pt x="1084" y="1218"/>
                  </a:lnTo>
                  <a:lnTo>
                    <a:pt x="1218" y="1084"/>
                  </a:lnTo>
                  <a:lnTo>
                    <a:pt x="1358" y="958"/>
                  </a:lnTo>
                  <a:lnTo>
                    <a:pt x="1504" y="838"/>
                  </a:lnTo>
                  <a:lnTo>
                    <a:pt x="1655" y="724"/>
                  </a:lnTo>
                  <a:lnTo>
                    <a:pt x="1810" y="619"/>
                  </a:lnTo>
                  <a:lnTo>
                    <a:pt x="1973" y="520"/>
                  </a:lnTo>
                  <a:lnTo>
                    <a:pt x="2140" y="429"/>
                  </a:lnTo>
                  <a:lnTo>
                    <a:pt x="2312" y="347"/>
                  </a:lnTo>
                  <a:lnTo>
                    <a:pt x="2487" y="272"/>
                  </a:lnTo>
                  <a:lnTo>
                    <a:pt x="2667" y="206"/>
                  </a:lnTo>
                  <a:lnTo>
                    <a:pt x="2852" y="148"/>
                  </a:lnTo>
                  <a:lnTo>
                    <a:pt x="3040" y="99"/>
                  </a:lnTo>
                  <a:lnTo>
                    <a:pt x="3230" y="60"/>
                  </a:lnTo>
                  <a:lnTo>
                    <a:pt x="3426" y="30"/>
                  </a:lnTo>
                  <a:lnTo>
                    <a:pt x="3624" y="10"/>
                  </a:lnTo>
                  <a:lnTo>
                    <a:pt x="3824" y="0"/>
                  </a:lnTo>
                  <a:lnTo>
                    <a:pt x="3925" y="0"/>
                  </a:lnTo>
                  <a:lnTo>
                    <a:pt x="4027" y="0"/>
                  </a:lnTo>
                  <a:lnTo>
                    <a:pt x="4227" y="10"/>
                  </a:lnTo>
                  <a:lnTo>
                    <a:pt x="4424" y="30"/>
                  </a:lnTo>
                  <a:lnTo>
                    <a:pt x="4619" y="60"/>
                  </a:lnTo>
                  <a:lnTo>
                    <a:pt x="4810" y="99"/>
                  </a:lnTo>
                  <a:lnTo>
                    <a:pt x="4999" y="148"/>
                  </a:lnTo>
                  <a:lnTo>
                    <a:pt x="5183" y="206"/>
                  </a:lnTo>
                  <a:lnTo>
                    <a:pt x="5364" y="272"/>
                  </a:lnTo>
                  <a:lnTo>
                    <a:pt x="5539" y="347"/>
                  </a:lnTo>
                  <a:lnTo>
                    <a:pt x="5711" y="429"/>
                  </a:lnTo>
                  <a:lnTo>
                    <a:pt x="5878" y="520"/>
                  </a:lnTo>
                  <a:lnTo>
                    <a:pt x="6039" y="619"/>
                  </a:lnTo>
                  <a:lnTo>
                    <a:pt x="6196" y="724"/>
                  </a:lnTo>
                  <a:lnTo>
                    <a:pt x="6347" y="838"/>
                  </a:lnTo>
                  <a:lnTo>
                    <a:pt x="6493" y="958"/>
                  </a:lnTo>
                  <a:lnTo>
                    <a:pt x="6632" y="1084"/>
                  </a:lnTo>
                  <a:lnTo>
                    <a:pt x="6765" y="1218"/>
                  </a:lnTo>
                  <a:lnTo>
                    <a:pt x="6892" y="1357"/>
                  </a:lnTo>
                  <a:lnTo>
                    <a:pt x="7013" y="1502"/>
                  </a:lnTo>
                  <a:lnTo>
                    <a:pt x="7125" y="1653"/>
                  </a:lnTo>
                  <a:lnTo>
                    <a:pt x="7232" y="1810"/>
                  </a:lnTo>
                  <a:lnTo>
                    <a:pt x="7330" y="1972"/>
                  </a:lnTo>
                  <a:lnTo>
                    <a:pt x="7420" y="2139"/>
                  </a:lnTo>
                  <a:lnTo>
                    <a:pt x="7504" y="2310"/>
                  </a:lnTo>
                  <a:lnTo>
                    <a:pt x="7577" y="2487"/>
                  </a:lnTo>
                  <a:lnTo>
                    <a:pt x="7643" y="2667"/>
                  </a:lnTo>
                  <a:lnTo>
                    <a:pt x="7701" y="2852"/>
                  </a:lnTo>
                  <a:lnTo>
                    <a:pt x="7750" y="3039"/>
                  </a:lnTo>
                  <a:lnTo>
                    <a:pt x="7789" y="3230"/>
                  </a:lnTo>
                  <a:lnTo>
                    <a:pt x="7819" y="3425"/>
                  </a:lnTo>
                  <a:lnTo>
                    <a:pt x="7839" y="3624"/>
                  </a:lnTo>
                  <a:lnTo>
                    <a:pt x="7849" y="3824"/>
                  </a:lnTo>
                  <a:lnTo>
                    <a:pt x="7851" y="3925"/>
                  </a:lnTo>
                  <a:lnTo>
                    <a:pt x="7849" y="4025"/>
                  </a:lnTo>
                  <a:lnTo>
                    <a:pt x="7839" y="4226"/>
                  </a:lnTo>
                  <a:lnTo>
                    <a:pt x="7819" y="4424"/>
                  </a:lnTo>
                  <a:lnTo>
                    <a:pt x="7789" y="4619"/>
                  </a:lnTo>
                  <a:lnTo>
                    <a:pt x="7750" y="4810"/>
                  </a:lnTo>
                  <a:lnTo>
                    <a:pt x="7701" y="4997"/>
                  </a:lnTo>
                  <a:lnTo>
                    <a:pt x="7643" y="5182"/>
                  </a:lnTo>
                  <a:lnTo>
                    <a:pt x="7577" y="5362"/>
                  </a:lnTo>
                  <a:lnTo>
                    <a:pt x="7504" y="5539"/>
                  </a:lnTo>
                  <a:lnTo>
                    <a:pt x="7420" y="5710"/>
                  </a:lnTo>
                  <a:lnTo>
                    <a:pt x="7330" y="5877"/>
                  </a:lnTo>
                  <a:lnTo>
                    <a:pt x="7232" y="6039"/>
                  </a:lnTo>
                  <a:lnTo>
                    <a:pt x="7125" y="6196"/>
                  </a:lnTo>
                  <a:lnTo>
                    <a:pt x="7013" y="6347"/>
                  </a:lnTo>
                  <a:lnTo>
                    <a:pt x="6892" y="6492"/>
                  </a:lnTo>
                  <a:lnTo>
                    <a:pt x="6765" y="6631"/>
                  </a:lnTo>
                  <a:lnTo>
                    <a:pt x="6632" y="6765"/>
                  </a:lnTo>
                  <a:lnTo>
                    <a:pt x="6493" y="6891"/>
                  </a:lnTo>
                  <a:lnTo>
                    <a:pt x="6347" y="7011"/>
                  </a:lnTo>
                  <a:lnTo>
                    <a:pt x="6196" y="7125"/>
                  </a:lnTo>
                  <a:lnTo>
                    <a:pt x="6039" y="7230"/>
                  </a:lnTo>
                  <a:lnTo>
                    <a:pt x="5878" y="7329"/>
                  </a:lnTo>
                  <a:lnTo>
                    <a:pt x="5711" y="7420"/>
                  </a:lnTo>
                  <a:lnTo>
                    <a:pt x="5539" y="7502"/>
                  </a:lnTo>
                  <a:lnTo>
                    <a:pt x="5364" y="7577"/>
                  </a:lnTo>
                  <a:lnTo>
                    <a:pt x="5183" y="7643"/>
                  </a:lnTo>
                  <a:lnTo>
                    <a:pt x="4999" y="7701"/>
                  </a:lnTo>
                  <a:lnTo>
                    <a:pt x="4810" y="7750"/>
                  </a:lnTo>
                  <a:lnTo>
                    <a:pt x="4619" y="7789"/>
                  </a:lnTo>
                  <a:lnTo>
                    <a:pt x="4424" y="7819"/>
                  </a:lnTo>
                  <a:lnTo>
                    <a:pt x="4227" y="7839"/>
                  </a:lnTo>
                  <a:lnTo>
                    <a:pt x="4027" y="7849"/>
                  </a:lnTo>
                  <a:lnTo>
                    <a:pt x="3925" y="7849"/>
                  </a:lnTo>
                  <a:close/>
                </a:path>
              </a:pathLst>
            </a:custGeom>
            <a:solidFill>
              <a:srgbClr val="477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xmlns="" id="{1CF6D39C-ABE9-3C2D-5B9E-F531ABD69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9" y="1471"/>
              <a:ext cx="2565" cy="2566"/>
            </a:xfrm>
            <a:custGeom>
              <a:avLst/>
              <a:gdLst>
                <a:gd name="T0" fmla="*/ 3553 w 7697"/>
                <a:gd name="T1" fmla="*/ 7685 h 7697"/>
                <a:gd name="T2" fmla="*/ 2982 w 7697"/>
                <a:gd name="T3" fmla="*/ 7599 h 7697"/>
                <a:gd name="T4" fmla="*/ 2439 w 7697"/>
                <a:gd name="T5" fmla="*/ 7429 h 7697"/>
                <a:gd name="T6" fmla="*/ 1935 w 7697"/>
                <a:gd name="T7" fmla="*/ 7187 h 7697"/>
                <a:gd name="T8" fmla="*/ 1475 w 7697"/>
                <a:gd name="T9" fmla="*/ 6874 h 7697"/>
                <a:gd name="T10" fmla="*/ 1065 w 7697"/>
                <a:gd name="T11" fmla="*/ 6503 h 7697"/>
                <a:gd name="T12" fmla="*/ 712 w 7697"/>
                <a:gd name="T13" fmla="*/ 6075 h 7697"/>
                <a:gd name="T14" fmla="*/ 422 w 7697"/>
                <a:gd name="T15" fmla="*/ 5598 h 7697"/>
                <a:gd name="T16" fmla="*/ 203 w 7697"/>
                <a:gd name="T17" fmla="*/ 5081 h 7697"/>
                <a:gd name="T18" fmla="*/ 61 w 7697"/>
                <a:gd name="T19" fmla="*/ 4528 h 7697"/>
                <a:gd name="T20" fmla="*/ 2 w 7697"/>
                <a:gd name="T21" fmla="*/ 3948 h 7697"/>
                <a:gd name="T22" fmla="*/ 12 w 7697"/>
                <a:gd name="T23" fmla="*/ 3553 h 7697"/>
                <a:gd name="T24" fmla="*/ 100 w 7697"/>
                <a:gd name="T25" fmla="*/ 2980 h 7697"/>
                <a:gd name="T26" fmla="*/ 268 w 7697"/>
                <a:gd name="T27" fmla="*/ 2439 h 7697"/>
                <a:gd name="T28" fmla="*/ 512 w 7697"/>
                <a:gd name="T29" fmla="*/ 1934 h 7697"/>
                <a:gd name="T30" fmla="*/ 823 w 7697"/>
                <a:gd name="T31" fmla="*/ 1474 h 7697"/>
                <a:gd name="T32" fmla="*/ 1196 w 7697"/>
                <a:gd name="T33" fmla="*/ 1065 h 7697"/>
                <a:gd name="T34" fmla="*/ 1622 w 7697"/>
                <a:gd name="T35" fmla="*/ 712 h 7697"/>
                <a:gd name="T36" fmla="*/ 2099 w 7697"/>
                <a:gd name="T37" fmla="*/ 422 h 7697"/>
                <a:gd name="T38" fmla="*/ 2616 w 7697"/>
                <a:gd name="T39" fmla="*/ 203 h 7697"/>
                <a:gd name="T40" fmla="*/ 3169 w 7697"/>
                <a:gd name="T41" fmla="*/ 61 h 7697"/>
                <a:gd name="T42" fmla="*/ 3749 w 7697"/>
                <a:gd name="T43" fmla="*/ 2 h 7697"/>
                <a:gd name="T44" fmla="*/ 4145 w 7697"/>
                <a:gd name="T45" fmla="*/ 12 h 7697"/>
                <a:gd name="T46" fmla="*/ 4717 w 7697"/>
                <a:gd name="T47" fmla="*/ 98 h 7697"/>
                <a:gd name="T48" fmla="*/ 5259 w 7697"/>
                <a:gd name="T49" fmla="*/ 268 h 7697"/>
                <a:gd name="T50" fmla="*/ 5763 w 7697"/>
                <a:gd name="T51" fmla="*/ 510 h 7697"/>
                <a:gd name="T52" fmla="*/ 6224 w 7697"/>
                <a:gd name="T53" fmla="*/ 823 h 7697"/>
                <a:gd name="T54" fmla="*/ 6634 w 7697"/>
                <a:gd name="T55" fmla="*/ 1194 h 7697"/>
                <a:gd name="T56" fmla="*/ 6987 w 7697"/>
                <a:gd name="T57" fmla="*/ 1622 h 7697"/>
                <a:gd name="T58" fmla="*/ 7277 w 7697"/>
                <a:gd name="T59" fmla="*/ 2099 h 7697"/>
                <a:gd name="T60" fmla="*/ 7495 w 7697"/>
                <a:gd name="T61" fmla="*/ 2616 h 7697"/>
                <a:gd name="T62" fmla="*/ 7638 w 7697"/>
                <a:gd name="T63" fmla="*/ 3169 h 7697"/>
                <a:gd name="T64" fmla="*/ 7697 w 7697"/>
                <a:gd name="T65" fmla="*/ 3749 h 7697"/>
                <a:gd name="T66" fmla="*/ 7687 w 7697"/>
                <a:gd name="T67" fmla="*/ 4144 h 7697"/>
                <a:gd name="T68" fmla="*/ 7599 w 7697"/>
                <a:gd name="T69" fmla="*/ 4717 h 7697"/>
                <a:gd name="T70" fmla="*/ 7431 w 7697"/>
                <a:gd name="T71" fmla="*/ 5258 h 7697"/>
                <a:gd name="T72" fmla="*/ 7187 w 7697"/>
                <a:gd name="T73" fmla="*/ 5763 h 7697"/>
                <a:gd name="T74" fmla="*/ 6876 w 7697"/>
                <a:gd name="T75" fmla="*/ 6223 h 7697"/>
                <a:gd name="T76" fmla="*/ 6503 w 7697"/>
                <a:gd name="T77" fmla="*/ 6632 h 7697"/>
                <a:gd name="T78" fmla="*/ 6075 w 7697"/>
                <a:gd name="T79" fmla="*/ 6985 h 7697"/>
                <a:gd name="T80" fmla="*/ 5600 w 7697"/>
                <a:gd name="T81" fmla="*/ 7275 h 7697"/>
                <a:gd name="T82" fmla="*/ 5082 w 7697"/>
                <a:gd name="T83" fmla="*/ 7495 h 7697"/>
                <a:gd name="T84" fmla="*/ 4530 w 7697"/>
                <a:gd name="T85" fmla="*/ 7636 h 7697"/>
                <a:gd name="T86" fmla="*/ 3948 w 7697"/>
                <a:gd name="T87" fmla="*/ 7695 h 7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697" h="7697">
                  <a:moveTo>
                    <a:pt x="3849" y="7697"/>
                  </a:moveTo>
                  <a:lnTo>
                    <a:pt x="3749" y="7695"/>
                  </a:lnTo>
                  <a:lnTo>
                    <a:pt x="3553" y="7685"/>
                  </a:lnTo>
                  <a:lnTo>
                    <a:pt x="3359" y="7667"/>
                  </a:lnTo>
                  <a:lnTo>
                    <a:pt x="3169" y="7636"/>
                  </a:lnTo>
                  <a:lnTo>
                    <a:pt x="2982" y="7599"/>
                  </a:lnTo>
                  <a:lnTo>
                    <a:pt x="2797" y="7551"/>
                  </a:lnTo>
                  <a:lnTo>
                    <a:pt x="2616" y="7495"/>
                  </a:lnTo>
                  <a:lnTo>
                    <a:pt x="2439" y="7429"/>
                  </a:lnTo>
                  <a:lnTo>
                    <a:pt x="2267" y="7357"/>
                  </a:lnTo>
                  <a:lnTo>
                    <a:pt x="2099" y="7275"/>
                  </a:lnTo>
                  <a:lnTo>
                    <a:pt x="1935" y="7187"/>
                  </a:lnTo>
                  <a:lnTo>
                    <a:pt x="1776" y="7090"/>
                  </a:lnTo>
                  <a:lnTo>
                    <a:pt x="1622" y="6985"/>
                  </a:lnTo>
                  <a:lnTo>
                    <a:pt x="1475" y="6874"/>
                  </a:lnTo>
                  <a:lnTo>
                    <a:pt x="1333" y="6758"/>
                  </a:lnTo>
                  <a:lnTo>
                    <a:pt x="1196" y="6632"/>
                  </a:lnTo>
                  <a:lnTo>
                    <a:pt x="1065" y="6503"/>
                  </a:lnTo>
                  <a:lnTo>
                    <a:pt x="941" y="6366"/>
                  </a:lnTo>
                  <a:lnTo>
                    <a:pt x="823" y="6223"/>
                  </a:lnTo>
                  <a:lnTo>
                    <a:pt x="712" y="6075"/>
                  </a:lnTo>
                  <a:lnTo>
                    <a:pt x="608" y="5921"/>
                  </a:lnTo>
                  <a:lnTo>
                    <a:pt x="512" y="5763"/>
                  </a:lnTo>
                  <a:lnTo>
                    <a:pt x="422" y="5598"/>
                  </a:lnTo>
                  <a:lnTo>
                    <a:pt x="342" y="5431"/>
                  </a:lnTo>
                  <a:lnTo>
                    <a:pt x="268" y="5258"/>
                  </a:lnTo>
                  <a:lnTo>
                    <a:pt x="203" y="5081"/>
                  </a:lnTo>
                  <a:lnTo>
                    <a:pt x="147" y="4901"/>
                  </a:lnTo>
                  <a:lnTo>
                    <a:pt x="100" y="4717"/>
                  </a:lnTo>
                  <a:lnTo>
                    <a:pt x="61" y="4528"/>
                  </a:lnTo>
                  <a:lnTo>
                    <a:pt x="32" y="4338"/>
                  </a:lnTo>
                  <a:lnTo>
                    <a:pt x="12" y="4144"/>
                  </a:lnTo>
                  <a:lnTo>
                    <a:pt x="2" y="3948"/>
                  </a:lnTo>
                  <a:lnTo>
                    <a:pt x="0" y="3849"/>
                  </a:lnTo>
                  <a:lnTo>
                    <a:pt x="2" y="3749"/>
                  </a:lnTo>
                  <a:lnTo>
                    <a:pt x="12" y="3553"/>
                  </a:lnTo>
                  <a:lnTo>
                    <a:pt x="32" y="3359"/>
                  </a:lnTo>
                  <a:lnTo>
                    <a:pt x="61" y="3169"/>
                  </a:lnTo>
                  <a:lnTo>
                    <a:pt x="100" y="2980"/>
                  </a:lnTo>
                  <a:lnTo>
                    <a:pt x="147" y="2796"/>
                  </a:lnTo>
                  <a:lnTo>
                    <a:pt x="203" y="2616"/>
                  </a:lnTo>
                  <a:lnTo>
                    <a:pt x="268" y="2439"/>
                  </a:lnTo>
                  <a:lnTo>
                    <a:pt x="342" y="2266"/>
                  </a:lnTo>
                  <a:lnTo>
                    <a:pt x="422" y="2099"/>
                  </a:lnTo>
                  <a:lnTo>
                    <a:pt x="512" y="1934"/>
                  </a:lnTo>
                  <a:lnTo>
                    <a:pt x="608" y="1776"/>
                  </a:lnTo>
                  <a:lnTo>
                    <a:pt x="712" y="1622"/>
                  </a:lnTo>
                  <a:lnTo>
                    <a:pt x="823" y="1474"/>
                  </a:lnTo>
                  <a:lnTo>
                    <a:pt x="941" y="1331"/>
                  </a:lnTo>
                  <a:lnTo>
                    <a:pt x="1065" y="1194"/>
                  </a:lnTo>
                  <a:lnTo>
                    <a:pt x="1196" y="1065"/>
                  </a:lnTo>
                  <a:lnTo>
                    <a:pt x="1333" y="939"/>
                  </a:lnTo>
                  <a:lnTo>
                    <a:pt x="1475" y="823"/>
                  </a:lnTo>
                  <a:lnTo>
                    <a:pt x="1622" y="712"/>
                  </a:lnTo>
                  <a:lnTo>
                    <a:pt x="1776" y="607"/>
                  </a:lnTo>
                  <a:lnTo>
                    <a:pt x="1935" y="510"/>
                  </a:lnTo>
                  <a:lnTo>
                    <a:pt x="2099" y="422"/>
                  </a:lnTo>
                  <a:lnTo>
                    <a:pt x="2267" y="340"/>
                  </a:lnTo>
                  <a:lnTo>
                    <a:pt x="2439" y="268"/>
                  </a:lnTo>
                  <a:lnTo>
                    <a:pt x="2616" y="203"/>
                  </a:lnTo>
                  <a:lnTo>
                    <a:pt x="2797" y="146"/>
                  </a:lnTo>
                  <a:lnTo>
                    <a:pt x="2982" y="98"/>
                  </a:lnTo>
                  <a:lnTo>
                    <a:pt x="3169" y="61"/>
                  </a:lnTo>
                  <a:lnTo>
                    <a:pt x="3359" y="31"/>
                  </a:lnTo>
                  <a:lnTo>
                    <a:pt x="3553" y="12"/>
                  </a:lnTo>
                  <a:lnTo>
                    <a:pt x="3749" y="2"/>
                  </a:lnTo>
                  <a:lnTo>
                    <a:pt x="3849" y="0"/>
                  </a:lnTo>
                  <a:lnTo>
                    <a:pt x="3948" y="2"/>
                  </a:lnTo>
                  <a:lnTo>
                    <a:pt x="4145" y="12"/>
                  </a:lnTo>
                  <a:lnTo>
                    <a:pt x="4338" y="31"/>
                  </a:lnTo>
                  <a:lnTo>
                    <a:pt x="4530" y="61"/>
                  </a:lnTo>
                  <a:lnTo>
                    <a:pt x="4717" y="98"/>
                  </a:lnTo>
                  <a:lnTo>
                    <a:pt x="4902" y="146"/>
                  </a:lnTo>
                  <a:lnTo>
                    <a:pt x="5082" y="203"/>
                  </a:lnTo>
                  <a:lnTo>
                    <a:pt x="5259" y="268"/>
                  </a:lnTo>
                  <a:lnTo>
                    <a:pt x="5432" y="340"/>
                  </a:lnTo>
                  <a:lnTo>
                    <a:pt x="5600" y="422"/>
                  </a:lnTo>
                  <a:lnTo>
                    <a:pt x="5763" y="510"/>
                  </a:lnTo>
                  <a:lnTo>
                    <a:pt x="5923" y="607"/>
                  </a:lnTo>
                  <a:lnTo>
                    <a:pt x="6075" y="712"/>
                  </a:lnTo>
                  <a:lnTo>
                    <a:pt x="6224" y="823"/>
                  </a:lnTo>
                  <a:lnTo>
                    <a:pt x="6366" y="939"/>
                  </a:lnTo>
                  <a:lnTo>
                    <a:pt x="6503" y="1065"/>
                  </a:lnTo>
                  <a:lnTo>
                    <a:pt x="6634" y="1194"/>
                  </a:lnTo>
                  <a:lnTo>
                    <a:pt x="6758" y="1331"/>
                  </a:lnTo>
                  <a:lnTo>
                    <a:pt x="6876" y="1474"/>
                  </a:lnTo>
                  <a:lnTo>
                    <a:pt x="6987" y="1622"/>
                  </a:lnTo>
                  <a:lnTo>
                    <a:pt x="7091" y="1776"/>
                  </a:lnTo>
                  <a:lnTo>
                    <a:pt x="7187" y="1934"/>
                  </a:lnTo>
                  <a:lnTo>
                    <a:pt x="7277" y="2099"/>
                  </a:lnTo>
                  <a:lnTo>
                    <a:pt x="7357" y="2266"/>
                  </a:lnTo>
                  <a:lnTo>
                    <a:pt x="7431" y="2439"/>
                  </a:lnTo>
                  <a:lnTo>
                    <a:pt x="7495" y="2616"/>
                  </a:lnTo>
                  <a:lnTo>
                    <a:pt x="7552" y="2796"/>
                  </a:lnTo>
                  <a:lnTo>
                    <a:pt x="7599" y="2980"/>
                  </a:lnTo>
                  <a:lnTo>
                    <a:pt x="7638" y="3169"/>
                  </a:lnTo>
                  <a:lnTo>
                    <a:pt x="7667" y="3359"/>
                  </a:lnTo>
                  <a:lnTo>
                    <a:pt x="7687" y="3553"/>
                  </a:lnTo>
                  <a:lnTo>
                    <a:pt x="7697" y="3749"/>
                  </a:lnTo>
                  <a:lnTo>
                    <a:pt x="7697" y="3849"/>
                  </a:lnTo>
                  <a:lnTo>
                    <a:pt x="7697" y="3948"/>
                  </a:lnTo>
                  <a:lnTo>
                    <a:pt x="7687" y="4144"/>
                  </a:lnTo>
                  <a:lnTo>
                    <a:pt x="7667" y="4338"/>
                  </a:lnTo>
                  <a:lnTo>
                    <a:pt x="7638" y="4528"/>
                  </a:lnTo>
                  <a:lnTo>
                    <a:pt x="7599" y="4717"/>
                  </a:lnTo>
                  <a:lnTo>
                    <a:pt x="7552" y="4901"/>
                  </a:lnTo>
                  <a:lnTo>
                    <a:pt x="7495" y="5081"/>
                  </a:lnTo>
                  <a:lnTo>
                    <a:pt x="7431" y="5258"/>
                  </a:lnTo>
                  <a:lnTo>
                    <a:pt x="7357" y="5431"/>
                  </a:lnTo>
                  <a:lnTo>
                    <a:pt x="7277" y="5598"/>
                  </a:lnTo>
                  <a:lnTo>
                    <a:pt x="7187" y="5763"/>
                  </a:lnTo>
                  <a:lnTo>
                    <a:pt x="7091" y="5921"/>
                  </a:lnTo>
                  <a:lnTo>
                    <a:pt x="6987" y="6075"/>
                  </a:lnTo>
                  <a:lnTo>
                    <a:pt x="6876" y="6223"/>
                  </a:lnTo>
                  <a:lnTo>
                    <a:pt x="6758" y="6366"/>
                  </a:lnTo>
                  <a:lnTo>
                    <a:pt x="6634" y="6503"/>
                  </a:lnTo>
                  <a:lnTo>
                    <a:pt x="6503" y="6632"/>
                  </a:lnTo>
                  <a:lnTo>
                    <a:pt x="6366" y="6758"/>
                  </a:lnTo>
                  <a:lnTo>
                    <a:pt x="6224" y="6874"/>
                  </a:lnTo>
                  <a:lnTo>
                    <a:pt x="6075" y="6985"/>
                  </a:lnTo>
                  <a:lnTo>
                    <a:pt x="5923" y="7090"/>
                  </a:lnTo>
                  <a:lnTo>
                    <a:pt x="5763" y="7187"/>
                  </a:lnTo>
                  <a:lnTo>
                    <a:pt x="5600" y="7275"/>
                  </a:lnTo>
                  <a:lnTo>
                    <a:pt x="5432" y="7357"/>
                  </a:lnTo>
                  <a:lnTo>
                    <a:pt x="5259" y="7429"/>
                  </a:lnTo>
                  <a:lnTo>
                    <a:pt x="5082" y="7495"/>
                  </a:lnTo>
                  <a:lnTo>
                    <a:pt x="4902" y="7551"/>
                  </a:lnTo>
                  <a:lnTo>
                    <a:pt x="4717" y="7599"/>
                  </a:lnTo>
                  <a:lnTo>
                    <a:pt x="4530" y="7636"/>
                  </a:lnTo>
                  <a:lnTo>
                    <a:pt x="4338" y="7667"/>
                  </a:lnTo>
                  <a:lnTo>
                    <a:pt x="4145" y="7685"/>
                  </a:lnTo>
                  <a:lnTo>
                    <a:pt x="3948" y="7695"/>
                  </a:lnTo>
                  <a:lnTo>
                    <a:pt x="3849" y="7697"/>
                  </a:lnTo>
                  <a:close/>
                </a:path>
              </a:pathLst>
            </a:custGeom>
            <a:solidFill>
              <a:srgbClr val="3A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xmlns="" id="{E96ACB5D-C3B5-E982-2A8A-E309C66E6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-68" y="1522"/>
              <a:ext cx="2463" cy="2463"/>
            </a:xfrm>
            <a:custGeom>
              <a:avLst/>
              <a:gdLst>
                <a:gd name="T0" fmla="*/ 3411 w 7390"/>
                <a:gd name="T1" fmla="*/ 7379 h 7389"/>
                <a:gd name="T2" fmla="*/ 2862 w 7390"/>
                <a:gd name="T3" fmla="*/ 7295 h 7389"/>
                <a:gd name="T4" fmla="*/ 2342 w 7390"/>
                <a:gd name="T5" fmla="*/ 7132 h 7389"/>
                <a:gd name="T6" fmla="*/ 1857 w 7390"/>
                <a:gd name="T7" fmla="*/ 6899 h 7389"/>
                <a:gd name="T8" fmla="*/ 1415 w 7390"/>
                <a:gd name="T9" fmla="*/ 6601 h 7389"/>
                <a:gd name="T10" fmla="*/ 1022 w 7390"/>
                <a:gd name="T11" fmla="*/ 6242 h 7389"/>
                <a:gd name="T12" fmla="*/ 683 w 7390"/>
                <a:gd name="T13" fmla="*/ 5832 h 7389"/>
                <a:gd name="T14" fmla="*/ 405 w 7390"/>
                <a:gd name="T15" fmla="*/ 5375 h 7389"/>
                <a:gd name="T16" fmla="*/ 195 w 7390"/>
                <a:gd name="T17" fmla="*/ 4878 h 7389"/>
                <a:gd name="T18" fmla="*/ 58 w 7390"/>
                <a:gd name="T19" fmla="*/ 4348 h 7389"/>
                <a:gd name="T20" fmla="*/ 2 w 7390"/>
                <a:gd name="T21" fmla="*/ 3790 h 7389"/>
                <a:gd name="T22" fmla="*/ 10 w 7390"/>
                <a:gd name="T23" fmla="*/ 3411 h 7389"/>
                <a:gd name="T24" fmla="*/ 95 w 7390"/>
                <a:gd name="T25" fmla="*/ 2861 h 7389"/>
                <a:gd name="T26" fmla="*/ 257 w 7390"/>
                <a:gd name="T27" fmla="*/ 2341 h 7389"/>
                <a:gd name="T28" fmla="*/ 490 w 7390"/>
                <a:gd name="T29" fmla="*/ 1857 h 7389"/>
                <a:gd name="T30" fmla="*/ 790 w 7390"/>
                <a:gd name="T31" fmla="*/ 1415 h 7389"/>
                <a:gd name="T32" fmla="*/ 1147 w 7390"/>
                <a:gd name="T33" fmla="*/ 1021 h 7389"/>
                <a:gd name="T34" fmla="*/ 1557 w 7390"/>
                <a:gd name="T35" fmla="*/ 683 h 7389"/>
                <a:gd name="T36" fmla="*/ 2014 w 7390"/>
                <a:gd name="T37" fmla="*/ 405 h 7389"/>
                <a:gd name="T38" fmla="*/ 2511 w 7390"/>
                <a:gd name="T39" fmla="*/ 195 h 7389"/>
                <a:gd name="T40" fmla="*/ 3042 w 7390"/>
                <a:gd name="T41" fmla="*/ 58 h 7389"/>
                <a:gd name="T42" fmla="*/ 3600 w 7390"/>
                <a:gd name="T43" fmla="*/ 0 h 7389"/>
                <a:gd name="T44" fmla="*/ 3980 w 7390"/>
                <a:gd name="T45" fmla="*/ 10 h 7389"/>
                <a:gd name="T46" fmla="*/ 4529 w 7390"/>
                <a:gd name="T47" fmla="*/ 94 h 7389"/>
                <a:gd name="T48" fmla="*/ 5049 w 7390"/>
                <a:gd name="T49" fmla="*/ 257 h 7389"/>
                <a:gd name="T50" fmla="*/ 5532 w 7390"/>
                <a:gd name="T51" fmla="*/ 490 h 7389"/>
                <a:gd name="T52" fmla="*/ 5975 w 7390"/>
                <a:gd name="T53" fmla="*/ 788 h 7389"/>
                <a:gd name="T54" fmla="*/ 6369 w 7390"/>
                <a:gd name="T55" fmla="*/ 1147 h 7389"/>
                <a:gd name="T56" fmla="*/ 6708 w 7390"/>
                <a:gd name="T57" fmla="*/ 1557 h 7389"/>
                <a:gd name="T58" fmla="*/ 6986 w 7390"/>
                <a:gd name="T59" fmla="*/ 2014 h 7389"/>
                <a:gd name="T60" fmla="*/ 7196 w 7390"/>
                <a:gd name="T61" fmla="*/ 2511 h 7389"/>
                <a:gd name="T62" fmla="*/ 7333 w 7390"/>
                <a:gd name="T63" fmla="*/ 3041 h 7389"/>
                <a:gd name="T64" fmla="*/ 7389 w 7390"/>
                <a:gd name="T65" fmla="*/ 3599 h 7389"/>
                <a:gd name="T66" fmla="*/ 7379 w 7390"/>
                <a:gd name="T67" fmla="*/ 3978 h 7389"/>
                <a:gd name="T68" fmla="*/ 7295 w 7390"/>
                <a:gd name="T69" fmla="*/ 4528 h 7389"/>
                <a:gd name="T70" fmla="*/ 7134 w 7390"/>
                <a:gd name="T71" fmla="*/ 5048 h 7389"/>
                <a:gd name="T72" fmla="*/ 6899 w 7390"/>
                <a:gd name="T73" fmla="*/ 5532 h 7389"/>
                <a:gd name="T74" fmla="*/ 6601 w 7390"/>
                <a:gd name="T75" fmla="*/ 5974 h 7389"/>
                <a:gd name="T76" fmla="*/ 6243 w 7390"/>
                <a:gd name="T77" fmla="*/ 6368 h 7389"/>
                <a:gd name="T78" fmla="*/ 5832 w 7390"/>
                <a:gd name="T79" fmla="*/ 6707 h 7389"/>
                <a:gd name="T80" fmla="*/ 5375 w 7390"/>
                <a:gd name="T81" fmla="*/ 6984 h 7389"/>
                <a:gd name="T82" fmla="*/ 4879 w 7390"/>
                <a:gd name="T83" fmla="*/ 7194 h 7389"/>
                <a:gd name="T84" fmla="*/ 4349 w 7390"/>
                <a:gd name="T85" fmla="*/ 7331 h 7389"/>
                <a:gd name="T86" fmla="*/ 3791 w 7390"/>
                <a:gd name="T87" fmla="*/ 7389 h 7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390" h="7389">
                  <a:moveTo>
                    <a:pt x="3695" y="7389"/>
                  </a:moveTo>
                  <a:lnTo>
                    <a:pt x="3600" y="7389"/>
                  </a:lnTo>
                  <a:lnTo>
                    <a:pt x="3411" y="7379"/>
                  </a:lnTo>
                  <a:lnTo>
                    <a:pt x="3225" y="7360"/>
                  </a:lnTo>
                  <a:lnTo>
                    <a:pt x="3042" y="7331"/>
                  </a:lnTo>
                  <a:lnTo>
                    <a:pt x="2862" y="7295"/>
                  </a:lnTo>
                  <a:lnTo>
                    <a:pt x="2685" y="7249"/>
                  </a:lnTo>
                  <a:lnTo>
                    <a:pt x="2511" y="7194"/>
                  </a:lnTo>
                  <a:lnTo>
                    <a:pt x="2342" y="7132"/>
                  </a:lnTo>
                  <a:lnTo>
                    <a:pt x="2177" y="7063"/>
                  </a:lnTo>
                  <a:lnTo>
                    <a:pt x="2014" y="6984"/>
                  </a:lnTo>
                  <a:lnTo>
                    <a:pt x="1857" y="6899"/>
                  </a:lnTo>
                  <a:lnTo>
                    <a:pt x="1706" y="6807"/>
                  </a:lnTo>
                  <a:lnTo>
                    <a:pt x="1557" y="6707"/>
                  </a:lnTo>
                  <a:lnTo>
                    <a:pt x="1415" y="6601"/>
                  </a:lnTo>
                  <a:lnTo>
                    <a:pt x="1278" y="6487"/>
                  </a:lnTo>
                  <a:lnTo>
                    <a:pt x="1147" y="6368"/>
                  </a:lnTo>
                  <a:lnTo>
                    <a:pt x="1022" y="6242"/>
                  </a:lnTo>
                  <a:lnTo>
                    <a:pt x="902" y="6111"/>
                  </a:lnTo>
                  <a:lnTo>
                    <a:pt x="790" y="5974"/>
                  </a:lnTo>
                  <a:lnTo>
                    <a:pt x="683" y="5832"/>
                  </a:lnTo>
                  <a:lnTo>
                    <a:pt x="584" y="5685"/>
                  </a:lnTo>
                  <a:lnTo>
                    <a:pt x="490" y="5532"/>
                  </a:lnTo>
                  <a:lnTo>
                    <a:pt x="405" y="5375"/>
                  </a:lnTo>
                  <a:lnTo>
                    <a:pt x="327" y="5214"/>
                  </a:lnTo>
                  <a:lnTo>
                    <a:pt x="257" y="5048"/>
                  </a:lnTo>
                  <a:lnTo>
                    <a:pt x="195" y="4878"/>
                  </a:lnTo>
                  <a:lnTo>
                    <a:pt x="140" y="4706"/>
                  </a:lnTo>
                  <a:lnTo>
                    <a:pt x="95" y="4528"/>
                  </a:lnTo>
                  <a:lnTo>
                    <a:pt x="58" y="4348"/>
                  </a:lnTo>
                  <a:lnTo>
                    <a:pt x="31" y="4164"/>
                  </a:lnTo>
                  <a:lnTo>
                    <a:pt x="10" y="3978"/>
                  </a:lnTo>
                  <a:lnTo>
                    <a:pt x="2" y="3790"/>
                  </a:lnTo>
                  <a:lnTo>
                    <a:pt x="0" y="3695"/>
                  </a:lnTo>
                  <a:lnTo>
                    <a:pt x="2" y="3599"/>
                  </a:lnTo>
                  <a:lnTo>
                    <a:pt x="10" y="3411"/>
                  </a:lnTo>
                  <a:lnTo>
                    <a:pt x="31" y="3225"/>
                  </a:lnTo>
                  <a:lnTo>
                    <a:pt x="58" y="3041"/>
                  </a:lnTo>
                  <a:lnTo>
                    <a:pt x="95" y="2861"/>
                  </a:lnTo>
                  <a:lnTo>
                    <a:pt x="140" y="2683"/>
                  </a:lnTo>
                  <a:lnTo>
                    <a:pt x="195" y="2511"/>
                  </a:lnTo>
                  <a:lnTo>
                    <a:pt x="257" y="2341"/>
                  </a:lnTo>
                  <a:lnTo>
                    <a:pt x="327" y="2175"/>
                  </a:lnTo>
                  <a:lnTo>
                    <a:pt x="405" y="2014"/>
                  </a:lnTo>
                  <a:lnTo>
                    <a:pt x="490" y="1857"/>
                  </a:lnTo>
                  <a:lnTo>
                    <a:pt x="584" y="1704"/>
                  </a:lnTo>
                  <a:lnTo>
                    <a:pt x="683" y="1557"/>
                  </a:lnTo>
                  <a:lnTo>
                    <a:pt x="790" y="1415"/>
                  </a:lnTo>
                  <a:lnTo>
                    <a:pt x="902" y="1278"/>
                  </a:lnTo>
                  <a:lnTo>
                    <a:pt x="1022" y="1147"/>
                  </a:lnTo>
                  <a:lnTo>
                    <a:pt x="1147" y="1021"/>
                  </a:lnTo>
                  <a:lnTo>
                    <a:pt x="1278" y="902"/>
                  </a:lnTo>
                  <a:lnTo>
                    <a:pt x="1415" y="788"/>
                  </a:lnTo>
                  <a:lnTo>
                    <a:pt x="1557" y="683"/>
                  </a:lnTo>
                  <a:lnTo>
                    <a:pt x="1706" y="582"/>
                  </a:lnTo>
                  <a:lnTo>
                    <a:pt x="1857" y="490"/>
                  </a:lnTo>
                  <a:lnTo>
                    <a:pt x="2014" y="405"/>
                  </a:lnTo>
                  <a:lnTo>
                    <a:pt x="2175" y="327"/>
                  </a:lnTo>
                  <a:lnTo>
                    <a:pt x="2342" y="257"/>
                  </a:lnTo>
                  <a:lnTo>
                    <a:pt x="2511" y="195"/>
                  </a:lnTo>
                  <a:lnTo>
                    <a:pt x="2685" y="140"/>
                  </a:lnTo>
                  <a:lnTo>
                    <a:pt x="2862" y="94"/>
                  </a:lnTo>
                  <a:lnTo>
                    <a:pt x="3042" y="58"/>
                  </a:lnTo>
                  <a:lnTo>
                    <a:pt x="3225" y="29"/>
                  </a:lnTo>
                  <a:lnTo>
                    <a:pt x="3411" y="10"/>
                  </a:lnTo>
                  <a:lnTo>
                    <a:pt x="3600" y="0"/>
                  </a:lnTo>
                  <a:lnTo>
                    <a:pt x="3695" y="0"/>
                  </a:lnTo>
                  <a:lnTo>
                    <a:pt x="3791" y="0"/>
                  </a:lnTo>
                  <a:lnTo>
                    <a:pt x="3980" y="10"/>
                  </a:lnTo>
                  <a:lnTo>
                    <a:pt x="4166" y="29"/>
                  </a:lnTo>
                  <a:lnTo>
                    <a:pt x="4349" y="58"/>
                  </a:lnTo>
                  <a:lnTo>
                    <a:pt x="4529" y="94"/>
                  </a:lnTo>
                  <a:lnTo>
                    <a:pt x="4706" y="140"/>
                  </a:lnTo>
                  <a:lnTo>
                    <a:pt x="4879" y="195"/>
                  </a:lnTo>
                  <a:lnTo>
                    <a:pt x="5049" y="257"/>
                  </a:lnTo>
                  <a:lnTo>
                    <a:pt x="5214" y="327"/>
                  </a:lnTo>
                  <a:lnTo>
                    <a:pt x="5375" y="405"/>
                  </a:lnTo>
                  <a:lnTo>
                    <a:pt x="5532" y="490"/>
                  </a:lnTo>
                  <a:lnTo>
                    <a:pt x="5685" y="582"/>
                  </a:lnTo>
                  <a:lnTo>
                    <a:pt x="5833" y="683"/>
                  </a:lnTo>
                  <a:lnTo>
                    <a:pt x="5975" y="788"/>
                  </a:lnTo>
                  <a:lnTo>
                    <a:pt x="6111" y="902"/>
                  </a:lnTo>
                  <a:lnTo>
                    <a:pt x="6244" y="1021"/>
                  </a:lnTo>
                  <a:lnTo>
                    <a:pt x="6369" y="1147"/>
                  </a:lnTo>
                  <a:lnTo>
                    <a:pt x="6487" y="1278"/>
                  </a:lnTo>
                  <a:lnTo>
                    <a:pt x="6601" y="1415"/>
                  </a:lnTo>
                  <a:lnTo>
                    <a:pt x="6708" y="1557"/>
                  </a:lnTo>
                  <a:lnTo>
                    <a:pt x="6807" y="1704"/>
                  </a:lnTo>
                  <a:lnTo>
                    <a:pt x="6899" y="1857"/>
                  </a:lnTo>
                  <a:lnTo>
                    <a:pt x="6986" y="2014"/>
                  </a:lnTo>
                  <a:lnTo>
                    <a:pt x="7063" y="2175"/>
                  </a:lnTo>
                  <a:lnTo>
                    <a:pt x="7134" y="2341"/>
                  </a:lnTo>
                  <a:lnTo>
                    <a:pt x="7196" y="2511"/>
                  </a:lnTo>
                  <a:lnTo>
                    <a:pt x="7249" y="2683"/>
                  </a:lnTo>
                  <a:lnTo>
                    <a:pt x="7295" y="2861"/>
                  </a:lnTo>
                  <a:lnTo>
                    <a:pt x="7333" y="3041"/>
                  </a:lnTo>
                  <a:lnTo>
                    <a:pt x="7360" y="3225"/>
                  </a:lnTo>
                  <a:lnTo>
                    <a:pt x="7379" y="3411"/>
                  </a:lnTo>
                  <a:lnTo>
                    <a:pt x="7389" y="3599"/>
                  </a:lnTo>
                  <a:lnTo>
                    <a:pt x="7390" y="3695"/>
                  </a:lnTo>
                  <a:lnTo>
                    <a:pt x="7389" y="3790"/>
                  </a:lnTo>
                  <a:lnTo>
                    <a:pt x="7379" y="3978"/>
                  </a:lnTo>
                  <a:lnTo>
                    <a:pt x="7360" y="4164"/>
                  </a:lnTo>
                  <a:lnTo>
                    <a:pt x="7333" y="4348"/>
                  </a:lnTo>
                  <a:lnTo>
                    <a:pt x="7295" y="4528"/>
                  </a:lnTo>
                  <a:lnTo>
                    <a:pt x="7249" y="4706"/>
                  </a:lnTo>
                  <a:lnTo>
                    <a:pt x="7196" y="4878"/>
                  </a:lnTo>
                  <a:lnTo>
                    <a:pt x="7134" y="5048"/>
                  </a:lnTo>
                  <a:lnTo>
                    <a:pt x="7063" y="5214"/>
                  </a:lnTo>
                  <a:lnTo>
                    <a:pt x="6986" y="5375"/>
                  </a:lnTo>
                  <a:lnTo>
                    <a:pt x="6899" y="5532"/>
                  </a:lnTo>
                  <a:lnTo>
                    <a:pt x="6807" y="5685"/>
                  </a:lnTo>
                  <a:lnTo>
                    <a:pt x="6708" y="5832"/>
                  </a:lnTo>
                  <a:lnTo>
                    <a:pt x="6601" y="5974"/>
                  </a:lnTo>
                  <a:lnTo>
                    <a:pt x="6487" y="6111"/>
                  </a:lnTo>
                  <a:lnTo>
                    <a:pt x="6369" y="6242"/>
                  </a:lnTo>
                  <a:lnTo>
                    <a:pt x="6243" y="6368"/>
                  </a:lnTo>
                  <a:lnTo>
                    <a:pt x="6111" y="6487"/>
                  </a:lnTo>
                  <a:lnTo>
                    <a:pt x="5975" y="6601"/>
                  </a:lnTo>
                  <a:lnTo>
                    <a:pt x="5832" y="6707"/>
                  </a:lnTo>
                  <a:lnTo>
                    <a:pt x="5685" y="6807"/>
                  </a:lnTo>
                  <a:lnTo>
                    <a:pt x="5532" y="6899"/>
                  </a:lnTo>
                  <a:lnTo>
                    <a:pt x="5375" y="6984"/>
                  </a:lnTo>
                  <a:lnTo>
                    <a:pt x="5214" y="7063"/>
                  </a:lnTo>
                  <a:lnTo>
                    <a:pt x="5049" y="7132"/>
                  </a:lnTo>
                  <a:lnTo>
                    <a:pt x="4879" y="7194"/>
                  </a:lnTo>
                  <a:lnTo>
                    <a:pt x="4706" y="7249"/>
                  </a:lnTo>
                  <a:lnTo>
                    <a:pt x="4529" y="7295"/>
                  </a:lnTo>
                  <a:lnTo>
                    <a:pt x="4349" y="7331"/>
                  </a:lnTo>
                  <a:lnTo>
                    <a:pt x="4166" y="7360"/>
                  </a:lnTo>
                  <a:lnTo>
                    <a:pt x="3980" y="7379"/>
                  </a:lnTo>
                  <a:lnTo>
                    <a:pt x="3791" y="7389"/>
                  </a:lnTo>
                  <a:lnTo>
                    <a:pt x="3695" y="7389"/>
                  </a:lnTo>
                  <a:close/>
                </a:path>
              </a:pathLst>
            </a:custGeom>
            <a:solidFill>
              <a:srgbClr val="406A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xmlns="" id="{6C10D77C-B9A6-B7F6-70EE-BA7339650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-42" y="1548"/>
              <a:ext cx="2412" cy="2412"/>
            </a:xfrm>
            <a:custGeom>
              <a:avLst/>
              <a:gdLst>
                <a:gd name="T0" fmla="*/ 3340 w 7236"/>
                <a:gd name="T1" fmla="*/ 7225 h 7235"/>
                <a:gd name="T2" fmla="*/ 2802 w 7236"/>
                <a:gd name="T3" fmla="*/ 7143 h 7235"/>
                <a:gd name="T4" fmla="*/ 2293 w 7236"/>
                <a:gd name="T5" fmla="*/ 6985 h 7235"/>
                <a:gd name="T6" fmla="*/ 1819 w 7236"/>
                <a:gd name="T7" fmla="*/ 6756 h 7235"/>
                <a:gd name="T8" fmla="*/ 1385 w 7236"/>
                <a:gd name="T9" fmla="*/ 6463 h 7235"/>
                <a:gd name="T10" fmla="*/ 1001 w 7236"/>
                <a:gd name="T11" fmla="*/ 6112 h 7235"/>
                <a:gd name="T12" fmla="*/ 668 w 7236"/>
                <a:gd name="T13" fmla="*/ 5710 h 7235"/>
                <a:gd name="T14" fmla="*/ 396 w 7236"/>
                <a:gd name="T15" fmla="*/ 5264 h 7235"/>
                <a:gd name="T16" fmla="*/ 190 w 7236"/>
                <a:gd name="T17" fmla="*/ 4777 h 7235"/>
                <a:gd name="T18" fmla="*/ 56 w 7236"/>
                <a:gd name="T19" fmla="*/ 4257 h 7235"/>
                <a:gd name="T20" fmla="*/ 1 w 7236"/>
                <a:gd name="T21" fmla="*/ 3711 h 7235"/>
                <a:gd name="T22" fmla="*/ 11 w 7236"/>
                <a:gd name="T23" fmla="*/ 3340 h 7235"/>
                <a:gd name="T24" fmla="*/ 93 w 7236"/>
                <a:gd name="T25" fmla="*/ 2801 h 7235"/>
                <a:gd name="T26" fmla="*/ 252 w 7236"/>
                <a:gd name="T27" fmla="*/ 2293 h 7235"/>
                <a:gd name="T28" fmla="*/ 479 w 7236"/>
                <a:gd name="T29" fmla="*/ 1819 h 7235"/>
                <a:gd name="T30" fmla="*/ 773 w 7236"/>
                <a:gd name="T31" fmla="*/ 1385 h 7235"/>
                <a:gd name="T32" fmla="*/ 1123 w 7236"/>
                <a:gd name="T33" fmla="*/ 999 h 7235"/>
                <a:gd name="T34" fmla="*/ 1525 w 7236"/>
                <a:gd name="T35" fmla="*/ 668 h 7235"/>
                <a:gd name="T36" fmla="*/ 1973 w 7236"/>
                <a:gd name="T37" fmla="*/ 396 h 7235"/>
                <a:gd name="T38" fmla="*/ 2458 w 7236"/>
                <a:gd name="T39" fmla="*/ 190 h 7235"/>
                <a:gd name="T40" fmla="*/ 2978 w 7236"/>
                <a:gd name="T41" fmla="*/ 56 h 7235"/>
                <a:gd name="T42" fmla="*/ 3526 w 7236"/>
                <a:gd name="T43" fmla="*/ 1 h 7235"/>
                <a:gd name="T44" fmla="*/ 3896 w 7236"/>
                <a:gd name="T45" fmla="*/ 10 h 7235"/>
                <a:gd name="T46" fmla="*/ 4434 w 7236"/>
                <a:gd name="T47" fmla="*/ 92 h 7235"/>
                <a:gd name="T48" fmla="*/ 4944 w 7236"/>
                <a:gd name="T49" fmla="*/ 250 h 7235"/>
                <a:gd name="T50" fmla="*/ 5418 w 7236"/>
                <a:gd name="T51" fmla="*/ 479 h 7235"/>
                <a:gd name="T52" fmla="*/ 5850 w 7236"/>
                <a:gd name="T53" fmla="*/ 772 h 7235"/>
                <a:gd name="T54" fmla="*/ 6236 w 7236"/>
                <a:gd name="T55" fmla="*/ 1123 h 7235"/>
                <a:gd name="T56" fmla="*/ 6567 w 7236"/>
                <a:gd name="T57" fmla="*/ 1525 h 7235"/>
                <a:gd name="T58" fmla="*/ 6840 w 7236"/>
                <a:gd name="T59" fmla="*/ 1971 h 7235"/>
                <a:gd name="T60" fmla="*/ 7046 w 7236"/>
                <a:gd name="T61" fmla="*/ 2458 h 7235"/>
                <a:gd name="T62" fmla="*/ 7179 w 7236"/>
                <a:gd name="T63" fmla="*/ 2978 h 7235"/>
                <a:gd name="T64" fmla="*/ 7236 w 7236"/>
                <a:gd name="T65" fmla="*/ 3524 h 7235"/>
                <a:gd name="T66" fmla="*/ 7226 w 7236"/>
                <a:gd name="T67" fmla="*/ 3895 h 7235"/>
                <a:gd name="T68" fmla="*/ 7143 w 7236"/>
                <a:gd name="T69" fmla="*/ 4434 h 7235"/>
                <a:gd name="T70" fmla="*/ 6985 w 7236"/>
                <a:gd name="T71" fmla="*/ 4943 h 7235"/>
                <a:gd name="T72" fmla="*/ 6756 w 7236"/>
                <a:gd name="T73" fmla="*/ 5416 h 7235"/>
                <a:gd name="T74" fmla="*/ 6464 w 7236"/>
                <a:gd name="T75" fmla="*/ 5850 h 7235"/>
                <a:gd name="T76" fmla="*/ 6114 w 7236"/>
                <a:gd name="T77" fmla="*/ 6236 h 7235"/>
                <a:gd name="T78" fmla="*/ 5712 w 7236"/>
                <a:gd name="T79" fmla="*/ 6567 h 7235"/>
                <a:gd name="T80" fmla="*/ 5264 w 7236"/>
                <a:gd name="T81" fmla="*/ 6839 h 7235"/>
                <a:gd name="T82" fmla="*/ 4777 w 7236"/>
                <a:gd name="T83" fmla="*/ 7045 h 7235"/>
                <a:gd name="T84" fmla="*/ 4259 w 7236"/>
                <a:gd name="T85" fmla="*/ 7179 h 7235"/>
                <a:gd name="T86" fmla="*/ 3711 w 7236"/>
                <a:gd name="T87" fmla="*/ 7234 h 7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236" h="7235">
                  <a:moveTo>
                    <a:pt x="3618" y="7235"/>
                  </a:moveTo>
                  <a:lnTo>
                    <a:pt x="3526" y="7234"/>
                  </a:lnTo>
                  <a:lnTo>
                    <a:pt x="3340" y="7225"/>
                  </a:lnTo>
                  <a:lnTo>
                    <a:pt x="3158" y="7207"/>
                  </a:lnTo>
                  <a:lnTo>
                    <a:pt x="2978" y="7179"/>
                  </a:lnTo>
                  <a:lnTo>
                    <a:pt x="2802" y="7143"/>
                  </a:lnTo>
                  <a:lnTo>
                    <a:pt x="2628" y="7099"/>
                  </a:lnTo>
                  <a:lnTo>
                    <a:pt x="2458" y="7045"/>
                  </a:lnTo>
                  <a:lnTo>
                    <a:pt x="2293" y="6985"/>
                  </a:lnTo>
                  <a:lnTo>
                    <a:pt x="2130" y="6916"/>
                  </a:lnTo>
                  <a:lnTo>
                    <a:pt x="1973" y="6839"/>
                  </a:lnTo>
                  <a:lnTo>
                    <a:pt x="1819" y="6756"/>
                  </a:lnTo>
                  <a:lnTo>
                    <a:pt x="1669" y="6665"/>
                  </a:lnTo>
                  <a:lnTo>
                    <a:pt x="1525" y="6567"/>
                  </a:lnTo>
                  <a:lnTo>
                    <a:pt x="1385" y="6463"/>
                  </a:lnTo>
                  <a:lnTo>
                    <a:pt x="1251" y="6352"/>
                  </a:lnTo>
                  <a:lnTo>
                    <a:pt x="1123" y="6236"/>
                  </a:lnTo>
                  <a:lnTo>
                    <a:pt x="1001" y="6112"/>
                  </a:lnTo>
                  <a:lnTo>
                    <a:pt x="884" y="5984"/>
                  </a:lnTo>
                  <a:lnTo>
                    <a:pt x="773" y="5850"/>
                  </a:lnTo>
                  <a:lnTo>
                    <a:pt x="668" y="5710"/>
                  </a:lnTo>
                  <a:lnTo>
                    <a:pt x="570" y="5566"/>
                  </a:lnTo>
                  <a:lnTo>
                    <a:pt x="479" y="5416"/>
                  </a:lnTo>
                  <a:lnTo>
                    <a:pt x="396" y="5264"/>
                  </a:lnTo>
                  <a:lnTo>
                    <a:pt x="319" y="5105"/>
                  </a:lnTo>
                  <a:lnTo>
                    <a:pt x="252" y="4943"/>
                  </a:lnTo>
                  <a:lnTo>
                    <a:pt x="190" y="4777"/>
                  </a:lnTo>
                  <a:lnTo>
                    <a:pt x="138" y="4607"/>
                  </a:lnTo>
                  <a:lnTo>
                    <a:pt x="93" y="4434"/>
                  </a:lnTo>
                  <a:lnTo>
                    <a:pt x="56" y="4257"/>
                  </a:lnTo>
                  <a:lnTo>
                    <a:pt x="28" y="4078"/>
                  </a:lnTo>
                  <a:lnTo>
                    <a:pt x="11" y="3895"/>
                  </a:lnTo>
                  <a:lnTo>
                    <a:pt x="1" y="3711"/>
                  </a:lnTo>
                  <a:lnTo>
                    <a:pt x="0" y="3618"/>
                  </a:lnTo>
                  <a:lnTo>
                    <a:pt x="1" y="3524"/>
                  </a:lnTo>
                  <a:lnTo>
                    <a:pt x="11" y="3340"/>
                  </a:lnTo>
                  <a:lnTo>
                    <a:pt x="28" y="3157"/>
                  </a:lnTo>
                  <a:lnTo>
                    <a:pt x="56" y="2978"/>
                  </a:lnTo>
                  <a:lnTo>
                    <a:pt x="93" y="2801"/>
                  </a:lnTo>
                  <a:lnTo>
                    <a:pt x="138" y="2628"/>
                  </a:lnTo>
                  <a:lnTo>
                    <a:pt x="190" y="2458"/>
                  </a:lnTo>
                  <a:lnTo>
                    <a:pt x="252" y="2293"/>
                  </a:lnTo>
                  <a:lnTo>
                    <a:pt x="319" y="2130"/>
                  </a:lnTo>
                  <a:lnTo>
                    <a:pt x="396" y="1971"/>
                  </a:lnTo>
                  <a:lnTo>
                    <a:pt x="479" y="1819"/>
                  </a:lnTo>
                  <a:lnTo>
                    <a:pt x="570" y="1669"/>
                  </a:lnTo>
                  <a:lnTo>
                    <a:pt x="668" y="1525"/>
                  </a:lnTo>
                  <a:lnTo>
                    <a:pt x="773" y="1385"/>
                  </a:lnTo>
                  <a:lnTo>
                    <a:pt x="884" y="1251"/>
                  </a:lnTo>
                  <a:lnTo>
                    <a:pt x="1001" y="1123"/>
                  </a:lnTo>
                  <a:lnTo>
                    <a:pt x="1123" y="999"/>
                  </a:lnTo>
                  <a:lnTo>
                    <a:pt x="1251" y="883"/>
                  </a:lnTo>
                  <a:lnTo>
                    <a:pt x="1385" y="772"/>
                  </a:lnTo>
                  <a:lnTo>
                    <a:pt x="1525" y="668"/>
                  </a:lnTo>
                  <a:lnTo>
                    <a:pt x="1669" y="570"/>
                  </a:lnTo>
                  <a:lnTo>
                    <a:pt x="1819" y="479"/>
                  </a:lnTo>
                  <a:lnTo>
                    <a:pt x="1973" y="396"/>
                  </a:lnTo>
                  <a:lnTo>
                    <a:pt x="2130" y="319"/>
                  </a:lnTo>
                  <a:lnTo>
                    <a:pt x="2293" y="250"/>
                  </a:lnTo>
                  <a:lnTo>
                    <a:pt x="2458" y="190"/>
                  </a:lnTo>
                  <a:lnTo>
                    <a:pt x="2628" y="137"/>
                  </a:lnTo>
                  <a:lnTo>
                    <a:pt x="2802" y="92"/>
                  </a:lnTo>
                  <a:lnTo>
                    <a:pt x="2978" y="56"/>
                  </a:lnTo>
                  <a:lnTo>
                    <a:pt x="3158" y="29"/>
                  </a:lnTo>
                  <a:lnTo>
                    <a:pt x="3340" y="10"/>
                  </a:lnTo>
                  <a:lnTo>
                    <a:pt x="3526" y="1"/>
                  </a:lnTo>
                  <a:lnTo>
                    <a:pt x="3618" y="0"/>
                  </a:lnTo>
                  <a:lnTo>
                    <a:pt x="3711" y="1"/>
                  </a:lnTo>
                  <a:lnTo>
                    <a:pt x="3896" y="10"/>
                  </a:lnTo>
                  <a:lnTo>
                    <a:pt x="4079" y="29"/>
                  </a:lnTo>
                  <a:lnTo>
                    <a:pt x="4259" y="56"/>
                  </a:lnTo>
                  <a:lnTo>
                    <a:pt x="4434" y="92"/>
                  </a:lnTo>
                  <a:lnTo>
                    <a:pt x="4607" y="137"/>
                  </a:lnTo>
                  <a:lnTo>
                    <a:pt x="4777" y="190"/>
                  </a:lnTo>
                  <a:lnTo>
                    <a:pt x="4944" y="250"/>
                  </a:lnTo>
                  <a:lnTo>
                    <a:pt x="5105" y="319"/>
                  </a:lnTo>
                  <a:lnTo>
                    <a:pt x="5264" y="396"/>
                  </a:lnTo>
                  <a:lnTo>
                    <a:pt x="5418" y="479"/>
                  </a:lnTo>
                  <a:lnTo>
                    <a:pt x="5566" y="570"/>
                  </a:lnTo>
                  <a:lnTo>
                    <a:pt x="5712" y="668"/>
                  </a:lnTo>
                  <a:lnTo>
                    <a:pt x="5850" y="772"/>
                  </a:lnTo>
                  <a:lnTo>
                    <a:pt x="5984" y="883"/>
                  </a:lnTo>
                  <a:lnTo>
                    <a:pt x="6114" y="999"/>
                  </a:lnTo>
                  <a:lnTo>
                    <a:pt x="6236" y="1123"/>
                  </a:lnTo>
                  <a:lnTo>
                    <a:pt x="6353" y="1251"/>
                  </a:lnTo>
                  <a:lnTo>
                    <a:pt x="6464" y="1385"/>
                  </a:lnTo>
                  <a:lnTo>
                    <a:pt x="6567" y="1525"/>
                  </a:lnTo>
                  <a:lnTo>
                    <a:pt x="6665" y="1669"/>
                  </a:lnTo>
                  <a:lnTo>
                    <a:pt x="6756" y="1819"/>
                  </a:lnTo>
                  <a:lnTo>
                    <a:pt x="6840" y="1971"/>
                  </a:lnTo>
                  <a:lnTo>
                    <a:pt x="6916" y="2130"/>
                  </a:lnTo>
                  <a:lnTo>
                    <a:pt x="6985" y="2293"/>
                  </a:lnTo>
                  <a:lnTo>
                    <a:pt x="7046" y="2458"/>
                  </a:lnTo>
                  <a:lnTo>
                    <a:pt x="7099" y="2628"/>
                  </a:lnTo>
                  <a:lnTo>
                    <a:pt x="7143" y="2801"/>
                  </a:lnTo>
                  <a:lnTo>
                    <a:pt x="7179" y="2978"/>
                  </a:lnTo>
                  <a:lnTo>
                    <a:pt x="7207" y="3157"/>
                  </a:lnTo>
                  <a:lnTo>
                    <a:pt x="7226" y="3340"/>
                  </a:lnTo>
                  <a:lnTo>
                    <a:pt x="7236" y="3524"/>
                  </a:lnTo>
                  <a:lnTo>
                    <a:pt x="7236" y="3618"/>
                  </a:lnTo>
                  <a:lnTo>
                    <a:pt x="7236" y="3711"/>
                  </a:lnTo>
                  <a:lnTo>
                    <a:pt x="7226" y="3895"/>
                  </a:lnTo>
                  <a:lnTo>
                    <a:pt x="7207" y="4078"/>
                  </a:lnTo>
                  <a:lnTo>
                    <a:pt x="7179" y="4257"/>
                  </a:lnTo>
                  <a:lnTo>
                    <a:pt x="7143" y="4434"/>
                  </a:lnTo>
                  <a:lnTo>
                    <a:pt x="7099" y="4607"/>
                  </a:lnTo>
                  <a:lnTo>
                    <a:pt x="7046" y="4777"/>
                  </a:lnTo>
                  <a:lnTo>
                    <a:pt x="6985" y="4943"/>
                  </a:lnTo>
                  <a:lnTo>
                    <a:pt x="6916" y="5105"/>
                  </a:lnTo>
                  <a:lnTo>
                    <a:pt x="6840" y="5264"/>
                  </a:lnTo>
                  <a:lnTo>
                    <a:pt x="6756" y="5416"/>
                  </a:lnTo>
                  <a:lnTo>
                    <a:pt x="6665" y="5566"/>
                  </a:lnTo>
                  <a:lnTo>
                    <a:pt x="6567" y="5710"/>
                  </a:lnTo>
                  <a:lnTo>
                    <a:pt x="6464" y="5850"/>
                  </a:lnTo>
                  <a:lnTo>
                    <a:pt x="6353" y="5984"/>
                  </a:lnTo>
                  <a:lnTo>
                    <a:pt x="6236" y="6112"/>
                  </a:lnTo>
                  <a:lnTo>
                    <a:pt x="6114" y="6236"/>
                  </a:lnTo>
                  <a:lnTo>
                    <a:pt x="5984" y="6352"/>
                  </a:lnTo>
                  <a:lnTo>
                    <a:pt x="5850" y="6463"/>
                  </a:lnTo>
                  <a:lnTo>
                    <a:pt x="5712" y="6567"/>
                  </a:lnTo>
                  <a:lnTo>
                    <a:pt x="5566" y="6665"/>
                  </a:lnTo>
                  <a:lnTo>
                    <a:pt x="5418" y="6756"/>
                  </a:lnTo>
                  <a:lnTo>
                    <a:pt x="5264" y="6839"/>
                  </a:lnTo>
                  <a:lnTo>
                    <a:pt x="5105" y="6916"/>
                  </a:lnTo>
                  <a:lnTo>
                    <a:pt x="4944" y="6985"/>
                  </a:lnTo>
                  <a:lnTo>
                    <a:pt x="4777" y="7045"/>
                  </a:lnTo>
                  <a:lnTo>
                    <a:pt x="4607" y="7099"/>
                  </a:lnTo>
                  <a:lnTo>
                    <a:pt x="4434" y="7143"/>
                  </a:lnTo>
                  <a:lnTo>
                    <a:pt x="4259" y="7179"/>
                  </a:lnTo>
                  <a:lnTo>
                    <a:pt x="4079" y="7207"/>
                  </a:lnTo>
                  <a:lnTo>
                    <a:pt x="3896" y="7225"/>
                  </a:lnTo>
                  <a:lnTo>
                    <a:pt x="3711" y="7234"/>
                  </a:lnTo>
                  <a:lnTo>
                    <a:pt x="3618" y="7235"/>
                  </a:lnTo>
                  <a:close/>
                </a:path>
              </a:pathLst>
            </a:custGeom>
            <a:solidFill>
              <a:srgbClr val="4774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xmlns="" id="{A8E4F412-AC3D-E6E0-95F7-52285C19C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" y="1625"/>
              <a:ext cx="2259" cy="2258"/>
            </a:xfrm>
            <a:custGeom>
              <a:avLst/>
              <a:gdLst>
                <a:gd name="T0" fmla="*/ 3128 w 6775"/>
                <a:gd name="T1" fmla="*/ 6765 h 6775"/>
                <a:gd name="T2" fmla="*/ 2624 w 6775"/>
                <a:gd name="T3" fmla="*/ 6688 h 6775"/>
                <a:gd name="T4" fmla="*/ 2148 w 6775"/>
                <a:gd name="T5" fmla="*/ 6540 h 6775"/>
                <a:gd name="T6" fmla="*/ 1704 w 6775"/>
                <a:gd name="T7" fmla="*/ 6326 h 6775"/>
                <a:gd name="T8" fmla="*/ 1298 w 6775"/>
                <a:gd name="T9" fmla="*/ 6052 h 6775"/>
                <a:gd name="T10" fmla="*/ 938 w 6775"/>
                <a:gd name="T11" fmla="*/ 5724 h 6775"/>
                <a:gd name="T12" fmla="*/ 627 w 6775"/>
                <a:gd name="T13" fmla="*/ 5348 h 6775"/>
                <a:gd name="T14" fmla="*/ 372 w 6775"/>
                <a:gd name="T15" fmla="*/ 4929 h 6775"/>
                <a:gd name="T16" fmla="*/ 179 w 6775"/>
                <a:gd name="T17" fmla="*/ 4473 h 6775"/>
                <a:gd name="T18" fmla="*/ 53 w 6775"/>
                <a:gd name="T19" fmla="*/ 3987 h 6775"/>
                <a:gd name="T20" fmla="*/ 2 w 6775"/>
                <a:gd name="T21" fmla="*/ 3475 h 6775"/>
                <a:gd name="T22" fmla="*/ 10 w 6775"/>
                <a:gd name="T23" fmla="*/ 3127 h 6775"/>
                <a:gd name="T24" fmla="*/ 88 w 6775"/>
                <a:gd name="T25" fmla="*/ 2623 h 6775"/>
                <a:gd name="T26" fmla="*/ 236 w 6775"/>
                <a:gd name="T27" fmla="*/ 2146 h 6775"/>
                <a:gd name="T28" fmla="*/ 450 w 6775"/>
                <a:gd name="T29" fmla="*/ 1702 h 6775"/>
                <a:gd name="T30" fmla="*/ 725 w 6775"/>
                <a:gd name="T31" fmla="*/ 1298 h 6775"/>
                <a:gd name="T32" fmla="*/ 1052 w 6775"/>
                <a:gd name="T33" fmla="*/ 936 h 6775"/>
                <a:gd name="T34" fmla="*/ 1429 w 6775"/>
                <a:gd name="T35" fmla="*/ 625 h 6775"/>
                <a:gd name="T36" fmla="*/ 1847 w 6775"/>
                <a:gd name="T37" fmla="*/ 372 h 6775"/>
                <a:gd name="T38" fmla="*/ 2303 w 6775"/>
                <a:gd name="T39" fmla="*/ 179 h 6775"/>
                <a:gd name="T40" fmla="*/ 2789 w 6775"/>
                <a:gd name="T41" fmla="*/ 53 h 6775"/>
                <a:gd name="T42" fmla="*/ 3301 w 6775"/>
                <a:gd name="T43" fmla="*/ 2 h 6775"/>
                <a:gd name="T44" fmla="*/ 3648 w 6775"/>
                <a:gd name="T45" fmla="*/ 10 h 6775"/>
                <a:gd name="T46" fmla="*/ 4152 w 6775"/>
                <a:gd name="T47" fmla="*/ 87 h 6775"/>
                <a:gd name="T48" fmla="*/ 4629 w 6775"/>
                <a:gd name="T49" fmla="*/ 235 h 6775"/>
                <a:gd name="T50" fmla="*/ 5073 w 6775"/>
                <a:gd name="T51" fmla="*/ 449 h 6775"/>
                <a:gd name="T52" fmla="*/ 5479 w 6775"/>
                <a:gd name="T53" fmla="*/ 723 h 6775"/>
                <a:gd name="T54" fmla="*/ 5839 w 6775"/>
                <a:gd name="T55" fmla="*/ 1051 h 6775"/>
                <a:gd name="T56" fmla="*/ 6150 w 6775"/>
                <a:gd name="T57" fmla="*/ 1427 h 6775"/>
                <a:gd name="T58" fmla="*/ 6405 w 6775"/>
                <a:gd name="T59" fmla="*/ 1846 h 6775"/>
                <a:gd name="T60" fmla="*/ 6598 w 6775"/>
                <a:gd name="T61" fmla="*/ 2302 h 6775"/>
                <a:gd name="T62" fmla="*/ 6723 w 6775"/>
                <a:gd name="T63" fmla="*/ 2788 h 6775"/>
                <a:gd name="T64" fmla="*/ 6775 w 6775"/>
                <a:gd name="T65" fmla="*/ 3300 h 6775"/>
                <a:gd name="T66" fmla="*/ 6767 w 6775"/>
                <a:gd name="T67" fmla="*/ 3648 h 6775"/>
                <a:gd name="T68" fmla="*/ 6689 w 6775"/>
                <a:gd name="T69" fmla="*/ 4152 h 6775"/>
                <a:gd name="T70" fmla="*/ 6540 w 6775"/>
                <a:gd name="T71" fmla="*/ 4629 h 6775"/>
                <a:gd name="T72" fmla="*/ 6326 w 6775"/>
                <a:gd name="T73" fmla="*/ 5073 h 6775"/>
                <a:gd name="T74" fmla="*/ 6052 w 6775"/>
                <a:gd name="T75" fmla="*/ 5477 h 6775"/>
                <a:gd name="T76" fmla="*/ 5724 w 6775"/>
                <a:gd name="T77" fmla="*/ 5839 h 6775"/>
                <a:gd name="T78" fmla="*/ 5348 w 6775"/>
                <a:gd name="T79" fmla="*/ 6150 h 6775"/>
                <a:gd name="T80" fmla="*/ 4929 w 6775"/>
                <a:gd name="T81" fmla="*/ 6403 h 6775"/>
                <a:gd name="T82" fmla="*/ 4474 w 6775"/>
                <a:gd name="T83" fmla="*/ 6596 h 6775"/>
                <a:gd name="T84" fmla="*/ 3987 w 6775"/>
                <a:gd name="T85" fmla="*/ 6722 h 6775"/>
                <a:gd name="T86" fmla="*/ 3476 w 6775"/>
                <a:gd name="T87" fmla="*/ 6773 h 6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775" h="6775">
                  <a:moveTo>
                    <a:pt x="3388" y="6775"/>
                  </a:moveTo>
                  <a:lnTo>
                    <a:pt x="3301" y="6773"/>
                  </a:lnTo>
                  <a:lnTo>
                    <a:pt x="3128" y="6765"/>
                  </a:lnTo>
                  <a:lnTo>
                    <a:pt x="2957" y="6748"/>
                  </a:lnTo>
                  <a:lnTo>
                    <a:pt x="2790" y="6722"/>
                  </a:lnTo>
                  <a:lnTo>
                    <a:pt x="2624" y="6688"/>
                  </a:lnTo>
                  <a:lnTo>
                    <a:pt x="2462" y="6647"/>
                  </a:lnTo>
                  <a:lnTo>
                    <a:pt x="2303" y="6596"/>
                  </a:lnTo>
                  <a:lnTo>
                    <a:pt x="2148" y="6540"/>
                  </a:lnTo>
                  <a:lnTo>
                    <a:pt x="1995" y="6475"/>
                  </a:lnTo>
                  <a:lnTo>
                    <a:pt x="1847" y="6403"/>
                  </a:lnTo>
                  <a:lnTo>
                    <a:pt x="1704" y="6326"/>
                  </a:lnTo>
                  <a:lnTo>
                    <a:pt x="1564" y="6241"/>
                  </a:lnTo>
                  <a:lnTo>
                    <a:pt x="1429" y="6150"/>
                  </a:lnTo>
                  <a:lnTo>
                    <a:pt x="1298" y="6052"/>
                  </a:lnTo>
                  <a:lnTo>
                    <a:pt x="1173" y="5948"/>
                  </a:lnTo>
                  <a:lnTo>
                    <a:pt x="1052" y="5839"/>
                  </a:lnTo>
                  <a:lnTo>
                    <a:pt x="938" y="5724"/>
                  </a:lnTo>
                  <a:lnTo>
                    <a:pt x="828" y="5603"/>
                  </a:lnTo>
                  <a:lnTo>
                    <a:pt x="725" y="5477"/>
                  </a:lnTo>
                  <a:lnTo>
                    <a:pt x="627" y="5348"/>
                  </a:lnTo>
                  <a:lnTo>
                    <a:pt x="534" y="5212"/>
                  </a:lnTo>
                  <a:lnTo>
                    <a:pt x="450" y="5073"/>
                  </a:lnTo>
                  <a:lnTo>
                    <a:pt x="372" y="4929"/>
                  </a:lnTo>
                  <a:lnTo>
                    <a:pt x="300" y="4780"/>
                  </a:lnTo>
                  <a:lnTo>
                    <a:pt x="236" y="4629"/>
                  </a:lnTo>
                  <a:lnTo>
                    <a:pt x="179" y="4473"/>
                  </a:lnTo>
                  <a:lnTo>
                    <a:pt x="130" y="4314"/>
                  </a:lnTo>
                  <a:lnTo>
                    <a:pt x="88" y="4152"/>
                  </a:lnTo>
                  <a:lnTo>
                    <a:pt x="53" y="3987"/>
                  </a:lnTo>
                  <a:lnTo>
                    <a:pt x="28" y="3818"/>
                  </a:lnTo>
                  <a:lnTo>
                    <a:pt x="10" y="3648"/>
                  </a:lnTo>
                  <a:lnTo>
                    <a:pt x="2" y="3475"/>
                  </a:lnTo>
                  <a:lnTo>
                    <a:pt x="0" y="3388"/>
                  </a:lnTo>
                  <a:lnTo>
                    <a:pt x="2" y="3300"/>
                  </a:lnTo>
                  <a:lnTo>
                    <a:pt x="10" y="3127"/>
                  </a:lnTo>
                  <a:lnTo>
                    <a:pt x="28" y="2957"/>
                  </a:lnTo>
                  <a:lnTo>
                    <a:pt x="53" y="2788"/>
                  </a:lnTo>
                  <a:lnTo>
                    <a:pt x="88" y="2623"/>
                  </a:lnTo>
                  <a:lnTo>
                    <a:pt x="130" y="2461"/>
                  </a:lnTo>
                  <a:lnTo>
                    <a:pt x="179" y="2302"/>
                  </a:lnTo>
                  <a:lnTo>
                    <a:pt x="236" y="2146"/>
                  </a:lnTo>
                  <a:lnTo>
                    <a:pt x="300" y="1995"/>
                  </a:lnTo>
                  <a:lnTo>
                    <a:pt x="372" y="1846"/>
                  </a:lnTo>
                  <a:lnTo>
                    <a:pt x="450" y="1702"/>
                  </a:lnTo>
                  <a:lnTo>
                    <a:pt x="534" y="1563"/>
                  </a:lnTo>
                  <a:lnTo>
                    <a:pt x="627" y="1427"/>
                  </a:lnTo>
                  <a:lnTo>
                    <a:pt x="725" y="1298"/>
                  </a:lnTo>
                  <a:lnTo>
                    <a:pt x="827" y="1172"/>
                  </a:lnTo>
                  <a:lnTo>
                    <a:pt x="936" y="1051"/>
                  </a:lnTo>
                  <a:lnTo>
                    <a:pt x="1052" y="936"/>
                  </a:lnTo>
                  <a:lnTo>
                    <a:pt x="1173" y="827"/>
                  </a:lnTo>
                  <a:lnTo>
                    <a:pt x="1298" y="723"/>
                  </a:lnTo>
                  <a:lnTo>
                    <a:pt x="1429" y="625"/>
                  </a:lnTo>
                  <a:lnTo>
                    <a:pt x="1563" y="534"/>
                  </a:lnTo>
                  <a:lnTo>
                    <a:pt x="1703" y="449"/>
                  </a:lnTo>
                  <a:lnTo>
                    <a:pt x="1847" y="372"/>
                  </a:lnTo>
                  <a:lnTo>
                    <a:pt x="1995" y="300"/>
                  </a:lnTo>
                  <a:lnTo>
                    <a:pt x="2148" y="235"/>
                  </a:lnTo>
                  <a:lnTo>
                    <a:pt x="2303" y="179"/>
                  </a:lnTo>
                  <a:lnTo>
                    <a:pt x="2462" y="128"/>
                  </a:lnTo>
                  <a:lnTo>
                    <a:pt x="2624" y="87"/>
                  </a:lnTo>
                  <a:lnTo>
                    <a:pt x="2789" y="53"/>
                  </a:lnTo>
                  <a:lnTo>
                    <a:pt x="2957" y="28"/>
                  </a:lnTo>
                  <a:lnTo>
                    <a:pt x="3128" y="10"/>
                  </a:lnTo>
                  <a:lnTo>
                    <a:pt x="3301" y="2"/>
                  </a:lnTo>
                  <a:lnTo>
                    <a:pt x="3388" y="0"/>
                  </a:lnTo>
                  <a:lnTo>
                    <a:pt x="3476" y="2"/>
                  </a:lnTo>
                  <a:lnTo>
                    <a:pt x="3648" y="10"/>
                  </a:lnTo>
                  <a:lnTo>
                    <a:pt x="3820" y="28"/>
                  </a:lnTo>
                  <a:lnTo>
                    <a:pt x="3987" y="53"/>
                  </a:lnTo>
                  <a:lnTo>
                    <a:pt x="4152" y="87"/>
                  </a:lnTo>
                  <a:lnTo>
                    <a:pt x="4315" y="128"/>
                  </a:lnTo>
                  <a:lnTo>
                    <a:pt x="4474" y="179"/>
                  </a:lnTo>
                  <a:lnTo>
                    <a:pt x="4629" y="235"/>
                  </a:lnTo>
                  <a:lnTo>
                    <a:pt x="4780" y="300"/>
                  </a:lnTo>
                  <a:lnTo>
                    <a:pt x="4929" y="372"/>
                  </a:lnTo>
                  <a:lnTo>
                    <a:pt x="5073" y="449"/>
                  </a:lnTo>
                  <a:lnTo>
                    <a:pt x="5213" y="534"/>
                  </a:lnTo>
                  <a:lnTo>
                    <a:pt x="5348" y="625"/>
                  </a:lnTo>
                  <a:lnTo>
                    <a:pt x="5479" y="723"/>
                  </a:lnTo>
                  <a:lnTo>
                    <a:pt x="5604" y="827"/>
                  </a:lnTo>
                  <a:lnTo>
                    <a:pt x="5724" y="936"/>
                  </a:lnTo>
                  <a:lnTo>
                    <a:pt x="5839" y="1051"/>
                  </a:lnTo>
                  <a:lnTo>
                    <a:pt x="5948" y="1172"/>
                  </a:lnTo>
                  <a:lnTo>
                    <a:pt x="6052" y="1298"/>
                  </a:lnTo>
                  <a:lnTo>
                    <a:pt x="6150" y="1427"/>
                  </a:lnTo>
                  <a:lnTo>
                    <a:pt x="6241" y="1563"/>
                  </a:lnTo>
                  <a:lnTo>
                    <a:pt x="6326" y="1702"/>
                  </a:lnTo>
                  <a:lnTo>
                    <a:pt x="6405" y="1846"/>
                  </a:lnTo>
                  <a:lnTo>
                    <a:pt x="6476" y="1995"/>
                  </a:lnTo>
                  <a:lnTo>
                    <a:pt x="6540" y="2146"/>
                  </a:lnTo>
                  <a:lnTo>
                    <a:pt x="6598" y="2302"/>
                  </a:lnTo>
                  <a:lnTo>
                    <a:pt x="6647" y="2461"/>
                  </a:lnTo>
                  <a:lnTo>
                    <a:pt x="6689" y="2623"/>
                  </a:lnTo>
                  <a:lnTo>
                    <a:pt x="6723" y="2788"/>
                  </a:lnTo>
                  <a:lnTo>
                    <a:pt x="6749" y="2957"/>
                  </a:lnTo>
                  <a:lnTo>
                    <a:pt x="6767" y="3127"/>
                  </a:lnTo>
                  <a:lnTo>
                    <a:pt x="6775" y="3300"/>
                  </a:lnTo>
                  <a:lnTo>
                    <a:pt x="6775" y="3388"/>
                  </a:lnTo>
                  <a:lnTo>
                    <a:pt x="6775" y="3475"/>
                  </a:lnTo>
                  <a:lnTo>
                    <a:pt x="6767" y="3648"/>
                  </a:lnTo>
                  <a:lnTo>
                    <a:pt x="6749" y="3818"/>
                  </a:lnTo>
                  <a:lnTo>
                    <a:pt x="6723" y="3987"/>
                  </a:lnTo>
                  <a:lnTo>
                    <a:pt x="6689" y="4152"/>
                  </a:lnTo>
                  <a:lnTo>
                    <a:pt x="6647" y="4314"/>
                  </a:lnTo>
                  <a:lnTo>
                    <a:pt x="6598" y="4473"/>
                  </a:lnTo>
                  <a:lnTo>
                    <a:pt x="6540" y="4629"/>
                  </a:lnTo>
                  <a:lnTo>
                    <a:pt x="6476" y="4780"/>
                  </a:lnTo>
                  <a:lnTo>
                    <a:pt x="6405" y="4929"/>
                  </a:lnTo>
                  <a:lnTo>
                    <a:pt x="6326" y="5073"/>
                  </a:lnTo>
                  <a:lnTo>
                    <a:pt x="6241" y="5212"/>
                  </a:lnTo>
                  <a:lnTo>
                    <a:pt x="6150" y="5348"/>
                  </a:lnTo>
                  <a:lnTo>
                    <a:pt x="6052" y="5477"/>
                  </a:lnTo>
                  <a:lnTo>
                    <a:pt x="5948" y="5603"/>
                  </a:lnTo>
                  <a:lnTo>
                    <a:pt x="5839" y="5724"/>
                  </a:lnTo>
                  <a:lnTo>
                    <a:pt x="5724" y="5839"/>
                  </a:lnTo>
                  <a:lnTo>
                    <a:pt x="5604" y="5948"/>
                  </a:lnTo>
                  <a:lnTo>
                    <a:pt x="5479" y="6052"/>
                  </a:lnTo>
                  <a:lnTo>
                    <a:pt x="5348" y="6150"/>
                  </a:lnTo>
                  <a:lnTo>
                    <a:pt x="5213" y="6241"/>
                  </a:lnTo>
                  <a:lnTo>
                    <a:pt x="5073" y="6326"/>
                  </a:lnTo>
                  <a:lnTo>
                    <a:pt x="4929" y="6403"/>
                  </a:lnTo>
                  <a:lnTo>
                    <a:pt x="4780" y="6475"/>
                  </a:lnTo>
                  <a:lnTo>
                    <a:pt x="4629" y="6540"/>
                  </a:lnTo>
                  <a:lnTo>
                    <a:pt x="4474" y="6596"/>
                  </a:lnTo>
                  <a:lnTo>
                    <a:pt x="4315" y="6647"/>
                  </a:lnTo>
                  <a:lnTo>
                    <a:pt x="4152" y="6688"/>
                  </a:lnTo>
                  <a:lnTo>
                    <a:pt x="3987" y="6722"/>
                  </a:lnTo>
                  <a:lnTo>
                    <a:pt x="3820" y="6748"/>
                  </a:lnTo>
                  <a:lnTo>
                    <a:pt x="3648" y="6765"/>
                  </a:lnTo>
                  <a:lnTo>
                    <a:pt x="3476" y="6773"/>
                  </a:lnTo>
                  <a:lnTo>
                    <a:pt x="3388" y="6775"/>
                  </a:lnTo>
                  <a:close/>
                </a:path>
              </a:pathLst>
            </a:custGeom>
            <a:solidFill>
              <a:srgbClr val="3A5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xmlns="" id="{8EFB6592-F28E-9C31-3710-D42714AE4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" y="1876"/>
              <a:ext cx="1755" cy="1755"/>
            </a:xfrm>
            <a:custGeom>
              <a:avLst/>
              <a:gdLst>
                <a:gd name="T0" fmla="*/ 2565 w 5266"/>
                <a:gd name="T1" fmla="*/ 5265 h 5265"/>
                <a:gd name="T2" fmla="*/ 2232 w 5266"/>
                <a:gd name="T3" fmla="*/ 5236 h 5265"/>
                <a:gd name="T4" fmla="*/ 1728 w 5266"/>
                <a:gd name="T5" fmla="*/ 5107 h 5265"/>
                <a:gd name="T6" fmla="*/ 1269 w 5266"/>
                <a:gd name="T7" fmla="*/ 4885 h 5265"/>
                <a:gd name="T8" fmla="*/ 863 w 5266"/>
                <a:gd name="T9" fmla="*/ 4581 h 5265"/>
                <a:gd name="T10" fmla="*/ 523 w 5266"/>
                <a:gd name="T11" fmla="*/ 4208 h 5265"/>
                <a:gd name="T12" fmla="*/ 259 w 5266"/>
                <a:gd name="T13" fmla="*/ 3773 h 5265"/>
                <a:gd name="T14" fmla="*/ 82 w 5266"/>
                <a:gd name="T15" fmla="*/ 3291 h 5265"/>
                <a:gd name="T16" fmla="*/ 7 w 5266"/>
                <a:gd name="T17" fmla="*/ 2836 h 5265"/>
                <a:gd name="T18" fmla="*/ 0 w 5266"/>
                <a:gd name="T19" fmla="*/ 2633 h 5265"/>
                <a:gd name="T20" fmla="*/ 7 w 5266"/>
                <a:gd name="T21" fmla="*/ 2431 h 5265"/>
                <a:gd name="T22" fmla="*/ 82 w 5266"/>
                <a:gd name="T23" fmla="*/ 1974 h 5265"/>
                <a:gd name="T24" fmla="*/ 259 w 5266"/>
                <a:gd name="T25" fmla="*/ 1492 h 5265"/>
                <a:gd name="T26" fmla="*/ 523 w 5266"/>
                <a:gd name="T27" fmla="*/ 1057 h 5265"/>
                <a:gd name="T28" fmla="*/ 863 w 5266"/>
                <a:gd name="T29" fmla="*/ 684 h 5265"/>
                <a:gd name="T30" fmla="*/ 1269 w 5266"/>
                <a:gd name="T31" fmla="*/ 380 h 5265"/>
                <a:gd name="T32" fmla="*/ 1728 w 5266"/>
                <a:gd name="T33" fmla="*/ 158 h 5265"/>
                <a:gd name="T34" fmla="*/ 2232 w 5266"/>
                <a:gd name="T35" fmla="*/ 29 h 5265"/>
                <a:gd name="T36" fmla="*/ 2565 w 5266"/>
                <a:gd name="T37" fmla="*/ 0 h 5265"/>
                <a:gd name="T38" fmla="*/ 2702 w 5266"/>
                <a:gd name="T39" fmla="*/ 0 h 5265"/>
                <a:gd name="T40" fmla="*/ 3035 w 5266"/>
                <a:gd name="T41" fmla="*/ 29 h 5265"/>
                <a:gd name="T42" fmla="*/ 3539 w 5266"/>
                <a:gd name="T43" fmla="*/ 158 h 5265"/>
                <a:gd name="T44" fmla="*/ 3998 w 5266"/>
                <a:gd name="T45" fmla="*/ 380 h 5265"/>
                <a:gd name="T46" fmla="*/ 4403 w 5266"/>
                <a:gd name="T47" fmla="*/ 684 h 5265"/>
                <a:gd name="T48" fmla="*/ 4743 w 5266"/>
                <a:gd name="T49" fmla="*/ 1057 h 5265"/>
                <a:gd name="T50" fmla="*/ 5008 w 5266"/>
                <a:gd name="T51" fmla="*/ 1492 h 5265"/>
                <a:gd name="T52" fmla="*/ 5185 w 5266"/>
                <a:gd name="T53" fmla="*/ 1974 h 5265"/>
                <a:gd name="T54" fmla="*/ 5258 w 5266"/>
                <a:gd name="T55" fmla="*/ 2431 h 5265"/>
                <a:gd name="T56" fmla="*/ 5266 w 5266"/>
                <a:gd name="T57" fmla="*/ 2633 h 5265"/>
                <a:gd name="T58" fmla="*/ 5258 w 5266"/>
                <a:gd name="T59" fmla="*/ 2836 h 5265"/>
                <a:gd name="T60" fmla="*/ 5185 w 5266"/>
                <a:gd name="T61" fmla="*/ 3291 h 5265"/>
                <a:gd name="T62" fmla="*/ 5008 w 5266"/>
                <a:gd name="T63" fmla="*/ 3773 h 5265"/>
                <a:gd name="T64" fmla="*/ 4743 w 5266"/>
                <a:gd name="T65" fmla="*/ 4208 h 5265"/>
                <a:gd name="T66" fmla="*/ 4403 w 5266"/>
                <a:gd name="T67" fmla="*/ 4581 h 5265"/>
                <a:gd name="T68" fmla="*/ 3998 w 5266"/>
                <a:gd name="T69" fmla="*/ 4885 h 5265"/>
                <a:gd name="T70" fmla="*/ 3539 w 5266"/>
                <a:gd name="T71" fmla="*/ 5107 h 5265"/>
                <a:gd name="T72" fmla="*/ 3035 w 5266"/>
                <a:gd name="T73" fmla="*/ 5236 h 5265"/>
                <a:gd name="T74" fmla="*/ 2702 w 5266"/>
                <a:gd name="T75" fmla="*/ 5265 h 5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266" h="5265">
                  <a:moveTo>
                    <a:pt x="2633" y="5265"/>
                  </a:moveTo>
                  <a:lnTo>
                    <a:pt x="2565" y="5265"/>
                  </a:lnTo>
                  <a:lnTo>
                    <a:pt x="2431" y="5258"/>
                  </a:lnTo>
                  <a:lnTo>
                    <a:pt x="2232" y="5236"/>
                  </a:lnTo>
                  <a:lnTo>
                    <a:pt x="1976" y="5183"/>
                  </a:lnTo>
                  <a:lnTo>
                    <a:pt x="1728" y="5107"/>
                  </a:lnTo>
                  <a:lnTo>
                    <a:pt x="1492" y="5006"/>
                  </a:lnTo>
                  <a:lnTo>
                    <a:pt x="1269" y="4885"/>
                  </a:lnTo>
                  <a:lnTo>
                    <a:pt x="1058" y="4742"/>
                  </a:lnTo>
                  <a:lnTo>
                    <a:pt x="863" y="4581"/>
                  </a:lnTo>
                  <a:lnTo>
                    <a:pt x="684" y="4403"/>
                  </a:lnTo>
                  <a:lnTo>
                    <a:pt x="523" y="4208"/>
                  </a:lnTo>
                  <a:lnTo>
                    <a:pt x="382" y="3998"/>
                  </a:lnTo>
                  <a:lnTo>
                    <a:pt x="259" y="3773"/>
                  </a:lnTo>
                  <a:lnTo>
                    <a:pt x="160" y="3537"/>
                  </a:lnTo>
                  <a:lnTo>
                    <a:pt x="82" y="3291"/>
                  </a:lnTo>
                  <a:lnTo>
                    <a:pt x="30" y="3033"/>
                  </a:lnTo>
                  <a:lnTo>
                    <a:pt x="7" y="2836"/>
                  </a:lnTo>
                  <a:lnTo>
                    <a:pt x="1" y="2700"/>
                  </a:lnTo>
                  <a:lnTo>
                    <a:pt x="0" y="2633"/>
                  </a:lnTo>
                  <a:lnTo>
                    <a:pt x="1" y="2565"/>
                  </a:lnTo>
                  <a:lnTo>
                    <a:pt x="7" y="2431"/>
                  </a:lnTo>
                  <a:lnTo>
                    <a:pt x="30" y="2232"/>
                  </a:lnTo>
                  <a:lnTo>
                    <a:pt x="82" y="1974"/>
                  </a:lnTo>
                  <a:lnTo>
                    <a:pt x="160" y="1728"/>
                  </a:lnTo>
                  <a:lnTo>
                    <a:pt x="259" y="1492"/>
                  </a:lnTo>
                  <a:lnTo>
                    <a:pt x="382" y="1267"/>
                  </a:lnTo>
                  <a:lnTo>
                    <a:pt x="523" y="1057"/>
                  </a:lnTo>
                  <a:lnTo>
                    <a:pt x="684" y="863"/>
                  </a:lnTo>
                  <a:lnTo>
                    <a:pt x="863" y="684"/>
                  </a:lnTo>
                  <a:lnTo>
                    <a:pt x="1058" y="523"/>
                  </a:lnTo>
                  <a:lnTo>
                    <a:pt x="1269" y="380"/>
                  </a:lnTo>
                  <a:lnTo>
                    <a:pt x="1492" y="259"/>
                  </a:lnTo>
                  <a:lnTo>
                    <a:pt x="1728" y="158"/>
                  </a:lnTo>
                  <a:lnTo>
                    <a:pt x="1976" y="82"/>
                  </a:lnTo>
                  <a:lnTo>
                    <a:pt x="2232" y="29"/>
                  </a:lnTo>
                  <a:lnTo>
                    <a:pt x="2431" y="7"/>
                  </a:lnTo>
                  <a:lnTo>
                    <a:pt x="2565" y="0"/>
                  </a:lnTo>
                  <a:lnTo>
                    <a:pt x="2633" y="0"/>
                  </a:lnTo>
                  <a:lnTo>
                    <a:pt x="2702" y="0"/>
                  </a:lnTo>
                  <a:lnTo>
                    <a:pt x="2836" y="7"/>
                  </a:lnTo>
                  <a:lnTo>
                    <a:pt x="3035" y="29"/>
                  </a:lnTo>
                  <a:lnTo>
                    <a:pt x="3291" y="82"/>
                  </a:lnTo>
                  <a:lnTo>
                    <a:pt x="3539" y="158"/>
                  </a:lnTo>
                  <a:lnTo>
                    <a:pt x="3775" y="259"/>
                  </a:lnTo>
                  <a:lnTo>
                    <a:pt x="3998" y="380"/>
                  </a:lnTo>
                  <a:lnTo>
                    <a:pt x="4208" y="523"/>
                  </a:lnTo>
                  <a:lnTo>
                    <a:pt x="4403" y="684"/>
                  </a:lnTo>
                  <a:lnTo>
                    <a:pt x="4581" y="863"/>
                  </a:lnTo>
                  <a:lnTo>
                    <a:pt x="4743" y="1057"/>
                  </a:lnTo>
                  <a:lnTo>
                    <a:pt x="4885" y="1267"/>
                  </a:lnTo>
                  <a:lnTo>
                    <a:pt x="5008" y="1492"/>
                  </a:lnTo>
                  <a:lnTo>
                    <a:pt x="5107" y="1728"/>
                  </a:lnTo>
                  <a:lnTo>
                    <a:pt x="5185" y="1974"/>
                  </a:lnTo>
                  <a:lnTo>
                    <a:pt x="5237" y="2232"/>
                  </a:lnTo>
                  <a:lnTo>
                    <a:pt x="5258" y="2431"/>
                  </a:lnTo>
                  <a:lnTo>
                    <a:pt x="5266" y="2565"/>
                  </a:lnTo>
                  <a:lnTo>
                    <a:pt x="5266" y="2633"/>
                  </a:lnTo>
                  <a:lnTo>
                    <a:pt x="5266" y="2700"/>
                  </a:lnTo>
                  <a:lnTo>
                    <a:pt x="5258" y="2836"/>
                  </a:lnTo>
                  <a:lnTo>
                    <a:pt x="5237" y="3033"/>
                  </a:lnTo>
                  <a:lnTo>
                    <a:pt x="5185" y="3291"/>
                  </a:lnTo>
                  <a:lnTo>
                    <a:pt x="5107" y="3537"/>
                  </a:lnTo>
                  <a:lnTo>
                    <a:pt x="5008" y="3773"/>
                  </a:lnTo>
                  <a:lnTo>
                    <a:pt x="4885" y="3998"/>
                  </a:lnTo>
                  <a:lnTo>
                    <a:pt x="4743" y="4208"/>
                  </a:lnTo>
                  <a:lnTo>
                    <a:pt x="4581" y="4403"/>
                  </a:lnTo>
                  <a:lnTo>
                    <a:pt x="4403" y="4581"/>
                  </a:lnTo>
                  <a:lnTo>
                    <a:pt x="4208" y="4742"/>
                  </a:lnTo>
                  <a:lnTo>
                    <a:pt x="3998" y="4885"/>
                  </a:lnTo>
                  <a:lnTo>
                    <a:pt x="3775" y="5006"/>
                  </a:lnTo>
                  <a:lnTo>
                    <a:pt x="3539" y="5107"/>
                  </a:lnTo>
                  <a:lnTo>
                    <a:pt x="3291" y="5183"/>
                  </a:lnTo>
                  <a:lnTo>
                    <a:pt x="3035" y="5236"/>
                  </a:lnTo>
                  <a:lnTo>
                    <a:pt x="2836" y="5258"/>
                  </a:lnTo>
                  <a:lnTo>
                    <a:pt x="2702" y="5265"/>
                  </a:lnTo>
                  <a:lnTo>
                    <a:pt x="2633" y="5265"/>
                  </a:lnTo>
                  <a:close/>
                </a:path>
              </a:pathLst>
            </a:custGeom>
            <a:solidFill>
              <a:srgbClr val="1E2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xmlns="" id="{59124880-895E-8618-5DF8-E804C0AF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" y="1902"/>
              <a:ext cx="1705" cy="1704"/>
            </a:xfrm>
            <a:custGeom>
              <a:avLst/>
              <a:gdLst>
                <a:gd name="T0" fmla="*/ 5112 w 5113"/>
                <a:gd name="T1" fmla="*/ 2689 h 5113"/>
                <a:gd name="T2" fmla="*/ 5034 w 5113"/>
                <a:gd name="T3" fmla="*/ 3196 h 5113"/>
                <a:gd name="T4" fmla="*/ 4863 w 5113"/>
                <a:gd name="T5" fmla="*/ 3665 h 5113"/>
                <a:gd name="T6" fmla="*/ 4606 w 5113"/>
                <a:gd name="T7" fmla="*/ 4086 h 5113"/>
                <a:gd name="T8" fmla="*/ 4276 w 5113"/>
                <a:gd name="T9" fmla="*/ 4449 h 5113"/>
                <a:gd name="T10" fmla="*/ 3883 w 5113"/>
                <a:gd name="T11" fmla="*/ 4744 h 5113"/>
                <a:gd name="T12" fmla="*/ 3437 w 5113"/>
                <a:gd name="T13" fmla="*/ 4959 h 5113"/>
                <a:gd name="T14" fmla="*/ 2947 w 5113"/>
                <a:gd name="T15" fmla="*/ 5084 h 5113"/>
                <a:gd name="T16" fmla="*/ 2557 w 5113"/>
                <a:gd name="T17" fmla="*/ 5113 h 5113"/>
                <a:gd name="T18" fmla="*/ 2168 w 5113"/>
                <a:gd name="T19" fmla="*/ 5084 h 5113"/>
                <a:gd name="T20" fmla="*/ 1678 w 5113"/>
                <a:gd name="T21" fmla="*/ 4959 h 5113"/>
                <a:gd name="T22" fmla="*/ 1232 w 5113"/>
                <a:gd name="T23" fmla="*/ 4744 h 5113"/>
                <a:gd name="T24" fmla="*/ 837 w 5113"/>
                <a:gd name="T25" fmla="*/ 4449 h 5113"/>
                <a:gd name="T26" fmla="*/ 507 w 5113"/>
                <a:gd name="T27" fmla="*/ 4086 h 5113"/>
                <a:gd name="T28" fmla="*/ 252 w 5113"/>
                <a:gd name="T29" fmla="*/ 3665 h 5113"/>
                <a:gd name="T30" fmla="*/ 81 w 5113"/>
                <a:gd name="T31" fmla="*/ 3196 h 5113"/>
                <a:gd name="T32" fmla="*/ 3 w 5113"/>
                <a:gd name="T33" fmla="*/ 2689 h 5113"/>
                <a:gd name="T34" fmla="*/ 3 w 5113"/>
                <a:gd name="T35" fmla="*/ 2424 h 5113"/>
                <a:gd name="T36" fmla="*/ 81 w 5113"/>
                <a:gd name="T37" fmla="*/ 1917 h 5113"/>
                <a:gd name="T38" fmla="*/ 252 w 5113"/>
                <a:gd name="T39" fmla="*/ 1448 h 5113"/>
                <a:gd name="T40" fmla="*/ 507 w 5113"/>
                <a:gd name="T41" fmla="*/ 1027 h 5113"/>
                <a:gd name="T42" fmla="*/ 837 w 5113"/>
                <a:gd name="T43" fmla="*/ 664 h 5113"/>
                <a:gd name="T44" fmla="*/ 1232 w 5113"/>
                <a:gd name="T45" fmla="*/ 369 h 5113"/>
                <a:gd name="T46" fmla="*/ 1678 w 5113"/>
                <a:gd name="T47" fmla="*/ 154 h 5113"/>
                <a:gd name="T48" fmla="*/ 2168 w 5113"/>
                <a:gd name="T49" fmla="*/ 29 h 5113"/>
                <a:gd name="T50" fmla="*/ 2557 w 5113"/>
                <a:gd name="T51" fmla="*/ 0 h 5113"/>
                <a:gd name="T52" fmla="*/ 2947 w 5113"/>
                <a:gd name="T53" fmla="*/ 29 h 5113"/>
                <a:gd name="T54" fmla="*/ 3437 w 5113"/>
                <a:gd name="T55" fmla="*/ 154 h 5113"/>
                <a:gd name="T56" fmla="*/ 3883 w 5113"/>
                <a:gd name="T57" fmla="*/ 369 h 5113"/>
                <a:gd name="T58" fmla="*/ 4276 w 5113"/>
                <a:gd name="T59" fmla="*/ 664 h 5113"/>
                <a:gd name="T60" fmla="*/ 4606 w 5113"/>
                <a:gd name="T61" fmla="*/ 1027 h 5113"/>
                <a:gd name="T62" fmla="*/ 4863 w 5113"/>
                <a:gd name="T63" fmla="*/ 1448 h 5113"/>
                <a:gd name="T64" fmla="*/ 5034 w 5113"/>
                <a:gd name="T65" fmla="*/ 1917 h 5113"/>
                <a:gd name="T66" fmla="*/ 5112 w 5113"/>
                <a:gd name="T67" fmla="*/ 2424 h 5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13" h="5113">
                  <a:moveTo>
                    <a:pt x="5113" y="2557"/>
                  </a:moveTo>
                  <a:lnTo>
                    <a:pt x="5112" y="2689"/>
                  </a:lnTo>
                  <a:lnTo>
                    <a:pt x="5086" y="2947"/>
                  </a:lnTo>
                  <a:lnTo>
                    <a:pt x="5034" y="3196"/>
                  </a:lnTo>
                  <a:lnTo>
                    <a:pt x="4959" y="3436"/>
                  </a:lnTo>
                  <a:lnTo>
                    <a:pt x="4863" y="3665"/>
                  </a:lnTo>
                  <a:lnTo>
                    <a:pt x="4744" y="3883"/>
                  </a:lnTo>
                  <a:lnTo>
                    <a:pt x="4606" y="4086"/>
                  </a:lnTo>
                  <a:lnTo>
                    <a:pt x="4451" y="4276"/>
                  </a:lnTo>
                  <a:lnTo>
                    <a:pt x="4276" y="4449"/>
                  </a:lnTo>
                  <a:lnTo>
                    <a:pt x="4088" y="4606"/>
                  </a:lnTo>
                  <a:lnTo>
                    <a:pt x="3883" y="4744"/>
                  </a:lnTo>
                  <a:lnTo>
                    <a:pt x="3666" y="4862"/>
                  </a:lnTo>
                  <a:lnTo>
                    <a:pt x="3437" y="4959"/>
                  </a:lnTo>
                  <a:lnTo>
                    <a:pt x="3196" y="5034"/>
                  </a:lnTo>
                  <a:lnTo>
                    <a:pt x="2947" y="5084"/>
                  </a:lnTo>
                  <a:lnTo>
                    <a:pt x="2689" y="5110"/>
                  </a:lnTo>
                  <a:lnTo>
                    <a:pt x="2557" y="5113"/>
                  </a:lnTo>
                  <a:lnTo>
                    <a:pt x="2426" y="5110"/>
                  </a:lnTo>
                  <a:lnTo>
                    <a:pt x="2168" y="5084"/>
                  </a:lnTo>
                  <a:lnTo>
                    <a:pt x="1917" y="5034"/>
                  </a:lnTo>
                  <a:lnTo>
                    <a:pt x="1678" y="4959"/>
                  </a:lnTo>
                  <a:lnTo>
                    <a:pt x="1448" y="4862"/>
                  </a:lnTo>
                  <a:lnTo>
                    <a:pt x="1232" y="4744"/>
                  </a:lnTo>
                  <a:lnTo>
                    <a:pt x="1027" y="4606"/>
                  </a:lnTo>
                  <a:lnTo>
                    <a:pt x="837" y="4449"/>
                  </a:lnTo>
                  <a:lnTo>
                    <a:pt x="664" y="4276"/>
                  </a:lnTo>
                  <a:lnTo>
                    <a:pt x="507" y="4086"/>
                  </a:lnTo>
                  <a:lnTo>
                    <a:pt x="370" y="3883"/>
                  </a:lnTo>
                  <a:lnTo>
                    <a:pt x="252" y="3665"/>
                  </a:lnTo>
                  <a:lnTo>
                    <a:pt x="154" y="3436"/>
                  </a:lnTo>
                  <a:lnTo>
                    <a:pt x="81" y="3196"/>
                  </a:lnTo>
                  <a:lnTo>
                    <a:pt x="29" y="2947"/>
                  </a:lnTo>
                  <a:lnTo>
                    <a:pt x="3" y="2689"/>
                  </a:lnTo>
                  <a:lnTo>
                    <a:pt x="0" y="2557"/>
                  </a:lnTo>
                  <a:lnTo>
                    <a:pt x="3" y="2424"/>
                  </a:lnTo>
                  <a:lnTo>
                    <a:pt x="29" y="2166"/>
                  </a:lnTo>
                  <a:lnTo>
                    <a:pt x="81" y="1917"/>
                  </a:lnTo>
                  <a:lnTo>
                    <a:pt x="154" y="1677"/>
                  </a:lnTo>
                  <a:lnTo>
                    <a:pt x="252" y="1448"/>
                  </a:lnTo>
                  <a:lnTo>
                    <a:pt x="370" y="1230"/>
                  </a:lnTo>
                  <a:lnTo>
                    <a:pt x="507" y="1027"/>
                  </a:lnTo>
                  <a:lnTo>
                    <a:pt x="664" y="837"/>
                  </a:lnTo>
                  <a:lnTo>
                    <a:pt x="837" y="664"/>
                  </a:lnTo>
                  <a:lnTo>
                    <a:pt x="1027" y="507"/>
                  </a:lnTo>
                  <a:lnTo>
                    <a:pt x="1232" y="369"/>
                  </a:lnTo>
                  <a:lnTo>
                    <a:pt x="1448" y="251"/>
                  </a:lnTo>
                  <a:lnTo>
                    <a:pt x="1678" y="154"/>
                  </a:lnTo>
                  <a:lnTo>
                    <a:pt x="1917" y="79"/>
                  </a:lnTo>
                  <a:lnTo>
                    <a:pt x="2168" y="29"/>
                  </a:lnTo>
                  <a:lnTo>
                    <a:pt x="2426" y="3"/>
                  </a:lnTo>
                  <a:lnTo>
                    <a:pt x="2557" y="0"/>
                  </a:lnTo>
                  <a:lnTo>
                    <a:pt x="2689" y="3"/>
                  </a:lnTo>
                  <a:lnTo>
                    <a:pt x="2947" y="29"/>
                  </a:lnTo>
                  <a:lnTo>
                    <a:pt x="3196" y="79"/>
                  </a:lnTo>
                  <a:lnTo>
                    <a:pt x="3437" y="154"/>
                  </a:lnTo>
                  <a:lnTo>
                    <a:pt x="3666" y="251"/>
                  </a:lnTo>
                  <a:lnTo>
                    <a:pt x="3883" y="369"/>
                  </a:lnTo>
                  <a:lnTo>
                    <a:pt x="4088" y="507"/>
                  </a:lnTo>
                  <a:lnTo>
                    <a:pt x="4276" y="664"/>
                  </a:lnTo>
                  <a:lnTo>
                    <a:pt x="4451" y="837"/>
                  </a:lnTo>
                  <a:lnTo>
                    <a:pt x="4606" y="1027"/>
                  </a:lnTo>
                  <a:lnTo>
                    <a:pt x="4744" y="1230"/>
                  </a:lnTo>
                  <a:lnTo>
                    <a:pt x="4863" y="1448"/>
                  </a:lnTo>
                  <a:lnTo>
                    <a:pt x="4959" y="1677"/>
                  </a:lnTo>
                  <a:lnTo>
                    <a:pt x="5034" y="1917"/>
                  </a:lnTo>
                  <a:lnTo>
                    <a:pt x="5086" y="2166"/>
                  </a:lnTo>
                  <a:lnTo>
                    <a:pt x="5112" y="2424"/>
                  </a:lnTo>
                  <a:lnTo>
                    <a:pt x="5113" y="2557"/>
                  </a:lnTo>
                  <a:close/>
                </a:path>
              </a:pathLst>
            </a:custGeom>
            <a:solidFill>
              <a:srgbClr val="26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xmlns="" id="{386C3637-A388-FA44-DEAC-D6CFAC4E2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1928"/>
              <a:ext cx="1653" cy="1652"/>
            </a:xfrm>
            <a:custGeom>
              <a:avLst/>
              <a:gdLst>
                <a:gd name="T0" fmla="*/ 2352 w 4959"/>
                <a:gd name="T1" fmla="*/ 4956 h 4957"/>
                <a:gd name="T2" fmla="*/ 1859 w 4959"/>
                <a:gd name="T3" fmla="*/ 4881 h 4957"/>
                <a:gd name="T4" fmla="*/ 1404 w 4959"/>
                <a:gd name="T5" fmla="*/ 4714 h 4957"/>
                <a:gd name="T6" fmla="*/ 997 w 4959"/>
                <a:gd name="T7" fmla="*/ 4466 h 4957"/>
                <a:gd name="T8" fmla="*/ 644 w 4959"/>
                <a:gd name="T9" fmla="*/ 4145 h 4957"/>
                <a:gd name="T10" fmla="*/ 359 w 4959"/>
                <a:gd name="T11" fmla="*/ 3763 h 4957"/>
                <a:gd name="T12" fmla="*/ 150 w 4959"/>
                <a:gd name="T13" fmla="*/ 3331 h 4957"/>
                <a:gd name="T14" fmla="*/ 27 w 4959"/>
                <a:gd name="T15" fmla="*/ 2856 h 4957"/>
                <a:gd name="T16" fmla="*/ 0 w 4959"/>
                <a:gd name="T17" fmla="*/ 2479 h 4957"/>
                <a:gd name="T18" fmla="*/ 27 w 4959"/>
                <a:gd name="T19" fmla="*/ 2101 h 4957"/>
                <a:gd name="T20" fmla="*/ 150 w 4959"/>
                <a:gd name="T21" fmla="*/ 1626 h 4957"/>
                <a:gd name="T22" fmla="*/ 359 w 4959"/>
                <a:gd name="T23" fmla="*/ 1194 h 4957"/>
                <a:gd name="T24" fmla="*/ 644 w 4959"/>
                <a:gd name="T25" fmla="*/ 812 h 4957"/>
                <a:gd name="T26" fmla="*/ 997 w 4959"/>
                <a:gd name="T27" fmla="*/ 491 h 4957"/>
                <a:gd name="T28" fmla="*/ 1404 w 4959"/>
                <a:gd name="T29" fmla="*/ 243 h 4957"/>
                <a:gd name="T30" fmla="*/ 1859 w 4959"/>
                <a:gd name="T31" fmla="*/ 76 h 4957"/>
                <a:gd name="T32" fmla="*/ 2352 w 4959"/>
                <a:gd name="T33" fmla="*/ 1 h 4957"/>
                <a:gd name="T34" fmla="*/ 2607 w 4959"/>
                <a:gd name="T35" fmla="*/ 1 h 4957"/>
                <a:gd name="T36" fmla="*/ 3098 w 4959"/>
                <a:gd name="T37" fmla="*/ 76 h 4957"/>
                <a:gd name="T38" fmla="*/ 3553 w 4959"/>
                <a:gd name="T39" fmla="*/ 243 h 4957"/>
                <a:gd name="T40" fmla="*/ 3962 w 4959"/>
                <a:gd name="T41" fmla="*/ 491 h 4957"/>
                <a:gd name="T42" fmla="*/ 4315 w 4959"/>
                <a:gd name="T43" fmla="*/ 812 h 4957"/>
                <a:gd name="T44" fmla="*/ 4600 w 4959"/>
                <a:gd name="T45" fmla="*/ 1194 h 4957"/>
                <a:gd name="T46" fmla="*/ 4809 w 4959"/>
                <a:gd name="T47" fmla="*/ 1626 h 4957"/>
                <a:gd name="T48" fmla="*/ 4931 w 4959"/>
                <a:gd name="T49" fmla="*/ 2101 h 4957"/>
                <a:gd name="T50" fmla="*/ 4959 w 4959"/>
                <a:gd name="T51" fmla="*/ 2479 h 4957"/>
                <a:gd name="T52" fmla="*/ 4931 w 4959"/>
                <a:gd name="T53" fmla="*/ 2856 h 4957"/>
                <a:gd name="T54" fmla="*/ 4809 w 4959"/>
                <a:gd name="T55" fmla="*/ 3331 h 4957"/>
                <a:gd name="T56" fmla="*/ 4600 w 4959"/>
                <a:gd name="T57" fmla="*/ 3763 h 4957"/>
                <a:gd name="T58" fmla="*/ 4315 w 4959"/>
                <a:gd name="T59" fmla="*/ 4145 h 4957"/>
                <a:gd name="T60" fmla="*/ 3962 w 4959"/>
                <a:gd name="T61" fmla="*/ 4466 h 4957"/>
                <a:gd name="T62" fmla="*/ 3553 w 4959"/>
                <a:gd name="T63" fmla="*/ 4714 h 4957"/>
                <a:gd name="T64" fmla="*/ 3098 w 4959"/>
                <a:gd name="T65" fmla="*/ 4881 h 4957"/>
                <a:gd name="T66" fmla="*/ 2607 w 4959"/>
                <a:gd name="T67" fmla="*/ 4956 h 4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59" h="4957">
                  <a:moveTo>
                    <a:pt x="2479" y="4957"/>
                  </a:moveTo>
                  <a:lnTo>
                    <a:pt x="2352" y="4956"/>
                  </a:lnTo>
                  <a:lnTo>
                    <a:pt x="2101" y="4930"/>
                  </a:lnTo>
                  <a:lnTo>
                    <a:pt x="1859" y="4881"/>
                  </a:lnTo>
                  <a:lnTo>
                    <a:pt x="1627" y="4807"/>
                  </a:lnTo>
                  <a:lnTo>
                    <a:pt x="1404" y="4714"/>
                  </a:lnTo>
                  <a:lnTo>
                    <a:pt x="1194" y="4599"/>
                  </a:lnTo>
                  <a:lnTo>
                    <a:pt x="997" y="4466"/>
                  </a:lnTo>
                  <a:lnTo>
                    <a:pt x="812" y="4313"/>
                  </a:lnTo>
                  <a:lnTo>
                    <a:pt x="644" y="4145"/>
                  </a:lnTo>
                  <a:lnTo>
                    <a:pt x="493" y="3962"/>
                  </a:lnTo>
                  <a:lnTo>
                    <a:pt x="359" y="3763"/>
                  </a:lnTo>
                  <a:lnTo>
                    <a:pt x="243" y="3553"/>
                  </a:lnTo>
                  <a:lnTo>
                    <a:pt x="150" y="3331"/>
                  </a:lnTo>
                  <a:lnTo>
                    <a:pt x="76" y="3098"/>
                  </a:lnTo>
                  <a:lnTo>
                    <a:pt x="27" y="2856"/>
                  </a:lnTo>
                  <a:lnTo>
                    <a:pt x="1" y="2607"/>
                  </a:lnTo>
                  <a:lnTo>
                    <a:pt x="0" y="2479"/>
                  </a:lnTo>
                  <a:lnTo>
                    <a:pt x="1" y="2350"/>
                  </a:lnTo>
                  <a:lnTo>
                    <a:pt x="27" y="2101"/>
                  </a:lnTo>
                  <a:lnTo>
                    <a:pt x="76" y="1859"/>
                  </a:lnTo>
                  <a:lnTo>
                    <a:pt x="150" y="1626"/>
                  </a:lnTo>
                  <a:lnTo>
                    <a:pt x="243" y="1404"/>
                  </a:lnTo>
                  <a:lnTo>
                    <a:pt x="359" y="1194"/>
                  </a:lnTo>
                  <a:lnTo>
                    <a:pt x="493" y="995"/>
                  </a:lnTo>
                  <a:lnTo>
                    <a:pt x="644" y="812"/>
                  </a:lnTo>
                  <a:lnTo>
                    <a:pt x="812" y="644"/>
                  </a:lnTo>
                  <a:lnTo>
                    <a:pt x="997" y="491"/>
                  </a:lnTo>
                  <a:lnTo>
                    <a:pt x="1194" y="359"/>
                  </a:lnTo>
                  <a:lnTo>
                    <a:pt x="1404" y="243"/>
                  </a:lnTo>
                  <a:lnTo>
                    <a:pt x="1627" y="150"/>
                  </a:lnTo>
                  <a:lnTo>
                    <a:pt x="1859" y="76"/>
                  </a:lnTo>
                  <a:lnTo>
                    <a:pt x="2101" y="27"/>
                  </a:lnTo>
                  <a:lnTo>
                    <a:pt x="2352" y="1"/>
                  </a:lnTo>
                  <a:lnTo>
                    <a:pt x="2479" y="0"/>
                  </a:lnTo>
                  <a:lnTo>
                    <a:pt x="2607" y="1"/>
                  </a:lnTo>
                  <a:lnTo>
                    <a:pt x="2856" y="27"/>
                  </a:lnTo>
                  <a:lnTo>
                    <a:pt x="3098" y="76"/>
                  </a:lnTo>
                  <a:lnTo>
                    <a:pt x="3331" y="150"/>
                  </a:lnTo>
                  <a:lnTo>
                    <a:pt x="3553" y="243"/>
                  </a:lnTo>
                  <a:lnTo>
                    <a:pt x="3765" y="359"/>
                  </a:lnTo>
                  <a:lnTo>
                    <a:pt x="3962" y="491"/>
                  </a:lnTo>
                  <a:lnTo>
                    <a:pt x="4147" y="644"/>
                  </a:lnTo>
                  <a:lnTo>
                    <a:pt x="4315" y="812"/>
                  </a:lnTo>
                  <a:lnTo>
                    <a:pt x="4466" y="995"/>
                  </a:lnTo>
                  <a:lnTo>
                    <a:pt x="4600" y="1194"/>
                  </a:lnTo>
                  <a:lnTo>
                    <a:pt x="4714" y="1404"/>
                  </a:lnTo>
                  <a:lnTo>
                    <a:pt x="4809" y="1626"/>
                  </a:lnTo>
                  <a:lnTo>
                    <a:pt x="4881" y="1859"/>
                  </a:lnTo>
                  <a:lnTo>
                    <a:pt x="4931" y="2101"/>
                  </a:lnTo>
                  <a:lnTo>
                    <a:pt x="4956" y="2350"/>
                  </a:lnTo>
                  <a:lnTo>
                    <a:pt x="4959" y="2479"/>
                  </a:lnTo>
                  <a:lnTo>
                    <a:pt x="4956" y="2607"/>
                  </a:lnTo>
                  <a:lnTo>
                    <a:pt x="4931" y="2856"/>
                  </a:lnTo>
                  <a:lnTo>
                    <a:pt x="4881" y="3098"/>
                  </a:lnTo>
                  <a:lnTo>
                    <a:pt x="4809" y="3331"/>
                  </a:lnTo>
                  <a:lnTo>
                    <a:pt x="4714" y="3553"/>
                  </a:lnTo>
                  <a:lnTo>
                    <a:pt x="4600" y="3763"/>
                  </a:lnTo>
                  <a:lnTo>
                    <a:pt x="4466" y="3962"/>
                  </a:lnTo>
                  <a:lnTo>
                    <a:pt x="4315" y="4145"/>
                  </a:lnTo>
                  <a:lnTo>
                    <a:pt x="4147" y="4313"/>
                  </a:lnTo>
                  <a:lnTo>
                    <a:pt x="3962" y="4466"/>
                  </a:lnTo>
                  <a:lnTo>
                    <a:pt x="3765" y="4599"/>
                  </a:lnTo>
                  <a:lnTo>
                    <a:pt x="3553" y="4714"/>
                  </a:lnTo>
                  <a:lnTo>
                    <a:pt x="3331" y="4807"/>
                  </a:lnTo>
                  <a:lnTo>
                    <a:pt x="3098" y="4881"/>
                  </a:lnTo>
                  <a:lnTo>
                    <a:pt x="2856" y="4930"/>
                  </a:lnTo>
                  <a:lnTo>
                    <a:pt x="2607" y="4956"/>
                  </a:lnTo>
                  <a:lnTo>
                    <a:pt x="2479" y="4957"/>
                  </a:lnTo>
                  <a:close/>
                </a:path>
              </a:pathLst>
            </a:custGeom>
            <a:solidFill>
              <a:srgbClr val="2D4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xmlns="" id="{203677E4-FCF8-7F0B-C7F6-D75452E15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" y="1979"/>
              <a:ext cx="1550" cy="1550"/>
            </a:xfrm>
            <a:custGeom>
              <a:avLst/>
              <a:gdLst>
                <a:gd name="T0" fmla="*/ 2205 w 4651"/>
                <a:gd name="T1" fmla="*/ 4649 h 4651"/>
                <a:gd name="T2" fmla="*/ 1744 w 4651"/>
                <a:gd name="T3" fmla="*/ 4578 h 4651"/>
                <a:gd name="T4" fmla="*/ 1318 w 4651"/>
                <a:gd name="T5" fmla="*/ 4422 h 4651"/>
                <a:gd name="T6" fmla="*/ 933 w 4651"/>
                <a:gd name="T7" fmla="*/ 4189 h 4651"/>
                <a:gd name="T8" fmla="*/ 604 w 4651"/>
                <a:gd name="T9" fmla="*/ 3890 h 4651"/>
                <a:gd name="T10" fmla="*/ 336 w 4651"/>
                <a:gd name="T11" fmla="*/ 3531 h 4651"/>
                <a:gd name="T12" fmla="*/ 140 w 4651"/>
                <a:gd name="T13" fmla="*/ 3125 h 4651"/>
                <a:gd name="T14" fmla="*/ 26 w 4651"/>
                <a:gd name="T15" fmla="*/ 2680 h 4651"/>
                <a:gd name="T16" fmla="*/ 0 w 4651"/>
                <a:gd name="T17" fmla="*/ 2326 h 4651"/>
                <a:gd name="T18" fmla="*/ 26 w 4651"/>
                <a:gd name="T19" fmla="*/ 1971 h 4651"/>
                <a:gd name="T20" fmla="*/ 140 w 4651"/>
                <a:gd name="T21" fmla="*/ 1526 h 4651"/>
                <a:gd name="T22" fmla="*/ 336 w 4651"/>
                <a:gd name="T23" fmla="*/ 1120 h 4651"/>
                <a:gd name="T24" fmla="*/ 604 w 4651"/>
                <a:gd name="T25" fmla="*/ 761 h 4651"/>
                <a:gd name="T26" fmla="*/ 933 w 4651"/>
                <a:gd name="T27" fmla="*/ 462 h 4651"/>
                <a:gd name="T28" fmla="*/ 1318 w 4651"/>
                <a:gd name="T29" fmla="*/ 229 h 4651"/>
                <a:gd name="T30" fmla="*/ 1744 w 4651"/>
                <a:gd name="T31" fmla="*/ 72 h 4651"/>
                <a:gd name="T32" fmla="*/ 2205 w 4651"/>
                <a:gd name="T33" fmla="*/ 2 h 4651"/>
                <a:gd name="T34" fmla="*/ 2444 w 4651"/>
                <a:gd name="T35" fmla="*/ 2 h 4651"/>
                <a:gd name="T36" fmla="*/ 2907 w 4651"/>
                <a:gd name="T37" fmla="*/ 72 h 4651"/>
                <a:gd name="T38" fmla="*/ 3333 w 4651"/>
                <a:gd name="T39" fmla="*/ 229 h 4651"/>
                <a:gd name="T40" fmla="*/ 3716 w 4651"/>
                <a:gd name="T41" fmla="*/ 462 h 4651"/>
                <a:gd name="T42" fmla="*/ 4047 w 4651"/>
                <a:gd name="T43" fmla="*/ 761 h 4651"/>
                <a:gd name="T44" fmla="*/ 4315 w 4651"/>
                <a:gd name="T45" fmla="*/ 1120 h 4651"/>
                <a:gd name="T46" fmla="*/ 4511 w 4651"/>
                <a:gd name="T47" fmla="*/ 1526 h 4651"/>
                <a:gd name="T48" fmla="*/ 4625 w 4651"/>
                <a:gd name="T49" fmla="*/ 1971 h 4651"/>
                <a:gd name="T50" fmla="*/ 4651 w 4651"/>
                <a:gd name="T51" fmla="*/ 2326 h 4651"/>
                <a:gd name="T52" fmla="*/ 4625 w 4651"/>
                <a:gd name="T53" fmla="*/ 2680 h 4651"/>
                <a:gd name="T54" fmla="*/ 4511 w 4651"/>
                <a:gd name="T55" fmla="*/ 3125 h 4651"/>
                <a:gd name="T56" fmla="*/ 4315 w 4651"/>
                <a:gd name="T57" fmla="*/ 3531 h 4651"/>
                <a:gd name="T58" fmla="*/ 4047 w 4651"/>
                <a:gd name="T59" fmla="*/ 3890 h 4651"/>
                <a:gd name="T60" fmla="*/ 3716 w 4651"/>
                <a:gd name="T61" fmla="*/ 4189 h 4651"/>
                <a:gd name="T62" fmla="*/ 3333 w 4651"/>
                <a:gd name="T63" fmla="*/ 4422 h 4651"/>
                <a:gd name="T64" fmla="*/ 2907 w 4651"/>
                <a:gd name="T65" fmla="*/ 4578 h 4651"/>
                <a:gd name="T66" fmla="*/ 2444 w 4651"/>
                <a:gd name="T67" fmla="*/ 4649 h 4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651" h="4651">
                  <a:moveTo>
                    <a:pt x="2325" y="4651"/>
                  </a:moveTo>
                  <a:lnTo>
                    <a:pt x="2205" y="4649"/>
                  </a:lnTo>
                  <a:lnTo>
                    <a:pt x="1972" y="4626"/>
                  </a:lnTo>
                  <a:lnTo>
                    <a:pt x="1744" y="4578"/>
                  </a:lnTo>
                  <a:lnTo>
                    <a:pt x="1525" y="4510"/>
                  </a:lnTo>
                  <a:lnTo>
                    <a:pt x="1318" y="4422"/>
                  </a:lnTo>
                  <a:lnTo>
                    <a:pt x="1119" y="4314"/>
                  </a:lnTo>
                  <a:lnTo>
                    <a:pt x="933" y="4189"/>
                  </a:lnTo>
                  <a:lnTo>
                    <a:pt x="762" y="4047"/>
                  </a:lnTo>
                  <a:lnTo>
                    <a:pt x="604" y="3890"/>
                  </a:lnTo>
                  <a:lnTo>
                    <a:pt x="461" y="3717"/>
                  </a:lnTo>
                  <a:lnTo>
                    <a:pt x="336" y="3531"/>
                  </a:lnTo>
                  <a:lnTo>
                    <a:pt x="228" y="3334"/>
                  </a:lnTo>
                  <a:lnTo>
                    <a:pt x="140" y="3125"/>
                  </a:lnTo>
                  <a:lnTo>
                    <a:pt x="72" y="2906"/>
                  </a:lnTo>
                  <a:lnTo>
                    <a:pt x="26" y="2680"/>
                  </a:lnTo>
                  <a:lnTo>
                    <a:pt x="2" y="2445"/>
                  </a:lnTo>
                  <a:lnTo>
                    <a:pt x="0" y="2326"/>
                  </a:lnTo>
                  <a:lnTo>
                    <a:pt x="2" y="2206"/>
                  </a:lnTo>
                  <a:lnTo>
                    <a:pt x="26" y="1971"/>
                  </a:lnTo>
                  <a:lnTo>
                    <a:pt x="72" y="1745"/>
                  </a:lnTo>
                  <a:lnTo>
                    <a:pt x="140" y="1526"/>
                  </a:lnTo>
                  <a:lnTo>
                    <a:pt x="228" y="1317"/>
                  </a:lnTo>
                  <a:lnTo>
                    <a:pt x="336" y="1120"/>
                  </a:lnTo>
                  <a:lnTo>
                    <a:pt x="461" y="934"/>
                  </a:lnTo>
                  <a:lnTo>
                    <a:pt x="604" y="761"/>
                  </a:lnTo>
                  <a:lnTo>
                    <a:pt x="762" y="604"/>
                  </a:lnTo>
                  <a:lnTo>
                    <a:pt x="933" y="462"/>
                  </a:lnTo>
                  <a:lnTo>
                    <a:pt x="1119" y="337"/>
                  </a:lnTo>
                  <a:lnTo>
                    <a:pt x="1318" y="229"/>
                  </a:lnTo>
                  <a:lnTo>
                    <a:pt x="1525" y="141"/>
                  </a:lnTo>
                  <a:lnTo>
                    <a:pt x="1744" y="72"/>
                  </a:lnTo>
                  <a:lnTo>
                    <a:pt x="1972" y="26"/>
                  </a:lnTo>
                  <a:lnTo>
                    <a:pt x="2205" y="2"/>
                  </a:lnTo>
                  <a:lnTo>
                    <a:pt x="2325" y="0"/>
                  </a:lnTo>
                  <a:lnTo>
                    <a:pt x="2444" y="2"/>
                  </a:lnTo>
                  <a:lnTo>
                    <a:pt x="2679" y="26"/>
                  </a:lnTo>
                  <a:lnTo>
                    <a:pt x="2907" y="72"/>
                  </a:lnTo>
                  <a:lnTo>
                    <a:pt x="3124" y="141"/>
                  </a:lnTo>
                  <a:lnTo>
                    <a:pt x="3333" y="229"/>
                  </a:lnTo>
                  <a:lnTo>
                    <a:pt x="3530" y="337"/>
                  </a:lnTo>
                  <a:lnTo>
                    <a:pt x="3716" y="462"/>
                  </a:lnTo>
                  <a:lnTo>
                    <a:pt x="3889" y="604"/>
                  </a:lnTo>
                  <a:lnTo>
                    <a:pt x="4047" y="761"/>
                  </a:lnTo>
                  <a:lnTo>
                    <a:pt x="4188" y="934"/>
                  </a:lnTo>
                  <a:lnTo>
                    <a:pt x="4315" y="1120"/>
                  </a:lnTo>
                  <a:lnTo>
                    <a:pt x="4422" y="1317"/>
                  </a:lnTo>
                  <a:lnTo>
                    <a:pt x="4511" y="1526"/>
                  </a:lnTo>
                  <a:lnTo>
                    <a:pt x="4579" y="1745"/>
                  </a:lnTo>
                  <a:lnTo>
                    <a:pt x="4625" y="1971"/>
                  </a:lnTo>
                  <a:lnTo>
                    <a:pt x="4649" y="2206"/>
                  </a:lnTo>
                  <a:lnTo>
                    <a:pt x="4651" y="2326"/>
                  </a:lnTo>
                  <a:lnTo>
                    <a:pt x="4649" y="2445"/>
                  </a:lnTo>
                  <a:lnTo>
                    <a:pt x="4625" y="2680"/>
                  </a:lnTo>
                  <a:lnTo>
                    <a:pt x="4579" y="2906"/>
                  </a:lnTo>
                  <a:lnTo>
                    <a:pt x="4511" y="3125"/>
                  </a:lnTo>
                  <a:lnTo>
                    <a:pt x="4422" y="3334"/>
                  </a:lnTo>
                  <a:lnTo>
                    <a:pt x="4315" y="3531"/>
                  </a:lnTo>
                  <a:lnTo>
                    <a:pt x="4188" y="3717"/>
                  </a:lnTo>
                  <a:lnTo>
                    <a:pt x="4047" y="3890"/>
                  </a:lnTo>
                  <a:lnTo>
                    <a:pt x="3889" y="4047"/>
                  </a:lnTo>
                  <a:lnTo>
                    <a:pt x="3716" y="4189"/>
                  </a:lnTo>
                  <a:lnTo>
                    <a:pt x="3530" y="4314"/>
                  </a:lnTo>
                  <a:lnTo>
                    <a:pt x="3333" y="4422"/>
                  </a:lnTo>
                  <a:lnTo>
                    <a:pt x="3124" y="4510"/>
                  </a:lnTo>
                  <a:lnTo>
                    <a:pt x="2907" y="4578"/>
                  </a:lnTo>
                  <a:lnTo>
                    <a:pt x="2679" y="4626"/>
                  </a:lnTo>
                  <a:lnTo>
                    <a:pt x="2444" y="4649"/>
                  </a:lnTo>
                  <a:lnTo>
                    <a:pt x="2325" y="4651"/>
                  </a:lnTo>
                  <a:close/>
                </a:path>
              </a:pathLst>
            </a:custGeom>
            <a:solidFill>
              <a:srgbClr val="2537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xmlns="" id="{E7399299-1B4A-E600-B29A-135F003EA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" y="2129"/>
              <a:ext cx="1251" cy="1250"/>
            </a:xfrm>
            <a:custGeom>
              <a:avLst/>
              <a:gdLst>
                <a:gd name="T0" fmla="*/ 3749 w 3751"/>
                <a:gd name="T1" fmla="*/ 1972 h 3751"/>
                <a:gd name="T2" fmla="*/ 3693 w 3751"/>
                <a:gd name="T3" fmla="*/ 2345 h 3751"/>
                <a:gd name="T4" fmla="*/ 3567 w 3751"/>
                <a:gd name="T5" fmla="*/ 2689 h 3751"/>
                <a:gd name="T6" fmla="*/ 3379 w 3751"/>
                <a:gd name="T7" fmla="*/ 2997 h 3751"/>
                <a:gd name="T8" fmla="*/ 3137 w 3751"/>
                <a:gd name="T9" fmla="*/ 3264 h 3751"/>
                <a:gd name="T10" fmla="*/ 2849 w 3751"/>
                <a:gd name="T11" fmla="*/ 3480 h 3751"/>
                <a:gd name="T12" fmla="*/ 2521 w 3751"/>
                <a:gd name="T13" fmla="*/ 3637 h 3751"/>
                <a:gd name="T14" fmla="*/ 2162 w 3751"/>
                <a:gd name="T15" fmla="*/ 3729 h 3751"/>
                <a:gd name="T16" fmla="*/ 1876 w 3751"/>
                <a:gd name="T17" fmla="*/ 3751 h 3751"/>
                <a:gd name="T18" fmla="*/ 1591 w 3751"/>
                <a:gd name="T19" fmla="*/ 3729 h 3751"/>
                <a:gd name="T20" fmla="*/ 1230 w 3751"/>
                <a:gd name="T21" fmla="*/ 3637 h 3751"/>
                <a:gd name="T22" fmla="*/ 903 w 3751"/>
                <a:gd name="T23" fmla="*/ 3480 h 3751"/>
                <a:gd name="T24" fmla="*/ 615 w 3751"/>
                <a:gd name="T25" fmla="*/ 3264 h 3751"/>
                <a:gd name="T26" fmla="*/ 373 w 3751"/>
                <a:gd name="T27" fmla="*/ 2997 h 3751"/>
                <a:gd name="T28" fmla="*/ 185 w 3751"/>
                <a:gd name="T29" fmla="*/ 2689 h 3751"/>
                <a:gd name="T30" fmla="*/ 59 w 3751"/>
                <a:gd name="T31" fmla="*/ 2345 h 3751"/>
                <a:gd name="T32" fmla="*/ 3 w 3751"/>
                <a:gd name="T33" fmla="*/ 1972 h 3751"/>
                <a:gd name="T34" fmla="*/ 3 w 3751"/>
                <a:gd name="T35" fmla="*/ 1779 h 3751"/>
                <a:gd name="T36" fmla="*/ 59 w 3751"/>
                <a:gd name="T37" fmla="*/ 1406 h 3751"/>
                <a:gd name="T38" fmla="*/ 185 w 3751"/>
                <a:gd name="T39" fmla="*/ 1062 h 3751"/>
                <a:gd name="T40" fmla="*/ 373 w 3751"/>
                <a:gd name="T41" fmla="*/ 754 h 3751"/>
                <a:gd name="T42" fmla="*/ 615 w 3751"/>
                <a:gd name="T43" fmla="*/ 487 h 3751"/>
                <a:gd name="T44" fmla="*/ 903 w 3751"/>
                <a:gd name="T45" fmla="*/ 271 h 3751"/>
                <a:gd name="T46" fmla="*/ 1230 w 3751"/>
                <a:gd name="T47" fmla="*/ 114 h 3751"/>
                <a:gd name="T48" fmla="*/ 1591 w 3751"/>
                <a:gd name="T49" fmla="*/ 22 h 3751"/>
                <a:gd name="T50" fmla="*/ 1876 w 3751"/>
                <a:gd name="T51" fmla="*/ 0 h 3751"/>
                <a:gd name="T52" fmla="*/ 2162 w 3751"/>
                <a:gd name="T53" fmla="*/ 22 h 3751"/>
                <a:gd name="T54" fmla="*/ 2521 w 3751"/>
                <a:gd name="T55" fmla="*/ 114 h 3751"/>
                <a:gd name="T56" fmla="*/ 2849 w 3751"/>
                <a:gd name="T57" fmla="*/ 271 h 3751"/>
                <a:gd name="T58" fmla="*/ 3137 w 3751"/>
                <a:gd name="T59" fmla="*/ 487 h 3751"/>
                <a:gd name="T60" fmla="*/ 3379 w 3751"/>
                <a:gd name="T61" fmla="*/ 754 h 3751"/>
                <a:gd name="T62" fmla="*/ 3567 w 3751"/>
                <a:gd name="T63" fmla="*/ 1062 h 3751"/>
                <a:gd name="T64" fmla="*/ 3693 w 3751"/>
                <a:gd name="T65" fmla="*/ 1406 h 3751"/>
                <a:gd name="T66" fmla="*/ 3749 w 3751"/>
                <a:gd name="T67" fmla="*/ 1779 h 37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51" h="3751">
                  <a:moveTo>
                    <a:pt x="3751" y="1876"/>
                  </a:moveTo>
                  <a:lnTo>
                    <a:pt x="3749" y="1972"/>
                  </a:lnTo>
                  <a:lnTo>
                    <a:pt x="3731" y="2161"/>
                  </a:lnTo>
                  <a:lnTo>
                    <a:pt x="3693" y="2345"/>
                  </a:lnTo>
                  <a:lnTo>
                    <a:pt x="3639" y="2521"/>
                  </a:lnTo>
                  <a:lnTo>
                    <a:pt x="3567" y="2689"/>
                  </a:lnTo>
                  <a:lnTo>
                    <a:pt x="3480" y="2848"/>
                  </a:lnTo>
                  <a:lnTo>
                    <a:pt x="3379" y="2997"/>
                  </a:lnTo>
                  <a:lnTo>
                    <a:pt x="3264" y="3137"/>
                  </a:lnTo>
                  <a:lnTo>
                    <a:pt x="3137" y="3264"/>
                  </a:lnTo>
                  <a:lnTo>
                    <a:pt x="2999" y="3379"/>
                  </a:lnTo>
                  <a:lnTo>
                    <a:pt x="2849" y="3480"/>
                  </a:lnTo>
                  <a:lnTo>
                    <a:pt x="2689" y="3566"/>
                  </a:lnTo>
                  <a:lnTo>
                    <a:pt x="2521" y="3637"/>
                  </a:lnTo>
                  <a:lnTo>
                    <a:pt x="2345" y="3692"/>
                  </a:lnTo>
                  <a:lnTo>
                    <a:pt x="2162" y="3729"/>
                  </a:lnTo>
                  <a:lnTo>
                    <a:pt x="1972" y="3749"/>
                  </a:lnTo>
                  <a:lnTo>
                    <a:pt x="1876" y="3751"/>
                  </a:lnTo>
                  <a:lnTo>
                    <a:pt x="1779" y="3749"/>
                  </a:lnTo>
                  <a:lnTo>
                    <a:pt x="1591" y="3729"/>
                  </a:lnTo>
                  <a:lnTo>
                    <a:pt x="1408" y="3692"/>
                  </a:lnTo>
                  <a:lnTo>
                    <a:pt x="1230" y="3637"/>
                  </a:lnTo>
                  <a:lnTo>
                    <a:pt x="1063" y="3566"/>
                  </a:lnTo>
                  <a:lnTo>
                    <a:pt x="903" y="3480"/>
                  </a:lnTo>
                  <a:lnTo>
                    <a:pt x="754" y="3379"/>
                  </a:lnTo>
                  <a:lnTo>
                    <a:pt x="615" y="3264"/>
                  </a:lnTo>
                  <a:lnTo>
                    <a:pt x="487" y="3137"/>
                  </a:lnTo>
                  <a:lnTo>
                    <a:pt x="373" y="2997"/>
                  </a:lnTo>
                  <a:lnTo>
                    <a:pt x="271" y="2848"/>
                  </a:lnTo>
                  <a:lnTo>
                    <a:pt x="185" y="2689"/>
                  </a:lnTo>
                  <a:lnTo>
                    <a:pt x="114" y="2521"/>
                  </a:lnTo>
                  <a:lnTo>
                    <a:pt x="59" y="2345"/>
                  </a:lnTo>
                  <a:lnTo>
                    <a:pt x="22" y="2161"/>
                  </a:lnTo>
                  <a:lnTo>
                    <a:pt x="3" y="1972"/>
                  </a:lnTo>
                  <a:lnTo>
                    <a:pt x="0" y="1876"/>
                  </a:lnTo>
                  <a:lnTo>
                    <a:pt x="3" y="1779"/>
                  </a:lnTo>
                  <a:lnTo>
                    <a:pt x="22" y="1590"/>
                  </a:lnTo>
                  <a:lnTo>
                    <a:pt x="59" y="1406"/>
                  </a:lnTo>
                  <a:lnTo>
                    <a:pt x="114" y="1230"/>
                  </a:lnTo>
                  <a:lnTo>
                    <a:pt x="185" y="1062"/>
                  </a:lnTo>
                  <a:lnTo>
                    <a:pt x="271" y="903"/>
                  </a:lnTo>
                  <a:lnTo>
                    <a:pt x="373" y="754"/>
                  </a:lnTo>
                  <a:lnTo>
                    <a:pt x="487" y="614"/>
                  </a:lnTo>
                  <a:lnTo>
                    <a:pt x="615" y="487"/>
                  </a:lnTo>
                  <a:lnTo>
                    <a:pt x="754" y="372"/>
                  </a:lnTo>
                  <a:lnTo>
                    <a:pt x="903" y="271"/>
                  </a:lnTo>
                  <a:lnTo>
                    <a:pt x="1063" y="185"/>
                  </a:lnTo>
                  <a:lnTo>
                    <a:pt x="1230" y="114"/>
                  </a:lnTo>
                  <a:lnTo>
                    <a:pt x="1408" y="59"/>
                  </a:lnTo>
                  <a:lnTo>
                    <a:pt x="1591" y="22"/>
                  </a:lnTo>
                  <a:lnTo>
                    <a:pt x="1779" y="2"/>
                  </a:lnTo>
                  <a:lnTo>
                    <a:pt x="1876" y="0"/>
                  </a:lnTo>
                  <a:lnTo>
                    <a:pt x="1972" y="2"/>
                  </a:lnTo>
                  <a:lnTo>
                    <a:pt x="2162" y="22"/>
                  </a:lnTo>
                  <a:lnTo>
                    <a:pt x="2345" y="59"/>
                  </a:lnTo>
                  <a:lnTo>
                    <a:pt x="2521" y="114"/>
                  </a:lnTo>
                  <a:lnTo>
                    <a:pt x="2689" y="185"/>
                  </a:lnTo>
                  <a:lnTo>
                    <a:pt x="2849" y="271"/>
                  </a:lnTo>
                  <a:lnTo>
                    <a:pt x="2999" y="372"/>
                  </a:lnTo>
                  <a:lnTo>
                    <a:pt x="3137" y="487"/>
                  </a:lnTo>
                  <a:lnTo>
                    <a:pt x="3264" y="614"/>
                  </a:lnTo>
                  <a:lnTo>
                    <a:pt x="3379" y="754"/>
                  </a:lnTo>
                  <a:lnTo>
                    <a:pt x="3480" y="903"/>
                  </a:lnTo>
                  <a:lnTo>
                    <a:pt x="3567" y="1062"/>
                  </a:lnTo>
                  <a:lnTo>
                    <a:pt x="3639" y="1230"/>
                  </a:lnTo>
                  <a:lnTo>
                    <a:pt x="3693" y="1406"/>
                  </a:lnTo>
                  <a:lnTo>
                    <a:pt x="3731" y="1590"/>
                  </a:lnTo>
                  <a:lnTo>
                    <a:pt x="3749" y="1779"/>
                  </a:lnTo>
                  <a:lnTo>
                    <a:pt x="3751" y="1876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xmlns="" id="{021636E0-0DBD-3D47-B9B4-6BAE013D1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" y="2154"/>
              <a:ext cx="1199" cy="1199"/>
            </a:xfrm>
            <a:custGeom>
              <a:avLst/>
              <a:gdLst>
                <a:gd name="T0" fmla="*/ 1706 w 3597"/>
                <a:gd name="T1" fmla="*/ 3594 h 3597"/>
                <a:gd name="T2" fmla="*/ 1348 w 3597"/>
                <a:gd name="T3" fmla="*/ 3541 h 3597"/>
                <a:gd name="T4" fmla="*/ 1018 w 3597"/>
                <a:gd name="T5" fmla="*/ 3420 h 3597"/>
                <a:gd name="T6" fmla="*/ 722 w 3597"/>
                <a:gd name="T7" fmla="*/ 3240 h 3597"/>
                <a:gd name="T8" fmla="*/ 467 w 3597"/>
                <a:gd name="T9" fmla="*/ 3007 h 3597"/>
                <a:gd name="T10" fmla="*/ 259 w 3597"/>
                <a:gd name="T11" fmla="*/ 2730 h 3597"/>
                <a:gd name="T12" fmla="*/ 108 w 3597"/>
                <a:gd name="T13" fmla="*/ 2416 h 3597"/>
                <a:gd name="T14" fmla="*/ 20 w 3597"/>
                <a:gd name="T15" fmla="*/ 2072 h 3597"/>
                <a:gd name="T16" fmla="*/ 0 w 3597"/>
                <a:gd name="T17" fmla="*/ 1799 h 3597"/>
                <a:gd name="T18" fmla="*/ 20 w 3597"/>
                <a:gd name="T19" fmla="*/ 1525 h 3597"/>
                <a:gd name="T20" fmla="*/ 108 w 3597"/>
                <a:gd name="T21" fmla="*/ 1181 h 3597"/>
                <a:gd name="T22" fmla="*/ 259 w 3597"/>
                <a:gd name="T23" fmla="*/ 867 h 3597"/>
                <a:gd name="T24" fmla="*/ 467 w 3597"/>
                <a:gd name="T25" fmla="*/ 590 h 3597"/>
                <a:gd name="T26" fmla="*/ 722 w 3597"/>
                <a:gd name="T27" fmla="*/ 357 h 3597"/>
                <a:gd name="T28" fmla="*/ 1018 w 3597"/>
                <a:gd name="T29" fmla="*/ 177 h 3597"/>
                <a:gd name="T30" fmla="*/ 1348 w 3597"/>
                <a:gd name="T31" fmla="*/ 56 h 3597"/>
                <a:gd name="T32" fmla="*/ 1706 w 3597"/>
                <a:gd name="T33" fmla="*/ 3 h 3597"/>
                <a:gd name="T34" fmla="*/ 1891 w 3597"/>
                <a:gd name="T35" fmla="*/ 3 h 3597"/>
                <a:gd name="T36" fmla="*/ 2247 w 3597"/>
                <a:gd name="T37" fmla="*/ 56 h 3597"/>
                <a:gd name="T38" fmla="*/ 2577 w 3597"/>
                <a:gd name="T39" fmla="*/ 177 h 3597"/>
                <a:gd name="T40" fmla="*/ 2874 w 3597"/>
                <a:gd name="T41" fmla="*/ 357 h 3597"/>
                <a:gd name="T42" fmla="*/ 3130 w 3597"/>
                <a:gd name="T43" fmla="*/ 590 h 3597"/>
                <a:gd name="T44" fmla="*/ 3336 w 3597"/>
                <a:gd name="T45" fmla="*/ 867 h 3597"/>
                <a:gd name="T46" fmla="*/ 3487 w 3597"/>
                <a:gd name="T47" fmla="*/ 1181 h 3597"/>
                <a:gd name="T48" fmla="*/ 3576 w 3597"/>
                <a:gd name="T49" fmla="*/ 1525 h 3597"/>
                <a:gd name="T50" fmla="*/ 3597 w 3597"/>
                <a:gd name="T51" fmla="*/ 1799 h 3597"/>
                <a:gd name="T52" fmla="*/ 3576 w 3597"/>
                <a:gd name="T53" fmla="*/ 2072 h 3597"/>
                <a:gd name="T54" fmla="*/ 3487 w 3597"/>
                <a:gd name="T55" fmla="*/ 2416 h 3597"/>
                <a:gd name="T56" fmla="*/ 3336 w 3597"/>
                <a:gd name="T57" fmla="*/ 2730 h 3597"/>
                <a:gd name="T58" fmla="*/ 3130 w 3597"/>
                <a:gd name="T59" fmla="*/ 3007 h 3597"/>
                <a:gd name="T60" fmla="*/ 2874 w 3597"/>
                <a:gd name="T61" fmla="*/ 3240 h 3597"/>
                <a:gd name="T62" fmla="*/ 2577 w 3597"/>
                <a:gd name="T63" fmla="*/ 3420 h 3597"/>
                <a:gd name="T64" fmla="*/ 2247 w 3597"/>
                <a:gd name="T65" fmla="*/ 3541 h 3597"/>
                <a:gd name="T66" fmla="*/ 1891 w 3597"/>
                <a:gd name="T67" fmla="*/ 3594 h 3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97" h="3597">
                  <a:moveTo>
                    <a:pt x="1798" y="3597"/>
                  </a:moveTo>
                  <a:lnTo>
                    <a:pt x="1706" y="3594"/>
                  </a:lnTo>
                  <a:lnTo>
                    <a:pt x="1524" y="3577"/>
                  </a:lnTo>
                  <a:lnTo>
                    <a:pt x="1348" y="3541"/>
                  </a:lnTo>
                  <a:lnTo>
                    <a:pt x="1180" y="3488"/>
                  </a:lnTo>
                  <a:lnTo>
                    <a:pt x="1018" y="3420"/>
                  </a:lnTo>
                  <a:lnTo>
                    <a:pt x="866" y="3337"/>
                  </a:lnTo>
                  <a:lnTo>
                    <a:pt x="722" y="3240"/>
                  </a:lnTo>
                  <a:lnTo>
                    <a:pt x="589" y="3129"/>
                  </a:lnTo>
                  <a:lnTo>
                    <a:pt x="467" y="3007"/>
                  </a:lnTo>
                  <a:lnTo>
                    <a:pt x="357" y="2874"/>
                  </a:lnTo>
                  <a:lnTo>
                    <a:pt x="259" y="2730"/>
                  </a:lnTo>
                  <a:lnTo>
                    <a:pt x="177" y="2578"/>
                  </a:lnTo>
                  <a:lnTo>
                    <a:pt x="108" y="2416"/>
                  </a:lnTo>
                  <a:lnTo>
                    <a:pt x="56" y="2248"/>
                  </a:lnTo>
                  <a:lnTo>
                    <a:pt x="20" y="2072"/>
                  </a:lnTo>
                  <a:lnTo>
                    <a:pt x="2" y="1891"/>
                  </a:lnTo>
                  <a:lnTo>
                    <a:pt x="0" y="1799"/>
                  </a:lnTo>
                  <a:lnTo>
                    <a:pt x="2" y="1706"/>
                  </a:lnTo>
                  <a:lnTo>
                    <a:pt x="20" y="1525"/>
                  </a:lnTo>
                  <a:lnTo>
                    <a:pt x="56" y="1349"/>
                  </a:lnTo>
                  <a:lnTo>
                    <a:pt x="108" y="1181"/>
                  </a:lnTo>
                  <a:lnTo>
                    <a:pt x="177" y="1019"/>
                  </a:lnTo>
                  <a:lnTo>
                    <a:pt x="259" y="867"/>
                  </a:lnTo>
                  <a:lnTo>
                    <a:pt x="357" y="723"/>
                  </a:lnTo>
                  <a:lnTo>
                    <a:pt x="467" y="590"/>
                  </a:lnTo>
                  <a:lnTo>
                    <a:pt x="589" y="468"/>
                  </a:lnTo>
                  <a:lnTo>
                    <a:pt x="722" y="357"/>
                  </a:lnTo>
                  <a:lnTo>
                    <a:pt x="866" y="260"/>
                  </a:lnTo>
                  <a:lnTo>
                    <a:pt x="1018" y="177"/>
                  </a:lnTo>
                  <a:lnTo>
                    <a:pt x="1180" y="109"/>
                  </a:lnTo>
                  <a:lnTo>
                    <a:pt x="1348" y="56"/>
                  </a:lnTo>
                  <a:lnTo>
                    <a:pt x="1524" y="20"/>
                  </a:lnTo>
                  <a:lnTo>
                    <a:pt x="1706" y="3"/>
                  </a:lnTo>
                  <a:lnTo>
                    <a:pt x="1798" y="0"/>
                  </a:lnTo>
                  <a:lnTo>
                    <a:pt x="1891" y="3"/>
                  </a:lnTo>
                  <a:lnTo>
                    <a:pt x="2071" y="20"/>
                  </a:lnTo>
                  <a:lnTo>
                    <a:pt x="2247" y="56"/>
                  </a:lnTo>
                  <a:lnTo>
                    <a:pt x="2416" y="109"/>
                  </a:lnTo>
                  <a:lnTo>
                    <a:pt x="2577" y="177"/>
                  </a:lnTo>
                  <a:lnTo>
                    <a:pt x="2731" y="260"/>
                  </a:lnTo>
                  <a:lnTo>
                    <a:pt x="2874" y="357"/>
                  </a:lnTo>
                  <a:lnTo>
                    <a:pt x="3008" y="468"/>
                  </a:lnTo>
                  <a:lnTo>
                    <a:pt x="3130" y="590"/>
                  </a:lnTo>
                  <a:lnTo>
                    <a:pt x="3239" y="723"/>
                  </a:lnTo>
                  <a:lnTo>
                    <a:pt x="3336" y="867"/>
                  </a:lnTo>
                  <a:lnTo>
                    <a:pt x="3419" y="1019"/>
                  </a:lnTo>
                  <a:lnTo>
                    <a:pt x="3487" y="1181"/>
                  </a:lnTo>
                  <a:lnTo>
                    <a:pt x="3540" y="1349"/>
                  </a:lnTo>
                  <a:lnTo>
                    <a:pt x="3576" y="1525"/>
                  </a:lnTo>
                  <a:lnTo>
                    <a:pt x="3595" y="1706"/>
                  </a:lnTo>
                  <a:lnTo>
                    <a:pt x="3597" y="1799"/>
                  </a:lnTo>
                  <a:lnTo>
                    <a:pt x="3595" y="1891"/>
                  </a:lnTo>
                  <a:lnTo>
                    <a:pt x="3576" y="2072"/>
                  </a:lnTo>
                  <a:lnTo>
                    <a:pt x="3540" y="2248"/>
                  </a:lnTo>
                  <a:lnTo>
                    <a:pt x="3487" y="2416"/>
                  </a:lnTo>
                  <a:lnTo>
                    <a:pt x="3419" y="2578"/>
                  </a:lnTo>
                  <a:lnTo>
                    <a:pt x="3336" y="2730"/>
                  </a:lnTo>
                  <a:lnTo>
                    <a:pt x="3239" y="2874"/>
                  </a:lnTo>
                  <a:lnTo>
                    <a:pt x="3130" y="3007"/>
                  </a:lnTo>
                  <a:lnTo>
                    <a:pt x="3008" y="3129"/>
                  </a:lnTo>
                  <a:lnTo>
                    <a:pt x="2874" y="3240"/>
                  </a:lnTo>
                  <a:lnTo>
                    <a:pt x="2731" y="3337"/>
                  </a:lnTo>
                  <a:lnTo>
                    <a:pt x="2577" y="3420"/>
                  </a:lnTo>
                  <a:lnTo>
                    <a:pt x="2416" y="3488"/>
                  </a:lnTo>
                  <a:lnTo>
                    <a:pt x="2247" y="3541"/>
                  </a:lnTo>
                  <a:lnTo>
                    <a:pt x="2071" y="3577"/>
                  </a:lnTo>
                  <a:lnTo>
                    <a:pt x="1891" y="3594"/>
                  </a:lnTo>
                  <a:lnTo>
                    <a:pt x="1798" y="359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xmlns="" id="{424848B3-FB15-46DA-F59F-55890034F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" y="2180"/>
              <a:ext cx="1148" cy="1148"/>
            </a:xfrm>
            <a:custGeom>
              <a:avLst/>
              <a:gdLst>
                <a:gd name="T0" fmla="*/ 1633 w 3443"/>
                <a:gd name="T1" fmla="*/ 3441 h 3443"/>
                <a:gd name="T2" fmla="*/ 1291 w 3443"/>
                <a:gd name="T3" fmla="*/ 3389 h 3443"/>
                <a:gd name="T4" fmla="*/ 975 w 3443"/>
                <a:gd name="T5" fmla="*/ 3274 h 3443"/>
                <a:gd name="T6" fmla="*/ 691 w 3443"/>
                <a:gd name="T7" fmla="*/ 3101 h 3443"/>
                <a:gd name="T8" fmla="*/ 447 w 3443"/>
                <a:gd name="T9" fmla="*/ 2879 h 3443"/>
                <a:gd name="T10" fmla="*/ 249 w 3443"/>
                <a:gd name="T11" fmla="*/ 2614 h 3443"/>
                <a:gd name="T12" fmla="*/ 103 w 3443"/>
                <a:gd name="T13" fmla="*/ 2313 h 3443"/>
                <a:gd name="T14" fmla="*/ 18 w 3443"/>
                <a:gd name="T15" fmla="*/ 1984 h 3443"/>
                <a:gd name="T16" fmla="*/ 0 w 3443"/>
                <a:gd name="T17" fmla="*/ 1722 h 3443"/>
                <a:gd name="T18" fmla="*/ 18 w 3443"/>
                <a:gd name="T19" fmla="*/ 1459 h 3443"/>
                <a:gd name="T20" fmla="*/ 103 w 3443"/>
                <a:gd name="T21" fmla="*/ 1130 h 3443"/>
                <a:gd name="T22" fmla="*/ 249 w 3443"/>
                <a:gd name="T23" fmla="*/ 829 h 3443"/>
                <a:gd name="T24" fmla="*/ 447 w 3443"/>
                <a:gd name="T25" fmla="*/ 564 h 3443"/>
                <a:gd name="T26" fmla="*/ 691 w 3443"/>
                <a:gd name="T27" fmla="*/ 342 h 3443"/>
                <a:gd name="T28" fmla="*/ 975 w 3443"/>
                <a:gd name="T29" fmla="*/ 169 h 3443"/>
                <a:gd name="T30" fmla="*/ 1291 w 3443"/>
                <a:gd name="T31" fmla="*/ 54 h 3443"/>
                <a:gd name="T32" fmla="*/ 1633 w 3443"/>
                <a:gd name="T33" fmla="*/ 2 h 3443"/>
                <a:gd name="T34" fmla="*/ 1810 w 3443"/>
                <a:gd name="T35" fmla="*/ 2 h 3443"/>
                <a:gd name="T36" fmla="*/ 2151 w 3443"/>
                <a:gd name="T37" fmla="*/ 54 h 3443"/>
                <a:gd name="T38" fmla="*/ 2467 w 3443"/>
                <a:gd name="T39" fmla="*/ 169 h 3443"/>
                <a:gd name="T40" fmla="*/ 2750 w 3443"/>
                <a:gd name="T41" fmla="*/ 342 h 3443"/>
                <a:gd name="T42" fmla="*/ 2995 w 3443"/>
                <a:gd name="T43" fmla="*/ 564 h 3443"/>
                <a:gd name="T44" fmla="*/ 3194 w 3443"/>
                <a:gd name="T45" fmla="*/ 829 h 3443"/>
                <a:gd name="T46" fmla="*/ 3338 w 3443"/>
                <a:gd name="T47" fmla="*/ 1130 h 3443"/>
                <a:gd name="T48" fmla="*/ 3423 w 3443"/>
                <a:gd name="T49" fmla="*/ 1459 h 3443"/>
                <a:gd name="T50" fmla="*/ 3443 w 3443"/>
                <a:gd name="T51" fmla="*/ 1722 h 3443"/>
                <a:gd name="T52" fmla="*/ 3423 w 3443"/>
                <a:gd name="T53" fmla="*/ 1984 h 3443"/>
                <a:gd name="T54" fmla="*/ 3338 w 3443"/>
                <a:gd name="T55" fmla="*/ 2313 h 3443"/>
                <a:gd name="T56" fmla="*/ 3194 w 3443"/>
                <a:gd name="T57" fmla="*/ 2614 h 3443"/>
                <a:gd name="T58" fmla="*/ 2995 w 3443"/>
                <a:gd name="T59" fmla="*/ 2879 h 3443"/>
                <a:gd name="T60" fmla="*/ 2750 w 3443"/>
                <a:gd name="T61" fmla="*/ 3101 h 3443"/>
                <a:gd name="T62" fmla="*/ 2467 w 3443"/>
                <a:gd name="T63" fmla="*/ 3274 h 3443"/>
                <a:gd name="T64" fmla="*/ 2151 w 3443"/>
                <a:gd name="T65" fmla="*/ 3389 h 3443"/>
                <a:gd name="T66" fmla="*/ 1810 w 3443"/>
                <a:gd name="T67" fmla="*/ 3441 h 3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43" h="3443">
                  <a:moveTo>
                    <a:pt x="1721" y="3443"/>
                  </a:moveTo>
                  <a:lnTo>
                    <a:pt x="1633" y="3441"/>
                  </a:lnTo>
                  <a:lnTo>
                    <a:pt x="1459" y="3424"/>
                  </a:lnTo>
                  <a:lnTo>
                    <a:pt x="1291" y="3389"/>
                  </a:lnTo>
                  <a:lnTo>
                    <a:pt x="1130" y="3339"/>
                  </a:lnTo>
                  <a:lnTo>
                    <a:pt x="975" y="3274"/>
                  </a:lnTo>
                  <a:lnTo>
                    <a:pt x="829" y="3193"/>
                  </a:lnTo>
                  <a:lnTo>
                    <a:pt x="691" y="3101"/>
                  </a:lnTo>
                  <a:lnTo>
                    <a:pt x="564" y="2996"/>
                  </a:lnTo>
                  <a:lnTo>
                    <a:pt x="447" y="2879"/>
                  </a:lnTo>
                  <a:lnTo>
                    <a:pt x="342" y="2751"/>
                  </a:lnTo>
                  <a:lnTo>
                    <a:pt x="249" y="2614"/>
                  </a:lnTo>
                  <a:lnTo>
                    <a:pt x="169" y="2468"/>
                  </a:lnTo>
                  <a:lnTo>
                    <a:pt x="103" y="2313"/>
                  </a:lnTo>
                  <a:lnTo>
                    <a:pt x="53" y="2152"/>
                  </a:lnTo>
                  <a:lnTo>
                    <a:pt x="18" y="1984"/>
                  </a:lnTo>
                  <a:lnTo>
                    <a:pt x="1" y="1811"/>
                  </a:lnTo>
                  <a:lnTo>
                    <a:pt x="0" y="1722"/>
                  </a:lnTo>
                  <a:lnTo>
                    <a:pt x="1" y="1632"/>
                  </a:lnTo>
                  <a:lnTo>
                    <a:pt x="18" y="1459"/>
                  </a:lnTo>
                  <a:lnTo>
                    <a:pt x="53" y="1291"/>
                  </a:lnTo>
                  <a:lnTo>
                    <a:pt x="103" y="1130"/>
                  </a:lnTo>
                  <a:lnTo>
                    <a:pt x="169" y="975"/>
                  </a:lnTo>
                  <a:lnTo>
                    <a:pt x="249" y="829"/>
                  </a:lnTo>
                  <a:lnTo>
                    <a:pt x="342" y="692"/>
                  </a:lnTo>
                  <a:lnTo>
                    <a:pt x="447" y="564"/>
                  </a:lnTo>
                  <a:lnTo>
                    <a:pt x="564" y="447"/>
                  </a:lnTo>
                  <a:lnTo>
                    <a:pt x="691" y="342"/>
                  </a:lnTo>
                  <a:lnTo>
                    <a:pt x="829" y="250"/>
                  </a:lnTo>
                  <a:lnTo>
                    <a:pt x="975" y="169"/>
                  </a:lnTo>
                  <a:lnTo>
                    <a:pt x="1130" y="104"/>
                  </a:lnTo>
                  <a:lnTo>
                    <a:pt x="1291" y="54"/>
                  </a:lnTo>
                  <a:lnTo>
                    <a:pt x="1459" y="19"/>
                  </a:lnTo>
                  <a:lnTo>
                    <a:pt x="1633" y="2"/>
                  </a:lnTo>
                  <a:lnTo>
                    <a:pt x="1721" y="0"/>
                  </a:lnTo>
                  <a:lnTo>
                    <a:pt x="1810" y="2"/>
                  </a:lnTo>
                  <a:lnTo>
                    <a:pt x="1983" y="19"/>
                  </a:lnTo>
                  <a:lnTo>
                    <a:pt x="2151" y="54"/>
                  </a:lnTo>
                  <a:lnTo>
                    <a:pt x="2313" y="104"/>
                  </a:lnTo>
                  <a:lnTo>
                    <a:pt x="2467" y="169"/>
                  </a:lnTo>
                  <a:lnTo>
                    <a:pt x="2614" y="250"/>
                  </a:lnTo>
                  <a:lnTo>
                    <a:pt x="2750" y="342"/>
                  </a:lnTo>
                  <a:lnTo>
                    <a:pt x="2879" y="447"/>
                  </a:lnTo>
                  <a:lnTo>
                    <a:pt x="2995" y="564"/>
                  </a:lnTo>
                  <a:lnTo>
                    <a:pt x="3100" y="692"/>
                  </a:lnTo>
                  <a:lnTo>
                    <a:pt x="3194" y="829"/>
                  </a:lnTo>
                  <a:lnTo>
                    <a:pt x="3273" y="975"/>
                  </a:lnTo>
                  <a:lnTo>
                    <a:pt x="3338" y="1130"/>
                  </a:lnTo>
                  <a:lnTo>
                    <a:pt x="3389" y="1291"/>
                  </a:lnTo>
                  <a:lnTo>
                    <a:pt x="3423" y="1459"/>
                  </a:lnTo>
                  <a:lnTo>
                    <a:pt x="3442" y="1632"/>
                  </a:lnTo>
                  <a:lnTo>
                    <a:pt x="3443" y="1722"/>
                  </a:lnTo>
                  <a:lnTo>
                    <a:pt x="3442" y="1811"/>
                  </a:lnTo>
                  <a:lnTo>
                    <a:pt x="3423" y="1984"/>
                  </a:lnTo>
                  <a:lnTo>
                    <a:pt x="3389" y="2152"/>
                  </a:lnTo>
                  <a:lnTo>
                    <a:pt x="3338" y="2313"/>
                  </a:lnTo>
                  <a:lnTo>
                    <a:pt x="3273" y="2468"/>
                  </a:lnTo>
                  <a:lnTo>
                    <a:pt x="3194" y="2614"/>
                  </a:lnTo>
                  <a:lnTo>
                    <a:pt x="3100" y="2751"/>
                  </a:lnTo>
                  <a:lnTo>
                    <a:pt x="2995" y="2879"/>
                  </a:lnTo>
                  <a:lnTo>
                    <a:pt x="2879" y="2996"/>
                  </a:lnTo>
                  <a:lnTo>
                    <a:pt x="2750" y="3101"/>
                  </a:lnTo>
                  <a:lnTo>
                    <a:pt x="2614" y="3193"/>
                  </a:lnTo>
                  <a:lnTo>
                    <a:pt x="2467" y="3274"/>
                  </a:lnTo>
                  <a:lnTo>
                    <a:pt x="2313" y="3339"/>
                  </a:lnTo>
                  <a:lnTo>
                    <a:pt x="2151" y="3389"/>
                  </a:lnTo>
                  <a:lnTo>
                    <a:pt x="1983" y="3424"/>
                  </a:lnTo>
                  <a:lnTo>
                    <a:pt x="1810" y="3441"/>
                  </a:lnTo>
                  <a:lnTo>
                    <a:pt x="1721" y="344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xmlns="" id="{ABC41F5E-A9B7-EA59-9EDB-D5603B4D24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" y="2257"/>
              <a:ext cx="994" cy="994"/>
            </a:xfrm>
            <a:custGeom>
              <a:avLst/>
              <a:gdLst>
                <a:gd name="T0" fmla="*/ 1414 w 2983"/>
                <a:gd name="T1" fmla="*/ 2980 h 2981"/>
                <a:gd name="T2" fmla="*/ 1119 w 2983"/>
                <a:gd name="T3" fmla="*/ 2935 h 2981"/>
                <a:gd name="T4" fmla="*/ 845 w 2983"/>
                <a:gd name="T5" fmla="*/ 2834 h 2981"/>
                <a:gd name="T6" fmla="*/ 599 w 2983"/>
                <a:gd name="T7" fmla="*/ 2686 h 2981"/>
                <a:gd name="T8" fmla="*/ 387 w 2983"/>
                <a:gd name="T9" fmla="*/ 2493 h 2981"/>
                <a:gd name="T10" fmla="*/ 216 w 2983"/>
                <a:gd name="T11" fmla="*/ 2264 h 2981"/>
                <a:gd name="T12" fmla="*/ 91 w 2983"/>
                <a:gd name="T13" fmla="*/ 2003 h 2981"/>
                <a:gd name="T14" fmla="*/ 17 w 2983"/>
                <a:gd name="T15" fmla="*/ 1718 h 2981"/>
                <a:gd name="T16" fmla="*/ 0 w 2983"/>
                <a:gd name="T17" fmla="*/ 1491 h 2981"/>
                <a:gd name="T18" fmla="*/ 17 w 2983"/>
                <a:gd name="T19" fmla="*/ 1263 h 2981"/>
                <a:gd name="T20" fmla="*/ 91 w 2983"/>
                <a:gd name="T21" fmla="*/ 978 h 2981"/>
                <a:gd name="T22" fmla="*/ 216 w 2983"/>
                <a:gd name="T23" fmla="*/ 717 h 2981"/>
                <a:gd name="T24" fmla="*/ 387 w 2983"/>
                <a:gd name="T25" fmla="*/ 488 h 2981"/>
                <a:gd name="T26" fmla="*/ 599 w 2983"/>
                <a:gd name="T27" fmla="*/ 295 h 2981"/>
                <a:gd name="T28" fmla="*/ 845 w 2983"/>
                <a:gd name="T29" fmla="*/ 147 h 2981"/>
                <a:gd name="T30" fmla="*/ 1119 w 2983"/>
                <a:gd name="T31" fmla="*/ 46 h 2981"/>
                <a:gd name="T32" fmla="*/ 1414 w 2983"/>
                <a:gd name="T33" fmla="*/ 1 h 2981"/>
                <a:gd name="T34" fmla="*/ 1568 w 2983"/>
                <a:gd name="T35" fmla="*/ 1 h 2981"/>
                <a:gd name="T36" fmla="*/ 1864 w 2983"/>
                <a:gd name="T37" fmla="*/ 46 h 2981"/>
                <a:gd name="T38" fmla="*/ 2137 w 2983"/>
                <a:gd name="T39" fmla="*/ 147 h 2981"/>
                <a:gd name="T40" fmla="*/ 2384 w 2983"/>
                <a:gd name="T41" fmla="*/ 295 h 2981"/>
                <a:gd name="T42" fmla="*/ 2595 w 2983"/>
                <a:gd name="T43" fmla="*/ 488 h 2981"/>
                <a:gd name="T44" fmla="*/ 2767 w 2983"/>
                <a:gd name="T45" fmla="*/ 717 h 2981"/>
                <a:gd name="T46" fmla="*/ 2892 w 2983"/>
                <a:gd name="T47" fmla="*/ 978 h 2981"/>
                <a:gd name="T48" fmla="*/ 2966 w 2983"/>
                <a:gd name="T49" fmla="*/ 1263 h 2981"/>
                <a:gd name="T50" fmla="*/ 2983 w 2983"/>
                <a:gd name="T51" fmla="*/ 1491 h 2981"/>
                <a:gd name="T52" fmla="*/ 2966 w 2983"/>
                <a:gd name="T53" fmla="*/ 1718 h 2981"/>
                <a:gd name="T54" fmla="*/ 2892 w 2983"/>
                <a:gd name="T55" fmla="*/ 2003 h 2981"/>
                <a:gd name="T56" fmla="*/ 2767 w 2983"/>
                <a:gd name="T57" fmla="*/ 2264 h 2981"/>
                <a:gd name="T58" fmla="*/ 2595 w 2983"/>
                <a:gd name="T59" fmla="*/ 2493 h 2981"/>
                <a:gd name="T60" fmla="*/ 2384 w 2983"/>
                <a:gd name="T61" fmla="*/ 2686 h 2981"/>
                <a:gd name="T62" fmla="*/ 2137 w 2983"/>
                <a:gd name="T63" fmla="*/ 2834 h 2981"/>
                <a:gd name="T64" fmla="*/ 1864 w 2983"/>
                <a:gd name="T65" fmla="*/ 2935 h 2981"/>
                <a:gd name="T66" fmla="*/ 1568 w 2983"/>
                <a:gd name="T67" fmla="*/ 2980 h 2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83" h="2981">
                  <a:moveTo>
                    <a:pt x="1491" y="2981"/>
                  </a:moveTo>
                  <a:lnTo>
                    <a:pt x="1414" y="2980"/>
                  </a:lnTo>
                  <a:lnTo>
                    <a:pt x="1265" y="2965"/>
                  </a:lnTo>
                  <a:lnTo>
                    <a:pt x="1119" y="2935"/>
                  </a:lnTo>
                  <a:lnTo>
                    <a:pt x="979" y="2892"/>
                  </a:lnTo>
                  <a:lnTo>
                    <a:pt x="845" y="2834"/>
                  </a:lnTo>
                  <a:lnTo>
                    <a:pt x="719" y="2765"/>
                  </a:lnTo>
                  <a:lnTo>
                    <a:pt x="599" y="2686"/>
                  </a:lnTo>
                  <a:lnTo>
                    <a:pt x="488" y="2594"/>
                  </a:lnTo>
                  <a:lnTo>
                    <a:pt x="387" y="2493"/>
                  </a:lnTo>
                  <a:lnTo>
                    <a:pt x="297" y="2382"/>
                  </a:lnTo>
                  <a:lnTo>
                    <a:pt x="216" y="2264"/>
                  </a:lnTo>
                  <a:lnTo>
                    <a:pt x="147" y="2137"/>
                  </a:lnTo>
                  <a:lnTo>
                    <a:pt x="91" y="2003"/>
                  </a:lnTo>
                  <a:lnTo>
                    <a:pt x="46" y="1864"/>
                  </a:lnTo>
                  <a:lnTo>
                    <a:pt x="17" y="1718"/>
                  </a:lnTo>
                  <a:lnTo>
                    <a:pt x="1" y="1567"/>
                  </a:lnTo>
                  <a:lnTo>
                    <a:pt x="0" y="1491"/>
                  </a:lnTo>
                  <a:lnTo>
                    <a:pt x="1" y="1414"/>
                  </a:lnTo>
                  <a:lnTo>
                    <a:pt x="17" y="1263"/>
                  </a:lnTo>
                  <a:lnTo>
                    <a:pt x="46" y="1118"/>
                  </a:lnTo>
                  <a:lnTo>
                    <a:pt x="91" y="978"/>
                  </a:lnTo>
                  <a:lnTo>
                    <a:pt x="147" y="844"/>
                  </a:lnTo>
                  <a:lnTo>
                    <a:pt x="216" y="717"/>
                  </a:lnTo>
                  <a:lnTo>
                    <a:pt x="297" y="599"/>
                  </a:lnTo>
                  <a:lnTo>
                    <a:pt x="387" y="488"/>
                  </a:lnTo>
                  <a:lnTo>
                    <a:pt x="488" y="387"/>
                  </a:lnTo>
                  <a:lnTo>
                    <a:pt x="599" y="295"/>
                  </a:lnTo>
                  <a:lnTo>
                    <a:pt x="719" y="214"/>
                  </a:lnTo>
                  <a:lnTo>
                    <a:pt x="845" y="147"/>
                  </a:lnTo>
                  <a:lnTo>
                    <a:pt x="979" y="89"/>
                  </a:lnTo>
                  <a:lnTo>
                    <a:pt x="1119" y="46"/>
                  </a:lnTo>
                  <a:lnTo>
                    <a:pt x="1265" y="16"/>
                  </a:lnTo>
                  <a:lnTo>
                    <a:pt x="1414" y="1"/>
                  </a:lnTo>
                  <a:lnTo>
                    <a:pt x="1491" y="0"/>
                  </a:lnTo>
                  <a:lnTo>
                    <a:pt x="1568" y="1"/>
                  </a:lnTo>
                  <a:lnTo>
                    <a:pt x="1718" y="16"/>
                  </a:lnTo>
                  <a:lnTo>
                    <a:pt x="1864" y="46"/>
                  </a:lnTo>
                  <a:lnTo>
                    <a:pt x="2003" y="89"/>
                  </a:lnTo>
                  <a:lnTo>
                    <a:pt x="2137" y="147"/>
                  </a:lnTo>
                  <a:lnTo>
                    <a:pt x="2264" y="214"/>
                  </a:lnTo>
                  <a:lnTo>
                    <a:pt x="2384" y="295"/>
                  </a:lnTo>
                  <a:lnTo>
                    <a:pt x="2493" y="387"/>
                  </a:lnTo>
                  <a:lnTo>
                    <a:pt x="2595" y="488"/>
                  </a:lnTo>
                  <a:lnTo>
                    <a:pt x="2686" y="599"/>
                  </a:lnTo>
                  <a:lnTo>
                    <a:pt x="2767" y="717"/>
                  </a:lnTo>
                  <a:lnTo>
                    <a:pt x="2836" y="844"/>
                  </a:lnTo>
                  <a:lnTo>
                    <a:pt x="2892" y="978"/>
                  </a:lnTo>
                  <a:lnTo>
                    <a:pt x="2935" y="1118"/>
                  </a:lnTo>
                  <a:lnTo>
                    <a:pt x="2966" y="1263"/>
                  </a:lnTo>
                  <a:lnTo>
                    <a:pt x="2981" y="1414"/>
                  </a:lnTo>
                  <a:lnTo>
                    <a:pt x="2983" y="1491"/>
                  </a:lnTo>
                  <a:lnTo>
                    <a:pt x="2981" y="1567"/>
                  </a:lnTo>
                  <a:lnTo>
                    <a:pt x="2966" y="1718"/>
                  </a:lnTo>
                  <a:lnTo>
                    <a:pt x="2935" y="1864"/>
                  </a:lnTo>
                  <a:lnTo>
                    <a:pt x="2892" y="2003"/>
                  </a:lnTo>
                  <a:lnTo>
                    <a:pt x="2836" y="2137"/>
                  </a:lnTo>
                  <a:lnTo>
                    <a:pt x="2767" y="2264"/>
                  </a:lnTo>
                  <a:lnTo>
                    <a:pt x="2686" y="2382"/>
                  </a:lnTo>
                  <a:lnTo>
                    <a:pt x="2595" y="2493"/>
                  </a:lnTo>
                  <a:lnTo>
                    <a:pt x="2493" y="2594"/>
                  </a:lnTo>
                  <a:lnTo>
                    <a:pt x="2384" y="2686"/>
                  </a:lnTo>
                  <a:lnTo>
                    <a:pt x="2264" y="2765"/>
                  </a:lnTo>
                  <a:lnTo>
                    <a:pt x="2137" y="2834"/>
                  </a:lnTo>
                  <a:lnTo>
                    <a:pt x="2003" y="2892"/>
                  </a:lnTo>
                  <a:lnTo>
                    <a:pt x="1864" y="2935"/>
                  </a:lnTo>
                  <a:lnTo>
                    <a:pt x="1718" y="2965"/>
                  </a:lnTo>
                  <a:lnTo>
                    <a:pt x="1568" y="2980"/>
                  </a:lnTo>
                  <a:lnTo>
                    <a:pt x="1491" y="2981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xmlns="" id="{31F5F017-315C-E94D-41C1-A04273DB2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" y="2308"/>
              <a:ext cx="892" cy="892"/>
            </a:xfrm>
            <a:custGeom>
              <a:avLst/>
              <a:gdLst>
                <a:gd name="T0" fmla="*/ 1269 w 2675"/>
                <a:gd name="T1" fmla="*/ 2674 h 2675"/>
                <a:gd name="T2" fmla="*/ 1003 w 2675"/>
                <a:gd name="T3" fmla="*/ 2634 h 2675"/>
                <a:gd name="T4" fmla="*/ 758 w 2675"/>
                <a:gd name="T5" fmla="*/ 2543 h 2675"/>
                <a:gd name="T6" fmla="*/ 537 w 2675"/>
                <a:gd name="T7" fmla="*/ 2409 h 2675"/>
                <a:gd name="T8" fmla="*/ 347 w 2675"/>
                <a:gd name="T9" fmla="*/ 2236 h 2675"/>
                <a:gd name="T10" fmla="*/ 193 w 2675"/>
                <a:gd name="T11" fmla="*/ 2030 h 2675"/>
                <a:gd name="T12" fmla="*/ 81 w 2675"/>
                <a:gd name="T13" fmla="*/ 1797 h 2675"/>
                <a:gd name="T14" fmla="*/ 15 w 2675"/>
                <a:gd name="T15" fmla="*/ 1541 h 2675"/>
                <a:gd name="T16" fmla="*/ 0 w 2675"/>
                <a:gd name="T17" fmla="*/ 1338 h 2675"/>
                <a:gd name="T18" fmla="*/ 15 w 2675"/>
                <a:gd name="T19" fmla="*/ 1134 h 2675"/>
                <a:gd name="T20" fmla="*/ 81 w 2675"/>
                <a:gd name="T21" fmla="*/ 878 h 2675"/>
                <a:gd name="T22" fmla="*/ 193 w 2675"/>
                <a:gd name="T23" fmla="*/ 645 h 2675"/>
                <a:gd name="T24" fmla="*/ 347 w 2675"/>
                <a:gd name="T25" fmla="*/ 439 h 2675"/>
                <a:gd name="T26" fmla="*/ 537 w 2675"/>
                <a:gd name="T27" fmla="*/ 266 h 2675"/>
                <a:gd name="T28" fmla="*/ 758 w 2675"/>
                <a:gd name="T29" fmla="*/ 132 h 2675"/>
                <a:gd name="T30" fmla="*/ 1003 w 2675"/>
                <a:gd name="T31" fmla="*/ 41 h 2675"/>
                <a:gd name="T32" fmla="*/ 1269 w 2675"/>
                <a:gd name="T33" fmla="*/ 1 h 2675"/>
                <a:gd name="T34" fmla="*/ 1406 w 2675"/>
                <a:gd name="T35" fmla="*/ 1 h 2675"/>
                <a:gd name="T36" fmla="*/ 1671 w 2675"/>
                <a:gd name="T37" fmla="*/ 41 h 2675"/>
                <a:gd name="T38" fmla="*/ 1917 w 2675"/>
                <a:gd name="T39" fmla="*/ 132 h 2675"/>
                <a:gd name="T40" fmla="*/ 2137 w 2675"/>
                <a:gd name="T41" fmla="*/ 266 h 2675"/>
                <a:gd name="T42" fmla="*/ 2328 w 2675"/>
                <a:gd name="T43" fmla="*/ 439 h 2675"/>
                <a:gd name="T44" fmla="*/ 2482 w 2675"/>
                <a:gd name="T45" fmla="*/ 645 h 2675"/>
                <a:gd name="T46" fmla="*/ 2594 w 2675"/>
                <a:gd name="T47" fmla="*/ 878 h 2675"/>
                <a:gd name="T48" fmla="*/ 2660 w 2675"/>
                <a:gd name="T49" fmla="*/ 1134 h 2675"/>
                <a:gd name="T50" fmla="*/ 2675 w 2675"/>
                <a:gd name="T51" fmla="*/ 1338 h 2675"/>
                <a:gd name="T52" fmla="*/ 2660 w 2675"/>
                <a:gd name="T53" fmla="*/ 1541 h 2675"/>
                <a:gd name="T54" fmla="*/ 2594 w 2675"/>
                <a:gd name="T55" fmla="*/ 1797 h 2675"/>
                <a:gd name="T56" fmla="*/ 2482 w 2675"/>
                <a:gd name="T57" fmla="*/ 2030 h 2675"/>
                <a:gd name="T58" fmla="*/ 2328 w 2675"/>
                <a:gd name="T59" fmla="*/ 2236 h 2675"/>
                <a:gd name="T60" fmla="*/ 2137 w 2675"/>
                <a:gd name="T61" fmla="*/ 2409 h 2675"/>
                <a:gd name="T62" fmla="*/ 1917 w 2675"/>
                <a:gd name="T63" fmla="*/ 2543 h 2675"/>
                <a:gd name="T64" fmla="*/ 1671 w 2675"/>
                <a:gd name="T65" fmla="*/ 2634 h 2675"/>
                <a:gd name="T66" fmla="*/ 1406 w 2675"/>
                <a:gd name="T67" fmla="*/ 2674 h 2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5" h="2675">
                  <a:moveTo>
                    <a:pt x="1337" y="2675"/>
                  </a:moveTo>
                  <a:lnTo>
                    <a:pt x="1269" y="2674"/>
                  </a:lnTo>
                  <a:lnTo>
                    <a:pt x="1134" y="2660"/>
                  </a:lnTo>
                  <a:lnTo>
                    <a:pt x="1003" y="2634"/>
                  </a:lnTo>
                  <a:lnTo>
                    <a:pt x="877" y="2593"/>
                  </a:lnTo>
                  <a:lnTo>
                    <a:pt x="758" y="2543"/>
                  </a:lnTo>
                  <a:lnTo>
                    <a:pt x="644" y="2481"/>
                  </a:lnTo>
                  <a:lnTo>
                    <a:pt x="537" y="2409"/>
                  </a:lnTo>
                  <a:lnTo>
                    <a:pt x="438" y="2327"/>
                  </a:lnTo>
                  <a:lnTo>
                    <a:pt x="347" y="2236"/>
                  </a:lnTo>
                  <a:lnTo>
                    <a:pt x="265" y="2137"/>
                  </a:lnTo>
                  <a:lnTo>
                    <a:pt x="193" y="2030"/>
                  </a:lnTo>
                  <a:lnTo>
                    <a:pt x="131" y="1916"/>
                  </a:lnTo>
                  <a:lnTo>
                    <a:pt x="81" y="1797"/>
                  </a:lnTo>
                  <a:lnTo>
                    <a:pt x="42" y="1672"/>
                  </a:lnTo>
                  <a:lnTo>
                    <a:pt x="15" y="1541"/>
                  </a:lnTo>
                  <a:lnTo>
                    <a:pt x="2" y="1407"/>
                  </a:lnTo>
                  <a:lnTo>
                    <a:pt x="0" y="1338"/>
                  </a:lnTo>
                  <a:lnTo>
                    <a:pt x="2" y="1268"/>
                  </a:lnTo>
                  <a:lnTo>
                    <a:pt x="15" y="1134"/>
                  </a:lnTo>
                  <a:lnTo>
                    <a:pt x="42" y="1003"/>
                  </a:lnTo>
                  <a:lnTo>
                    <a:pt x="81" y="878"/>
                  </a:lnTo>
                  <a:lnTo>
                    <a:pt x="131" y="759"/>
                  </a:lnTo>
                  <a:lnTo>
                    <a:pt x="193" y="645"/>
                  </a:lnTo>
                  <a:lnTo>
                    <a:pt x="265" y="538"/>
                  </a:lnTo>
                  <a:lnTo>
                    <a:pt x="347" y="439"/>
                  </a:lnTo>
                  <a:lnTo>
                    <a:pt x="438" y="348"/>
                  </a:lnTo>
                  <a:lnTo>
                    <a:pt x="537" y="266"/>
                  </a:lnTo>
                  <a:lnTo>
                    <a:pt x="644" y="194"/>
                  </a:lnTo>
                  <a:lnTo>
                    <a:pt x="758" y="132"/>
                  </a:lnTo>
                  <a:lnTo>
                    <a:pt x="877" y="82"/>
                  </a:lnTo>
                  <a:lnTo>
                    <a:pt x="1003" y="41"/>
                  </a:lnTo>
                  <a:lnTo>
                    <a:pt x="1134" y="15"/>
                  </a:lnTo>
                  <a:lnTo>
                    <a:pt x="1269" y="1"/>
                  </a:lnTo>
                  <a:lnTo>
                    <a:pt x="1337" y="0"/>
                  </a:lnTo>
                  <a:lnTo>
                    <a:pt x="1406" y="1"/>
                  </a:lnTo>
                  <a:lnTo>
                    <a:pt x="1541" y="15"/>
                  </a:lnTo>
                  <a:lnTo>
                    <a:pt x="1671" y="41"/>
                  </a:lnTo>
                  <a:lnTo>
                    <a:pt x="1796" y="82"/>
                  </a:lnTo>
                  <a:lnTo>
                    <a:pt x="1917" y="132"/>
                  </a:lnTo>
                  <a:lnTo>
                    <a:pt x="2031" y="194"/>
                  </a:lnTo>
                  <a:lnTo>
                    <a:pt x="2137" y="266"/>
                  </a:lnTo>
                  <a:lnTo>
                    <a:pt x="2237" y="348"/>
                  </a:lnTo>
                  <a:lnTo>
                    <a:pt x="2328" y="439"/>
                  </a:lnTo>
                  <a:lnTo>
                    <a:pt x="2408" y="538"/>
                  </a:lnTo>
                  <a:lnTo>
                    <a:pt x="2482" y="645"/>
                  </a:lnTo>
                  <a:lnTo>
                    <a:pt x="2544" y="759"/>
                  </a:lnTo>
                  <a:lnTo>
                    <a:pt x="2594" y="878"/>
                  </a:lnTo>
                  <a:lnTo>
                    <a:pt x="2633" y="1003"/>
                  </a:lnTo>
                  <a:lnTo>
                    <a:pt x="2660" y="1134"/>
                  </a:lnTo>
                  <a:lnTo>
                    <a:pt x="2673" y="1268"/>
                  </a:lnTo>
                  <a:lnTo>
                    <a:pt x="2675" y="1338"/>
                  </a:lnTo>
                  <a:lnTo>
                    <a:pt x="2673" y="1407"/>
                  </a:lnTo>
                  <a:lnTo>
                    <a:pt x="2660" y="1541"/>
                  </a:lnTo>
                  <a:lnTo>
                    <a:pt x="2633" y="1672"/>
                  </a:lnTo>
                  <a:lnTo>
                    <a:pt x="2594" y="1797"/>
                  </a:lnTo>
                  <a:lnTo>
                    <a:pt x="2544" y="1916"/>
                  </a:lnTo>
                  <a:lnTo>
                    <a:pt x="2482" y="2030"/>
                  </a:lnTo>
                  <a:lnTo>
                    <a:pt x="2410" y="2137"/>
                  </a:lnTo>
                  <a:lnTo>
                    <a:pt x="2328" y="2236"/>
                  </a:lnTo>
                  <a:lnTo>
                    <a:pt x="2237" y="2327"/>
                  </a:lnTo>
                  <a:lnTo>
                    <a:pt x="2137" y="2409"/>
                  </a:lnTo>
                  <a:lnTo>
                    <a:pt x="2031" y="2481"/>
                  </a:lnTo>
                  <a:lnTo>
                    <a:pt x="1917" y="2543"/>
                  </a:lnTo>
                  <a:lnTo>
                    <a:pt x="1796" y="2593"/>
                  </a:lnTo>
                  <a:lnTo>
                    <a:pt x="1671" y="2634"/>
                  </a:lnTo>
                  <a:lnTo>
                    <a:pt x="1541" y="2660"/>
                  </a:lnTo>
                  <a:lnTo>
                    <a:pt x="1406" y="2674"/>
                  </a:lnTo>
                  <a:lnTo>
                    <a:pt x="1337" y="2675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xmlns="" id="{6B83E3BE-5CFD-BE30-DA67-B624D0E50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" y="2455"/>
              <a:ext cx="598" cy="598"/>
            </a:xfrm>
            <a:custGeom>
              <a:avLst/>
              <a:gdLst>
                <a:gd name="T0" fmla="*/ 1792 w 1793"/>
                <a:gd name="T1" fmla="*/ 944 h 1795"/>
                <a:gd name="T2" fmla="*/ 1766 w 1793"/>
                <a:gd name="T3" fmla="*/ 1122 h 1795"/>
                <a:gd name="T4" fmla="*/ 1705 w 1793"/>
                <a:gd name="T5" fmla="*/ 1286 h 1795"/>
                <a:gd name="T6" fmla="*/ 1614 w 1793"/>
                <a:gd name="T7" fmla="*/ 1435 h 1795"/>
                <a:gd name="T8" fmla="*/ 1499 w 1793"/>
                <a:gd name="T9" fmla="*/ 1561 h 1795"/>
                <a:gd name="T10" fmla="*/ 1361 w 1793"/>
                <a:gd name="T11" fmla="*/ 1665 h 1795"/>
                <a:gd name="T12" fmla="*/ 1205 w 1793"/>
                <a:gd name="T13" fmla="*/ 1740 h 1795"/>
                <a:gd name="T14" fmla="*/ 1033 w 1793"/>
                <a:gd name="T15" fmla="*/ 1785 h 1795"/>
                <a:gd name="T16" fmla="*/ 896 w 1793"/>
                <a:gd name="T17" fmla="*/ 1795 h 1795"/>
                <a:gd name="T18" fmla="*/ 759 w 1793"/>
                <a:gd name="T19" fmla="*/ 1785 h 1795"/>
                <a:gd name="T20" fmla="*/ 587 w 1793"/>
                <a:gd name="T21" fmla="*/ 1740 h 1795"/>
                <a:gd name="T22" fmla="*/ 430 w 1793"/>
                <a:gd name="T23" fmla="*/ 1665 h 1795"/>
                <a:gd name="T24" fmla="*/ 294 w 1793"/>
                <a:gd name="T25" fmla="*/ 1561 h 1795"/>
                <a:gd name="T26" fmla="*/ 177 w 1793"/>
                <a:gd name="T27" fmla="*/ 1435 h 1795"/>
                <a:gd name="T28" fmla="*/ 88 w 1793"/>
                <a:gd name="T29" fmla="*/ 1286 h 1795"/>
                <a:gd name="T30" fmla="*/ 27 w 1793"/>
                <a:gd name="T31" fmla="*/ 1122 h 1795"/>
                <a:gd name="T32" fmla="*/ 0 w 1793"/>
                <a:gd name="T33" fmla="*/ 944 h 1795"/>
                <a:gd name="T34" fmla="*/ 0 w 1793"/>
                <a:gd name="T35" fmla="*/ 851 h 1795"/>
                <a:gd name="T36" fmla="*/ 27 w 1793"/>
                <a:gd name="T37" fmla="*/ 673 h 1795"/>
                <a:gd name="T38" fmla="*/ 88 w 1793"/>
                <a:gd name="T39" fmla="*/ 509 h 1795"/>
                <a:gd name="T40" fmla="*/ 177 w 1793"/>
                <a:gd name="T41" fmla="*/ 360 h 1795"/>
                <a:gd name="T42" fmla="*/ 294 w 1793"/>
                <a:gd name="T43" fmla="*/ 234 h 1795"/>
                <a:gd name="T44" fmla="*/ 430 w 1793"/>
                <a:gd name="T45" fmla="*/ 130 h 1795"/>
                <a:gd name="T46" fmla="*/ 587 w 1793"/>
                <a:gd name="T47" fmla="*/ 55 h 1795"/>
                <a:gd name="T48" fmla="*/ 759 w 1793"/>
                <a:gd name="T49" fmla="*/ 10 h 1795"/>
                <a:gd name="T50" fmla="*/ 896 w 1793"/>
                <a:gd name="T51" fmla="*/ 0 h 1795"/>
                <a:gd name="T52" fmla="*/ 1033 w 1793"/>
                <a:gd name="T53" fmla="*/ 10 h 1795"/>
                <a:gd name="T54" fmla="*/ 1205 w 1793"/>
                <a:gd name="T55" fmla="*/ 55 h 1795"/>
                <a:gd name="T56" fmla="*/ 1361 w 1793"/>
                <a:gd name="T57" fmla="*/ 130 h 1795"/>
                <a:gd name="T58" fmla="*/ 1499 w 1793"/>
                <a:gd name="T59" fmla="*/ 234 h 1795"/>
                <a:gd name="T60" fmla="*/ 1614 w 1793"/>
                <a:gd name="T61" fmla="*/ 360 h 1795"/>
                <a:gd name="T62" fmla="*/ 1705 w 1793"/>
                <a:gd name="T63" fmla="*/ 509 h 1795"/>
                <a:gd name="T64" fmla="*/ 1766 w 1793"/>
                <a:gd name="T65" fmla="*/ 673 h 1795"/>
                <a:gd name="T66" fmla="*/ 1792 w 1793"/>
                <a:gd name="T67" fmla="*/ 851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93" h="1795">
                  <a:moveTo>
                    <a:pt x="1793" y="898"/>
                  </a:moveTo>
                  <a:lnTo>
                    <a:pt x="1792" y="944"/>
                  </a:lnTo>
                  <a:lnTo>
                    <a:pt x="1783" y="1034"/>
                  </a:lnTo>
                  <a:lnTo>
                    <a:pt x="1766" y="1122"/>
                  </a:lnTo>
                  <a:lnTo>
                    <a:pt x="1738" y="1206"/>
                  </a:lnTo>
                  <a:lnTo>
                    <a:pt x="1705" y="1286"/>
                  </a:lnTo>
                  <a:lnTo>
                    <a:pt x="1663" y="1363"/>
                  </a:lnTo>
                  <a:lnTo>
                    <a:pt x="1614" y="1435"/>
                  </a:lnTo>
                  <a:lnTo>
                    <a:pt x="1560" y="1501"/>
                  </a:lnTo>
                  <a:lnTo>
                    <a:pt x="1499" y="1561"/>
                  </a:lnTo>
                  <a:lnTo>
                    <a:pt x="1433" y="1616"/>
                  </a:lnTo>
                  <a:lnTo>
                    <a:pt x="1361" y="1665"/>
                  </a:lnTo>
                  <a:lnTo>
                    <a:pt x="1285" y="1705"/>
                  </a:lnTo>
                  <a:lnTo>
                    <a:pt x="1205" y="1740"/>
                  </a:lnTo>
                  <a:lnTo>
                    <a:pt x="1120" y="1766"/>
                  </a:lnTo>
                  <a:lnTo>
                    <a:pt x="1033" y="1785"/>
                  </a:lnTo>
                  <a:lnTo>
                    <a:pt x="942" y="1793"/>
                  </a:lnTo>
                  <a:lnTo>
                    <a:pt x="896" y="1795"/>
                  </a:lnTo>
                  <a:lnTo>
                    <a:pt x="850" y="1793"/>
                  </a:lnTo>
                  <a:lnTo>
                    <a:pt x="759" y="1785"/>
                  </a:lnTo>
                  <a:lnTo>
                    <a:pt x="672" y="1766"/>
                  </a:lnTo>
                  <a:lnTo>
                    <a:pt x="587" y="1740"/>
                  </a:lnTo>
                  <a:lnTo>
                    <a:pt x="507" y="1705"/>
                  </a:lnTo>
                  <a:lnTo>
                    <a:pt x="430" y="1665"/>
                  </a:lnTo>
                  <a:lnTo>
                    <a:pt x="360" y="1616"/>
                  </a:lnTo>
                  <a:lnTo>
                    <a:pt x="294" y="1561"/>
                  </a:lnTo>
                  <a:lnTo>
                    <a:pt x="232" y="1501"/>
                  </a:lnTo>
                  <a:lnTo>
                    <a:pt x="177" y="1435"/>
                  </a:lnTo>
                  <a:lnTo>
                    <a:pt x="129" y="1363"/>
                  </a:lnTo>
                  <a:lnTo>
                    <a:pt x="88" y="1286"/>
                  </a:lnTo>
                  <a:lnTo>
                    <a:pt x="53" y="1206"/>
                  </a:lnTo>
                  <a:lnTo>
                    <a:pt x="27" y="1122"/>
                  </a:lnTo>
                  <a:lnTo>
                    <a:pt x="10" y="1034"/>
                  </a:lnTo>
                  <a:lnTo>
                    <a:pt x="0" y="944"/>
                  </a:lnTo>
                  <a:lnTo>
                    <a:pt x="0" y="898"/>
                  </a:lnTo>
                  <a:lnTo>
                    <a:pt x="0" y="851"/>
                  </a:lnTo>
                  <a:lnTo>
                    <a:pt x="10" y="761"/>
                  </a:lnTo>
                  <a:lnTo>
                    <a:pt x="27" y="673"/>
                  </a:lnTo>
                  <a:lnTo>
                    <a:pt x="53" y="589"/>
                  </a:lnTo>
                  <a:lnTo>
                    <a:pt x="88" y="509"/>
                  </a:lnTo>
                  <a:lnTo>
                    <a:pt x="129" y="432"/>
                  </a:lnTo>
                  <a:lnTo>
                    <a:pt x="177" y="360"/>
                  </a:lnTo>
                  <a:lnTo>
                    <a:pt x="232" y="294"/>
                  </a:lnTo>
                  <a:lnTo>
                    <a:pt x="294" y="234"/>
                  </a:lnTo>
                  <a:lnTo>
                    <a:pt x="360" y="179"/>
                  </a:lnTo>
                  <a:lnTo>
                    <a:pt x="430" y="130"/>
                  </a:lnTo>
                  <a:lnTo>
                    <a:pt x="507" y="90"/>
                  </a:lnTo>
                  <a:lnTo>
                    <a:pt x="587" y="55"/>
                  </a:lnTo>
                  <a:lnTo>
                    <a:pt x="672" y="29"/>
                  </a:lnTo>
                  <a:lnTo>
                    <a:pt x="759" y="10"/>
                  </a:lnTo>
                  <a:lnTo>
                    <a:pt x="850" y="2"/>
                  </a:lnTo>
                  <a:lnTo>
                    <a:pt x="896" y="0"/>
                  </a:lnTo>
                  <a:lnTo>
                    <a:pt x="942" y="2"/>
                  </a:lnTo>
                  <a:lnTo>
                    <a:pt x="1033" y="10"/>
                  </a:lnTo>
                  <a:lnTo>
                    <a:pt x="1120" y="29"/>
                  </a:lnTo>
                  <a:lnTo>
                    <a:pt x="1205" y="55"/>
                  </a:lnTo>
                  <a:lnTo>
                    <a:pt x="1285" y="90"/>
                  </a:lnTo>
                  <a:lnTo>
                    <a:pt x="1361" y="130"/>
                  </a:lnTo>
                  <a:lnTo>
                    <a:pt x="1433" y="179"/>
                  </a:lnTo>
                  <a:lnTo>
                    <a:pt x="1499" y="234"/>
                  </a:lnTo>
                  <a:lnTo>
                    <a:pt x="1560" y="294"/>
                  </a:lnTo>
                  <a:lnTo>
                    <a:pt x="1614" y="360"/>
                  </a:lnTo>
                  <a:lnTo>
                    <a:pt x="1663" y="432"/>
                  </a:lnTo>
                  <a:lnTo>
                    <a:pt x="1705" y="509"/>
                  </a:lnTo>
                  <a:lnTo>
                    <a:pt x="1738" y="589"/>
                  </a:lnTo>
                  <a:lnTo>
                    <a:pt x="1766" y="673"/>
                  </a:lnTo>
                  <a:lnTo>
                    <a:pt x="1783" y="761"/>
                  </a:lnTo>
                  <a:lnTo>
                    <a:pt x="1792" y="851"/>
                  </a:lnTo>
                  <a:lnTo>
                    <a:pt x="1793" y="898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xmlns="" id="{C8DC6321-EF20-EEAC-0306-63C2663C9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2529"/>
              <a:ext cx="451" cy="450"/>
            </a:xfrm>
            <a:custGeom>
              <a:avLst/>
              <a:gdLst>
                <a:gd name="T0" fmla="*/ 1351 w 1351"/>
                <a:gd name="T1" fmla="*/ 676 h 1351"/>
                <a:gd name="T2" fmla="*/ 1351 w 1351"/>
                <a:gd name="T3" fmla="*/ 710 h 1351"/>
                <a:gd name="T4" fmla="*/ 1344 w 1351"/>
                <a:gd name="T5" fmla="*/ 779 h 1351"/>
                <a:gd name="T6" fmla="*/ 1322 w 1351"/>
                <a:gd name="T7" fmla="*/ 877 h 1351"/>
                <a:gd name="T8" fmla="*/ 1271 w 1351"/>
                <a:gd name="T9" fmla="*/ 998 h 1351"/>
                <a:gd name="T10" fmla="*/ 1199 w 1351"/>
                <a:gd name="T11" fmla="*/ 1106 h 1351"/>
                <a:gd name="T12" fmla="*/ 1106 w 1351"/>
                <a:gd name="T13" fmla="*/ 1198 h 1351"/>
                <a:gd name="T14" fmla="*/ 998 w 1351"/>
                <a:gd name="T15" fmla="*/ 1270 h 1351"/>
                <a:gd name="T16" fmla="*/ 877 w 1351"/>
                <a:gd name="T17" fmla="*/ 1322 h 1351"/>
                <a:gd name="T18" fmla="*/ 779 w 1351"/>
                <a:gd name="T19" fmla="*/ 1344 h 1351"/>
                <a:gd name="T20" fmla="*/ 712 w 1351"/>
                <a:gd name="T21" fmla="*/ 1351 h 1351"/>
                <a:gd name="T22" fmla="*/ 676 w 1351"/>
                <a:gd name="T23" fmla="*/ 1351 h 1351"/>
                <a:gd name="T24" fmla="*/ 641 w 1351"/>
                <a:gd name="T25" fmla="*/ 1351 h 1351"/>
                <a:gd name="T26" fmla="*/ 573 w 1351"/>
                <a:gd name="T27" fmla="*/ 1344 h 1351"/>
                <a:gd name="T28" fmla="*/ 475 w 1351"/>
                <a:gd name="T29" fmla="*/ 1322 h 1351"/>
                <a:gd name="T30" fmla="*/ 353 w 1351"/>
                <a:gd name="T31" fmla="*/ 1270 h 1351"/>
                <a:gd name="T32" fmla="*/ 246 w 1351"/>
                <a:gd name="T33" fmla="*/ 1198 h 1351"/>
                <a:gd name="T34" fmla="*/ 154 w 1351"/>
                <a:gd name="T35" fmla="*/ 1106 h 1351"/>
                <a:gd name="T36" fmla="*/ 81 w 1351"/>
                <a:gd name="T37" fmla="*/ 998 h 1351"/>
                <a:gd name="T38" fmla="*/ 30 w 1351"/>
                <a:gd name="T39" fmla="*/ 877 h 1351"/>
                <a:gd name="T40" fmla="*/ 7 w 1351"/>
                <a:gd name="T41" fmla="*/ 779 h 1351"/>
                <a:gd name="T42" fmla="*/ 2 w 1351"/>
                <a:gd name="T43" fmla="*/ 710 h 1351"/>
                <a:gd name="T44" fmla="*/ 0 w 1351"/>
                <a:gd name="T45" fmla="*/ 676 h 1351"/>
                <a:gd name="T46" fmla="*/ 2 w 1351"/>
                <a:gd name="T47" fmla="*/ 641 h 1351"/>
                <a:gd name="T48" fmla="*/ 7 w 1351"/>
                <a:gd name="T49" fmla="*/ 573 h 1351"/>
                <a:gd name="T50" fmla="*/ 30 w 1351"/>
                <a:gd name="T51" fmla="*/ 474 h 1351"/>
                <a:gd name="T52" fmla="*/ 81 w 1351"/>
                <a:gd name="T53" fmla="*/ 353 h 1351"/>
                <a:gd name="T54" fmla="*/ 154 w 1351"/>
                <a:gd name="T55" fmla="*/ 245 h 1351"/>
                <a:gd name="T56" fmla="*/ 246 w 1351"/>
                <a:gd name="T57" fmla="*/ 154 h 1351"/>
                <a:gd name="T58" fmla="*/ 353 w 1351"/>
                <a:gd name="T59" fmla="*/ 81 h 1351"/>
                <a:gd name="T60" fmla="*/ 475 w 1351"/>
                <a:gd name="T61" fmla="*/ 29 h 1351"/>
                <a:gd name="T62" fmla="*/ 573 w 1351"/>
                <a:gd name="T63" fmla="*/ 7 h 1351"/>
                <a:gd name="T64" fmla="*/ 641 w 1351"/>
                <a:gd name="T65" fmla="*/ 0 h 1351"/>
                <a:gd name="T66" fmla="*/ 676 w 1351"/>
                <a:gd name="T67" fmla="*/ 0 h 1351"/>
                <a:gd name="T68" fmla="*/ 712 w 1351"/>
                <a:gd name="T69" fmla="*/ 0 h 1351"/>
                <a:gd name="T70" fmla="*/ 779 w 1351"/>
                <a:gd name="T71" fmla="*/ 7 h 1351"/>
                <a:gd name="T72" fmla="*/ 877 w 1351"/>
                <a:gd name="T73" fmla="*/ 29 h 1351"/>
                <a:gd name="T74" fmla="*/ 998 w 1351"/>
                <a:gd name="T75" fmla="*/ 81 h 1351"/>
                <a:gd name="T76" fmla="*/ 1106 w 1351"/>
                <a:gd name="T77" fmla="*/ 154 h 1351"/>
                <a:gd name="T78" fmla="*/ 1199 w 1351"/>
                <a:gd name="T79" fmla="*/ 245 h 1351"/>
                <a:gd name="T80" fmla="*/ 1271 w 1351"/>
                <a:gd name="T81" fmla="*/ 353 h 1351"/>
                <a:gd name="T82" fmla="*/ 1322 w 1351"/>
                <a:gd name="T83" fmla="*/ 474 h 1351"/>
                <a:gd name="T84" fmla="*/ 1344 w 1351"/>
                <a:gd name="T85" fmla="*/ 573 h 1351"/>
                <a:gd name="T86" fmla="*/ 1351 w 1351"/>
                <a:gd name="T87" fmla="*/ 641 h 1351"/>
                <a:gd name="T88" fmla="*/ 1351 w 1351"/>
                <a:gd name="T89" fmla="*/ 676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51" h="1351">
                  <a:moveTo>
                    <a:pt x="1351" y="676"/>
                  </a:moveTo>
                  <a:lnTo>
                    <a:pt x="1351" y="710"/>
                  </a:lnTo>
                  <a:lnTo>
                    <a:pt x="1344" y="779"/>
                  </a:lnTo>
                  <a:lnTo>
                    <a:pt x="1322" y="877"/>
                  </a:lnTo>
                  <a:lnTo>
                    <a:pt x="1271" y="998"/>
                  </a:lnTo>
                  <a:lnTo>
                    <a:pt x="1199" y="1106"/>
                  </a:lnTo>
                  <a:lnTo>
                    <a:pt x="1106" y="1198"/>
                  </a:lnTo>
                  <a:lnTo>
                    <a:pt x="998" y="1270"/>
                  </a:lnTo>
                  <a:lnTo>
                    <a:pt x="877" y="1322"/>
                  </a:lnTo>
                  <a:lnTo>
                    <a:pt x="779" y="1344"/>
                  </a:lnTo>
                  <a:lnTo>
                    <a:pt x="712" y="1351"/>
                  </a:lnTo>
                  <a:lnTo>
                    <a:pt x="676" y="1351"/>
                  </a:lnTo>
                  <a:lnTo>
                    <a:pt x="641" y="1351"/>
                  </a:lnTo>
                  <a:lnTo>
                    <a:pt x="573" y="1344"/>
                  </a:lnTo>
                  <a:lnTo>
                    <a:pt x="475" y="1322"/>
                  </a:lnTo>
                  <a:lnTo>
                    <a:pt x="353" y="1270"/>
                  </a:lnTo>
                  <a:lnTo>
                    <a:pt x="246" y="1198"/>
                  </a:lnTo>
                  <a:lnTo>
                    <a:pt x="154" y="1106"/>
                  </a:lnTo>
                  <a:lnTo>
                    <a:pt x="81" y="998"/>
                  </a:lnTo>
                  <a:lnTo>
                    <a:pt x="30" y="877"/>
                  </a:lnTo>
                  <a:lnTo>
                    <a:pt x="7" y="779"/>
                  </a:lnTo>
                  <a:lnTo>
                    <a:pt x="2" y="710"/>
                  </a:lnTo>
                  <a:lnTo>
                    <a:pt x="0" y="676"/>
                  </a:lnTo>
                  <a:lnTo>
                    <a:pt x="2" y="641"/>
                  </a:lnTo>
                  <a:lnTo>
                    <a:pt x="7" y="573"/>
                  </a:lnTo>
                  <a:lnTo>
                    <a:pt x="30" y="474"/>
                  </a:lnTo>
                  <a:lnTo>
                    <a:pt x="81" y="353"/>
                  </a:lnTo>
                  <a:lnTo>
                    <a:pt x="154" y="245"/>
                  </a:lnTo>
                  <a:lnTo>
                    <a:pt x="246" y="154"/>
                  </a:lnTo>
                  <a:lnTo>
                    <a:pt x="353" y="81"/>
                  </a:lnTo>
                  <a:lnTo>
                    <a:pt x="475" y="29"/>
                  </a:lnTo>
                  <a:lnTo>
                    <a:pt x="573" y="7"/>
                  </a:lnTo>
                  <a:lnTo>
                    <a:pt x="641" y="0"/>
                  </a:lnTo>
                  <a:lnTo>
                    <a:pt x="676" y="0"/>
                  </a:lnTo>
                  <a:lnTo>
                    <a:pt x="712" y="0"/>
                  </a:lnTo>
                  <a:lnTo>
                    <a:pt x="779" y="7"/>
                  </a:lnTo>
                  <a:lnTo>
                    <a:pt x="877" y="29"/>
                  </a:lnTo>
                  <a:lnTo>
                    <a:pt x="998" y="81"/>
                  </a:lnTo>
                  <a:lnTo>
                    <a:pt x="1106" y="154"/>
                  </a:lnTo>
                  <a:lnTo>
                    <a:pt x="1199" y="245"/>
                  </a:lnTo>
                  <a:lnTo>
                    <a:pt x="1271" y="353"/>
                  </a:lnTo>
                  <a:lnTo>
                    <a:pt x="1322" y="474"/>
                  </a:lnTo>
                  <a:lnTo>
                    <a:pt x="1344" y="573"/>
                  </a:lnTo>
                  <a:lnTo>
                    <a:pt x="1351" y="641"/>
                  </a:lnTo>
                  <a:lnTo>
                    <a:pt x="1351" y="676"/>
                  </a:lnTo>
                  <a:close/>
                </a:path>
              </a:pathLst>
            </a:custGeom>
            <a:solidFill>
              <a:srgbClr val="134D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xmlns="" id="{07CDB8D3-6D59-3378-39E9-B0BCC9461F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2650"/>
              <a:ext cx="208" cy="208"/>
            </a:xfrm>
            <a:custGeom>
              <a:avLst/>
              <a:gdLst>
                <a:gd name="T0" fmla="*/ 623 w 623"/>
                <a:gd name="T1" fmla="*/ 313 h 625"/>
                <a:gd name="T2" fmla="*/ 622 w 623"/>
                <a:gd name="T3" fmla="*/ 344 h 625"/>
                <a:gd name="T4" fmla="*/ 610 w 623"/>
                <a:gd name="T5" fmla="*/ 406 h 625"/>
                <a:gd name="T6" fmla="*/ 586 w 623"/>
                <a:gd name="T7" fmla="*/ 461 h 625"/>
                <a:gd name="T8" fmla="*/ 553 w 623"/>
                <a:gd name="T9" fmla="*/ 511 h 625"/>
                <a:gd name="T10" fmla="*/ 509 w 623"/>
                <a:gd name="T11" fmla="*/ 553 h 625"/>
                <a:gd name="T12" fmla="*/ 460 w 623"/>
                <a:gd name="T13" fmla="*/ 588 h 625"/>
                <a:gd name="T14" fmla="*/ 404 w 623"/>
                <a:gd name="T15" fmla="*/ 611 h 625"/>
                <a:gd name="T16" fmla="*/ 344 w 623"/>
                <a:gd name="T17" fmla="*/ 624 h 625"/>
                <a:gd name="T18" fmla="*/ 311 w 623"/>
                <a:gd name="T19" fmla="*/ 625 h 625"/>
                <a:gd name="T20" fmla="*/ 279 w 623"/>
                <a:gd name="T21" fmla="*/ 624 h 625"/>
                <a:gd name="T22" fmla="*/ 219 w 623"/>
                <a:gd name="T23" fmla="*/ 611 h 625"/>
                <a:gd name="T24" fmla="*/ 162 w 623"/>
                <a:gd name="T25" fmla="*/ 588 h 625"/>
                <a:gd name="T26" fmla="*/ 112 w 623"/>
                <a:gd name="T27" fmla="*/ 553 h 625"/>
                <a:gd name="T28" fmla="*/ 70 w 623"/>
                <a:gd name="T29" fmla="*/ 511 h 625"/>
                <a:gd name="T30" fmla="*/ 36 w 623"/>
                <a:gd name="T31" fmla="*/ 461 h 625"/>
                <a:gd name="T32" fmla="*/ 13 w 623"/>
                <a:gd name="T33" fmla="*/ 406 h 625"/>
                <a:gd name="T34" fmla="*/ 0 w 623"/>
                <a:gd name="T35" fmla="*/ 344 h 625"/>
                <a:gd name="T36" fmla="*/ 0 w 623"/>
                <a:gd name="T37" fmla="*/ 313 h 625"/>
                <a:gd name="T38" fmla="*/ 0 w 623"/>
                <a:gd name="T39" fmla="*/ 281 h 625"/>
                <a:gd name="T40" fmla="*/ 13 w 623"/>
                <a:gd name="T41" fmla="*/ 219 h 625"/>
                <a:gd name="T42" fmla="*/ 36 w 623"/>
                <a:gd name="T43" fmla="*/ 164 h 625"/>
                <a:gd name="T44" fmla="*/ 70 w 623"/>
                <a:gd name="T45" fmla="*/ 114 h 625"/>
                <a:gd name="T46" fmla="*/ 112 w 623"/>
                <a:gd name="T47" fmla="*/ 72 h 625"/>
                <a:gd name="T48" fmla="*/ 162 w 623"/>
                <a:gd name="T49" fmla="*/ 37 h 625"/>
                <a:gd name="T50" fmla="*/ 219 w 623"/>
                <a:gd name="T51" fmla="*/ 14 h 625"/>
                <a:gd name="T52" fmla="*/ 279 w 623"/>
                <a:gd name="T53" fmla="*/ 1 h 625"/>
                <a:gd name="T54" fmla="*/ 311 w 623"/>
                <a:gd name="T55" fmla="*/ 0 h 625"/>
                <a:gd name="T56" fmla="*/ 344 w 623"/>
                <a:gd name="T57" fmla="*/ 1 h 625"/>
                <a:gd name="T58" fmla="*/ 404 w 623"/>
                <a:gd name="T59" fmla="*/ 14 h 625"/>
                <a:gd name="T60" fmla="*/ 460 w 623"/>
                <a:gd name="T61" fmla="*/ 37 h 625"/>
                <a:gd name="T62" fmla="*/ 509 w 623"/>
                <a:gd name="T63" fmla="*/ 72 h 625"/>
                <a:gd name="T64" fmla="*/ 553 w 623"/>
                <a:gd name="T65" fmla="*/ 114 h 625"/>
                <a:gd name="T66" fmla="*/ 586 w 623"/>
                <a:gd name="T67" fmla="*/ 164 h 625"/>
                <a:gd name="T68" fmla="*/ 610 w 623"/>
                <a:gd name="T69" fmla="*/ 219 h 625"/>
                <a:gd name="T70" fmla="*/ 622 w 623"/>
                <a:gd name="T71" fmla="*/ 281 h 625"/>
                <a:gd name="T72" fmla="*/ 623 w 623"/>
                <a:gd name="T73" fmla="*/ 313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23" h="625">
                  <a:moveTo>
                    <a:pt x="623" y="313"/>
                  </a:moveTo>
                  <a:lnTo>
                    <a:pt x="622" y="344"/>
                  </a:lnTo>
                  <a:lnTo>
                    <a:pt x="610" y="406"/>
                  </a:lnTo>
                  <a:lnTo>
                    <a:pt x="586" y="461"/>
                  </a:lnTo>
                  <a:lnTo>
                    <a:pt x="553" y="511"/>
                  </a:lnTo>
                  <a:lnTo>
                    <a:pt x="509" y="553"/>
                  </a:lnTo>
                  <a:lnTo>
                    <a:pt x="460" y="588"/>
                  </a:lnTo>
                  <a:lnTo>
                    <a:pt x="404" y="611"/>
                  </a:lnTo>
                  <a:lnTo>
                    <a:pt x="344" y="624"/>
                  </a:lnTo>
                  <a:lnTo>
                    <a:pt x="311" y="625"/>
                  </a:lnTo>
                  <a:lnTo>
                    <a:pt x="279" y="624"/>
                  </a:lnTo>
                  <a:lnTo>
                    <a:pt x="219" y="611"/>
                  </a:lnTo>
                  <a:lnTo>
                    <a:pt x="162" y="588"/>
                  </a:lnTo>
                  <a:lnTo>
                    <a:pt x="112" y="553"/>
                  </a:lnTo>
                  <a:lnTo>
                    <a:pt x="70" y="511"/>
                  </a:lnTo>
                  <a:lnTo>
                    <a:pt x="36" y="461"/>
                  </a:lnTo>
                  <a:lnTo>
                    <a:pt x="13" y="406"/>
                  </a:lnTo>
                  <a:lnTo>
                    <a:pt x="0" y="344"/>
                  </a:lnTo>
                  <a:lnTo>
                    <a:pt x="0" y="313"/>
                  </a:lnTo>
                  <a:lnTo>
                    <a:pt x="0" y="281"/>
                  </a:lnTo>
                  <a:lnTo>
                    <a:pt x="13" y="219"/>
                  </a:lnTo>
                  <a:lnTo>
                    <a:pt x="36" y="164"/>
                  </a:lnTo>
                  <a:lnTo>
                    <a:pt x="70" y="114"/>
                  </a:lnTo>
                  <a:lnTo>
                    <a:pt x="112" y="72"/>
                  </a:lnTo>
                  <a:lnTo>
                    <a:pt x="162" y="37"/>
                  </a:lnTo>
                  <a:lnTo>
                    <a:pt x="219" y="14"/>
                  </a:lnTo>
                  <a:lnTo>
                    <a:pt x="279" y="1"/>
                  </a:lnTo>
                  <a:lnTo>
                    <a:pt x="311" y="0"/>
                  </a:lnTo>
                  <a:lnTo>
                    <a:pt x="344" y="1"/>
                  </a:lnTo>
                  <a:lnTo>
                    <a:pt x="404" y="14"/>
                  </a:lnTo>
                  <a:lnTo>
                    <a:pt x="460" y="37"/>
                  </a:lnTo>
                  <a:lnTo>
                    <a:pt x="509" y="72"/>
                  </a:lnTo>
                  <a:lnTo>
                    <a:pt x="553" y="114"/>
                  </a:lnTo>
                  <a:lnTo>
                    <a:pt x="586" y="164"/>
                  </a:lnTo>
                  <a:lnTo>
                    <a:pt x="610" y="219"/>
                  </a:lnTo>
                  <a:lnTo>
                    <a:pt x="622" y="281"/>
                  </a:lnTo>
                  <a:lnTo>
                    <a:pt x="623" y="313"/>
                  </a:lnTo>
                  <a:close/>
                </a:path>
              </a:pathLst>
            </a:custGeom>
            <a:solidFill>
              <a:srgbClr val="198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xmlns="" id="{91EE2B4F-E22A-D750-0832-DA9111A55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0" y="2754"/>
              <a:ext cx="104" cy="104"/>
            </a:xfrm>
            <a:custGeom>
              <a:avLst/>
              <a:gdLst>
                <a:gd name="T0" fmla="*/ 0 w 311"/>
                <a:gd name="T1" fmla="*/ 0 h 312"/>
                <a:gd name="T2" fmla="*/ 0 w 311"/>
                <a:gd name="T3" fmla="*/ 31 h 312"/>
                <a:gd name="T4" fmla="*/ 13 w 311"/>
                <a:gd name="T5" fmla="*/ 93 h 312"/>
                <a:gd name="T6" fmla="*/ 36 w 311"/>
                <a:gd name="T7" fmla="*/ 148 h 312"/>
                <a:gd name="T8" fmla="*/ 70 w 311"/>
                <a:gd name="T9" fmla="*/ 198 h 312"/>
                <a:gd name="T10" fmla="*/ 112 w 311"/>
                <a:gd name="T11" fmla="*/ 240 h 312"/>
                <a:gd name="T12" fmla="*/ 162 w 311"/>
                <a:gd name="T13" fmla="*/ 275 h 312"/>
                <a:gd name="T14" fmla="*/ 219 w 311"/>
                <a:gd name="T15" fmla="*/ 298 h 312"/>
                <a:gd name="T16" fmla="*/ 279 w 311"/>
                <a:gd name="T17" fmla="*/ 311 h 312"/>
                <a:gd name="T18" fmla="*/ 311 w 311"/>
                <a:gd name="T19" fmla="*/ 312 h 312"/>
                <a:gd name="T20" fmla="*/ 311 w 311"/>
                <a:gd name="T21" fmla="*/ 0 h 312"/>
                <a:gd name="T22" fmla="*/ 0 w 311"/>
                <a:gd name="T23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1" h="312">
                  <a:moveTo>
                    <a:pt x="0" y="0"/>
                  </a:moveTo>
                  <a:lnTo>
                    <a:pt x="0" y="31"/>
                  </a:lnTo>
                  <a:lnTo>
                    <a:pt x="13" y="93"/>
                  </a:lnTo>
                  <a:lnTo>
                    <a:pt x="36" y="148"/>
                  </a:lnTo>
                  <a:lnTo>
                    <a:pt x="70" y="198"/>
                  </a:lnTo>
                  <a:lnTo>
                    <a:pt x="112" y="240"/>
                  </a:lnTo>
                  <a:lnTo>
                    <a:pt x="162" y="275"/>
                  </a:lnTo>
                  <a:lnTo>
                    <a:pt x="219" y="298"/>
                  </a:lnTo>
                  <a:lnTo>
                    <a:pt x="279" y="311"/>
                  </a:lnTo>
                  <a:lnTo>
                    <a:pt x="311" y="312"/>
                  </a:lnTo>
                  <a:lnTo>
                    <a:pt x="31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C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xmlns="" id="{B2D68B1F-431F-0C7A-0C2B-2B84F5174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4" y="2650"/>
              <a:ext cx="104" cy="104"/>
            </a:xfrm>
            <a:custGeom>
              <a:avLst/>
              <a:gdLst>
                <a:gd name="T0" fmla="*/ 312 w 312"/>
                <a:gd name="T1" fmla="*/ 313 h 313"/>
                <a:gd name="T2" fmla="*/ 311 w 312"/>
                <a:gd name="T3" fmla="*/ 281 h 313"/>
                <a:gd name="T4" fmla="*/ 299 w 312"/>
                <a:gd name="T5" fmla="*/ 219 h 313"/>
                <a:gd name="T6" fmla="*/ 275 w 312"/>
                <a:gd name="T7" fmla="*/ 164 h 313"/>
                <a:gd name="T8" fmla="*/ 242 w 312"/>
                <a:gd name="T9" fmla="*/ 114 h 313"/>
                <a:gd name="T10" fmla="*/ 198 w 312"/>
                <a:gd name="T11" fmla="*/ 72 h 313"/>
                <a:gd name="T12" fmla="*/ 149 w 312"/>
                <a:gd name="T13" fmla="*/ 37 h 313"/>
                <a:gd name="T14" fmla="*/ 93 w 312"/>
                <a:gd name="T15" fmla="*/ 14 h 313"/>
                <a:gd name="T16" fmla="*/ 33 w 312"/>
                <a:gd name="T17" fmla="*/ 1 h 313"/>
                <a:gd name="T18" fmla="*/ 0 w 312"/>
                <a:gd name="T19" fmla="*/ 0 h 313"/>
                <a:gd name="T20" fmla="*/ 0 w 312"/>
                <a:gd name="T21" fmla="*/ 313 h 313"/>
                <a:gd name="T22" fmla="*/ 312 w 312"/>
                <a:gd name="T2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13">
                  <a:moveTo>
                    <a:pt x="312" y="313"/>
                  </a:moveTo>
                  <a:lnTo>
                    <a:pt x="311" y="281"/>
                  </a:lnTo>
                  <a:lnTo>
                    <a:pt x="299" y="219"/>
                  </a:lnTo>
                  <a:lnTo>
                    <a:pt x="275" y="164"/>
                  </a:lnTo>
                  <a:lnTo>
                    <a:pt x="242" y="114"/>
                  </a:lnTo>
                  <a:lnTo>
                    <a:pt x="198" y="72"/>
                  </a:lnTo>
                  <a:lnTo>
                    <a:pt x="149" y="37"/>
                  </a:lnTo>
                  <a:lnTo>
                    <a:pt x="93" y="14"/>
                  </a:lnTo>
                  <a:lnTo>
                    <a:pt x="33" y="1"/>
                  </a:lnTo>
                  <a:lnTo>
                    <a:pt x="0" y="0"/>
                  </a:lnTo>
                  <a:lnTo>
                    <a:pt x="0" y="313"/>
                  </a:lnTo>
                  <a:lnTo>
                    <a:pt x="312" y="313"/>
                  </a:lnTo>
                  <a:close/>
                </a:path>
              </a:pathLst>
            </a:custGeom>
            <a:solidFill>
              <a:srgbClr val="70CC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B25B74A-0420-9CAC-90BD-BA4053E1F124}"/>
              </a:ext>
            </a:extLst>
          </p:cNvPr>
          <p:cNvSpPr txBox="1"/>
          <p:nvPr/>
        </p:nvSpPr>
        <p:spPr>
          <a:xfrm>
            <a:off x="4738372" y="2418156"/>
            <a:ext cx="34077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4800" i="1" kern="0" dirty="0">
                <a:ln w="107950">
                  <a:noFill/>
                </a:ln>
                <a:solidFill>
                  <a:srgbClr val="9DD3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PT</a:t>
            </a:r>
            <a:r>
              <a:rPr lang="ko-KR" altLang="en-US" sz="4800" i="1" kern="0" dirty="0">
                <a:ln w="107950">
                  <a:noFill/>
                </a:ln>
                <a:solidFill>
                  <a:srgbClr val="9DD3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4800" i="1" kern="0" dirty="0">
              <a:ln w="107950">
                <a:noFill/>
              </a:ln>
              <a:solidFill>
                <a:srgbClr val="9DD3ED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0" lvl="2">
              <a:defRPr/>
            </a:pPr>
            <a:r>
              <a:rPr lang="en-US" altLang="ko-KR" sz="4800" i="1" kern="0" dirty="0">
                <a:ln w="107950">
                  <a:noFill/>
                </a:ln>
                <a:solidFill>
                  <a:srgbClr val="9DD3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</a:t>
            </a:r>
          </a:p>
          <a:p>
            <a:pPr marL="0" lvl="2">
              <a:defRPr/>
            </a:pPr>
            <a:r>
              <a:rPr lang="en-US" altLang="ko-KR" sz="1200" kern="0" dirty="0">
                <a:solidFill>
                  <a:srgbClr val="9DD3ED"/>
                </a:solidFill>
              </a:rPr>
              <a:t>Enjoy your stylish business and campus</a:t>
            </a:r>
            <a:endParaRPr lang="ko-KR" altLang="en-US" sz="4000" dirty="0">
              <a:solidFill>
                <a:srgbClr val="9DD3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5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E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2F28A72F-D1BF-58BF-FA28-5985C33D9AC7}"/>
              </a:ext>
            </a:extLst>
          </p:cNvPr>
          <p:cNvSpPr/>
          <p:nvPr/>
        </p:nvSpPr>
        <p:spPr>
          <a:xfrm rot="10800000">
            <a:off x="4575858" y="180367"/>
            <a:ext cx="964295" cy="480914"/>
          </a:xfrm>
          <a:prstGeom prst="roundRect">
            <a:avLst>
              <a:gd name="adj" fmla="val 20537"/>
            </a:avLst>
          </a:pr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6000000"/>
            </a:lightRig>
          </a:scene3d>
          <a:sp3d prstMaterial="softEdge">
            <a:bevelT w="635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xmlns="" id="{6E2A4B0F-D0DE-2F8E-BD5B-297F469F6599}"/>
              </a:ext>
            </a:extLst>
          </p:cNvPr>
          <p:cNvSpPr/>
          <p:nvPr/>
        </p:nvSpPr>
        <p:spPr>
          <a:xfrm rot="10800000">
            <a:off x="2853988" y="180366"/>
            <a:ext cx="1528271" cy="480914"/>
          </a:xfrm>
          <a:custGeom>
            <a:avLst/>
            <a:gdLst>
              <a:gd name="connsiteX0" fmla="*/ 786993 w 786993"/>
              <a:gd name="connsiteY0" fmla="*/ 50860 h 247650"/>
              <a:gd name="connsiteX1" fmla="*/ 786993 w 786993"/>
              <a:gd name="connsiteY1" fmla="*/ 196790 h 247650"/>
              <a:gd name="connsiteX2" fmla="*/ 736133 w 786993"/>
              <a:gd name="connsiteY2" fmla="*/ 247650 h 247650"/>
              <a:gd name="connsiteX3" fmla="*/ 399162 w 786993"/>
              <a:gd name="connsiteY3" fmla="*/ 247650 h 247650"/>
              <a:gd name="connsiteX4" fmla="*/ 393497 w 786993"/>
              <a:gd name="connsiteY4" fmla="*/ 237883 h 247650"/>
              <a:gd name="connsiteX5" fmla="*/ 387832 w 786993"/>
              <a:gd name="connsiteY5" fmla="*/ 247650 h 247650"/>
              <a:gd name="connsiteX6" fmla="*/ 50860 w 786993"/>
              <a:gd name="connsiteY6" fmla="*/ 247650 h 247650"/>
              <a:gd name="connsiteX7" fmla="*/ 0 w 786993"/>
              <a:gd name="connsiteY7" fmla="*/ 196790 h 247650"/>
              <a:gd name="connsiteX8" fmla="*/ 0 w 786993"/>
              <a:gd name="connsiteY8" fmla="*/ 50860 h 247650"/>
              <a:gd name="connsiteX9" fmla="*/ 50860 w 786993"/>
              <a:gd name="connsiteY9" fmla="*/ 0 h 247650"/>
              <a:gd name="connsiteX10" fmla="*/ 736133 w 786993"/>
              <a:gd name="connsiteY10" fmla="*/ 0 h 247650"/>
              <a:gd name="connsiteX11" fmla="*/ 786993 w 786993"/>
              <a:gd name="connsiteY11" fmla="*/ 5086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6993" h="247650">
                <a:moveTo>
                  <a:pt x="786993" y="50860"/>
                </a:moveTo>
                <a:lnTo>
                  <a:pt x="786993" y="196790"/>
                </a:lnTo>
                <a:cubicBezTo>
                  <a:pt x="786993" y="224878"/>
                  <a:pt x="764222" y="247650"/>
                  <a:pt x="736133" y="247650"/>
                </a:cubicBezTo>
                <a:lnTo>
                  <a:pt x="399162" y="247650"/>
                </a:lnTo>
                <a:lnTo>
                  <a:pt x="393497" y="237883"/>
                </a:lnTo>
                <a:lnTo>
                  <a:pt x="387832" y="247650"/>
                </a:lnTo>
                <a:lnTo>
                  <a:pt x="50860" y="247650"/>
                </a:lnTo>
                <a:cubicBezTo>
                  <a:pt x="22771" y="247650"/>
                  <a:pt x="0" y="224878"/>
                  <a:pt x="0" y="196790"/>
                </a:cubicBezTo>
                <a:lnTo>
                  <a:pt x="0" y="50860"/>
                </a:lnTo>
                <a:cubicBezTo>
                  <a:pt x="0" y="22770"/>
                  <a:pt x="22771" y="0"/>
                  <a:pt x="50860" y="0"/>
                </a:cubicBezTo>
                <a:lnTo>
                  <a:pt x="736133" y="0"/>
                </a:lnTo>
                <a:cubicBezTo>
                  <a:pt x="764222" y="0"/>
                  <a:pt x="786993" y="22770"/>
                  <a:pt x="786993" y="508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orthographicFront"/>
            <a:lightRig rig="soft" dir="t">
              <a:rot lat="0" lon="0" rev="6000000"/>
            </a:lightRig>
          </a:scene3d>
          <a:sp3d prstMaterial="softEdge">
            <a:bevelT w="635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D6147674-431D-FB08-DCC3-EDEF563B692A}"/>
              </a:ext>
            </a:extLst>
          </p:cNvPr>
          <p:cNvSpPr/>
          <p:nvPr/>
        </p:nvSpPr>
        <p:spPr>
          <a:xfrm rot="16200000">
            <a:off x="3278844" y="-2800301"/>
            <a:ext cx="6401091" cy="12554777"/>
          </a:xfrm>
          <a:prstGeom prst="roundRect">
            <a:avLst>
              <a:gd name="adj" fmla="val 8523"/>
            </a:avLst>
          </a:prstGeom>
          <a:solidFill>
            <a:schemeClr val="bg1"/>
          </a:solidFill>
          <a:ln>
            <a:noFill/>
          </a:ln>
          <a:effectLst>
            <a:outerShdw blurRad="279400" dist="266700" dir="8100000" algn="tr" rotWithShape="0">
              <a:prstClr val="black">
                <a:alpha val="9000"/>
              </a:prstClr>
            </a:outerShdw>
          </a:effectLst>
          <a:scene3d>
            <a:camera prst="orthographicFront"/>
            <a:lightRig rig="soft" dir="t">
              <a:rot lat="0" lon="0" rev="1800000"/>
            </a:lightRig>
          </a:scene3d>
          <a:sp3d prstMaterial="softEdge">
            <a:bevelT w="2032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B25B74A-0420-9CAC-90BD-BA4053E1F124}"/>
              </a:ext>
            </a:extLst>
          </p:cNvPr>
          <p:cNvSpPr txBox="1"/>
          <p:nvPr/>
        </p:nvSpPr>
        <p:spPr>
          <a:xfrm>
            <a:off x="668396" y="503539"/>
            <a:ext cx="700539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000" i="1" kern="0" dirty="0">
                <a:ln w="107950">
                  <a:noFill/>
                </a:ln>
                <a:solidFill>
                  <a:srgbClr val="9DD3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ko-KR" altLang="en-US" sz="2000" i="1" kern="0" dirty="0">
                <a:ln w="107950">
                  <a:noFill/>
                </a:ln>
                <a:solidFill>
                  <a:srgbClr val="9DD3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000" i="1" kern="0" dirty="0">
                <a:ln w="107950">
                  <a:noFill/>
                </a:ln>
                <a:solidFill>
                  <a:srgbClr val="9DD3E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marL="0" lvl="2">
              <a:defRPr/>
            </a:pPr>
            <a:r>
              <a:rPr lang="en-US" altLang="ko-KR" sz="600" kern="0" dirty="0">
                <a:solidFill>
                  <a:srgbClr val="9DD3ED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xmlns="" id="{9DB1C76F-05DA-E493-406D-A7544A215970}"/>
              </a:ext>
            </a:extLst>
          </p:cNvPr>
          <p:cNvGraphicFramePr/>
          <p:nvPr/>
        </p:nvGraphicFramePr>
        <p:xfrm>
          <a:off x="4726970" y="1530196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모서리가 둥근 직사각형 6">
            <a:extLst>
              <a:ext uri="{FF2B5EF4-FFF2-40B4-BE49-F238E27FC236}">
                <a16:creationId xmlns:a16="http://schemas.microsoft.com/office/drawing/2014/main" xmlns="" id="{53FDE3C7-F362-5A33-2ABE-0DDC088C9FE1}"/>
              </a:ext>
            </a:extLst>
          </p:cNvPr>
          <p:cNvSpPr/>
          <p:nvPr/>
        </p:nvSpPr>
        <p:spPr>
          <a:xfrm>
            <a:off x="7720434" y="1786920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2DDB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43D1863-1464-C12C-07BF-3C98B60D37DB}"/>
              </a:ext>
            </a:extLst>
          </p:cNvPr>
          <p:cNvSpPr txBox="1"/>
          <p:nvPr/>
        </p:nvSpPr>
        <p:spPr>
          <a:xfrm>
            <a:off x="1700137" y="266887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87A4DD1D-5D3E-B98A-8979-6B58EC15900B}"/>
              </a:ext>
            </a:extLst>
          </p:cNvPr>
          <p:cNvSpPr/>
          <p:nvPr/>
        </p:nvSpPr>
        <p:spPr>
          <a:xfrm>
            <a:off x="1393714" y="2108369"/>
            <a:ext cx="1780542" cy="1780542"/>
          </a:xfrm>
          <a:prstGeom prst="ellipse">
            <a:avLst/>
          </a:prstGeom>
          <a:ln w="60325" cap="rnd">
            <a:solidFill>
              <a:schemeClr val="bg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xmlns="" id="{D4CBD427-DC61-3835-96ED-7F03861AFE2D}"/>
              </a:ext>
            </a:extLst>
          </p:cNvPr>
          <p:cNvSpPr/>
          <p:nvPr/>
        </p:nvSpPr>
        <p:spPr>
          <a:xfrm>
            <a:off x="1393715" y="211145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2DDBD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771DF289-06BB-6BA6-CD90-B74BD472C8DF}"/>
              </a:ext>
            </a:extLst>
          </p:cNvPr>
          <p:cNvSpPr/>
          <p:nvPr/>
        </p:nvSpPr>
        <p:spPr>
          <a:xfrm>
            <a:off x="1088631" y="42843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AD39B3E3-2C01-3ED8-E859-510FF9E2FC6B}"/>
              </a:ext>
            </a:extLst>
          </p:cNvPr>
          <p:cNvSpPr/>
          <p:nvPr/>
        </p:nvSpPr>
        <p:spPr>
          <a:xfrm>
            <a:off x="8730531" y="166472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xmlns="" id="{12EE0558-3995-5C15-FA8C-C4F5068D8DF0}"/>
              </a:ext>
            </a:extLst>
          </p:cNvPr>
          <p:cNvGrpSpPr/>
          <p:nvPr/>
        </p:nvGrpSpPr>
        <p:grpSpPr>
          <a:xfrm>
            <a:off x="7994916" y="1664722"/>
            <a:ext cx="257859" cy="257859"/>
            <a:chOff x="8060346" y="1488344"/>
            <a:chExt cx="257859" cy="257859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xmlns="" id="{37377951-0A79-9E8A-B599-4BC849648D89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rgbClr val="0F0D3F"/>
            </a:solidFill>
            <a:ln w="25400">
              <a:solidFill>
                <a:srgbClr val="2DDB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73F5C9CC-54DF-A7F7-11B2-15C65AC7D896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2DDB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4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6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4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82767" y="1907341"/>
            <a:ext cx="2679895" cy="2679895"/>
          </a:xfrm>
          <a:prstGeom prst="ellipse">
            <a:avLst/>
          </a:prstGeom>
          <a:solidFill>
            <a:srgbClr val="2DDBD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3149153" y="1907341"/>
            <a:ext cx="2679895" cy="2679895"/>
          </a:xfrm>
          <a:prstGeom prst="ellipse">
            <a:avLst/>
          </a:prstGeom>
          <a:solidFill>
            <a:srgbClr val="D3E9F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230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2023-08-25T05:16:59Z</dcterms:created>
  <dcterms:modified xsi:type="dcterms:W3CDTF">2024-11-27T23:31:46Z</dcterms:modified>
</cp:coreProperties>
</file>