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DCBA"/>
    <a:srgbClr val="011B36"/>
    <a:srgbClr val="ED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00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3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1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5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0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5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43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7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2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4DDBCEF7-3EB4-E211-A596-98F16525E384}"/>
              </a:ext>
            </a:extLst>
          </p:cNvPr>
          <p:cNvSpPr/>
          <p:nvPr/>
        </p:nvSpPr>
        <p:spPr>
          <a:xfrm>
            <a:off x="355600" y="203200"/>
            <a:ext cx="11684000" cy="6477000"/>
          </a:xfrm>
          <a:prstGeom prst="roundRect">
            <a:avLst>
              <a:gd name="adj" fmla="val 1961"/>
            </a:avLst>
          </a:prstGeom>
          <a:solidFill>
            <a:schemeClr val="bg1"/>
          </a:solidFill>
          <a:ln>
            <a:noFill/>
          </a:ln>
          <a:effectLst>
            <a:outerShdw blurRad="444500" dist="38100" algn="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628650">
              <a:defRPr/>
            </a:pPr>
            <a:endParaRPr lang="ko-KR" alt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C3A3B65E-5026-EEF7-F072-03C85BA58497}"/>
              </a:ext>
            </a:extLst>
          </p:cNvPr>
          <p:cNvSpPr/>
          <p:nvPr/>
        </p:nvSpPr>
        <p:spPr>
          <a:xfrm>
            <a:off x="152400" y="203200"/>
            <a:ext cx="660400" cy="6477000"/>
          </a:xfrm>
          <a:prstGeom prst="roundRect">
            <a:avLst>
              <a:gd name="adj" fmla="val 50000"/>
            </a:avLst>
          </a:prstGeom>
          <a:solidFill>
            <a:srgbClr val="011B36"/>
          </a:solidFill>
          <a:ln>
            <a:noFill/>
          </a:ln>
          <a:effectLst>
            <a:outerShdw blurRad="152400" dist="38100" algn="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91F23070-7E0C-D796-D066-4F020AE69D51}"/>
              </a:ext>
            </a:extLst>
          </p:cNvPr>
          <p:cNvSpPr/>
          <p:nvPr/>
        </p:nvSpPr>
        <p:spPr>
          <a:xfrm>
            <a:off x="309345" y="1574289"/>
            <a:ext cx="903177" cy="32904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srgbClr val="C269E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r">
              <a:defRPr/>
            </a:pPr>
            <a:r>
              <a:rPr lang="en-US" altLang="ko-KR" sz="1000" b="1" dirty="0">
                <a:solidFill>
                  <a:srgbClr val="2ADCBA"/>
                </a:solidFill>
              </a:rPr>
              <a:t>TEAM1</a:t>
            </a:r>
            <a:endParaRPr lang="ko-KR" altLang="en-US" sz="1000" b="1" dirty="0">
              <a:solidFill>
                <a:srgbClr val="2ADCBA"/>
              </a:solidFill>
            </a:endParaRPr>
          </a:p>
        </p:txBody>
      </p:sp>
      <p:sp>
        <p:nvSpPr>
          <p:cNvPr id="3" name="Freeform 9">
            <a:extLst>
              <a:ext uri="{FF2B5EF4-FFF2-40B4-BE49-F238E27FC236}">
                <a16:creationId xmlns="" xmlns:a16="http://schemas.microsoft.com/office/drawing/2014/main" id="{6AEE7D07-7CEF-8FDA-368D-79E72508927C}"/>
              </a:ext>
            </a:extLst>
          </p:cNvPr>
          <p:cNvSpPr>
            <a:spLocks/>
          </p:cNvSpPr>
          <p:nvPr/>
        </p:nvSpPr>
        <p:spPr bwMode="auto">
          <a:xfrm>
            <a:off x="429901" y="2839824"/>
            <a:ext cx="117118" cy="1545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자유형 23">
            <a:extLst>
              <a:ext uri="{FF2B5EF4-FFF2-40B4-BE49-F238E27FC236}">
                <a16:creationId xmlns="" xmlns:a16="http://schemas.microsoft.com/office/drawing/2014/main" id="{8F97896A-AA33-67BB-F8D2-826D091713D7}"/>
              </a:ext>
            </a:extLst>
          </p:cNvPr>
          <p:cNvSpPr>
            <a:spLocks/>
          </p:cNvSpPr>
          <p:nvPr/>
        </p:nvSpPr>
        <p:spPr bwMode="auto">
          <a:xfrm>
            <a:off x="400160" y="2240791"/>
            <a:ext cx="176601" cy="154561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하트 7">
            <a:extLst>
              <a:ext uri="{FF2B5EF4-FFF2-40B4-BE49-F238E27FC236}">
                <a16:creationId xmlns="" xmlns:a16="http://schemas.microsoft.com/office/drawing/2014/main" id="{8FC35A32-9726-3817-65CF-5AA627779A9C}"/>
              </a:ext>
            </a:extLst>
          </p:cNvPr>
          <p:cNvSpPr/>
          <p:nvPr/>
        </p:nvSpPr>
        <p:spPr>
          <a:xfrm>
            <a:off x="411253" y="1062647"/>
            <a:ext cx="154414" cy="154414"/>
          </a:xfrm>
          <a:prstGeom prst="hear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Group 16">
            <a:extLst>
              <a:ext uri="{FF2B5EF4-FFF2-40B4-BE49-F238E27FC236}">
                <a16:creationId xmlns="" xmlns:a16="http://schemas.microsoft.com/office/drawing/2014/main" id="{1D1BA0E4-4FAB-ED10-7AE2-DE97BA663A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4326" y="3438856"/>
            <a:ext cx="168268" cy="193407"/>
            <a:chOff x="1039" y="1681"/>
            <a:chExt cx="1071" cy="1231"/>
          </a:xfrm>
          <a:solidFill>
            <a:schemeClr val="bg1"/>
          </a:solidFill>
        </p:grpSpPr>
        <p:sp>
          <p:nvSpPr>
            <p:cNvPr id="10" name="Freeform 17">
              <a:extLst>
                <a:ext uri="{FF2B5EF4-FFF2-40B4-BE49-F238E27FC236}">
                  <a16:creationId xmlns="" xmlns:a16="http://schemas.microsoft.com/office/drawing/2014/main" id="{983BB180-C09D-FB76-0826-BCD383B04B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="" xmlns:a16="http://schemas.microsoft.com/office/drawing/2014/main" id="{22F886D1-F6E1-62A3-DD15-7CC28A2CA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="" xmlns:a16="http://schemas.microsoft.com/office/drawing/2014/main" id="{A3708C98-42D1-E563-46DC-902CAA8A1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="" xmlns:a16="http://schemas.microsoft.com/office/drawing/2014/main" id="{42ADE94E-D53F-D095-207C-E4F6B5FAC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자유형 32">
            <a:extLst>
              <a:ext uri="{FF2B5EF4-FFF2-40B4-BE49-F238E27FC236}">
                <a16:creationId xmlns="" xmlns:a16="http://schemas.microsoft.com/office/drawing/2014/main" id="{4BDC6383-FDB0-A95C-A319-16208BA9C789}"/>
              </a:ext>
            </a:extLst>
          </p:cNvPr>
          <p:cNvSpPr>
            <a:spLocks/>
          </p:cNvSpPr>
          <p:nvPr/>
        </p:nvSpPr>
        <p:spPr bwMode="auto">
          <a:xfrm>
            <a:off x="418082" y="5285029"/>
            <a:ext cx="140756" cy="140756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5" name="Group 36">
            <a:extLst>
              <a:ext uri="{FF2B5EF4-FFF2-40B4-BE49-F238E27FC236}">
                <a16:creationId xmlns="" xmlns:a16="http://schemas.microsoft.com/office/drawing/2014/main" id="{D78D34E7-8315-037D-3134-5B7609D765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0886" y="4076735"/>
            <a:ext cx="75149" cy="194135"/>
            <a:chOff x="2375" y="2182"/>
            <a:chExt cx="144" cy="372"/>
          </a:xfrm>
          <a:solidFill>
            <a:schemeClr val="bg1"/>
          </a:solidFill>
        </p:grpSpPr>
        <p:sp>
          <p:nvSpPr>
            <p:cNvPr id="16" name="Freeform 37">
              <a:extLst>
                <a:ext uri="{FF2B5EF4-FFF2-40B4-BE49-F238E27FC236}">
                  <a16:creationId xmlns="" xmlns:a16="http://schemas.microsoft.com/office/drawing/2014/main" id="{CF96F5D3-46EF-E7CB-D992-9D658AD26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38">
              <a:extLst>
                <a:ext uri="{FF2B5EF4-FFF2-40B4-BE49-F238E27FC236}">
                  <a16:creationId xmlns="" xmlns:a16="http://schemas.microsoft.com/office/drawing/2014/main" id="{D6CC9FDE-03E7-84CE-6117-73BBD215B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="" xmlns:a16="http://schemas.microsoft.com/office/drawing/2014/main" id="{8C6F566E-F0CE-8A97-1830-3443AE280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40">
              <a:extLst>
                <a:ext uri="{FF2B5EF4-FFF2-40B4-BE49-F238E27FC236}">
                  <a16:creationId xmlns="" xmlns:a16="http://schemas.microsoft.com/office/drawing/2014/main" id="{57C8DCD5-6EC7-81B4-E7D0-826CB49A7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41">
              <a:extLst>
                <a:ext uri="{FF2B5EF4-FFF2-40B4-BE49-F238E27FC236}">
                  <a16:creationId xmlns="" xmlns:a16="http://schemas.microsoft.com/office/drawing/2014/main" id="{80FCD056-3185-589D-32B9-F6EFE005D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" name="Freeform 6">
            <a:extLst>
              <a:ext uri="{FF2B5EF4-FFF2-40B4-BE49-F238E27FC236}">
                <a16:creationId xmlns="" xmlns:a16="http://schemas.microsoft.com/office/drawing/2014/main" id="{BF0F0582-E3C7-042B-F31A-863177AC525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17845" y="4715342"/>
            <a:ext cx="141230" cy="12521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2" name="Group 23">
            <a:extLst>
              <a:ext uri="{FF2B5EF4-FFF2-40B4-BE49-F238E27FC236}">
                <a16:creationId xmlns="" xmlns:a16="http://schemas.microsoft.com/office/drawing/2014/main" id="{C4F132B5-0347-1C6D-095C-0A9674E09F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0160" y="5870257"/>
            <a:ext cx="176601" cy="162098"/>
            <a:chOff x="2577" y="1104"/>
            <a:chExt cx="414" cy="380"/>
          </a:xfrm>
          <a:solidFill>
            <a:schemeClr val="bg1"/>
          </a:solidFill>
        </p:grpSpPr>
        <p:sp>
          <p:nvSpPr>
            <p:cNvPr id="23" name="Freeform 24">
              <a:extLst>
                <a:ext uri="{FF2B5EF4-FFF2-40B4-BE49-F238E27FC236}">
                  <a16:creationId xmlns="" xmlns:a16="http://schemas.microsoft.com/office/drawing/2014/main" id="{13357586-F3F6-4653-F2A2-C3709973BC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="" xmlns:a16="http://schemas.microsoft.com/office/drawing/2014/main" id="{E5EDE9C9-769F-FF07-2E73-A47515039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="" xmlns:a16="http://schemas.microsoft.com/office/drawing/2014/main" id="{207309D1-43E2-FC1C-52C1-6DA9EB29A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="" xmlns:a16="http://schemas.microsoft.com/office/drawing/2014/main" id="{C428BD78-1C12-657E-23D3-5F8A1CFC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="" xmlns:a16="http://schemas.microsoft.com/office/drawing/2014/main" id="{98860B69-E2A4-7EED-7306-3FA8ACE40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말풍선: 타원형 27">
            <a:extLst>
              <a:ext uri="{FF2B5EF4-FFF2-40B4-BE49-F238E27FC236}">
                <a16:creationId xmlns="" xmlns:a16="http://schemas.microsoft.com/office/drawing/2014/main" id="{F98C7256-803F-95EA-6EF0-98045F9D19BE}"/>
              </a:ext>
            </a:extLst>
          </p:cNvPr>
          <p:cNvSpPr/>
          <p:nvPr/>
        </p:nvSpPr>
        <p:spPr>
          <a:xfrm>
            <a:off x="419586" y="1661533"/>
            <a:ext cx="137748" cy="134786"/>
          </a:xfrm>
          <a:prstGeom prst="wedgeEllipseCallout">
            <a:avLst>
              <a:gd name="adj1" fmla="val -41938"/>
              <a:gd name="adj2" fmla="val 57878"/>
            </a:avLst>
          </a:prstGeom>
          <a:solidFill>
            <a:srgbClr val="2AD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6F4FAFD1-1E95-7782-53CD-3E344492714D}"/>
              </a:ext>
            </a:extLst>
          </p:cNvPr>
          <p:cNvGrpSpPr/>
          <p:nvPr/>
        </p:nvGrpSpPr>
        <p:grpSpPr>
          <a:xfrm>
            <a:off x="265991" y="367806"/>
            <a:ext cx="429876" cy="429876"/>
            <a:chOff x="349029" y="367806"/>
            <a:chExt cx="429876" cy="429876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="" xmlns:a16="http://schemas.microsoft.com/office/drawing/2014/main" id="{1F4C5E2C-161B-F54B-37C2-947A4E49EA97}"/>
                </a:ext>
              </a:extLst>
            </p:cNvPr>
            <p:cNvSpPr/>
            <p:nvPr/>
          </p:nvSpPr>
          <p:spPr>
            <a:xfrm>
              <a:off x="349029" y="367806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6000">
                  <a:srgbClr val="E9F3FC"/>
                </a:gs>
                <a:gs pos="86000">
                  <a:srgbClr val="4E5DA7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="" xmlns:a16="http://schemas.microsoft.com/office/drawing/2014/main" id="{B4B7D066-AED7-6A30-8405-200F660A1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55" y="418581"/>
              <a:ext cx="319746" cy="319746"/>
            </a:xfrm>
            <a:prstGeom prst="rect">
              <a:avLst/>
            </a:prstGeom>
          </p:spPr>
        </p:pic>
      </p:grpSp>
      <p:sp>
        <p:nvSpPr>
          <p:cNvPr id="50" name="사각형: 둥근 모서리 49">
            <a:extLst>
              <a:ext uri="{FF2B5EF4-FFF2-40B4-BE49-F238E27FC236}">
                <a16:creationId xmlns="" xmlns:a16="http://schemas.microsoft.com/office/drawing/2014/main" id="{78252CB5-F61E-B5B9-7E04-C37631CCEE79}"/>
              </a:ext>
            </a:extLst>
          </p:cNvPr>
          <p:cNvSpPr/>
          <p:nvPr/>
        </p:nvSpPr>
        <p:spPr>
          <a:xfrm>
            <a:off x="1584911" y="1604257"/>
            <a:ext cx="2751067" cy="47277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444500" dist="38100" dir="5400000" sx="101000" sy="101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9AD8372-D361-FD56-39A4-935FAFB05FC6}"/>
              </a:ext>
            </a:extLst>
          </p:cNvPr>
          <p:cNvSpPr/>
          <p:nvPr/>
        </p:nvSpPr>
        <p:spPr>
          <a:xfrm>
            <a:off x="1704293" y="4410572"/>
            <a:ext cx="251230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78808D"/>
                </a:solidFill>
              </a:rPr>
              <a:t>김철수 경영 </a:t>
            </a:r>
            <a:r>
              <a:rPr lang="en-US" altLang="ko-KR" sz="1600" b="1" dirty="0">
                <a:solidFill>
                  <a:srgbClr val="78808D"/>
                </a:solidFill>
              </a:rPr>
              <a:t>22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="" xmlns:a16="http://schemas.microsoft.com/office/drawing/2014/main" id="{00ABD4BD-5B6E-8927-EC78-13D7D2F2AD4C}"/>
              </a:ext>
            </a:extLst>
          </p:cNvPr>
          <p:cNvSpPr/>
          <p:nvPr/>
        </p:nvSpPr>
        <p:spPr>
          <a:xfrm>
            <a:off x="8347761" y="1593258"/>
            <a:ext cx="2751067" cy="47277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444500" dist="38100" dir="5400000" sx="101000" sy="101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0AA332AC-871F-56F4-6019-B7FB70FEE942}"/>
              </a:ext>
            </a:extLst>
          </p:cNvPr>
          <p:cNvSpPr/>
          <p:nvPr/>
        </p:nvSpPr>
        <p:spPr>
          <a:xfrm>
            <a:off x="8467143" y="4399573"/>
            <a:ext cx="251230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78808D"/>
                </a:solidFill>
              </a:rPr>
              <a:t>박영수 경영 </a:t>
            </a:r>
            <a:r>
              <a:rPr lang="en-US" altLang="ko-KR" sz="1600" b="1" dirty="0">
                <a:solidFill>
                  <a:srgbClr val="78808D"/>
                </a:solidFill>
              </a:rPr>
              <a:t>21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="" xmlns:a16="http://schemas.microsoft.com/office/drawing/2014/main" id="{98531DA4-DB84-E684-BA4F-19D00F9FBA36}"/>
              </a:ext>
            </a:extLst>
          </p:cNvPr>
          <p:cNvGrpSpPr/>
          <p:nvPr/>
        </p:nvGrpSpPr>
        <p:grpSpPr>
          <a:xfrm>
            <a:off x="2099827" y="2176553"/>
            <a:ext cx="1721233" cy="1939811"/>
            <a:chOff x="1619355" y="4277093"/>
            <a:chExt cx="755110" cy="85100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="" xmlns:a16="http://schemas.microsoft.com/office/drawing/2014/main" id="{D94BFBC8-66BA-7116-EC69-DB9526011654}"/>
                </a:ext>
              </a:extLst>
            </p:cNvPr>
            <p:cNvSpPr/>
            <p:nvPr/>
          </p:nvSpPr>
          <p:spPr>
            <a:xfrm>
              <a:off x="1619355" y="4372984"/>
              <a:ext cx="755110" cy="755110"/>
            </a:xfrm>
            <a:prstGeom prst="roundRect">
              <a:avLst>
                <a:gd name="adj" fmla="val 50000"/>
              </a:avLst>
            </a:prstGeom>
            <a:solidFill>
              <a:srgbClr val="E9F3F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ctr"/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="" xmlns:a16="http://schemas.microsoft.com/office/drawing/2014/main" id="{E6202319-F030-B6AA-67B4-C899CBAE04E8}"/>
                </a:ext>
              </a:extLst>
            </p:cNvPr>
            <p:cNvSpPr/>
            <p:nvPr/>
          </p:nvSpPr>
          <p:spPr>
            <a:xfrm>
              <a:off x="1747744" y="5032202"/>
              <a:ext cx="498332" cy="95892"/>
            </a:xfrm>
            <a:custGeom>
              <a:avLst/>
              <a:gdLst>
                <a:gd name="connsiteX0" fmla="*/ 0 w 498332"/>
                <a:gd name="connsiteY0" fmla="*/ 0 h 95892"/>
                <a:gd name="connsiteX1" fmla="*/ 498332 w 498332"/>
                <a:gd name="connsiteY1" fmla="*/ 0 h 95892"/>
                <a:gd name="connsiteX2" fmla="*/ 460261 w 498332"/>
                <a:gd name="connsiteY2" fmla="*/ 31412 h 95892"/>
                <a:gd name="connsiteX3" fmla="*/ 249166 w 498332"/>
                <a:gd name="connsiteY3" fmla="*/ 95892 h 95892"/>
                <a:gd name="connsiteX4" fmla="*/ 38071 w 498332"/>
                <a:gd name="connsiteY4" fmla="*/ 31412 h 9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332" h="95892">
                  <a:moveTo>
                    <a:pt x="0" y="0"/>
                  </a:moveTo>
                  <a:lnTo>
                    <a:pt x="498332" y="0"/>
                  </a:lnTo>
                  <a:lnTo>
                    <a:pt x="460261" y="31412"/>
                  </a:lnTo>
                  <a:cubicBezTo>
                    <a:pt x="400003" y="72121"/>
                    <a:pt x="327360" y="95892"/>
                    <a:pt x="249166" y="95892"/>
                  </a:cubicBezTo>
                  <a:cubicBezTo>
                    <a:pt x="170972" y="95892"/>
                    <a:pt x="98330" y="72121"/>
                    <a:pt x="38071" y="31412"/>
                  </a:cubicBezTo>
                  <a:close/>
                </a:path>
              </a:pathLst>
            </a:custGeom>
            <a:solidFill>
              <a:srgbClr val="81665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0" rtlCol="0" anchor="ctr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="" xmlns:a16="http://schemas.microsoft.com/office/drawing/2014/main" id="{D5C26389-A796-CB3B-C4E1-CAA584CC4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356" y="4277093"/>
              <a:ext cx="755109" cy="755109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2BA66952-48A8-8C44-5D7C-00C008B4CC12}"/>
              </a:ext>
            </a:extLst>
          </p:cNvPr>
          <p:cNvGrpSpPr/>
          <p:nvPr/>
        </p:nvGrpSpPr>
        <p:grpSpPr>
          <a:xfrm>
            <a:off x="8722213" y="2069012"/>
            <a:ext cx="2002162" cy="2002162"/>
            <a:chOff x="215317" y="343634"/>
            <a:chExt cx="684000" cy="684000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="" xmlns:a16="http://schemas.microsoft.com/office/drawing/2014/main" id="{B77B8440-4D32-9A17-07A9-474BF514B20E}"/>
                </a:ext>
              </a:extLst>
            </p:cNvPr>
            <p:cNvSpPr/>
            <p:nvPr/>
          </p:nvSpPr>
          <p:spPr>
            <a:xfrm>
              <a:off x="215317" y="343634"/>
              <a:ext cx="684000" cy="684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6000">
                  <a:srgbClr val="E9F3FC"/>
                </a:gs>
                <a:gs pos="86000">
                  <a:srgbClr val="4E5DA7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DFD32ED6-4E53-2951-DD51-D415B17FB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55" y="386637"/>
              <a:ext cx="546554" cy="546554"/>
            </a:xfrm>
            <a:prstGeom prst="rect">
              <a:avLst/>
            </a:prstGeom>
          </p:spPr>
        </p:pic>
      </p:grp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4602E07A-82E1-0EF8-8B2C-17B61B7CAB4F}"/>
              </a:ext>
            </a:extLst>
          </p:cNvPr>
          <p:cNvSpPr/>
          <p:nvPr/>
        </p:nvSpPr>
        <p:spPr>
          <a:xfrm>
            <a:off x="4966336" y="1539064"/>
            <a:ext cx="2751067" cy="47277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444500" dist="38100" dir="5400000" sx="101000" sy="101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43390A30-D82F-1A3E-10D3-77F065B17B8A}"/>
              </a:ext>
            </a:extLst>
          </p:cNvPr>
          <p:cNvGrpSpPr/>
          <p:nvPr/>
        </p:nvGrpSpPr>
        <p:grpSpPr>
          <a:xfrm>
            <a:off x="5303721" y="1815214"/>
            <a:ext cx="2217468" cy="2487467"/>
            <a:chOff x="2627946" y="4019729"/>
            <a:chExt cx="787550" cy="883442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="" xmlns:a16="http://schemas.microsoft.com/office/drawing/2014/main" id="{597F0C50-A340-B22B-3B48-0FD527A524D4}"/>
                </a:ext>
              </a:extLst>
            </p:cNvPr>
            <p:cNvSpPr/>
            <p:nvPr/>
          </p:nvSpPr>
          <p:spPr>
            <a:xfrm>
              <a:off x="2627946" y="4148061"/>
              <a:ext cx="755110" cy="755110"/>
            </a:xfrm>
            <a:prstGeom prst="roundRect">
              <a:avLst>
                <a:gd name="adj" fmla="val 50000"/>
              </a:avLst>
            </a:prstGeom>
            <a:solidFill>
              <a:srgbClr val="E9F3F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ctr"/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E0408C1B-C62C-DE7B-8CCE-14A990B79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946" y="4019729"/>
              <a:ext cx="787550" cy="787550"/>
            </a:xfrm>
            <a:prstGeom prst="rect">
              <a:avLst/>
            </a:prstGeom>
          </p:spPr>
        </p:pic>
        <p:sp>
          <p:nvSpPr>
            <p:cNvPr id="60" name="자유형: 도형 59">
              <a:extLst>
                <a:ext uri="{FF2B5EF4-FFF2-40B4-BE49-F238E27FC236}">
                  <a16:creationId xmlns="" xmlns:a16="http://schemas.microsoft.com/office/drawing/2014/main" id="{4F1BB4A5-97C9-A752-89AC-4A1760B00FB6}"/>
                </a:ext>
              </a:extLst>
            </p:cNvPr>
            <p:cNvSpPr/>
            <p:nvPr/>
          </p:nvSpPr>
          <p:spPr>
            <a:xfrm>
              <a:off x="2756335" y="4807279"/>
              <a:ext cx="498332" cy="95892"/>
            </a:xfrm>
            <a:custGeom>
              <a:avLst/>
              <a:gdLst>
                <a:gd name="connsiteX0" fmla="*/ 0 w 498332"/>
                <a:gd name="connsiteY0" fmla="*/ 0 h 95892"/>
                <a:gd name="connsiteX1" fmla="*/ 498332 w 498332"/>
                <a:gd name="connsiteY1" fmla="*/ 0 h 95892"/>
                <a:gd name="connsiteX2" fmla="*/ 460261 w 498332"/>
                <a:gd name="connsiteY2" fmla="*/ 31412 h 95892"/>
                <a:gd name="connsiteX3" fmla="*/ 249166 w 498332"/>
                <a:gd name="connsiteY3" fmla="*/ 95892 h 95892"/>
                <a:gd name="connsiteX4" fmla="*/ 38071 w 498332"/>
                <a:gd name="connsiteY4" fmla="*/ 31412 h 9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332" h="95892">
                  <a:moveTo>
                    <a:pt x="0" y="0"/>
                  </a:moveTo>
                  <a:lnTo>
                    <a:pt x="498332" y="0"/>
                  </a:lnTo>
                  <a:lnTo>
                    <a:pt x="460261" y="31412"/>
                  </a:lnTo>
                  <a:cubicBezTo>
                    <a:pt x="400003" y="72121"/>
                    <a:pt x="327360" y="95892"/>
                    <a:pt x="249166" y="95892"/>
                  </a:cubicBezTo>
                  <a:cubicBezTo>
                    <a:pt x="170972" y="95892"/>
                    <a:pt x="98330" y="72121"/>
                    <a:pt x="38071" y="31412"/>
                  </a:cubicBezTo>
                  <a:close/>
                </a:path>
              </a:pathLst>
            </a:custGeom>
            <a:solidFill>
              <a:srgbClr val="694B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0" rtlCol="0" anchor="ctr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ABC41570-B2A2-F4A8-DAA6-C69A8C098F85}"/>
              </a:ext>
            </a:extLst>
          </p:cNvPr>
          <p:cNvSpPr/>
          <p:nvPr/>
        </p:nvSpPr>
        <p:spPr>
          <a:xfrm>
            <a:off x="5085716" y="4394021"/>
            <a:ext cx="251230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srgbClr val="78808D"/>
                </a:solidFill>
              </a:rPr>
              <a:t>이미진</a:t>
            </a:r>
            <a:r>
              <a:rPr lang="en-US" altLang="ko-KR" sz="1600" b="1" dirty="0">
                <a:solidFill>
                  <a:srgbClr val="78808D"/>
                </a:solidFill>
              </a:rPr>
              <a:t> </a:t>
            </a:r>
            <a:r>
              <a:rPr lang="ko-KR" altLang="en-US" sz="1600" b="1" dirty="0">
                <a:solidFill>
                  <a:srgbClr val="78808D"/>
                </a:solidFill>
              </a:rPr>
              <a:t>경제 </a:t>
            </a:r>
            <a:r>
              <a:rPr lang="en-US" altLang="ko-KR" sz="1600" b="1" dirty="0">
                <a:solidFill>
                  <a:srgbClr val="78808D"/>
                </a:solidFill>
              </a:rPr>
              <a:t>20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9D041D5-3781-F20E-8EB3-FFE158E2B32D}"/>
              </a:ext>
            </a:extLst>
          </p:cNvPr>
          <p:cNvSpPr txBox="1"/>
          <p:nvPr/>
        </p:nvSpPr>
        <p:spPr>
          <a:xfrm>
            <a:off x="3054350" y="484960"/>
            <a:ext cx="6286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011B3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>
              <a:defRPr/>
            </a:pPr>
            <a:r>
              <a:rPr lang="en-US" altLang="ko-KR" sz="10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0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98048" y="1907341"/>
            <a:ext cx="2679895" cy="2679895"/>
          </a:xfrm>
          <a:prstGeom prst="ellipse">
            <a:avLst/>
          </a:prstGeom>
          <a:solidFill>
            <a:srgbClr val="011B36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1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737643" y="1907340"/>
            <a:ext cx="2679895" cy="2679895"/>
          </a:xfrm>
          <a:prstGeom prst="ellipse">
            <a:avLst/>
          </a:prstGeom>
          <a:solidFill>
            <a:srgbClr val="EDF2F6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237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242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246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058453" y="1907340"/>
            <a:ext cx="2679895" cy="2679895"/>
          </a:xfrm>
          <a:prstGeom prst="ellipse">
            <a:avLst/>
          </a:prstGeom>
          <a:solidFill>
            <a:srgbClr val="2ADCBA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42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186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4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5ADCD740-A4DC-D374-E14B-B9407FE5D59A}"/>
              </a:ext>
            </a:extLst>
          </p:cNvPr>
          <p:cNvGrpSpPr/>
          <p:nvPr/>
        </p:nvGrpSpPr>
        <p:grpSpPr>
          <a:xfrm>
            <a:off x="152400" y="203200"/>
            <a:ext cx="11887200" cy="6477000"/>
            <a:chOff x="152400" y="203200"/>
            <a:chExt cx="11887200" cy="6477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4DDBCEF7-3EB4-E211-A596-98F16525E384}"/>
                </a:ext>
              </a:extLst>
            </p:cNvPr>
            <p:cNvSpPr/>
            <p:nvPr/>
          </p:nvSpPr>
          <p:spPr>
            <a:xfrm>
              <a:off x="355600" y="203200"/>
              <a:ext cx="11684000" cy="6477000"/>
            </a:xfrm>
            <a:prstGeom prst="roundRect">
              <a:avLst>
                <a:gd name="adj" fmla="val 1961"/>
              </a:avLst>
            </a:prstGeom>
            <a:solidFill>
              <a:schemeClr val="bg1"/>
            </a:solidFill>
            <a:ln>
              <a:noFill/>
            </a:ln>
            <a:effectLst>
              <a:outerShdw blurRad="444500" dist="38100" algn="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628650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011B3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628650">
                <a:defRPr/>
              </a:pP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C3A3B65E-5026-EEF7-F072-03C85BA58497}"/>
                </a:ext>
              </a:extLst>
            </p:cNvPr>
            <p:cNvSpPr/>
            <p:nvPr/>
          </p:nvSpPr>
          <p:spPr>
            <a:xfrm>
              <a:off x="152400" y="203200"/>
              <a:ext cx="660400" cy="6477000"/>
            </a:xfrm>
            <a:prstGeom prst="roundRect">
              <a:avLst>
                <a:gd name="adj" fmla="val 50000"/>
              </a:avLst>
            </a:prstGeom>
            <a:solidFill>
              <a:srgbClr val="011B36"/>
            </a:solidFill>
            <a:ln>
              <a:noFill/>
            </a:ln>
            <a:effectLst>
              <a:outerShdw blurRad="152400" dist="38100" algn="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91F23070-7E0C-D796-D066-4F020AE69D51}"/>
                </a:ext>
              </a:extLst>
            </p:cNvPr>
            <p:cNvSpPr/>
            <p:nvPr/>
          </p:nvSpPr>
          <p:spPr>
            <a:xfrm>
              <a:off x="309345" y="1574289"/>
              <a:ext cx="903177" cy="3290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38100" dir="5400000" algn="t" rotWithShape="0">
                <a:srgbClr val="C269E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>
                <a:defRPr/>
              </a:pPr>
              <a:r>
                <a:rPr lang="en-US" altLang="ko-KR" sz="1000" b="1" dirty="0">
                  <a:solidFill>
                    <a:srgbClr val="2ADCBA"/>
                  </a:solidFill>
                </a:rPr>
                <a:t>4P MIX</a:t>
              </a:r>
              <a:endParaRPr lang="ko-KR" altLang="en-US" sz="1000" b="1" dirty="0">
                <a:solidFill>
                  <a:srgbClr val="2ADCBA"/>
                </a:solidFill>
              </a:endParaRPr>
            </a:p>
          </p:txBody>
        </p:sp>
        <p:sp>
          <p:nvSpPr>
            <p:cNvPr id="3" name="Freeform 9">
              <a:extLst>
                <a:ext uri="{FF2B5EF4-FFF2-40B4-BE49-F238E27FC236}">
                  <a16:creationId xmlns="" xmlns:a16="http://schemas.microsoft.com/office/drawing/2014/main" id="{6AEE7D07-7CEF-8FDA-368D-79E72508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01" y="2839824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자유형 23">
              <a:extLst>
                <a:ext uri="{FF2B5EF4-FFF2-40B4-BE49-F238E27FC236}">
                  <a16:creationId xmlns="" xmlns:a16="http://schemas.microsoft.com/office/drawing/2014/main" id="{8F97896A-AA33-67BB-F8D2-826D09171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60" y="2240791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하트 7">
              <a:extLst>
                <a:ext uri="{FF2B5EF4-FFF2-40B4-BE49-F238E27FC236}">
                  <a16:creationId xmlns="" xmlns:a16="http://schemas.microsoft.com/office/drawing/2014/main" id="{8FC35A32-9726-3817-65CF-5AA627779A9C}"/>
                </a:ext>
              </a:extLst>
            </p:cNvPr>
            <p:cNvSpPr/>
            <p:nvPr/>
          </p:nvSpPr>
          <p:spPr>
            <a:xfrm>
              <a:off x="411253" y="1062647"/>
              <a:ext cx="154414" cy="154414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="" xmlns:a16="http://schemas.microsoft.com/office/drawing/2014/main" id="{1D1BA0E4-4FAB-ED10-7AE2-DE97BA663A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4326" y="3438856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="" xmlns:a16="http://schemas.microsoft.com/office/drawing/2014/main" id="{983BB180-C09D-FB76-0826-BCD383B04B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="" xmlns:a16="http://schemas.microsoft.com/office/drawing/2014/main" id="{22F886D1-F6E1-62A3-DD15-7CC28A2CA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="" xmlns:a16="http://schemas.microsoft.com/office/drawing/2014/main" id="{A3708C98-42D1-E563-46DC-902CAA8A1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="" xmlns:a16="http://schemas.microsoft.com/office/drawing/2014/main" id="{42ADE94E-D53F-D095-207C-E4F6B5FAC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자유형 32">
              <a:extLst>
                <a:ext uri="{FF2B5EF4-FFF2-40B4-BE49-F238E27FC236}">
                  <a16:creationId xmlns="" xmlns:a16="http://schemas.microsoft.com/office/drawing/2014/main" id="{4BDC6383-FDB0-A95C-A319-16208BA9C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82" y="5285029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36">
              <a:extLst>
                <a:ext uri="{FF2B5EF4-FFF2-40B4-BE49-F238E27FC236}">
                  <a16:creationId xmlns="" xmlns:a16="http://schemas.microsoft.com/office/drawing/2014/main" id="{D78D34E7-8315-037D-3134-5B7609D765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0886" y="4076735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16" name="Freeform 37">
                <a:extLst>
                  <a:ext uri="{FF2B5EF4-FFF2-40B4-BE49-F238E27FC236}">
                    <a16:creationId xmlns="" xmlns:a16="http://schemas.microsoft.com/office/drawing/2014/main" id="{CF96F5D3-46EF-E7CB-D992-9D658AD26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38">
                <a:extLst>
                  <a:ext uri="{FF2B5EF4-FFF2-40B4-BE49-F238E27FC236}">
                    <a16:creationId xmlns="" xmlns:a16="http://schemas.microsoft.com/office/drawing/2014/main" id="{D6CC9FDE-03E7-84CE-6117-73BBD215B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39">
                <a:extLst>
                  <a:ext uri="{FF2B5EF4-FFF2-40B4-BE49-F238E27FC236}">
                    <a16:creationId xmlns="" xmlns:a16="http://schemas.microsoft.com/office/drawing/2014/main" id="{8C6F566E-F0CE-8A97-1830-3443AE280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="" xmlns:a16="http://schemas.microsoft.com/office/drawing/2014/main" id="{57C8DCD5-6EC7-81B4-E7D0-826CB49A7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41">
                <a:extLst>
                  <a:ext uri="{FF2B5EF4-FFF2-40B4-BE49-F238E27FC236}">
                    <a16:creationId xmlns="" xmlns:a16="http://schemas.microsoft.com/office/drawing/2014/main" id="{80FCD056-3185-589D-32B9-F6EFE005D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Freeform 6">
              <a:extLst>
                <a:ext uri="{FF2B5EF4-FFF2-40B4-BE49-F238E27FC236}">
                  <a16:creationId xmlns="" xmlns:a16="http://schemas.microsoft.com/office/drawing/2014/main" id="{BF0F0582-E3C7-042B-F31A-863177AC525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7845" y="4715342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2" name="Group 23">
              <a:extLst>
                <a:ext uri="{FF2B5EF4-FFF2-40B4-BE49-F238E27FC236}">
                  <a16:creationId xmlns="" xmlns:a16="http://schemas.microsoft.com/office/drawing/2014/main" id="{C4F132B5-0347-1C6D-095C-0A9674E09F3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0160" y="5870257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23" name="Freeform 24">
                <a:extLst>
                  <a:ext uri="{FF2B5EF4-FFF2-40B4-BE49-F238E27FC236}">
                    <a16:creationId xmlns="" xmlns:a16="http://schemas.microsoft.com/office/drawing/2014/main" id="{13357586-F3F6-4653-F2A2-C3709973B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="" xmlns:a16="http://schemas.microsoft.com/office/drawing/2014/main" id="{E5EDE9C9-769F-FF07-2E73-A475150391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="" xmlns:a16="http://schemas.microsoft.com/office/drawing/2014/main" id="{207309D1-43E2-FC1C-52C1-6DA9EB29A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="" xmlns:a16="http://schemas.microsoft.com/office/drawing/2014/main" id="{C428BD78-1C12-657E-23D3-5F8A1CFC0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="" xmlns:a16="http://schemas.microsoft.com/office/drawing/2014/main" id="{98860B69-E2A4-7EED-7306-3FA8ACE40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말풍선: 타원형 27">
              <a:extLst>
                <a:ext uri="{FF2B5EF4-FFF2-40B4-BE49-F238E27FC236}">
                  <a16:creationId xmlns="" xmlns:a16="http://schemas.microsoft.com/office/drawing/2014/main" id="{F98C7256-803F-95EA-6EF0-98045F9D19BE}"/>
                </a:ext>
              </a:extLst>
            </p:cNvPr>
            <p:cNvSpPr/>
            <p:nvPr/>
          </p:nvSpPr>
          <p:spPr>
            <a:xfrm>
              <a:off x="419586" y="1661533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2AD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6F4FAFD1-1E95-7782-53CD-3E344492714D}"/>
                </a:ext>
              </a:extLst>
            </p:cNvPr>
            <p:cNvGrpSpPr/>
            <p:nvPr/>
          </p:nvGrpSpPr>
          <p:grpSpPr>
            <a:xfrm>
              <a:off x="265991" y="367806"/>
              <a:ext cx="429876" cy="429876"/>
              <a:chOff x="349029" y="367806"/>
              <a:chExt cx="429876" cy="429876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="" xmlns:a16="http://schemas.microsoft.com/office/drawing/2014/main" id="{1F4C5E2C-161B-F54B-37C2-947A4E49EA97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B4B7D066-AED7-6A30-8405-200F660A1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</p:grpSp>
      <p:sp>
        <p:nvSpPr>
          <p:cNvPr id="49" name="사각형: 둥근 모서리 48">
            <a:extLst>
              <a:ext uri="{FF2B5EF4-FFF2-40B4-BE49-F238E27FC236}">
                <a16:creationId xmlns="" xmlns:a16="http://schemas.microsoft.com/office/drawing/2014/main" id="{98C018B9-C40C-B932-67E1-2E46EEA437E6}"/>
              </a:ext>
            </a:extLst>
          </p:cNvPr>
          <p:cNvSpPr/>
          <p:nvPr/>
        </p:nvSpPr>
        <p:spPr>
          <a:xfrm>
            <a:off x="5062322" y="1274057"/>
            <a:ext cx="2751067" cy="4727725"/>
          </a:xfrm>
          <a:prstGeom prst="roundRect">
            <a:avLst>
              <a:gd name="adj" fmla="val 50000"/>
            </a:avLst>
          </a:prstGeom>
          <a:solidFill>
            <a:srgbClr val="011B36"/>
          </a:solidFill>
          <a:ln>
            <a:noFill/>
          </a:ln>
          <a:effectLst>
            <a:outerShdw blurRad="152400" dist="38100" algn="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3D341238-4C54-34DB-A07D-78193088658B}"/>
              </a:ext>
            </a:extLst>
          </p:cNvPr>
          <p:cNvSpPr/>
          <p:nvPr/>
        </p:nvSpPr>
        <p:spPr>
          <a:xfrm>
            <a:off x="5181703" y="4076640"/>
            <a:ext cx="251230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1291E524-42E7-3E4A-2297-0ECBA2F92E08}"/>
              </a:ext>
            </a:extLst>
          </p:cNvPr>
          <p:cNvSpPr/>
          <p:nvPr/>
        </p:nvSpPr>
        <p:spPr>
          <a:xfrm>
            <a:off x="5514491" y="1912727"/>
            <a:ext cx="1846730" cy="1846730"/>
          </a:xfrm>
          <a:prstGeom prst="ellipse">
            <a:avLst/>
          </a:prstGeom>
          <a:noFill/>
          <a:ln w="63500">
            <a:solidFill>
              <a:srgbClr val="2ADCBA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white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="" xmlns:a16="http://schemas.microsoft.com/office/drawing/2014/main" id="{DB0D3B79-A79E-22B2-A15B-87292EC698CB}"/>
              </a:ext>
            </a:extLst>
          </p:cNvPr>
          <p:cNvSpPr/>
          <p:nvPr/>
        </p:nvSpPr>
        <p:spPr>
          <a:xfrm>
            <a:off x="5514491" y="1912727"/>
            <a:ext cx="1846730" cy="1846730"/>
          </a:xfrm>
          <a:prstGeom prst="arc">
            <a:avLst>
              <a:gd name="adj1" fmla="val 16200000"/>
              <a:gd name="adj2" fmla="val 10800000"/>
            </a:avLst>
          </a:prstGeom>
          <a:noFill/>
          <a:ln w="63500" cap="rnd">
            <a:solidFill>
              <a:srgbClr val="2AD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78808D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="" xmlns:a16="http://schemas.microsoft.com/office/drawing/2014/main" id="{78252CB5-F61E-B5B9-7E04-C37631CCEE79}"/>
              </a:ext>
            </a:extLst>
          </p:cNvPr>
          <p:cNvSpPr/>
          <p:nvPr/>
        </p:nvSpPr>
        <p:spPr>
          <a:xfrm>
            <a:off x="1788111" y="1274057"/>
            <a:ext cx="2751067" cy="47277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444500" dist="38100" dir="5400000" sx="101000" sy="101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99AD8372-D361-FD56-39A4-935FAFB05FC6}"/>
              </a:ext>
            </a:extLst>
          </p:cNvPr>
          <p:cNvSpPr/>
          <p:nvPr/>
        </p:nvSpPr>
        <p:spPr>
          <a:xfrm>
            <a:off x="1907493" y="4080372"/>
            <a:ext cx="251230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78808D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8334F4FF-3434-12D1-9755-79C258DF1309}"/>
              </a:ext>
            </a:extLst>
          </p:cNvPr>
          <p:cNvSpPr/>
          <p:nvPr/>
        </p:nvSpPr>
        <p:spPr>
          <a:xfrm>
            <a:off x="2240281" y="1916459"/>
            <a:ext cx="1846730" cy="1846730"/>
          </a:xfrm>
          <a:prstGeom prst="ellipse">
            <a:avLst/>
          </a:prstGeom>
          <a:noFill/>
          <a:ln w="63500">
            <a:solidFill>
              <a:srgbClr val="2ADCBA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78808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78808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b="1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41" name="원호 40">
            <a:extLst>
              <a:ext uri="{FF2B5EF4-FFF2-40B4-BE49-F238E27FC236}">
                <a16:creationId xmlns="" xmlns:a16="http://schemas.microsoft.com/office/drawing/2014/main" id="{0C4FFD10-8552-5122-54C9-B797E19B04B7}"/>
              </a:ext>
            </a:extLst>
          </p:cNvPr>
          <p:cNvSpPr/>
          <p:nvPr/>
        </p:nvSpPr>
        <p:spPr>
          <a:xfrm>
            <a:off x="2240281" y="1916459"/>
            <a:ext cx="1846730" cy="1846730"/>
          </a:xfrm>
          <a:prstGeom prst="arc">
            <a:avLst>
              <a:gd name="adj1" fmla="val 16200000"/>
              <a:gd name="adj2" fmla="val 10800000"/>
            </a:avLst>
          </a:prstGeom>
          <a:noFill/>
          <a:ln w="63500" cap="rnd">
            <a:solidFill>
              <a:srgbClr val="2AD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78808D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="" xmlns:a16="http://schemas.microsoft.com/office/drawing/2014/main" id="{00ABD4BD-5B6E-8927-EC78-13D7D2F2AD4C}"/>
              </a:ext>
            </a:extLst>
          </p:cNvPr>
          <p:cNvSpPr/>
          <p:nvPr/>
        </p:nvSpPr>
        <p:spPr>
          <a:xfrm>
            <a:off x="8550961" y="1263058"/>
            <a:ext cx="2751067" cy="47277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444500" dist="38100" dir="5400000" sx="101000" sy="101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0AA332AC-871F-56F4-6019-B7FB70FEE942}"/>
              </a:ext>
            </a:extLst>
          </p:cNvPr>
          <p:cNvSpPr/>
          <p:nvPr/>
        </p:nvSpPr>
        <p:spPr>
          <a:xfrm>
            <a:off x="8670343" y="4069373"/>
            <a:ext cx="251230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78808D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78808D"/>
                </a:solidFill>
              </a:rPr>
              <a:t>컨텐츠에 대한 내용을 적어요</a:t>
            </a:r>
            <a:endParaRPr lang="en-US" altLang="ko-KR" sz="1400" dirty="0">
              <a:solidFill>
                <a:srgbClr val="78808D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78808D"/>
                </a:solidFill>
              </a:rPr>
              <a:t>Enjoy your stylish business and campus life with BIZCAM 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AD559212-65E9-63D7-4EE0-95653799CB99}"/>
              </a:ext>
            </a:extLst>
          </p:cNvPr>
          <p:cNvSpPr/>
          <p:nvPr/>
        </p:nvSpPr>
        <p:spPr>
          <a:xfrm>
            <a:off x="9003131" y="1905460"/>
            <a:ext cx="1846730" cy="1846730"/>
          </a:xfrm>
          <a:prstGeom prst="ellipse">
            <a:avLst/>
          </a:prstGeom>
          <a:noFill/>
          <a:ln w="63500">
            <a:solidFill>
              <a:srgbClr val="2ADCBA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78808D"/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srgbClr val="78808D"/>
              </a:solidFill>
              <a:cs typeface="Aharoni" panose="02010803020104030203" pitchFamily="2" charset="-79"/>
            </a:endParaRPr>
          </a:p>
          <a:p>
            <a:pPr algn="ctr">
              <a:defRPr/>
            </a:pPr>
            <a:r>
              <a:rPr lang="en-US" altLang="ko-KR" sz="3600" b="1" dirty="0">
                <a:solidFill>
                  <a:srgbClr val="78808D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b="1" dirty="0">
                <a:solidFill>
                  <a:srgbClr val="78808D"/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srgbClr val="78808D"/>
              </a:solidFill>
              <a:cs typeface="Aharoni" panose="02010803020104030203" pitchFamily="2" charset="-79"/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="" xmlns:a16="http://schemas.microsoft.com/office/drawing/2014/main" id="{44223DD8-FEE4-2F49-317B-407ED9B211BA}"/>
              </a:ext>
            </a:extLst>
          </p:cNvPr>
          <p:cNvSpPr/>
          <p:nvPr/>
        </p:nvSpPr>
        <p:spPr>
          <a:xfrm>
            <a:off x="9003131" y="1905460"/>
            <a:ext cx="1846730" cy="1846730"/>
          </a:xfrm>
          <a:prstGeom prst="arc">
            <a:avLst>
              <a:gd name="adj1" fmla="val 16200000"/>
              <a:gd name="adj2" fmla="val 10800000"/>
            </a:avLst>
          </a:prstGeom>
          <a:noFill/>
          <a:ln w="63500" cap="rnd">
            <a:solidFill>
              <a:srgbClr val="2AD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788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38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5ADCD740-A4DC-D374-E14B-B9407FE5D59A}"/>
              </a:ext>
            </a:extLst>
          </p:cNvPr>
          <p:cNvGrpSpPr/>
          <p:nvPr/>
        </p:nvGrpSpPr>
        <p:grpSpPr>
          <a:xfrm>
            <a:off x="152400" y="203200"/>
            <a:ext cx="11887200" cy="6477000"/>
            <a:chOff x="152400" y="203200"/>
            <a:chExt cx="11887200" cy="6477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4DDBCEF7-3EB4-E211-A596-98F16525E384}"/>
                </a:ext>
              </a:extLst>
            </p:cNvPr>
            <p:cNvSpPr/>
            <p:nvPr/>
          </p:nvSpPr>
          <p:spPr>
            <a:xfrm>
              <a:off x="355600" y="203200"/>
              <a:ext cx="11684000" cy="6477000"/>
            </a:xfrm>
            <a:prstGeom prst="roundRect">
              <a:avLst>
                <a:gd name="adj" fmla="val 1961"/>
              </a:avLst>
            </a:prstGeom>
            <a:solidFill>
              <a:schemeClr val="bg1"/>
            </a:solidFill>
            <a:ln>
              <a:noFill/>
            </a:ln>
            <a:effectLst>
              <a:outerShdw blurRad="444500" dist="38100" algn="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628650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011B3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628650">
                <a:defRPr/>
              </a:pP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C3A3B65E-5026-EEF7-F072-03C85BA58497}"/>
                </a:ext>
              </a:extLst>
            </p:cNvPr>
            <p:cNvSpPr/>
            <p:nvPr/>
          </p:nvSpPr>
          <p:spPr>
            <a:xfrm>
              <a:off x="152400" y="203200"/>
              <a:ext cx="660400" cy="6477000"/>
            </a:xfrm>
            <a:prstGeom prst="roundRect">
              <a:avLst>
                <a:gd name="adj" fmla="val 50000"/>
              </a:avLst>
            </a:prstGeom>
            <a:solidFill>
              <a:srgbClr val="011B36"/>
            </a:solidFill>
            <a:ln>
              <a:noFill/>
            </a:ln>
            <a:effectLst>
              <a:outerShdw blurRad="152400" dist="38100" algn="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91F23070-7E0C-D796-D066-4F020AE69D51}"/>
                </a:ext>
              </a:extLst>
            </p:cNvPr>
            <p:cNvSpPr/>
            <p:nvPr/>
          </p:nvSpPr>
          <p:spPr>
            <a:xfrm>
              <a:off x="309345" y="1574289"/>
              <a:ext cx="903177" cy="3290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38100" dir="5400000" algn="t" rotWithShape="0">
                <a:srgbClr val="C269E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>
                <a:defRPr/>
              </a:pPr>
              <a:r>
                <a:rPr lang="en-US" altLang="ko-KR" sz="1000" b="1" dirty="0">
                  <a:solidFill>
                    <a:srgbClr val="2ADCBA"/>
                  </a:solidFill>
                </a:rPr>
                <a:t>4P MIX</a:t>
              </a:r>
              <a:endParaRPr lang="ko-KR" altLang="en-US" sz="1000" b="1" dirty="0">
                <a:solidFill>
                  <a:srgbClr val="2ADCBA"/>
                </a:solidFill>
              </a:endParaRPr>
            </a:p>
          </p:txBody>
        </p:sp>
        <p:sp>
          <p:nvSpPr>
            <p:cNvPr id="3" name="Freeform 9">
              <a:extLst>
                <a:ext uri="{FF2B5EF4-FFF2-40B4-BE49-F238E27FC236}">
                  <a16:creationId xmlns="" xmlns:a16="http://schemas.microsoft.com/office/drawing/2014/main" id="{6AEE7D07-7CEF-8FDA-368D-79E72508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01" y="2839824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자유형 23">
              <a:extLst>
                <a:ext uri="{FF2B5EF4-FFF2-40B4-BE49-F238E27FC236}">
                  <a16:creationId xmlns="" xmlns:a16="http://schemas.microsoft.com/office/drawing/2014/main" id="{8F97896A-AA33-67BB-F8D2-826D09171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60" y="2240791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하트 7">
              <a:extLst>
                <a:ext uri="{FF2B5EF4-FFF2-40B4-BE49-F238E27FC236}">
                  <a16:creationId xmlns="" xmlns:a16="http://schemas.microsoft.com/office/drawing/2014/main" id="{8FC35A32-9726-3817-65CF-5AA627779A9C}"/>
                </a:ext>
              </a:extLst>
            </p:cNvPr>
            <p:cNvSpPr/>
            <p:nvPr/>
          </p:nvSpPr>
          <p:spPr>
            <a:xfrm>
              <a:off x="411253" y="1062647"/>
              <a:ext cx="154414" cy="154414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="" xmlns:a16="http://schemas.microsoft.com/office/drawing/2014/main" id="{1D1BA0E4-4FAB-ED10-7AE2-DE97BA663A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4326" y="3438856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="" xmlns:a16="http://schemas.microsoft.com/office/drawing/2014/main" id="{983BB180-C09D-FB76-0826-BCD383B04B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="" xmlns:a16="http://schemas.microsoft.com/office/drawing/2014/main" id="{22F886D1-F6E1-62A3-DD15-7CC28A2CA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="" xmlns:a16="http://schemas.microsoft.com/office/drawing/2014/main" id="{A3708C98-42D1-E563-46DC-902CAA8A1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="" xmlns:a16="http://schemas.microsoft.com/office/drawing/2014/main" id="{42ADE94E-D53F-D095-207C-E4F6B5FAC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자유형 32">
              <a:extLst>
                <a:ext uri="{FF2B5EF4-FFF2-40B4-BE49-F238E27FC236}">
                  <a16:creationId xmlns="" xmlns:a16="http://schemas.microsoft.com/office/drawing/2014/main" id="{4BDC6383-FDB0-A95C-A319-16208BA9C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82" y="5285029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36">
              <a:extLst>
                <a:ext uri="{FF2B5EF4-FFF2-40B4-BE49-F238E27FC236}">
                  <a16:creationId xmlns="" xmlns:a16="http://schemas.microsoft.com/office/drawing/2014/main" id="{D78D34E7-8315-037D-3134-5B7609D765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0886" y="4076735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16" name="Freeform 37">
                <a:extLst>
                  <a:ext uri="{FF2B5EF4-FFF2-40B4-BE49-F238E27FC236}">
                    <a16:creationId xmlns="" xmlns:a16="http://schemas.microsoft.com/office/drawing/2014/main" id="{CF96F5D3-46EF-E7CB-D992-9D658AD26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38">
                <a:extLst>
                  <a:ext uri="{FF2B5EF4-FFF2-40B4-BE49-F238E27FC236}">
                    <a16:creationId xmlns="" xmlns:a16="http://schemas.microsoft.com/office/drawing/2014/main" id="{D6CC9FDE-03E7-84CE-6117-73BBD215B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39">
                <a:extLst>
                  <a:ext uri="{FF2B5EF4-FFF2-40B4-BE49-F238E27FC236}">
                    <a16:creationId xmlns="" xmlns:a16="http://schemas.microsoft.com/office/drawing/2014/main" id="{8C6F566E-F0CE-8A97-1830-3443AE280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="" xmlns:a16="http://schemas.microsoft.com/office/drawing/2014/main" id="{57C8DCD5-6EC7-81B4-E7D0-826CB49A7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41">
                <a:extLst>
                  <a:ext uri="{FF2B5EF4-FFF2-40B4-BE49-F238E27FC236}">
                    <a16:creationId xmlns="" xmlns:a16="http://schemas.microsoft.com/office/drawing/2014/main" id="{80FCD056-3185-589D-32B9-F6EFE005D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Freeform 6">
              <a:extLst>
                <a:ext uri="{FF2B5EF4-FFF2-40B4-BE49-F238E27FC236}">
                  <a16:creationId xmlns="" xmlns:a16="http://schemas.microsoft.com/office/drawing/2014/main" id="{BF0F0582-E3C7-042B-F31A-863177AC525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7845" y="4715342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2" name="Group 23">
              <a:extLst>
                <a:ext uri="{FF2B5EF4-FFF2-40B4-BE49-F238E27FC236}">
                  <a16:creationId xmlns="" xmlns:a16="http://schemas.microsoft.com/office/drawing/2014/main" id="{C4F132B5-0347-1C6D-095C-0A9674E09F3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0160" y="5870257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23" name="Freeform 24">
                <a:extLst>
                  <a:ext uri="{FF2B5EF4-FFF2-40B4-BE49-F238E27FC236}">
                    <a16:creationId xmlns="" xmlns:a16="http://schemas.microsoft.com/office/drawing/2014/main" id="{13357586-F3F6-4653-F2A2-C3709973B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="" xmlns:a16="http://schemas.microsoft.com/office/drawing/2014/main" id="{E5EDE9C9-769F-FF07-2E73-A475150391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="" xmlns:a16="http://schemas.microsoft.com/office/drawing/2014/main" id="{207309D1-43E2-FC1C-52C1-6DA9EB29A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="" xmlns:a16="http://schemas.microsoft.com/office/drawing/2014/main" id="{C428BD78-1C12-657E-23D3-5F8A1CFC0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="" xmlns:a16="http://schemas.microsoft.com/office/drawing/2014/main" id="{98860B69-E2A4-7EED-7306-3FA8ACE40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말풍선: 타원형 27">
              <a:extLst>
                <a:ext uri="{FF2B5EF4-FFF2-40B4-BE49-F238E27FC236}">
                  <a16:creationId xmlns="" xmlns:a16="http://schemas.microsoft.com/office/drawing/2014/main" id="{F98C7256-803F-95EA-6EF0-98045F9D19BE}"/>
                </a:ext>
              </a:extLst>
            </p:cNvPr>
            <p:cNvSpPr/>
            <p:nvPr/>
          </p:nvSpPr>
          <p:spPr>
            <a:xfrm>
              <a:off x="419586" y="1661533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2AD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6F4FAFD1-1E95-7782-53CD-3E344492714D}"/>
                </a:ext>
              </a:extLst>
            </p:cNvPr>
            <p:cNvGrpSpPr/>
            <p:nvPr/>
          </p:nvGrpSpPr>
          <p:grpSpPr>
            <a:xfrm>
              <a:off x="265991" y="367806"/>
              <a:ext cx="429876" cy="429876"/>
              <a:chOff x="349029" y="367806"/>
              <a:chExt cx="429876" cy="429876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="" xmlns:a16="http://schemas.microsoft.com/office/drawing/2014/main" id="{1F4C5E2C-161B-F54B-37C2-947A4E49EA97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B4B7D066-AED7-6A30-8405-200F660A1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</p:grp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58878DE4-511F-7B11-5009-4373F8B61E55}"/>
              </a:ext>
            </a:extLst>
          </p:cNvPr>
          <p:cNvCxnSpPr>
            <a:cxnSpLocks/>
          </p:cNvCxnSpPr>
          <p:nvPr/>
        </p:nvCxnSpPr>
        <p:spPr>
          <a:xfrm>
            <a:off x="1619355" y="2235134"/>
            <a:ext cx="5411019" cy="0"/>
          </a:xfrm>
          <a:prstGeom prst="line">
            <a:avLst/>
          </a:prstGeom>
          <a:ln w="69850" cap="rnd">
            <a:solidFill>
              <a:srgbClr val="0145F2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86064B7C-BD9C-E877-C992-F1D49ED6675C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1619355" y="2222147"/>
            <a:ext cx="3737023" cy="0"/>
          </a:xfrm>
          <a:prstGeom prst="line">
            <a:avLst/>
          </a:prstGeom>
          <a:ln w="69850" cap="rnd">
            <a:solidFill>
              <a:srgbClr val="2ADC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549E7295-E861-C11B-5A2E-61F2C358C8BE}"/>
              </a:ext>
            </a:extLst>
          </p:cNvPr>
          <p:cNvSpPr/>
          <p:nvPr/>
        </p:nvSpPr>
        <p:spPr>
          <a:xfrm>
            <a:off x="5356378" y="2130008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2AD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8B92759F-C7C6-ED03-C411-AF4F73EDA0CB}"/>
              </a:ext>
            </a:extLst>
          </p:cNvPr>
          <p:cNvGrpSpPr/>
          <p:nvPr/>
        </p:nvGrpSpPr>
        <p:grpSpPr>
          <a:xfrm>
            <a:off x="5181687" y="1642643"/>
            <a:ext cx="621792" cy="384395"/>
            <a:chOff x="6592824" y="1214752"/>
            <a:chExt cx="621792" cy="384395"/>
          </a:xfrm>
          <a:solidFill>
            <a:srgbClr val="011B3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이등변 삼각형 35">
              <a:extLst>
                <a:ext uri="{FF2B5EF4-FFF2-40B4-BE49-F238E27FC236}">
                  <a16:creationId xmlns="" xmlns:a16="http://schemas.microsoft.com/office/drawing/2014/main" id="{28FFB5F5-CBD9-DD0C-5DE5-8C5A00919972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="" xmlns:a16="http://schemas.microsoft.com/office/drawing/2014/main" id="{F919859C-06AE-F08B-9997-83347B042DA8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DF1A7B04-F49F-F9C0-26B7-B4E1526DFFC0}"/>
              </a:ext>
            </a:extLst>
          </p:cNvPr>
          <p:cNvSpPr/>
          <p:nvPr/>
        </p:nvSpPr>
        <p:spPr>
          <a:xfrm>
            <a:off x="7505891" y="1574289"/>
            <a:ext cx="39521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705C73A4-8D27-2880-3CB6-1104206B3392}"/>
              </a:ext>
            </a:extLst>
          </p:cNvPr>
          <p:cNvCxnSpPr>
            <a:cxnSpLocks/>
          </p:cNvCxnSpPr>
          <p:nvPr/>
        </p:nvCxnSpPr>
        <p:spPr>
          <a:xfrm>
            <a:off x="1619355" y="3939852"/>
            <a:ext cx="5411019" cy="0"/>
          </a:xfrm>
          <a:prstGeom prst="line">
            <a:avLst/>
          </a:prstGeom>
          <a:ln w="69850" cap="rnd">
            <a:solidFill>
              <a:srgbClr val="0145F2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CD9D3D96-62BC-0360-B271-C58396CEA02B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1619355" y="3926865"/>
            <a:ext cx="3737023" cy="0"/>
          </a:xfrm>
          <a:prstGeom prst="line">
            <a:avLst/>
          </a:prstGeom>
          <a:ln w="698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658455AB-B4F0-26DE-6014-008DFD9DD6D5}"/>
              </a:ext>
            </a:extLst>
          </p:cNvPr>
          <p:cNvSpPr/>
          <p:nvPr/>
        </p:nvSpPr>
        <p:spPr>
          <a:xfrm>
            <a:off x="5356378" y="3834726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4F4A30A7-45C2-150B-6987-EAC451E39165}"/>
              </a:ext>
            </a:extLst>
          </p:cNvPr>
          <p:cNvGrpSpPr/>
          <p:nvPr/>
        </p:nvGrpSpPr>
        <p:grpSpPr>
          <a:xfrm>
            <a:off x="5181687" y="3347361"/>
            <a:ext cx="621792" cy="384395"/>
            <a:chOff x="6592824" y="1214752"/>
            <a:chExt cx="621792" cy="384395"/>
          </a:xfrm>
          <a:solidFill>
            <a:srgbClr val="011B3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6" name="이등변 삼각형 55">
              <a:extLst>
                <a:ext uri="{FF2B5EF4-FFF2-40B4-BE49-F238E27FC236}">
                  <a16:creationId xmlns="" xmlns:a16="http://schemas.microsoft.com/office/drawing/2014/main" id="{0BE1AA2F-5CDD-2266-C4D0-0679590AFEDD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각형: 둥근 모서리 12">
              <a:extLst>
                <a:ext uri="{FF2B5EF4-FFF2-40B4-BE49-F238E27FC236}">
                  <a16:creationId xmlns="" xmlns:a16="http://schemas.microsoft.com/office/drawing/2014/main" id="{25D89DB2-D7B1-2775-4F20-F4ED6669884D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B6FCF8DB-DEB9-6728-1460-A886991C297C}"/>
              </a:ext>
            </a:extLst>
          </p:cNvPr>
          <p:cNvSpPr/>
          <p:nvPr/>
        </p:nvSpPr>
        <p:spPr>
          <a:xfrm>
            <a:off x="7505891" y="3279007"/>
            <a:ext cx="39521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4274FDFB-AFC5-D80A-AC5A-6E779E1475A3}"/>
              </a:ext>
            </a:extLst>
          </p:cNvPr>
          <p:cNvSpPr/>
          <p:nvPr/>
        </p:nvSpPr>
        <p:spPr>
          <a:xfrm>
            <a:off x="1158651" y="4715342"/>
            <a:ext cx="10633189" cy="15940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283BC117-E6CF-ACF7-9531-53A4AD1BFB08}"/>
              </a:ext>
            </a:extLst>
          </p:cNvPr>
          <p:cNvCxnSpPr>
            <a:cxnSpLocks/>
          </p:cNvCxnSpPr>
          <p:nvPr/>
        </p:nvCxnSpPr>
        <p:spPr>
          <a:xfrm>
            <a:off x="1619355" y="5644570"/>
            <a:ext cx="5411019" cy="0"/>
          </a:xfrm>
          <a:prstGeom prst="line">
            <a:avLst/>
          </a:prstGeom>
          <a:ln w="69850" cap="rnd">
            <a:solidFill>
              <a:srgbClr val="0145F2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A1A9A8AD-5C4C-5FA9-3ECA-8FB559604B41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1619355" y="5631583"/>
            <a:ext cx="3737023" cy="0"/>
          </a:xfrm>
          <a:prstGeom prst="line">
            <a:avLst/>
          </a:prstGeom>
          <a:ln w="69850" cap="rnd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5D415D3-852D-19D0-4FBC-F2BCD7BB681D}"/>
              </a:ext>
            </a:extLst>
          </p:cNvPr>
          <p:cNvSpPr/>
          <p:nvPr/>
        </p:nvSpPr>
        <p:spPr>
          <a:xfrm>
            <a:off x="5356378" y="5539444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E4AD9456-BE5E-974E-C4F4-0E88EB5D782F}"/>
              </a:ext>
            </a:extLst>
          </p:cNvPr>
          <p:cNvGrpSpPr/>
          <p:nvPr/>
        </p:nvGrpSpPr>
        <p:grpSpPr>
          <a:xfrm>
            <a:off x="5181687" y="5052079"/>
            <a:ext cx="621792" cy="384395"/>
            <a:chOff x="6592824" y="1214752"/>
            <a:chExt cx="621792" cy="384395"/>
          </a:xfrm>
          <a:solidFill>
            <a:srgbClr val="011B3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이등변 삼각형 62">
              <a:extLst>
                <a:ext uri="{FF2B5EF4-FFF2-40B4-BE49-F238E27FC236}">
                  <a16:creationId xmlns="" xmlns:a16="http://schemas.microsoft.com/office/drawing/2014/main" id="{F6FB9E47-D3A4-0888-AF29-5EBBDDF5915B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사각형: 둥근 모서리 12">
              <a:extLst>
                <a:ext uri="{FF2B5EF4-FFF2-40B4-BE49-F238E27FC236}">
                  <a16:creationId xmlns="" xmlns:a16="http://schemas.microsoft.com/office/drawing/2014/main" id="{4AAFD1E8-F9C7-886E-3C5E-A1F61CC106DA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2D5E0194-9D95-0129-4A1C-3D5FFDAA8B18}"/>
              </a:ext>
            </a:extLst>
          </p:cNvPr>
          <p:cNvSpPr/>
          <p:nvPr/>
        </p:nvSpPr>
        <p:spPr>
          <a:xfrm>
            <a:off x="7505891" y="4983725"/>
            <a:ext cx="39521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95203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5ADCD740-A4DC-D374-E14B-B9407FE5D59A}"/>
              </a:ext>
            </a:extLst>
          </p:cNvPr>
          <p:cNvGrpSpPr/>
          <p:nvPr/>
        </p:nvGrpSpPr>
        <p:grpSpPr>
          <a:xfrm>
            <a:off x="152400" y="203200"/>
            <a:ext cx="11887200" cy="6477000"/>
            <a:chOff x="152400" y="203200"/>
            <a:chExt cx="11887200" cy="6477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4DDBCEF7-3EB4-E211-A596-98F16525E384}"/>
                </a:ext>
              </a:extLst>
            </p:cNvPr>
            <p:cNvSpPr/>
            <p:nvPr/>
          </p:nvSpPr>
          <p:spPr>
            <a:xfrm>
              <a:off x="355600" y="203200"/>
              <a:ext cx="11684000" cy="6477000"/>
            </a:xfrm>
            <a:prstGeom prst="roundRect">
              <a:avLst>
                <a:gd name="adj" fmla="val 1961"/>
              </a:avLst>
            </a:prstGeom>
            <a:solidFill>
              <a:schemeClr val="bg1"/>
            </a:solidFill>
            <a:ln>
              <a:noFill/>
            </a:ln>
            <a:effectLst>
              <a:outerShdw blurRad="444500" dist="38100" algn="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628650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011B3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628650">
                <a:defRPr/>
              </a:pP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C3A3B65E-5026-EEF7-F072-03C85BA58497}"/>
                </a:ext>
              </a:extLst>
            </p:cNvPr>
            <p:cNvSpPr/>
            <p:nvPr/>
          </p:nvSpPr>
          <p:spPr>
            <a:xfrm>
              <a:off x="152400" y="203200"/>
              <a:ext cx="660400" cy="6477000"/>
            </a:xfrm>
            <a:prstGeom prst="roundRect">
              <a:avLst>
                <a:gd name="adj" fmla="val 50000"/>
              </a:avLst>
            </a:prstGeom>
            <a:solidFill>
              <a:srgbClr val="011B36"/>
            </a:solidFill>
            <a:ln>
              <a:noFill/>
            </a:ln>
            <a:effectLst>
              <a:outerShdw blurRad="152400" dist="38100" algn="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91F23070-7E0C-D796-D066-4F020AE69D51}"/>
                </a:ext>
              </a:extLst>
            </p:cNvPr>
            <p:cNvSpPr/>
            <p:nvPr/>
          </p:nvSpPr>
          <p:spPr>
            <a:xfrm>
              <a:off x="309345" y="1574289"/>
              <a:ext cx="903177" cy="3290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38100" dir="5400000" algn="t" rotWithShape="0">
                <a:srgbClr val="C269E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>
                <a:defRPr/>
              </a:pPr>
              <a:r>
                <a:rPr lang="en-US" altLang="ko-KR" sz="1000" b="1" dirty="0">
                  <a:solidFill>
                    <a:srgbClr val="2ADCBA"/>
                  </a:solidFill>
                </a:rPr>
                <a:t>4P MIX</a:t>
              </a:r>
              <a:endParaRPr lang="ko-KR" altLang="en-US" sz="1000" b="1" dirty="0">
                <a:solidFill>
                  <a:srgbClr val="2ADCBA"/>
                </a:solidFill>
              </a:endParaRPr>
            </a:p>
          </p:txBody>
        </p:sp>
        <p:sp>
          <p:nvSpPr>
            <p:cNvPr id="3" name="Freeform 9">
              <a:extLst>
                <a:ext uri="{FF2B5EF4-FFF2-40B4-BE49-F238E27FC236}">
                  <a16:creationId xmlns="" xmlns:a16="http://schemas.microsoft.com/office/drawing/2014/main" id="{6AEE7D07-7CEF-8FDA-368D-79E72508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01" y="2839824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자유형 23">
              <a:extLst>
                <a:ext uri="{FF2B5EF4-FFF2-40B4-BE49-F238E27FC236}">
                  <a16:creationId xmlns="" xmlns:a16="http://schemas.microsoft.com/office/drawing/2014/main" id="{8F97896A-AA33-67BB-F8D2-826D09171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60" y="2240791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하트 7">
              <a:extLst>
                <a:ext uri="{FF2B5EF4-FFF2-40B4-BE49-F238E27FC236}">
                  <a16:creationId xmlns="" xmlns:a16="http://schemas.microsoft.com/office/drawing/2014/main" id="{8FC35A32-9726-3817-65CF-5AA627779A9C}"/>
                </a:ext>
              </a:extLst>
            </p:cNvPr>
            <p:cNvSpPr/>
            <p:nvPr/>
          </p:nvSpPr>
          <p:spPr>
            <a:xfrm>
              <a:off x="411253" y="1062647"/>
              <a:ext cx="154414" cy="154414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="" xmlns:a16="http://schemas.microsoft.com/office/drawing/2014/main" id="{1D1BA0E4-4FAB-ED10-7AE2-DE97BA663A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4326" y="3438856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="" xmlns:a16="http://schemas.microsoft.com/office/drawing/2014/main" id="{983BB180-C09D-FB76-0826-BCD383B04B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="" xmlns:a16="http://schemas.microsoft.com/office/drawing/2014/main" id="{22F886D1-F6E1-62A3-DD15-7CC28A2CA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="" xmlns:a16="http://schemas.microsoft.com/office/drawing/2014/main" id="{A3708C98-42D1-E563-46DC-902CAA8A1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="" xmlns:a16="http://schemas.microsoft.com/office/drawing/2014/main" id="{42ADE94E-D53F-D095-207C-E4F6B5FAC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자유형 32">
              <a:extLst>
                <a:ext uri="{FF2B5EF4-FFF2-40B4-BE49-F238E27FC236}">
                  <a16:creationId xmlns="" xmlns:a16="http://schemas.microsoft.com/office/drawing/2014/main" id="{4BDC6383-FDB0-A95C-A319-16208BA9C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82" y="5285029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36">
              <a:extLst>
                <a:ext uri="{FF2B5EF4-FFF2-40B4-BE49-F238E27FC236}">
                  <a16:creationId xmlns="" xmlns:a16="http://schemas.microsoft.com/office/drawing/2014/main" id="{D78D34E7-8315-037D-3134-5B7609D765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0886" y="4076735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16" name="Freeform 37">
                <a:extLst>
                  <a:ext uri="{FF2B5EF4-FFF2-40B4-BE49-F238E27FC236}">
                    <a16:creationId xmlns="" xmlns:a16="http://schemas.microsoft.com/office/drawing/2014/main" id="{CF96F5D3-46EF-E7CB-D992-9D658AD26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38">
                <a:extLst>
                  <a:ext uri="{FF2B5EF4-FFF2-40B4-BE49-F238E27FC236}">
                    <a16:creationId xmlns="" xmlns:a16="http://schemas.microsoft.com/office/drawing/2014/main" id="{D6CC9FDE-03E7-84CE-6117-73BBD215B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39">
                <a:extLst>
                  <a:ext uri="{FF2B5EF4-FFF2-40B4-BE49-F238E27FC236}">
                    <a16:creationId xmlns="" xmlns:a16="http://schemas.microsoft.com/office/drawing/2014/main" id="{8C6F566E-F0CE-8A97-1830-3443AE280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="" xmlns:a16="http://schemas.microsoft.com/office/drawing/2014/main" id="{57C8DCD5-6EC7-81B4-E7D0-826CB49A7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41">
                <a:extLst>
                  <a:ext uri="{FF2B5EF4-FFF2-40B4-BE49-F238E27FC236}">
                    <a16:creationId xmlns="" xmlns:a16="http://schemas.microsoft.com/office/drawing/2014/main" id="{80FCD056-3185-589D-32B9-F6EFE005D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Freeform 6">
              <a:extLst>
                <a:ext uri="{FF2B5EF4-FFF2-40B4-BE49-F238E27FC236}">
                  <a16:creationId xmlns="" xmlns:a16="http://schemas.microsoft.com/office/drawing/2014/main" id="{BF0F0582-E3C7-042B-F31A-863177AC525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7845" y="4715342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2" name="Group 23">
              <a:extLst>
                <a:ext uri="{FF2B5EF4-FFF2-40B4-BE49-F238E27FC236}">
                  <a16:creationId xmlns="" xmlns:a16="http://schemas.microsoft.com/office/drawing/2014/main" id="{C4F132B5-0347-1C6D-095C-0A9674E09F3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0160" y="5870257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23" name="Freeform 24">
                <a:extLst>
                  <a:ext uri="{FF2B5EF4-FFF2-40B4-BE49-F238E27FC236}">
                    <a16:creationId xmlns="" xmlns:a16="http://schemas.microsoft.com/office/drawing/2014/main" id="{13357586-F3F6-4653-F2A2-C3709973B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="" xmlns:a16="http://schemas.microsoft.com/office/drawing/2014/main" id="{E5EDE9C9-769F-FF07-2E73-A475150391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="" xmlns:a16="http://schemas.microsoft.com/office/drawing/2014/main" id="{207309D1-43E2-FC1C-52C1-6DA9EB29A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="" xmlns:a16="http://schemas.microsoft.com/office/drawing/2014/main" id="{C428BD78-1C12-657E-23D3-5F8A1CFC0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="" xmlns:a16="http://schemas.microsoft.com/office/drawing/2014/main" id="{98860B69-E2A4-7EED-7306-3FA8ACE40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말풍선: 타원형 27">
              <a:extLst>
                <a:ext uri="{FF2B5EF4-FFF2-40B4-BE49-F238E27FC236}">
                  <a16:creationId xmlns="" xmlns:a16="http://schemas.microsoft.com/office/drawing/2014/main" id="{F98C7256-803F-95EA-6EF0-98045F9D19BE}"/>
                </a:ext>
              </a:extLst>
            </p:cNvPr>
            <p:cNvSpPr/>
            <p:nvPr/>
          </p:nvSpPr>
          <p:spPr>
            <a:xfrm>
              <a:off x="419586" y="1661533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2AD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6F4FAFD1-1E95-7782-53CD-3E344492714D}"/>
                </a:ext>
              </a:extLst>
            </p:cNvPr>
            <p:cNvGrpSpPr/>
            <p:nvPr/>
          </p:nvGrpSpPr>
          <p:grpSpPr>
            <a:xfrm>
              <a:off x="265991" y="367806"/>
              <a:ext cx="429876" cy="429876"/>
              <a:chOff x="349029" y="367806"/>
              <a:chExt cx="429876" cy="429876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="" xmlns:a16="http://schemas.microsoft.com/office/drawing/2014/main" id="{1F4C5E2C-161B-F54B-37C2-947A4E49EA97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B4B7D066-AED7-6A30-8405-200F660A1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</p:grp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DB8CDA38-4C90-497C-6990-B4CBF2853B5E}"/>
              </a:ext>
            </a:extLst>
          </p:cNvPr>
          <p:cNvSpPr/>
          <p:nvPr/>
        </p:nvSpPr>
        <p:spPr>
          <a:xfrm>
            <a:off x="1292987" y="3420568"/>
            <a:ext cx="10283317" cy="11127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1EADDDB-E940-9172-8ADA-EF910CEBE106}"/>
              </a:ext>
            </a:extLst>
          </p:cNvPr>
          <p:cNvSpPr txBox="1"/>
          <p:nvPr/>
        </p:nvSpPr>
        <p:spPr>
          <a:xfrm>
            <a:off x="2435877" y="2278460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40" name="모서리가 둥근 직사각형 48">
            <a:extLst>
              <a:ext uri="{FF2B5EF4-FFF2-40B4-BE49-F238E27FC236}">
                <a16:creationId xmlns="" xmlns:a16="http://schemas.microsoft.com/office/drawing/2014/main" id="{D9144B6C-FEE4-FFFB-7582-C9F730100E99}"/>
              </a:ext>
            </a:extLst>
          </p:cNvPr>
          <p:cNvSpPr/>
          <p:nvPr/>
        </p:nvSpPr>
        <p:spPr>
          <a:xfrm>
            <a:off x="2895725" y="1638107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모서리가 둥근 직사각형 49">
            <a:extLst>
              <a:ext uri="{FF2B5EF4-FFF2-40B4-BE49-F238E27FC236}">
                <a16:creationId xmlns="" xmlns:a16="http://schemas.microsoft.com/office/drawing/2014/main" id="{046495F9-1652-F44D-8EDE-6004773280B2}"/>
              </a:ext>
            </a:extLst>
          </p:cNvPr>
          <p:cNvSpPr/>
          <p:nvPr/>
        </p:nvSpPr>
        <p:spPr>
          <a:xfrm>
            <a:off x="8742950" y="1639114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662B7102-95C2-A92C-FDAD-749195133469}"/>
              </a:ext>
            </a:extLst>
          </p:cNvPr>
          <p:cNvSpPr/>
          <p:nvPr/>
        </p:nvSpPr>
        <p:spPr>
          <a:xfrm>
            <a:off x="4935104" y="254858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▼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426582CE-64D8-1E70-63C0-2E1296F45443}"/>
              </a:ext>
            </a:extLst>
          </p:cNvPr>
          <p:cNvSpPr/>
          <p:nvPr/>
        </p:nvSpPr>
        <p:spPr>
          <a:xfrm>
            <a:off x="7616858" y="2548583"/>
            <a:ext cx="360000" cy="360000"/>
          </a:xfrm>
          <a:prstGeom prst="ellipse">
            <a:avLst/>
          </a:prstGeom>
          <a:solidFill>
            <a:srgbClr val="011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44" name="Freeform 11">
            <a:extLst>
              <a:ext uri="{FF2B5EF4-FFF2-40B4-BE49-F238E27FC236}">
                <a16:creationId xmlns="" xmlns:a16="http://schemas.microsoft.com/office/drawing/2014/main" id="{15F2CBCE-BA53-B1D2-E3C0-1298584783B0}"/>
              </a:ext>
            </a:extLst>
          </p:cNvPr>
          <p:cNvSpPr>
            <a:spLocks noEditPoints="1"/>
          </p:cNvSpPr>
          <p:nvPr/>
        </p:nvSpPr>
        <p:spPr bwMode="auto">
          <a:xfrm>
            <a:off x="6266148" y="2530626"/>
            <a:ext cx="260778" cy="322689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Freeform 6">
            <a:extLst>
              <a:ext uri="{FF2B5EF4-FFF2-40B4-BE49-F238E27FC236}">
                <a16:creationId xmlns="" xmlns:a16="http://schemas.microsoft.com/office/drawing/2014/main" id="{63FA79D0-0F2B-CBCB-8C4D-395A00A0C390}"/>
              </a:ext>
            </a:extLst>
          </p:cNvPr>
          <p:cNvSpPr>
            <a:spLocks/>
          </p:cNvSpPr>
          <p:nvPr/>
        </p:nvSpPr>
        <p:spPr bwMode="auto">
          <a:xfrm>
            <a:off x="6233497" y="3782614"/>
            <a:ext cx="321060" cy="285386"/>
          </a:xfrm>
          <a:custGeom>
            <a:avLst/>
            <a:gdLst>
              <a:gd name="T0" fmla="*/ 2547 w 3308"/>
              <a:gd name="T1" fmla="*/ 15 h 3122"/>
              <a:gd name="T2" fmla="*/ 2807 w 3308"/>
              <a:gd name="T3" fmla="*/ 108 h 3122"/>
              <a:gd name="T4" fmla="*/ 3036 w 3308"/>
              <a:gd name="T5" fmla="*/ 283 h 3122"/>
              <a:gd name="T6" fmla="*/ 3204 w 3308"/>
              <a:gd name="T7" fmla="*/ 522 h 3122"/>
              <a:gd name="T8" fmla="*/ 3293 w 3308"/>
              <a:gd name="T9" fmla="*/ 793 h 3122"/>
              <a:gd name="T10" fmla="*/ 3303 w 3308"/>
              <a:gd name="T11" fmla="*/ 1075 h 3122"/>
              <a:gd name="T12" fmla="*/ 3234 w 3308"/>
              <a:gd name="T13" fmla="*/ 1350 h 3122"/>
              <a:gd name="T14" fmla="*/ 3085 w 3308"/>
              <a:gd name="T15" fmla="*/ 1599 h 3122"/>
              <a:gd name="T16" fmla="*/ 1862 w 3308"/>
              <a:gd name="T17" fmla="*/ 2861 h 3122"/>
              <a:gd name="T18" fmla="*/ 1775 w 3308"/>
              <a:gd name="T19" fmla="*/ 2851 h 3122"/>
              <a:gd name="T20" fmla="*/ 1726 w 3308"/>
              <a:gd name="T21" fmla="*/ 2771 h 3122"/>
              <a:gd name="T22" fmla="*/ 1755 w 3308"/>
              <a:gd name="T23" fmla="*/ 2683 h 3122"/>
              <a:gd name="T24" fmla="*/ 2987 w 3308"/>
              <a:gd name="T25" fmla="*/ 1365 h 3122"/>
              <a:gd name="T26" fmla="*/ 3072 w 3308"/>
              <a:gd name="T27" fmla="*/ 1135 h 3122"/>
              <a:gd name="T28" fmla="*/ 3082 w 3308"/>
              <a:gd name="T29" fmla="*/ 892 h 3122"/>
              <a:gd name="T30" fmla="*/ 3016 w 3308"/>
              <a:gd name="T31" fmla="*/ 658 h 3122"/>
              <a:gd name="T32" fmla="*/ 2875 w 3308"/>
              <a:gd name="T33" fmla="*/ 451 h 3122"/>
              <a:gd name="T34" fmla="*/ 2677 w 3308"/>
              <a:gd name="T35" fmla="*/ 304 h 3122"/>
              <a:gd name="T36" fmla="*/ 2451 w 3308"/>
              <a:gd name="T37" fmla="*/ 236 h 3122"/>
              <a:gd name="T38" fmla="*/ 2218 w 3308"/>
              <a:gd name="T39" fmla="*/ 245 h 3122"/>
              <a:gd name="T40" fmla="*/ 1998 w 3308"/>
              <a:gd name="T41" fmla="*/ 333 h 3122"/>
              <a:gd name="T42" fmla="*/ 358 w 3308"/>
              <a:gd name="T43" fmla="*/ 1988 h 3122"/>
              <a:gd name="T44" fmla="*/ 244 w 3308"/>
              <a:gd name="T45" fmla="*/ 2166 h 3122"/>
              <a:gd name="T46" fmla="*/ 207 w 3308"/>
              <a:gd name="T47" fmla="*/ 2369 h 3122"/>
              <a:gd name="T48" fmla="*/ 244 w 3308"/>
              <a:gd name="T49" fmla="*/ 2572 h 3122"/>
              <a:gd name="T50" fmla="*/ 358 w 3308"/>
              <a:gd name="T51" fmla="*/ 2750 h 3122"/>
              <a:gd name="T52" fmla="*/ 528 w 3308"/>
              <a:gd name="T53" fmla="*/ 2869 h 3122"/>
              <a:gd name="T54" fmla="*/ 723 w 3308"/>
              <a:gd name="T55" fmla="*/ 2908 h 3122"/>
              <a:gd name="T56" fmla="*/ 917 w 3308"/>
              <a:gd name="T57" fmla="*/ 2869 h 3122"/>
              <a:gd name="T58" fmla="*/ 1088 w 3308"/>
              <a:gd name="T59" fmla="*/ 2750 h 3122"/>
              <a:gd name="T60" fmla="*/ 2662 w 3308"/>
              <a:gd name="T61" fmla="*/ 1099 h 3122"/>
              <a:gd name="T62" fmla="*/ 2688 w 3308"/>
              <a:gd name="T63" fmla="*/ 950 h 3122"/>
              <a:gd name="T64" fmla="*/ 2644 w 3308"/>
              <a:gd name="T65" fmla="*/ 803 h 3122"/>
              <a:gd name="T66" fmla="*/ 2536 w 3308"/>
              <a:gd name="T67" fmla="*/ 691 h 3122"/>
              <a:gd name="T68" fmla="*/ 2396 w 3308"/>
              <a:gd name="T69" fmla="*/ 646 h 3122"/>
              <a:gd name="T70" fmla="*/ 2252 w 3308"/>
              <a:gd name="T71" fmla="*/ 673 h 3122"/>
              <a:gd name="T72" fmla="*/ 1025 w 3308"/>
              <a:gd name="T73" fmla="*/ 1921 h 3122"/>
              <a:gd name="T74" fmla="*/ 940 w 3308"/>
              <a:gd name="T75" fmla="*/ 1952 h 3122"/>
              <a:gd name="T76" fmla="*/ 863 w 3308"/>
              <a:gd name="T77" fmla="*/ 1902 h 3122"/>
              <a:gd name="T78" fmla="*/ 853 w 3308"/>
              <a:gd name="T79" fmla="*/ 1810 h 3122"/>
              <a:gd name="T80" fmla="*/ 2052 w 3308"/>
              <a:gd name="T81" fmla="*/ 551 h 3122"/>
              <a:gd name="T82" fmla="*/ 2231 w 3308"/>
              <a:gd name="T83" fmla="*/ 452 h 3122"/>
              <a:gd name="T84" fmla="*/ 2427 w 3308"/>
              <a:gd name="T85" fmla="*/ 432 h 3122"/>
              <a:gd name="T86" fmla="*/ 2618 w 3308"/>
              <a:gd name="T87" fmla="*/ 491 h 3122"/>
              <a:gd name="T88" fmla="*/ 2779 w 3308"/>
              <a:gd name="T89" fmla="*/ 628 h 3122"/>
              <a:gd name="T90" fmla="*/ 2873 w 3308"/>
              <a:gd name="T91" fmla="*/ 815 h 3122"/>
              <a:gd name="T92" fmla="*/ 2893 w 3308"/>
              <a:gd name="T93" fmla="*/ 1020 h 3122"/>
              <a:gd name="T94" fmla="*/ 2836 w 3308"/>
              <a:gd name="T95" fmla="*/ 1219 h 3122"/>
              <a:gd name="T96" fmla="*/ 1235 w 3308"/>
              <a:gd name="T97" fmla="*/ 2903 h 3122"/>
              <a:gd name="T98" fmla="*/ 1037 w 3308"/>
              <a:gd name="T99" fmla="*/ 3049 h 3122"/>
              <a:gd name="T100" fmla="*/ 810 w 3308"/>
              <a:gd name="T101" fmla="*/ 3117 h 3122"/>
              <a:gd name="T102" fmla="*/ 577 w 3308"/>
              <a:gd name="T103" fmla="*/ 3107 h 3122"/>
              <a:gd name="T104" fmla="*/ 357 w 3308"/>
              <a:gd name="T105" fmla="*/ 3019 h 3122"/>
              <a:gd name="T106" fmla="*/ 169 w 3308"/>
              <a:gd name="T107" fmla="*/ 2855 h 3122"/>
              <a:gd name="T108" fmla="*/ 48 w 3308"/>
              <a:gd name="T109" fmla="*/ 2638 h 3122"/>
              <a:gd name="T110" fmla="*/ 0 w 3308"/>
              <a:gd name="T111" fmla="*/ 2400 h 3122"/>
              <a:gd name="T112" fmla="*/ 29 w 3308"/>
              <a:gd name="T113" fmla="*/ 2158 h 3122"/>
              <a:gd name="T114" fmla="*/ 131 w 3308"/>
              <a:gd name="T115" fmla="*/ 1935 h 3122"/>
              <a:gd name="T116" fmla="*/ 1774 w 3308"/>
              <a:gd name="T117" fmla="*/ 231 h 3122"/>
              <a:gd name="T118" fmla="*/ 2012 w 3308"/>
              <a:gd name="T119" fmla="*/ 77 h 3122"/>
              <a:gd name="T120" fmla="*/ 2276 w 3308"/>
              <a:gd name="T121" fmla="*/ 4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08" h="3122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="" xmlns:a16="http://schemas.microsoft.com/office/drawing/2014/main" id="{E78ACF18-390F-7002-F569-57BC38932A43}"/>
              </a:ext>
            </a:extLst>
          </p:cNvPr>
          <p:cNvSpPr>
            <a:spLocks noEditPoints="1"/>
          </p:cNvSpPr>
          <p:nvPr/>
        </p:nvSpPr>
        <p:spPr bwMode="auto">
          <a:xfrm>
            <a:off x="6339828" y="4915638"/>
            <a:ext cx="159562" cy="290774"/>
          </a:xfrm>
          <a:custGeom>
            <a:avLst/>
            <a:gdLst>
              <a:gd name="T0" fmla="*/ 1062 w 2195"/>
              <a:gd name="T1" fmla="*/ 2675 h 3200"/>
              <a:gd name="T2" fmla="*/ 998 w 2195"/>
              <a:gd name="T3" fmla="*/ 2697 h 3200"/>
              <a:gd name="T4" fmla="*/ 949 w 2195"/>
              <a:gd name="T5" fmla="*/ 2738 h 3200"/>
              <a:gd name="T6" fmla="*/ 921 w 2195"/>
              <a:gd name="T7" fmla="*/ 2790 h 3200"/>
              <a:gd name="T8" fmla="*/ 921 w 2195"/>
              <a:gd name="T9" fmla="*/ 2850 h 3200"/>
              <a:gd name="T10" fmla="*/ 949 w 2195"/>
              <a:gd name="T11" fmla="*/ 2903 h 3200"/>
              <a:gd name="T12" fmla="*/ 998 w 2195"/>
              <a:gd name="T13" fmla="*/ 2944 h 3200"/>
              <a:gd name="T14" fmla="*/ 1062 w 2195"/>
              <a:gd name="T15" fmla="*/ 2966 h 3200"/>
              <a:gd name="T16" fmla="*/ 1134 w 2195"/>
              <a:gd name="T17" fmla="*/ 2966 h 3200"/>
              <a:gd name="T18" fmla="*/ 1198 w 2195"/>
              <a:gd name="T19" fmla="*/ 2944 h 3200"/>
              <a:gd name="T20" fmla="*/ 1246 w 2195"/>
              <a:gd name="T21" fmla="*/ 2903 h 3200"/>
              <a:gd name="T22" fmla="*/ 1273 w 2195"/>
              <a:gd name="T23" fmla="*/ 2850 h 3200"/>
              <a:gd name="T24" fmla="*/ 1273 w 2195"/>
              <a:gd name="T25" fmla="*/ 2790 h 3200"/>
              <a:gd name="T26" fmla="*/ 1246 w 2195"/>
              <a:gd name="T27" fmla="*/ 2738 h 3200"/>
              <a:gd name="T28" fmla="*/ 1198 w 2195"/>
              <a:gd name="T29" fmla="*/ 2697 h 3200"/>
              <a:gd name="T30" fmla="*/ 1134 w 2195"/>
              <a:gd name="T31" fmla="*/ 2675 h 3200"/>
              <a:gd name="T32" fmla="*/ 211 w 2195"/>
              <a:gd name="T33" fmla="*/ 393 h 3200"/>
              <a:gd name="T34" fmla="*/ 1983 w 2195"/>
              <a:gd name="T35" fmla="*/ 2459 h 3200"/>
              <a:gd name="T36" fmla="*/ 211 w 2195"/>
              <a:gd name="T37" fmla="*/ 393 h 3200"/>
              <a:gd name="T38" fmla="*/ 684 w 2195"/>
              <a:gd name="T39" fmla="*/ 144 h 3200"/>
              <a:gd name="T40" fmla="*/ 666 w 2195"/>
              <a:gd name="T41" fmla="*/ 165 h 3200"/>
              <a:gd name="T42" fmla="*/ 659 w 2195"/>
              <a:gd name="T43" fmla="*/ 197 h 3200"/>
              <a:gd name="T44" fmla="*/ 666 w 2195"/>
              <a:gd name="T45" fmla="*/ 231 h 3200"/>
              <a:gd name="T46" fmla="*/ 684 w 2195"/>
              <a:gd name="T47" fmla="*/ 251 h 3200"/>
              <a:gd name="T48" fmla="*/ 1500 w 2195"/>
              <a:gd name="T49" fmla="*/ 254 h 3200"/>
              <a:gd name="T50" fmla="*/ 1522 w 2195"/>
              <a:gd name="T51" fmla="*/ 243 h 3200"/>
              <a:gd name="T52" fmla="*/ 1536 w 2195"/>
              <a:gd name="T53" fmla="*/ 215 h 3200"/>
              <a:gd name="T54" fmla="*/ 1536 w 2195"/>
              <a:gd name="T55" fmla="*/ 180 h 3200"/>
              <a:gd name="T56" fmla="*/ 1522 w 2195"/>
              <a:gd name="T57" fmla="*/ 152 h 3200"/>
              <a:gd name="T58" fmla="*/ 1500 w 2195"/>
              <a:gd name="T59" fmla="*/ 141 h 3200"/>
              <a:gd name="T60" fmla="*/ 283 w 2195"/>
              <a:gd name="T61" fmla="*/ 0 h 3200"/>
              <a:gd name="T62" fmla="*/ 1959 w 2195"/>
              <a:gd name="T63" fmla="*/ 3 h 3200"/>
              <a:gd name="T64" fmla="*/ 2044 w 2195"/>
              <a:gd name="T65" fmla="*/ 26 h 3200"/>
              <a:gd name="T66" fmla="*/ 2113 w 2195"/>
              <a:gd name="T67" fmla="*/ 68 h 3200"/>
              <a:gd name="T68" fmla="*/ 2164 w 2195"/>
              <a:gd name="T69" fmla="*/ 126 h 3200"/>
              <a:gd name="T70" fmla="*/ 2191 w 2195"/>
              <a:gd name="T71" fmla="*/ 195 h 3200"/>
              <a:gd name="T72" fmla="*/ 2195 w 2195"/>
              <a:gd name="T73" fmla="*/ 2966 h 3200"/>
              <a:gd name="T74" fmla="*/ 2182 w 2195"/>
              <a:gd name="T75" fmla="*/ 3040 h 3200"/>
              <a:gd name="T76" fmla="*/ 2141 w 2195"/>
              <a:gd name="T77" fmla="*/ 3104 h 3200"/>
              <a:gd name="T78" fmla="*/ 2081 w 2195"/>
              <a:gd name="T79" fmla="*/ 3154 h 3200"/>
              <a:gd name="T80" fmla="*/ 2003 w 2195"/>
              <a:gd name="T81" fmla="*/ 3188 h 3200"/>
              <a:gd name="T82" fmla="*/ 1913 w 2195"/>
              <a:gd name="T83" fmla="*/ 3200 h 3200"/>
              <a:gd name="T84" fmla="*/ 236 w 2195"/>
              <a:gd name="T85" fmla="*/ 3197 h 3200"/>
              <a:gd name="T86" fmla="*/ 152 w 2195"/>
              <a:gd name="T87" fmla="*/ 3173 h 3200"/>
              <a:gd name="T88" fmla="*/ 83 w 2195"/>
              <a:gd name="T89" fmla="*/ 3131 h 3200"/>
              <a:gd name="T90" fmla="*/ 32 w 2195"/>
              <a:gd name="T91" fmla="*/ 3074 h 3200"/>
              <a:gd name="T92" fmla="*/ 3 w 2195"/>
              <a:gd name="T93" fmla="*/ 3004 h 3200"/>
              <a:gd name="T94" fmla="*/ 0 w 2195"/>
              <a:gd name="T95" fmla="*/ 233 h 3200"/>
              <a:gd name="T96" fmla="*/ 15 w 2195"/>
              <a:gd name="T97" fmla="*/ 160 h 3200"/>
              <a:gd name="T98" fmla="*/ 55 w 2195"/>
              <a:gd name="T99" fmla="*/ 96 h 3200"/>
              <a:gd name="T100" fmla="*/ 115 w 2195"/>
              <a:gd name="T101" fmla="*/ 45 h 3200"/>
              <a:gd name="T102" fmla="*/ 193 w 2195"/>
              <a:gd name="T103" fmla="*/ 11 h 3200"/>
              <a:gd name="T104" fmla="*/ 283 w 2195"/>
              <a:gd name="T105" fmla="*/ 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95" h="3200">
                <a:moveTo>
                  <a:pt x="1099" y="2672"/>
                </a:moveTo>
                <a:lnTo>
                  <a:pt x="1062" y="2675"/>
                </a:lnTo>
                <a:lnTo>
                  <a:pt x="1029" y="2684"/>
                </a:lnTo>
                <a:lnTo>
                  <a:pt x="998" y="2697"/>
                </a:lnTo>
                <a:lnTo>
                  <a:pt x="971" y="2715"/>
                </a:lnTo>
                <a:lnTo>
                  <a:pt x="949" y="2738"/>
                </a:lnTo>
                <a:lnTo>
                  <a:pt x="931" y="2763"/>
                </a:lnTo>
                <a:lnTo>
                  <a:pt x="921" y="2790"/>
                </a:lnTo>
                <a:lnTo>
                  <a:pt x="918" y="2821"/>
                </a:lnTo>
                <a:lnTo>
                  <a:pt x="921" y="2850"/>
                </a:lnTo>
                <a:lnTo>
                  <a:pt x="931" y="2879"/>
                </a:lnTo>
                <a:lnTo>
                  <a:pt x="949" y="2903"/>
                </a:lnTo>
                <a:lnTo>
                  <a:pt x="971" y="2925"/>
                </a:lnTo>
                <a:lnTo>
                  <a:pt x="998" y="2944"/>
                </a:lnTo>
                <a:lnTo>
                  <a:pt x="1029" y="2957"/>
                </a:lnTo>
                <a:lnTo>
                  <a:pt x="1062" y="2966"/>
                </a:lnTo>
                <a:lnTo>
                  <a:pt x="1099" y="2969"/>
                </a:lnTo>
                <a:lnTo>
                  <a:pt x="1134" y="2966"/>
                </a:lnTo>
                <a:lnTo>
                  <a:pt x="1168" y="2957"/>
                </a:lnTo>
                <a:lnTo>
                  <a:pt x="1198" y="2944"/>
                </a:lnTo>
                <a:lnTo>
                  <a:pt x="1225" y="2925"/>
                </a:lnTo>
                <a:lnTo>
                  <a:pt x="1246" y="2903"/>
                </a:lnTo>
                <a:lnTo>
                  <a:pt x="1264" y="2879"/>
                </a:lnTo>
                <a:lnTo>
                  <a:pt x="1273" y="2850"/>
                </a:lnTo>
                <a:lnTo>
                  <a:pt x="1277" y="2821"/>
                </a:lnTo>
                <a:lnTo>
                  <a:pt x="1273" y="2790"/>
                </a:lnTo>
                <a:lnTo>
                  <a:pt x="1264" y="2763"/>
                </a:lnTo>
                <a:lnTo>
                  <a:pt x="1246" y="2738"/>
                </a:lnTo>
                <a:lnTo>
                  <a:pt x="1225" y="2715"/>
                </a:lnTo>
                <a:lnTo>
                  <a:pt x="1198" y="2697"/>
                </a:lnTo>
                <a:lnTo>
                  <a:pt x="1168" y="2684"/>
                </a:lnTo>
                <a:lnTo>
                  <a:pt x="1134" y="2675"/>
                </a:lnTo>
                <a:lnTo>
                  <a:pt x="1099" y="2672"/>
                </a:lnTo>
                <a:close/>
                <a:moveTo>
                  <a:pt x="211" y="393"/>
                </a:moveTo>
                <a:lnTo>
                  <a:pt x="211" y="2459"/>
                </a:lnTo>
                <a:lnTo>
                  <a:pt x="1983" y="2459"/>
                </a:lnTo>
                <a:lnTo>
                  <a:pt x="1983" y="393"/>
                </a:lnTo>
                <a:lnTo>
                  <a:pt x="211" y="393"/>
                </a:lnTo>
                <a:close/>
                <a:moveTo>
                  <a:pt x="695" y="141"/>
                </a:moveTo>
                <a:lnTo>
                  <a:pt x="684" y="144"/>
                </a:lnTo>
                <a:lnTo>
                  <a:pt x="674" y="152"/>
                </a:lnTo>
                <a:lnTo>
                  <a:pt x="666" y="165"/>
                </a:lnTo>
                <a:lnTo>
                  <a:pt x="661" y="180"/>
                </a:lnTo>
                <a:lnTo>
                  <a:pt x="659" y="197"/>
                </a:lnTo>
                <a:lnTo>
                  <a:pt x="661" y="215"/>
                </a:lnTo>
                <a:lnTo>
                  <a:pt x="666" y="231"/>
                </a:lnTo>
                <a:lnTo>
                  <a:pt x="674" y="243"/>
                </a:lnTo>
                <a:lnTo>
                  <a:pt x="684" y="251"/>
                </a:lnTo>
                <a:lnTo>
                  <a:pt x="695" y="254"/>
                </a:lnTo>
                <a:lnTo>
                  <a:pt x="1500" y="254"/>
                </a:lnTo>
                <a:lnTo>
                  <a:pt x="1512" y="251"/>
                </a:lnTo>
                <a:lnTo>
                  <a:pt x="1522" y="243"/>
                </a:lnTo>
                <a:lnTo>
                  <a:pt x="1531" y="231"/>
                </a:lnTo>
                <a:lnTo>
                  <a:pt x="1536" y="215"/>
                </a:lnTo>
                <a:lnTo>
                  <a:pt x="1538" y="197"/>
                </a:lnTo>
                <a:lnTo>
                  <a:pt x="1536" y="180"/>
                </a:lnTo>
                <a:lnTo>
                  <a:pt x="1531" y="165"/>
                </a:lnTo>
                <a:lnTo>
                  <a:pt x="1522" y="152"/>
                </a:lnTo>
                <a:lnTo>
                  <a:pt x="1512" y="144"/>
                </a:lnTo>
                <a:lnTo>
                  <a:pt x="1500" y="141"/>
                </a:lnTo>
                <a:lnTo>
                  <a:pt x="695" y="141"/>
                </a:lnTo>
                <a:close/>
                <a:moveTo>
                  <a:pt x="283" y="0"/>
                </a:moveTo>
                <a:lnTo>
                  <a:pt x="1913" y="0"/>
                </a:lnTo>
                <a:lnTo>
                  <a:pt x="1959" y="3"/>
                </a:lnTo>
                <a:lnTo>
                  <a:pt x="2003" y="11"/>
                </a:lnTo>
                <a:lnTo>
                  <a:pt x="2044" y="26"/>
                </a:lnTo>
                <a:lnTo>
                  <a:pt x="2081" y="45"/>
                </a:lnTo>
                <a:lnTo>
                  <a:pt x="2113" y="68"/>
                </a:lnTo>
                <a:lnTo>
                  <a:pt x="2141" y="96"/>
                </a:lnTo>
                <a:lnTo>
                  <a:pt x="2164" y="126"/>
                </a:lnTo>
                <a:lnTo>
                  <a:pt x="2182" y="160"/>
                </a:lnTo>
                <a:lnTo>
                  <a:pt x="2191" y="195"/>
                </a:lnTo>
                <a:lnTo>
                  <a:pt x="2195" y="233"/>
                </a:lnTo>
                <a:lnTo>
                  <a:pt x="2195" y="2966"/>
                </a:lnTo>
                <a:lnTo>
                  <a:pt x="2191" y="3004"/>
                </a:lnTo>
                <a:lnTo>
                  <a:pt x="2182" y="3040"/>
                </a:lnTo>
                <a:lnTo>
                  <a:pt x="2164" y="3074"/>
                </a:lnTo>
                <a:lnTo>
                  <a:pt x="2141" y="3104"/>
                </a:lnTo>
                <a:lnTo>
                  <a:pt x="2113" y="3131"/>
                </a:lnTo>
                <a:lnTo>
                  <a:pt x="2081" y="3154"/>
                </a:lnTo>
                <a:lnTo>
                  <a:pt x="2044" y="3173"/>
                </a:lnTo>
                <a:lnTo>
                  <a:pt x="2003" y="3188"/>
                </a:lnTo>
                <a:lnTo>
                  <a:pt x="1959" y="3197"/>
                </a:lnTo>
                <a:lnTo>
                  <a:pt x="1913" y="3200"/>
                </a:lnTo>
                <a:lnTo>
                  <a:pt x="283" y="3200"/>
                </a:lnTo>
                <a:lnTo>
                  <a:pt x="236" y="3197"/>
                </a:lnTo>
                <a:lnTo>
                  <a:pt x="193" y="3188"/>
                </a:lnTo>
                <a:lnTo>
                  <a:pt x="152" y="3173"/>
                </a:lnTo>
                <a:lnTo>
                  <a:pt x="115" y="3154"/>
                </a:lnTo>
                <a:lnTo>
                  <a:pt x="83" y="3131"/>
                </a:lnTo>
                <a:lnTo>
                  <a:pt x="55" y="3104"/>
                </a:lnTo>
                <a:lnTo>
                  <a:pt x="32" y="3074"/>
                </a:lnTo>
                <a:lnTo>
                  <a:pt x="15" y="3040"/>
                </a:lnTo>
                <a:lnTo>
                  <a:pt x="3" y="3004"/>
                </a:lnTo>
                <a:lnTo>
                  <a:pt x="0" y="2966"/>
                </a:lnTo>
                <a:lnTo>
                  <a:pt x="0" y="233"/>
                </a:lnTo>
                <a:lnTo>
                  <a:pt x="3" y="195"/>
                </a:lnTo>
                <a:lnTo>
                  <a:pt x="15" y="160"/>
                </a:lnTo>
                <a:lnTo>
                  <a:pt x="32" y="126"/>
                </a:lnTo>
                <a:lnTo>
                  <a:pt x="55" y="96"/>
                </a:lnTo>
                <a:lnTo>
                  <a:pt x="83" y="68"/>
                </a:lnTo>
                <a:lnTo>
                  <a:pt x="115" y="45"/>
                </a:lnTo>
                <a:lnTo>
                  <a:pt x="152" y="26"/>
                </a:lnTo>
                <a:lnTo>
                  <a:pt x="193" y="11"/>
                </a:lnTo>
                <a:lnTo>
                  <a:pt x="236" y="3"/>
                </a:lnTo>
                <a:lnTo>
                  <a:pt x="283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F7881C5-3A21-C0BD-846F-C8A3E3034091}"/>
              </a:ext>
            </a:extLst>
          </p:cNvPr>
          <p:cNvSpPr txBox="1"/>
          <p:nvPr/>
        </p:nvSpPr>
        <p:spPr>
          <a:xfrm>
            <a:off x="8283102" y="2279468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221B66D-6676-624E-7BCE-C408DC7FA6CA}"/>
              </a:ext>
            </a:extLst>
          </p:cNvPr>
          <p:cNvSpPr txBox="1"/>
          <p:nvPr/>
        </p:nvSpPr>
        <p:spPr>
          <a:xfrm>
            <a:off x="2435877" y="3449582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EEC5DDD-A5D9-62BF-01C7-62CF59BF9619}"/>
              </a:ext>
            </a:extLst>
          </p:cNvPr>
          <p:cNvSpPr txBox="1"/>
          <p:nvPr/>
        </p:nvSpPr>
        <p:spPr>
          <a:xfrm>
            <a:off x="8283102" y="3450590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CA26AAD-4097-97EF-D224-BAC50E016442}"/>
              </a:ext>
            </a:extLst>
          </p:cNvPr>
          <p:cNvSpPr txBox="1"/>
          <p:nvPr/>
        </p:nvSpPr>
        <p:spPr>
          <a:xfrm>
            <a:off x="2435877" y="4620704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1938D41-E83D-BE5F-9EEB-31C028878B04}"/>
              </a:ext>
            </a:extLst>
          </p:cNvPr>
          <p:cNvSpPr txBox="1"/>
          <p:nvPr/>
        </p:nvSpPr>
        <p:spPr>
          <a:xfrm>
            <a:off x="8283102" y="4621712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26C86B59-5F4C-6388-00EE-F0F52D54CD5C}"/>
              </a:ext>
            </a:extLst>
          </p:cNvPr>
          <p:cNvCxnSpPr/>
          <p:nvPr/>
        </p:nvCxnSpPr>
        <p:spPr>
          <a:xfrm flipV="1">
            <a:off x="6890218" y="2728583"/>
            <a:ext cx="634635" cy="2059"/>
          </a:xfrm>
          <a:prstGeom prst="line">
            <a:avLst/>
          </a:prstGeom>
          <a:ln w="12700" cap="rnd">
            <a:solidFill>
              <a:srgbClr val="011B36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4F165D36-E499-7514-D795-51BE12306023}"/>
              </a:ext>
            </a:extLst>
          </p:cNvPr>
          <p:cNvCxnSpPr/>
          <p:nvPr/>
        </p:nvCxnSpPr>
        <p:spPr>
          <a:xfrm flipV="1">
            <a:off x="5374085" y="2726524"/>
            <a:ext cx="634635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63F094A2-5F89-38C9-BAAF-9556D21152E5}"/>
              </a:ext>
            </a:extLst>
          </p:cNvPr>
          <p:cNvSpPr/>
          <p:nvPr/>
        </p:nvSpPr>
        <p:spPr>
          <a:xfrm>
            <a:off x="4935104" y="3745743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▼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="" xmlns:a16="http://schemas.microsoft.com/office/drawing/2014/main" id="{7FF6A00B-F996-FCE5-FAC3-D63B7387CB52}"/>
              </a:ext>
            </a:extLst>
          </p:cNvPr>
          <p:cNvSpPr/>
          <p:nvPr/>
        </p:nvSpPr>
        <p:spPr>
          <a:xfrm>
            <a:off x="7616858" y="3745743"/>
            <a:ext cx="360000" cy="360000"/>
          </a:xfrm>
          <a:prstGeom prst="ellipse">
            <a:avLst/>
          </a:prstGeom>
          <a:solidFill>
            <a:srgbClr val="011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7793C48D-339D-DA13-E8E6-16027F691640}"/>
              </a:ext>
            </a:extLst>
          </p:cNvPr>
          <p:cNvCxnSpPr/>
          <p:nvPr/>
        </p:nvCxnSpPr>
        <p:spPr>
          <a:xfrm flipV="1">
            <a:off x="6890218" y="3925743"/>
            <a:ext cx="634635" cy="2059"/>
          </a:xfrm>
          <a:prstGeom prst="line">
            <a:avLst/>
          </a:prstGeom>
          <a:ln w="12700" cap="rnd">
            <a:solidFill>
              <a:srgbClr val="011B36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="" xmlns:a16="http://schemas.microsoft.com/office/drawing/2014/main" id="{63214B11-7843-4405-CF78-47D96CCCF72B}"/>
              </a:ext>
            </a:extLst>
          </p:cNvPr>
          <p:cNvCxnSpPr/>
          <p:nvPr/>
        </p:nvCxnSpPr>
        <p:spPr>
          <a:xfrm flipV="1">
            <a:off x="5374085" y="3923684"/>
            <a:ext cx="634635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98B7EFB1-37B5-F348-8C8E-8406E7490E54}"/>
              </a:ext>
            </a:extLst>
          </p:cNvPr>
          <p:cNvSpPr/>
          <p:nvPr/>
        </p:nvSpPr>
        <p:spPr>
          <a:xfrm>
            <a:off x="4935104" y="489584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▼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561763BE-DDCF-4CD0-309C-37EF1A54C300}"/>
              </a:ext>
            </a:extLst>
          </p:cNvPr>
          <p:cNvSpPr/>
          <p:nvPr/>
        </p:nvSpPr>
        <p:spPr>
          <a:xfrm>
            <a:off x="7616858" y="4895846"/>
            <a:ext cx="360000" cy="360000"/>
          </a:xfrm>
          <a:prstGeom prst="ellipse">
            <a:avLst/>
          </a:prstGeom>
          <a:solidFill>
            <a:srgbClr val="011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="" xmlns:a16="http://schemas.microsoft.com/office/drawing/2014/main" id="{6609DDC9-6957-1B6A-D3C5-0F181A33305C}"/>
              </a:ext>
            </a:extLst>
          </p:cNvPr>
          <p:cNvCxnSpPr/>
          <p:nvPr/>
        </p:nvCxnSpPr>
        <p:spPr>
          <a:xfrm flipV="1">
            <a:off x="6890218" y="5075846"/>
            <a:ext cx="634635" cy="2059"/>
          </a:xfrm>
          <a:prstGeom prst="line">
            <a:avLst/>
          </a:prstGeom>
          <a:ln w="12700" cap="rnd">
            <a:solidFill>
              <a:srgbClr val="011B36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="" xmlns:a16="http://schemas.microsoft.com/office/drawing/2014/main" id="{0B16A4C9-8222-71BB-1A86-E98AEB287D37}"/>
              </a:ext>
            </a:extLst>
          </p:cNvPr>
          <p:cNvCxnSpPr/>
          <p:nvPr/>
        </p:nvCxnSpPr>
        <p:spPr>
          <a:xfrm flipV="1">
            <a:off x="5374085" y="5073787"/>
            <a:ext cx="634635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FBDCD0F1-53A9-4CA3-24BD-37EEC1B461C0}"/>
              </a:ext>
            </a:extLst>
          </p:cNvPr>
          <p:cNvSpPr/>
          <p:nvPr/>
        </p:nvSpPr>
        <p:spPr>
          <a:xfrm>
            <a:off x="1497483" y="2362678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DCFD7938-28AF-40C0-BFA7-E8EACCE4AFDD}"/>
              </a:ext>
            </a:extLst>
          </p:cNvPr>
          <p:cNvSpPr/>
          <p:nvPr/>
        </p:nvSpPr>
        <p:spPr>
          <a:xfrm>
            <a:off x="1497484" y="3533800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FD86F95E-B67B-1178-FE9E-23B9A9AAC889}"/>
              </a:ext>
            </a:extLst>
          </p:cNvPr>
          <p:cNvSpPr/>
          <p:nvPr/>
        </p:nvSpPr>
        <p:spPr>
          <a:xfrm>
            <a:off x="1497483" y="4704922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124C2E2A-A46F-D5E9-872A-86C5E5CC5ABC}"/>
              </a:ext>
            </a:extLst>
          </p:cNvPr>
          <p:cNvSpPr/>
          <p:nvPr/>
        </p:nvSpPr>
        <p:spPr>
          <a:xfrm>
            <a:off x="10557227" y="2346123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rgbClr val="2ADCBA"/>
                </a:solidFill>
              </a:rPr>
              <a:t>60</a:t>
            </a:r>
            <a:r>
              <a:rPr lang="en-US" altLang="ko-KR" sz="1100" dirty="0">
                <a:solidFill>
                  <a:srgbClr val="2ADCBA"/>
                </a:solidFill>
              </a:rPr>
              <a:t>%</a:t>
            </a:r>
            <a:endParaRPr lang="en-US" altLang="ko-KR" sz="1000" dirty="0">
              <a:solidFill>
                <a:srgbClr val="2ADCBA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F4D6BD90-18D4-A20A-D097-95FB34896CF2}"/>
              </a:ext>
            </a:extLst>
          </p:cNvPr>
          <p:cNvSpPr/>
          <p:nvPr/>
        </p:nvSpPr>
        <p:spPr>
          <a:xfrm>
            <a:off x="10557228" y="3517245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rgbClr val="2ADCBA"/>
                </a:solidFill>
              </a:rPr>
              <a:t>60</a:t>
            </a:r>
            <a:r>
              <a:rPr lang="en-US" altLang="ko-KR" sz="1100" dirty="0">
                <a:solidFill>
                  <a:srgbClr val="2ADCBA"/>
                </a:solidFill>
              </a:rPr>
              <a:t>%</a:t>
            </a:r>
            <a:endParaRPr lang="en-US" altLang="ko-KR" sz="1000" dirty="0">
              <a:solidFill>
                <a:srgbClr val="2ADCBA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34B0D84F-3E97-7D87-DEF2-93D7779824D8}"/>
              </a:ext>
            </a:extLst>
          </p:cNvPr>
          <p:cNvSpPr/>
          <p:nvPr/>
        </p:nvSpPr>
        <p:spPr>
          <a:xfrm>
            <a:off x="10557227" y="4688367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rgbClr val="2ADCBA"/>
                </a:solidFill>
              </a:rPr>
              <a:t>60</a:t>
            </a:r>
            <a:r>
              <a:rPr lang="en-US" altLang="ko-KR" sz="1100" dirty="0">
                <a:solidFill>
                  <a:srgbClr val="2ADCBA"/>
                </a:solidFill>
              </a:rPr>
              <a:t>%</a:t>
            </a:r>
            <a:endParaRPr lang="en-US" altLang="ko-KR" sz="1000" dirty="0">
              <a:solidFill>
                <a:srgbClr val="2ADC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2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5ADCD740-A4DC-D374-E14B-B9407FE5D59A}"/>
              </a:ext>
            </a:extLst>
          </p:cNvPr>
          <p:cNvGrpSpPr/>
          <p:nvPr/>
        </p:nvGrpSpPr>
        <p:grpSpPr>
          <a:xfrm>
            <a:off x="152400" y="203200"/>
            <a:ext cx="11887200" cy="6477000"/>
            <a:chOff x="152400" y="203200"/>
            <a:chExt cx="11887200" cy="6477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4DDBCEF7-3EB4-E211-A596-98F16525E384}"/>
                </a:ext>
              </a:extLst>
            </p:cNvPr>
            <p:cNvSpPr/>
            <p:nvPr/>
          </p:nvSpPr>
          <p:spPr>
            <a:xfrm>
              <a:off x="355600" y="203200"/>
              <a:ext cx="11684000" cy="6477000"/>
            </a:xfrm>
            <a:prstGeom prst="roundRect">
              <a:avLst>
                <a:gd name="adj" fmla="val 1961"/>
              </a:avLst>
            </a:prstGeom>
            <a:solidFill>
              <a:schemeClr val="bg1"/>
            </a:solidFill>
            <a:ln>
              <a:noFill/>
            </a:ln>
            <a:effectLst>
              <a:outerShdw blurRad="444500" dist="38100" algn="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628650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011B3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628650">
                <a:defRPr/>
              </a:pP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C3A3B65E-5026-EEF7-F072-03C85BA58497}"/>
                </a:ext>
              </a:extLst>
            </p:cNvPr>
            <p:cNvSpPr/>
            <p:nvPr/>
          </p:nvSpPr>
          <p:spPr>
            <a:xfrm>
              <a:off x="152400" y="203200"/>
              <a:ext cx="660400" cy="6477000"/>
            </a:xfrm>
            <a:prstGeom prst="roundRect">
              <a:avLst>
                <a:gd name="adj" fmla="val 50000"/>
              </a:avLst>
            </a:prstGeom>
            <a:solidFill>
              <a:srgbClr val="011B36"/>
            </a:solidFill>
            <a:ln>
              <a:noFill/>
            </a:ln>
            <a:effectLst>
              <a:outerShdw blurRad="152400" dist="38100" algn="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91F23070-7E0C-D796-D066-4F020AE69D51}"/>
                </a:ext>
              </a:extLst>
            </p:cNvPr>
            <p:cNvSpPr/>
            <p:nvPr/>
          </p:nvSpPr>
          <p:spPr>
            <a:xfrm>
              <a:off x="309345" y="1574289"/>
              <a:ext cx="903177" cy="3290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38100" dir="5400000" algn="t" rotWithShape="0">
                <a:srgbClr val="C269E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>
                <a:defRPr/>
              </a:pPr>
              <a:r>
                <a:rPr lang="en-US" altLang="ko-KR" sz="1000" b="1" dirty="0">
                  <a:solidFill>
                    <a:srgbClr val="2ADCBA"/>
                  </a:solidFill>
                </a:rPr>
                <a:t>4P MIX</a:t>
              </a:r>
              <a:endParaRPr lang="ko-KR" altLang="en-US" sz="1000" b="1" dirty="0">
                <a:solidFill>
                  <a:srgbClr val="2ADCBA"/>
                </a:solidFill>
              </a:endParaRPr>
            </a:p>
          </p:txBody>
        </p:sp>
        <p:sp>
          <p:nvSpPr>
            <p:cNvPr id="3" name="Freeform 9">
              <a:extLst>
                <a:ext uri="{FF2B5EF4-FFF2-40B4-BE49-F238E27FC236}">
                  <a16:creationId xmlns="" xmlns:a16="http://schemas.microsoft.com/office/drawing/2014/main" id="{6AEE7D07-7CEF-8FDA-368D-79E72508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01" y="2839824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자유형 23">
              <a:extLst>
                <a:ext uri="{FF2B5EF4-FFF2-40B4-BE49-F238E27FC236}">
                  <a16:creationId xmlns="" xmlns:a16="http://schemas.microsoft.com/office/drawing/2014/main" id="{8F97896A-AA33-67BB-F8D2-826D09171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60" y="2240791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하트 7">
              <a:extLst>
                <a:ext uri="{FF2B5EF4-FFF2-40B4-BE49-F238E27FC236}">
                  <a16:creationId xmlns="" xmlns:a16="http://schemas.microsoft.com/office/drawing/2014/main" id="{8FC35A32-9726-3817-65CF-5AA627779A9C}"/>
                </a:ext>
              </a:extLst>
            </p:cNvPr>
            <p:cNvSpPr/>
            <p:nvPr/>
          </p:nvSpPr>
          <p:spPr>
            <a:xfrm>
              <a:off x="411253" y="1062647"/>
              <a:ext cx="154414" cy="154414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="" xmlns:a16="http://schemas.microsoft.com/office/drawing/2014/main" id="{1D1BA0E4-4FAB-ED10-7AE2-DE97BA663A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4326" y="3438856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="" xmlns:a16="http://schemas.microsoft.com/office/drawing/2014/main" id="{983BB180-C09D-FB76-0826-BCD383B04B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="" xmlns:a16="http://schemas.microsoft.com/office/drawing/2014/main" id="{22F886D1-F6E1-62A3-DD15-7CC28A2CA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="" xmlns:a16="http://schemas.microsoft.com/office/drawing/2014/main" id="{A3708C98-42D1-E563-46DC-902CAA8A1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="" xmlns:a16="http://schemas.microsoft.com/office/drawing/2014/main" id="{42ADE94E-D53F-D095-207C-E4F6B5FAC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자유형 32">
              <a:extLst>
                <a:ext uri="{FF2B5EF4-FFF2-40B4-BE49-F238E27FC236}">
                  <a16:creationId xmlns="" xmlns:a16="http://schemas.microsoft.com/office/drawing/2014/main" id="{4BDC6383-FDB0-A95C-A319-16208BA9C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82" y="5285029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36">
              <a:extLst>
                <a:ext uri="{FF2B5EF4-FFF2-40B4-BE49-F238E27FC236}">
                  <a16:creationId xmlns="" xmlns:a16="http://schemas.microsoft.com/office/drawing/2014/main" id="{D78D34E7-8315-037D-3134-5B7609D765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0886" y="4076735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16" name="Freeform 37">
                <a:extLst>
                  <a:ext uri="{FF2B5EF4-FFF2-40B4-BE49-F238E27FC236}">
                    <a16:creationId xmlns="" xmlns:a16="http://schemas.microsoft.com/office/drawing/2014/main" id="{CF96F5D3-46EF-E7CB-D992-9D658AD26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38">
                <a:extLst>
                  <a:ext uri="{FF2B5EF4-FFF2-40B4-BE49-F238E27FC236}">
                    <a16:creationId xmlns="" xmlns:a16="http://schemas.microsoft.com/office/drawing/2014/main" id="{D6CC9FDE-03E7-84CE-6117-73BBD215B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39">
                <a:extLst>
                  <a:ext uri="{FF2B5EF4-FFF2-40B4-BE49-F238E27FC236}">
                    <a16:creationId xmlns="" xmlns:a16="http://schemas.microsoft.com/office/drawing/2014/main" id="{8C6F566E-F0CE-8A97-1830-3443AE280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="" xmlns:a16="http://schemas.microsoft.com/office/drawing/2014/main" id="{57C8DCD5-6EC7-81B4-E7D0-826CB49A7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41">
                <a:extLst>
                  <a:ext uri="{FF2B5EF4-FFF2-40B4-BE49-F238E27FC236}">
                    <a16:creationId xmlns="" xmlns:a16="http://schemas.microsoft.com/office/drawing/2014/main" id="{80FCD056-3185-589D-32B9-F6EFE005D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Freeform 6">
              <a:extLst>
                <a:ext uri="{FF2B5EF4-FFF2-40B4-BE49-F238E27FC236}">
                  <a16:creationId xmlns="" xmlns:a16="http://schemas.microsoft.com/office/drawing/2014/main" id="{BF0F0582-E3C7-042B-F31A-863177AC525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7845" y="4715342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2" name="Group 23">
              <a:extLst>
                <a:ext uri="{FF2B5EF4-FFF2-40B4-BE49-F238E27FC236}">
                  <a16:creationId xmlns="" xmlns:a16="http://schemas.microsoft.com/office/drawing/2014/main" id="{C4F132B5-0347-1C6D-095C-0A9674E09F3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0160" y="5870257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23" name="Freeform 24">
                <a:extLst>
                  <a:ext uri="{FF2B5EF4-FFF2-40B4-BE49-F238E27FC236}">
                    <a16:creationId xmlns="" xmlns:a16="http://schemas.microsoft.com/office/drawing/2014/main" id="{13357586-F3F6-4653-F2A2-C3709973B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="" xmlns:a16="http://schemas.microsoft.com/office/drawing/2014/main" id="{E5EDE9C9-769F-FF07-2E73-A475150391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="" xmlns:a16="http://schemas.microsoft.com/office/drawing/2014/main" id="{207309D1-43E2-FC1C-52C1-6DA9EB29A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="" xmlns:a16="http://schemas.microsoft.com/office/drawing/2014/main" id="{C428BD78-1C12-657E-23D3-5F8A1CFC0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="" xmlns:a16="http://schemas.microsoft.com/office/drawing/2014/main" id="{98860B69-E2A4-7EED-7306-3FA8ACE40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말풍선: 타원형 27">
              <a:extLst>
                <a:ext uri="{FF2B5EF4-FFF2-40B4-BE49-F238E27FC236}">
                  <a16:creationId xmlns="" xmlns:a16="http://schemas.microsoft.com/office/drawing/2014/main" id="{F98C7256-803F-95EA-6EF0-98045F9D19BE}"/>
                </a:ext>
              </a:extLst>
            </p:cNvPr>
            <p:cNvSpPr/>
            <p:nvPr/>
          </p:nvSpPr>
          <p:spPr>
            <a:xfrm>
              <a:off x="419586" y="1661533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2AD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6F4FAFD1-1E95-7782-53CD-3E344492714D}"/>
                </a:ext>
              </a:extLst>
            </p:cNvPr>
            <p:cNvGrpSpPr/>
            <p:nvPr/>
          </p:nvGrpSpPr>
          <p:grpSpPr>
            <a:xfrm>
              <a:off x="265991" y="367806"/>
              <a:ext cx="429876" cy="429876"/>
              <a:chOff x="349029" y="367806"/>
              <a:chExt cx="429876" cy="429876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="" xmlns:a16="http://schemas.microsoft.com/office/drawing/2014/main" id="{1F4C5E2C-161B-F54B-37C2-947A4E49EA97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B4B7D066-AED7-6A30-8405-200F660A1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</p:grpSp>
      <p:sp>
        <p:nvSpPr>
          <p:cNvPr id="32" name="모서리가 둥근 직사각형 33">
            <a:extLst>
              <a:ext uri="{FF2B5EF4-FFF2-40B4-BE49-F238E27FC236}">
                <a16:creationId xmlns="" xmlns:a16="http://schemas.microsoft.com/office/drawing/2014/main" id="{6396CE33-A427-6436-A1F9-91591D272E4F}"/>
              </a:ext>
            </a:extLst>
          </p:cNvPr>
          <p:cNvSpPr/>
          <p:nvPr/>
        </p:nvSpPr>
        <p:spPr>
          <a:xfrm>
            <a:off x="5265649" y="1796319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2ADCBA"/>
            </a:solidFill>
          </a:ln>
          <a:effectLst>
            <a:outerShdw blurRad="254000" dist="12700" dir="2700000" algn="tl" rotWithShape="0">
              <a:schemeClr val="tx1"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33" name="자유형 38">
            <a:extLst>
              <a:ext uri="{FF2B5EF4-FFF2-40B4-BE49-F238E27FC236}">
                <a16:creationId xmlns="" xmlns:a16="http://schemas.microsoft.com/office/drawing/2014/main" id="{481393B0-61A0-71CF-25CD-DAA4ED1CEE24}"/>
              </a:ext>
            </a:extLst>
          </p:cNvPr>
          <p:cNvSpPr/>
          <p:nvPr/>
        </p:nvSpPr>
        <p:spPr>
          <a:xfrm>
            <a:off x="5263267" y="1791556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2ADCBA"/>
          </a:solidFill>
          <a:ln>
            <a:solidFill>
              <a:srgbClr val="2ADC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44">
            <a:extLst>
              <a:ext uri="{FF2B5EF4-FFF2-40B4-BE49-F238E27FC236}">
                <a16:creationId xmlns="" xmlns:a16="http://schemas.microsoft.com/office/drawing/2014/main" id="{634EF47D-E48E-C1E8-C719-FC8B529B1C34}"/>
              </a:ext>
            </a:extLst>
          </p:cNvPr>
          <p:cNvSpPr/>
          <p:nvPr/>
        </p:nvSpPr>
        <p:spPr>
          <a:xfrm>
            <a:off x="1830714" y="1796318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</a:p>
        </p:txBody>
      </p:sp>
      <p:sp>
        <p:nvSpPr>
          <p:cNvPr id="35" name="모서리가 둥근 직사각형 45">
            <a:extLst>
              <a:ext uri="{FF2B5EF4-FFF2-40B4-BE49-F238E27FC236}">
                <a16:creationId xmlns="" xmlns:a16="http://schemas.microsoft.com/office/drawing/2014/main" id="{3D8917ED-97DF-4878-B6A7-6A31DE880DA6}"/>
              </a:ext>
            </a:extLst>
          </p:cNvPr>
          <p:cNvSpPr/>
          <p:nvPr/>
        </p:nvSpPr>
        <p:spPr>
          <a:xfrm>
            <a:off x="8706266" y="1796319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0121FCB3-165D-8A71-6701-6E3AC9E2EA0B}"/>
              </a:ext>
            </a:extLst>
          </p:cNvPr>
          <p:cNvSpPr/>
          <p:nvPr/>
        </p:nvSpPr>
        <p:spPr>
          <a:xfrm>
            <a:off x="5034949" y="4987403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0FC66944-72FB-8B04-66F0-65098DF47A5D}"/>
              </a:ext>
            </a:extLst>
          </p:cNvPr>
          <p:cNvSpPr/>
          <p:nvPr/>
        </p:nvSpPr>
        <p:spPr>
          <a:xfrm>
            <a:off x="5265647" y="4364873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2ADCBA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C1649941-5F16-F236-122E-85FBC754BB2A}"/>
              </a:ext>
            </a:extLst>
          </p:cNvPr>
          <p:cNvSpPr/>
          <p:nvPr/>
        </p:nvSpPr>
        <p:spPr>
          <a:xfrm>
            <a:off x="1632431" y="4987403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BC5AD825-E213-B91D-095D-93FF9C4E40D8}"/>
              </a:ext>
            </a:extLst>
          </p:cNvPr>
          <p:cNvSpPr/>
          <p:nvPr/>
        </p:nvSpPr>
        <p:spPr>
          <a:xfrm>
            <a:off x="1863129" y="4364873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2ADCBA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4410930-6298-5F53-BC1F-790F1CDBFACA}"/>
              </a:ext>
            </a:extLst>
          </p:cNvPr>
          <p:cNvSpPr/>
          <p:nvPr/>
        </p:nvSpPr>
        <p:spPr>
          <a:xfrm>
            <a:off x="8513667" y="4987403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15C0DD0E-7DD7-6B75-A009-B4C3BCB8E0FE}"/>
              </a:ext>
            </a:extLst>
          </p:cNvPr>
          <p:cNvSpPr/>
          <p:nvPr/>
        </p:nvSpPr>
        <p:spPr>
          <a:xfrm>
            <a:off x="8744365" y="4364873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2ADCBA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59810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5ADCD740-A4DC-D374-E14B-B9407FE5D59A}"/>
              </a:ext>
            </a:extLst>
          </p:cNvPr>
          <p:cNvGrpSpPr/>
          <p:nvPr/>
        </p:nvGrpSpPr>
        <p:grpSpPr>
          <a:xfrm>
            <a:off x="152400" y="203200"/>
            <a:ext cx="11887200" cy="6477000"/>
            <a:chOff x="152400" y="203200"/>
            <a:chExt cx="11887200" cy="6477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4DDBCEF7-3EB4-E211-A596-98F16525E384}"/>
                </a:ext>
              </a:extLst>
            </p:cNvPr>
            <p:cNvSpPr/>
            <p:nvPr/>
          </p:nvSpPr>
          <p:spPr>
            <a:xfrm>
              <a:off x="355600" y="203200"/>
              <a:ext cx="11684000" cy="6477000"/>
            </a:xfrm>
            <a:prstGeom prst="roundRect">
              <a:avLst>
                <a:gd name="adj" fmla="val 1961"/>
              </a:avLst>
            </a:prstGeom>
            <a:solidFill>
              <a:schemeClr val="bg1"/>
            </a:solidFill>
            <a:ln>
              <a:noFill/>
            </a:ln>
            <a:effectLst>
              <a:outerShdw blurRad="444500" dist="38100" algn="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628650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011B3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628650">
                <a:defRPr/>
              </a:pPr>
              <a:r>
                <a:rPr lang="en-US" altLang="ko-KR" sz="800" kern="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C3A3B65E-5026-EEF7-F072-03C85BA58497}"/>
                </a:ext>
              </a:extLst>
            </p:cNvPr>
            <p:cNvSpPr/>
            <p:nvPr/>
          </p:nvSpPr>
          <p:spPr>
            <a:xfrm>
              <a:off x="152400" y="203200"/>
              <a:ext cx="660400" cy="6477000"/>
            </a:xfrm>
            <a:prstGeom prst="roundRect">
              <a:avLst>
                <a:gd name="adj" fmla="val 50000"/>
              </a:avLst>
            </a:prstGeom>
            <a:solidFill>
              <a:srgbClr val="011B36"/>
            </a:solidFill>
            <a:ln>
              <a:noFill/>
            </a:ln>
            <a:effectLst>
              <a:outerShdw blurRad="152400" dist="38100" algn="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91F23070-7E0C-D796-D066-4F020AE69D51}"/>
                </a:ext>
              </a:extLst>
            </p:cNvPr>
            <p:cNvSpPr/>
            <p:nvPr/>
          </p:nvSpPr>
          <p:spPr>
            <a:xfrm>
              <a:off x="309345" y="1574289"/>
              <a:ext cx="903177" cy="3290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14300" dist="38100" dir="5400000" algn="t" rotWithShape="0">
                <a:srgbClr val="C269E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>
                <a:defRPr/>
              </a:pPr>
              <a:r>
                <a:rPr lang="en-US" altLang="ko-KR" sz="1000" b="1" dirty="0">
                  <a:solidFill>
                    <a:srgbClr val="2ADCBA"/>
                  </a:solidFill>
                </a:rPr>
                <a:t>4P MIX</a:t>
              </a:r>
              <a:endParaRPr lang="ko-KR" altLang="en-US" sz="1000" b="1" dirty="0">
                <a:solidFill>
                  <a:srgbClr val="2ADCBA"/>
                </a:solidFill>
              </a:endParaRPr>
            </a:p>
          </p:txBody>
        </p:sp>
        <p:sp>
          <p:nvSpPr>
            <p:cNvPr id="3" name="Freeform 9">
              <a:extLst>
                <a:ext uri="{FF2B5EF4-FFF2-40B4-BE49-F238E27FC236}">
                  <a16:creationId xmlns="" xmlns:a16="http://schemas.microsoft.com/office/drawing/2014/main" id="{6AEE7D07-7CEF-8FDA-368D-79E72508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901" y="2839824"/>
              <a:ext cx="117118" cy="15456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자유형 23">
              <a:extLst>
                <a:ext uri="{FF2B5EF4-FFF2-40B4-BE49-F238E27FC236}">
                  <a16:creationId xmlns="" xmlns:a16="http://schemas.microsoft.com/office/drawing/2014/main" id="{8F97896A-AA33-67BB-F8D2-826D09171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160" y="2240791"/>
              <a:ext cx="176601" cy="154561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하트 7">
              <a:extLst>
                <a:ext uri="{FF2B5EF4-FFF2-40B4-BE49-F238E27FC236}">
                  <a16:creationId xmlns="" xmlns:a16="http://schemas.microsoft.com/office/drawing/2014/main" id="{8FC35A32-9726-3817-65CF-5AA627779A9C}"/>
                </a:ext>
              </a:extLst>
            </p:cNvPr>
            <p:cNvSpPr/>
            <p:nvPr/>
          </p:nvSpPr>
          <p:spPr>
            <a:xfrm>
              <a:off x="411253" y="1062647"/>
              <a:ext cx="154414" cy="154414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Group 16">
              <a:extLst>
                <a:ext uri="{FF2B5EF4-FFF2-40B4-BE49-F238E27FC236}">
                  <a16:creationId xmlns="" xmlns:a16="http://schemas.microsoft.com/office/drawing/2014/main" id="{1D1BA0E4-4FAB-ED10-7AE2-DE97BA663A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4326" y="3438856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10" name="Freeform 17">
                <a:extLst>
                  <a:ext uri="{FF2B5EF4-FFF2-40B4-BE49-F238E27FC236}">
                    <a16:creationId xmlns="" xmlns:a16="http://schemas.microsoft.com/office/drawing/2014/main" id="{983BB180-C09D-FB76-0826-BCD383B04B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Freeform 18">
                <a:extLst>
                  <a:ext uri="{FF2B5EF4-FFF2-40B4-BE49-F238E27FC236}">
                    <a16:creationId xmlns="" xmlns:a16="http://schemas.microsoft.com/office/drawing/2014/main" id="{22F886D1-F6E1-62A3-DD15-7CC28A2CA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9">
                <a:extLst>
                  <a:ext uri="{FF2B5EF4-FFF2-40B4-BE49-F238E27FC236}">
                    <a16:creationId xmlns="" xmlns:a16="http://schemas.microsoft.com/office/drawing/2014/main" id="{A3708C98-42D1-E563-46DC-902CAA8A19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Freeform 20">
                <a:extLst>
                  <a:ext uri="{FF2B5EF4-FFF2-40B4-BE49-F238E27FC236}">
                    <a16:creationId xmlns="" xmlns:a16="http://schemas.microsoft.com/office/drawing/2014/main" id="{42ADE94E-D53F-D095-207C-E4F6B5FAC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자유형 32">
              <a:extLst>
                <a:ext uri="{FF2B5EF4-FFF2-40B4-BE49-F238E27FC236}">
                  <a16:creationId xmlns="" xmlns:a16="http://schemas.microsoft.com/office/drawing/2014/main" id="{4BDC6383-FDB0-A95C-A319-16208BA9C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82" y="5285029"/>
              <a:ext cx="140756" cy="14075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36">
              <a:extLst>
                <a:ext uri="{FF2B5EF4-FFF2-40B4-BE49-F238E27FC236}">
                  <a16:creationId xmlns="" xmlns:a16="http://schemas.microsoft.com/office/drawing/2014/main" id="{D78D34E7-8315-037D-3134-5B7609D765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0886" y="4076735"/>
              <a:ext cx="75149" cy="194135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16" name="Freeform 37">
                <a:extLst>
                  <a:ext uri="{FF2B5EF4-FFF2-40B4-BE49-F238E27FC236}">
                    <a16:creationId xmlns="" xmlns:a16="http://schemas.microsoft.com/office/drawing/2014/main" id="{CF96F5D3-46EF-E7CB-D992-9D658AD26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38">
                <a:extLst>
                  <a:ext uri="{FF2B5EF4-FFF2-40B4-BE49-F238E27FC236}">
                    <a16:creationId xmlns="" xmlns:a16="http://schemas.microsoft.com/office/drawing/2014/main" id="{D6CC9FDE-03E7-84CE-6117-73BBD215B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39">
                <a:extLst>
                  <a:ext uri="{FF2B5EF4-FFF2-40B4-BE49-F238E27FC236}">
                    <a16:creationId xmlns="" xmlns:a16="http://schemas.microsoft.com/office/drawing/2014/main" id="{8C6F566E-F0CE-8A97-1830-3443AE280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40">
                <a:extLst>
                  <a:ext uri="{FF2B5EF4-FFF2-40B4-BE49-F238E27FC236}">
                    <a16:creationId xmlns="" xmlns:a16="http://schemas.microsoft.com/office/drawing/2014/main" id="{57C8DCD5-6EC7-81B4-E7D0-826CB49A7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41">
                <a:extLst>
                  <a:ext uri="{FF2B5EF4-FFF2-40B4-BE49-F238E27FC236}">
                    <a16:creationId xmlns="" xmlns:a16="http://schemas.microsoft.com/office/drawing/2014/main" id="{80FCD056-3185-589D-32B9-F6EFE005D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Freeform 6">
              <a:extLst>
                <a:ext uri="{FF2B5EF4-FFF2-40B4-BE49-F238E27FC236}">
                  <a16:creationId xmlns="" xmlns:a16="http://schemas.microsoft.com/office/drawing/2014/main" id="{BF0F0582-E3C7-042B-F31A-863177AC5252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417845" y="4715342"/>
              <a:ext cx="141230" cy="125215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grpSp>
          <p:nvGrpSpPr>
            <p:cNvPr id="22" name="Group 23">
              <a:extLst>
                <a:ext uri="{FF2B5EF4-FFF2-40B4-BE49-F238E27FC236}">
                  <a16:creationId xmlns="" xmlns:a16="http://schemas.microsoft.com/office/drawing/2014/main" id="{C4F132B5-0347-1C6D-095C-0A9674E09F3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0160" y="5870257"/>
              <a:ext cx="176601" cy="162098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23" name="Freeform 24">
                <a:extLst>
                  <a:ext uri="{FF2B5EF4-FFF2-40B4-BE49-F238E27FC236}">
                    <a16:creationId xmlns="" xmlns:a16="http://schemas.microsoft.com/office/drawing/2014/main" id="{13357586-F3F6-4653-F2A2-C3709973B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5">
                <a:extLst>
                  <a:ext uri="{FF2B5EF4-FFF2-40B4-BE49-F238E27FC236}">
                    <a16:creationId xmlns="" xmlns:a16="http://schemas.microsoft.com/office/drawing/2014/main" id="{E5EDE9C9-769F-FF07-2E73-A475150391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="" xmlns:a16="http://schemas.microsoft.com/office/drawing/2014/main" id="{207309D1-43E2-FC1C-52C1-6DA9EB29A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="" xmlns:a16="http://schemas.microsoft.com/office/drawing/2014/main" id="{C428BD78-1C12-657E-23D3-5F8A1CFC0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8">
                <a:extLst>
                  <a:ext uri="{FF2B5EF4-FFF2-40B4-BE49-F238E27FC236}">
                    <a16:creationId xmlns="" xmlns:a16="http://schemas.microsoft.com/office/drawing/2014/main" id="{98860B69-E2A4-7EED-7306-3FA8ACE40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말풍선: 타원형 27">
              <a:extLst>
                <a:ext uri="{FF2B5EF4-FFF2-40B4-BE49-F238E27FC236}">
                  <a16:creationId xmlns="" xmlns:a16="http://schemas.microsoft.com/office/drawing/2014/main" id="{F98C7256-803F-95EA-6EF0-98045F9D19BE}"/>
                </a:ext>
              </a:extLst>
            </p:cNvPr>
            <p:cNvSpPr/>
            <p:nvPr/>
          </p:nvSpPr>
          <p:spPr>
            <a:xfrm>
              <a:off x="419586" y="1661533"/>
              <a:ext cx="137748" cy="134786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rgbClr val="2ADC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6F4FAFD1-1E95-7782-53CD-3E344492714D}"/>
                </a:ext>
              </a:extLst>
            </p:cNvPr>
            <p:cNvGrpSpPr/>
            <p:nvPr/>
          </p:nvGrpSpPr>
          <p:grpSpPr>
            <a:xfrm>
              <a:off x="265991" y="367806"/>
              <a:ext cx="429876" cy="429876"/>
              <a:chOff x="349029" y="367806"/>
              <a:chExt cx="429876" cy="429876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="" xmlns:a16="http://schemas.microsoft.com/office/drawing/2014/main" id="{1F4C5E2C-161B-F54B-37C2-947A4E49EA97}"/>
                  </a:ext>
                </a:extLst>
              </p:cNvPr>
              <p:cNvSpPr/>
              <p:nvPr/>
            </p:nvSpPr>
            <p:spPr>
              <a:xfrm>
                <a:off x="349029" y="367806"/>
                <a:ext cx="429876" cy="4298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rgbClr val="E9F3FC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70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B4B7D066-AED7-6A30-8405-200F660A1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155" y="418581"/>
                <a:ext cx="319746" cy="319746"/>
              </a:xfrm>
              <a:prstGeom prst="rect">
                <a:avLst/>
              </a:prstGeom>
            </p:spPr>
          </p:pic>
        </p:grpSp>
      </p:grp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C210827B-F1DA-94C5-0E6F-D3D497642712}"/>
              </a:ext>
            </a:extLst>
          </p:cNvPr>
          <p:cNvSpPr/>
          <p:nvPr/>
        </p:nvSpPr>
        <p:spPr>
          <a:xfrm>
            <a:off x="1750801" y="1529397"/>
            <a:ext cx="9350798" cy="20174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8978BDF0-D673-FA20-6141-7A32D2AC2A6E}"/>
              </a:ext>
            </a:extLst>
          </p:cNvPr>
          <p:cNvSpPr/>
          <p:nvPr/>
        </p:nvSpPr>
        <p:spPr>
          <a:xfrm>
            <a:off x="1750801" y="1529397"/>
            <a:ext cx="2017486" cy="20174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8">
            <a:extLst>
              <a:ext uri="{FF2B5EF4-FFF2-40B4-BE49-F238E27FC236}">
                <a16:creationId xmlns="" xmlns:a16="http://schemas.microsoft.com/office/drawing/2014/main" id="{92E87E0B-39EC-4D17-73FF-0930A84E270A}"/>
              </a:ext>
            </a:extLst>
          </p:cNvPr>
          <p:cNvSpPr/>
          <p:nvPr/>
        </p:nvSpPr>
        <p:spPr>
          <a:xfrm>
            <a:off x="4185068" y="2871264"/>
            <a:ext cx="1818407" cy="494270"/>
          </a:xfrm>
          <a:prstGeom prst="rect">
            <a:avLst/>
          </a:prstGeom>
          <a:solidFill>
            <a:srgbClr val="2AD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BC3C2A79-60DB-B3A3-1FBE-441249B657CB}"/>
              </a:ext>
            </a:extLst>
          </p:cNvPr>
          <p:cNvSpPr/>
          <p:nvPr/>
        </p:nvSpPr>
        <p:spPr>
          <a:xfrm>
            <a:off x="4185068" y="1700268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304B63E-AFBB-7F48-F0B4-F2D159D6C649}"/>
              </a:ext>
            </a:extLst>
          </p:cNvPr>
          <p:cNvSpPr/>
          <p:nvPr/>
        </p:nvSpPr>
        <p:spPr>
          <a:xfrm>
            <a:off x="6415958" y="2871264"/>
            <a:ext cx="133882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2ADCBA"/>
                </a:solidFill>
              </a:rPr>
              <a:t>★★★★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D5A0995F-FCD0-39D3-6C70-D93E6E2DA132}"/>
              </a:ext>
            </a:extLst>
          </p:cNvPr>
          <p:cNvSpPr/>
          <p:nvPr/>
        </p:nvSpPr>
        <p:spPr>
          <a:xfrm>
            <a:off x="8094320" y="2599351"/>
            <a:ext cx="120939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rgbClr val="2ADCBA"/>
                </a:solidFill>
              </a:rPr>
              <a:t>82</a:t>
            </a:r>
            <a:r>
              <a:rPr lang="en-US" altLang="ko-KR" dirty="0">
                <a:solidFill>
                  <a:srgbClr val="2ADCBA"/>
                </a:solidFill>
              </a:rPr>
              <a:t>%</a:t>
            </a:r>
          </a:p>
        </p:txBody>
      </p:sp>
      <p:sp>
        <p:nvSpPr>
          <p:cNvPr id="44" name="직각 삼각형 43">
            <a:extLst>
              <a:ext uri="{FF2B5EF4-FFF2-40B4-BE49-F238E27FC236}">
                <a16:creationId xmlns="" xmlns:a16="http://schemas.microsoft.com/office/drawing/2014/main" id="{8FCED52D-3FE7-8B78-19F2-C0A159BDCEB5}"/>
              </a:ext>
            </a:extLst>
          </p:cNvPr>
          <p:cNvSpPr/>
          <p:nvPr/>
        </p:nvSpPr>
        <p:spPr>
          <a:xfrm flipH="1">
            <a:off x="8902932" y="2386001"/>
            <a:ext cx="576787" cy="88719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2700" dir="10800000" algn="r" rotWithShape="0">
              <a:srgbClr val="2ADCB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srgbClr val="21BFCA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8D282B87-AD59-E447-670B-BFB696828729}"/>
              </a:ext>
            </a:extLst>
          </p:cNvPr>
          <p:cNvSpPr/>
          <p:nvPr/>
        </p:nvSpPr>
        <p:spPr>
          <a:xfrm>
            <a:off x="8922484" y="2996194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2ADCBA"/>
                </a:solidFill>
              </a:rPr>
              <a:t>o </a:t>
            </a:r>
            <a:r>
              <a:rPr lang="en-US" altLang="ko-KR" sz="1050" b="1" dirty="0">
                <a:solidFill>
                  <a:srgbClr val="2ADCBA"/>
                </a:solidFill>
              </a:rPr>
              <a:t>20</a:t>
            </a:r>
            <a:r>
              <a:rPr lang="ko-KR" altLang="en-US" sz="1050" b="1" dirty="0">
                <a:solidFill>
                  <a:srgbClr val="2ADCBA"/>
                </a:solidFill>
              </a:rPr>
              <a:t>대 남성 선호도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99174DED-6323-3BC4-E068-1F1793BAD7E5}"/>
              </a:ext>
            </a:extLst>
          </p:cNvPr>
          <p:cNvSpPr/>
          <p:nvPr/>
        </p:nvSpPr>
        <p:spPr>
          <a:xfrm>
            <a:off x="1750801" y="3896490"/>
            <a:ext cx="2017486" cy="20174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모서리가 둥근 직사각형 46">
            <a:extLst>
              <a:ext uri="{FF2B5EF4-FFF2-40B4-BE49-F238E27FC236}">
                <a16:creationId xmlns="" xmlns:a16="http://schemas.microsoft.com/office/drawing/2014/main" id="{22979502-CF83-D084-D908-54A448B2A8C9}"/>
              </a:ext>
            </a:extLst>
          </p:cNvPr>
          <p:cNvSpPr/>
          <p:nvPr/>
        </p:nvSpPr>
        <p:spPr>
          <a:xfrm>
            <a:off x="4185068" y="5238357"/>
            <a:ext cx="1818407" cy="494270"/>
          </a:xfrm>
          <a:prstGeom prst="rect">
            <a:avLst/>
          </a:prstGeom>
          <a:solidFill>
            <a:srgbClr val="2AD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E2811E95-9A1E-7008-6D74-12904A396B78}"/>
              </a:ext>
            </a:extLst>
          </p:cNvPr>
          <p:cNvSpPr/>
          <p:nvPr/>
        </p:nvSpPr>
        <p:spPr>
          <a:xfrm>
            <a:off x="4185068" y="4067361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DE91C8FC-929F-4955-A08C-84E08D91BBA3}"/>
              </a:ext>
            </a:extLst>
          </p:cNvPr>
          <p:cNvSpPr/>
          <p:nvPr/>
        </p:nvSpPr>
        <p:spPr>
          <a:xfrm>
            <a:off x="6415958" y="5238357"/>
            <a:ext cx="1338828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2ADCBA"/>
                </a:solidFill>
              </a:rPr>
              <a:t>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E07776EC-7646-FE3C-5C96-71043564B031}"/>
              </a:ext>
            </a:extLst>
          </p:cNvPr>
          <p:cNvSpPr/>
          <p:nvPr/>
        </p:nvSpPr>
        <p:spPr>
          <a:xfrm>
            <a:off x="8094320" y="4966444"/>
            <a:ext cx="120939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rgbClr val="2ADCBA"/>
                </a:solidFill>
              </a:rPr>
              <a:t>63</a:t>
            </a:r>
            <a:r>
              <a:rPr lang="en-US" altLang="ko-KR" dirty="0">
                <a:solidFill>
                  <a:srgbClr val="2ADCBA"/>
                </a:solidFill>
              </a:rPr>
              <a:t>%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="" xmlns:a16="http://schemas.microsoft.com/office/drawing/2014/main" id="{DBCFAF33-52AA-3FD5-FB03-DB37E7D7D8C6}"/>
              </a:ext>
            </a:extLst>
          </p:cNvPr>
          <p:cNvSpPr/>
          <p:nvPr/>
        </p:nvSpPr>
        <p:spPr>
          <a:xfrm flipH="1">
            <a:off x="8902932" y="4753094"/>
            <a:ext cx="576787" cy="88719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2700" dir="10800000" algn="r" rotWithShape="0">
              <a:srgbClr val="2ADCB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srgbClr val="21BFCA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C207A77B-84F6-607D-D299-1977A81D6344}"/>
              </a:ext>
            </a:extLst>
          </p:cNvPr>
          <p:cNvSpPr/>
          <p:nvPr/>
        </p:nvSpPr>
        <p:spPr>
          <a:xfrm>
            <a:off x="8922484" y="5363287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2ADCBA"/>
                </a:solidFill>
              </a:rPr>
              <a:t>o </a:t>
            </a:r>
            <a:r>
              <a:rPr lang="en-US" altLang="ko-KR" sz="1050" b="1" dirty="0">
                <a:solidFill>
                  <a:srgbClr val="2ADCBA"/>
                </a:solidFill>
              </a:rPr>
              <a:t>20</a:t>
            </a:r>
            <a:r>
              <a:rPr lang="ko-KR" altLang="en-US" sz="1050" b="1" dirty="0">
                <a:solidFill>
                  <a:srgbClr val="2ADCBA"/>
                </a:solidFill>
              </a:rPr>
              <a:t>대 남성 선호도</a:t>
            </a:r>
          </a:p>
        </p:txBody>
      </p:sp>
    </p:spTree>
    <p:extLst>
      <p:ext uri="{BB962C8B-B14F-4D97-AF65-F5344CB8AC3E}">
        <p14:creationId xmlns:p14="http://schemas.microsoft.com/office/powerpoint/2010/main" val="419146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EADE6C-446A-780B-8F2E-1722F8F54040}"/>
              </a:ext>
            </a:extLst>
          </p:cNvPr>
          <p:cNvSpPr/>
          <p:nvPr/>
        </p:nvSpPr>
        <p:spPr>
          <a:xfrm>
            <a:off x="1769595" y="492773"/>
            <a:ext cx="10422406" cy="2728898"/>
          </a:xfrm>
          <a:prstGeom prst="rect">
            <a:avLst/>
          </a:prstGeom>
          <a:solidFill>
            <a:srgbClr val="022960"/>
          </a:solidFill>
          <a:ln w="9525">
            <a:noFill/>
          </a:ln>
          <a:effectLst>
            <a:outerShdw blurRad="368300" dist="266700" dir="4800000" sx="93000" sy="9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>
              <a:defRPr/>
            </a:pPr>
            <a:r>
              <a:rPr lang="en-US" altLang="ko-KR" sz="66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ko-KR" altLang="en-US" sz="6600" i="1" kern="0" dirty="0" smtClean="0">
                <a:ln w="9525">
                  <a:noFill/>
                </a:ln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유료 라이센스 </a:t>
            </a:r>
            <a:r>
              <a:rPr lang="ko-KR" altLang="en-US" sz="66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안내</a:t>
            </a:r>
            <a:endParaRPr lang="en-US" altLang="ko-KR" sz="66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9606" y="162779"/>
            <a:ext cx="3719348" cy="5249642"/>
            <a:chOff x="2070155" y="2089150"/>
            <a:chExt cx="3225745" cy="455295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DAA9755D-6728-DB8E-CBE1-7A55736BD2EA}"/>
                </a:ext>
              </a:extLst>
            </p:cNvPr>
            <p:cNvGrpSpPr/>
            <p:nvPr/>
          </p:nvGrpSpPr>
          <p:grpSpPr>
            <a:xfrm>
              <a:off x="2905119" y="2089150"/>
              <a:ext cx="2390781" cy="3406168"/>
              <a:chOff x="3876669" y="2495550"/>
              <a:chExt cx="1015177" cy="1446332"/>
            </a:xfrm>
          </p:grpSpPr>
          <p:sp>
            <p:nvSpPr>
              <p:cNvPr id="24" name="평행 사변형 12">
                <a:extLst>
                  <a:ext uri="{FF2B5EF4-FFF2-40B4-BE49-F238E27FC236}">
                    <a16:creationId xmlns:a16="http://schemas.microsoft.com/office/drawing/2014/main" xmlns="" id="{36D1ED60-2AD9-8198-5E11-5C8D310BB3FA}"/>
                  </a:ext>
                </a:extLst>
              </p:cNvPr>
              <p:cNvSpPr/>
              <p:nvPr/>
            </p:nvSpPr>
            <p:spPr>
              <a:xfrm>
                <a:off x="3931719" y="2495550"/>
                <a:ext cx="960127" cy="1314451"/>
              </a:xfrm>
              <a:custGeom>
                <a:avLst/>
                <a:gdLst>
                  <a:gd name="connsiteX0" fmla="*/ 0 w 960127"/>
                  <a:gd name="connsiteY0" fmla="*/ 995363 h 995363"/>
                  <a:gd name="connsiteX1" fmla="*/ 663400 w 960127"/>
                  <a:gd name="connsiteY1" fmla="*/ 0 h 995363"/>
                  <a:gd name="connsiteX2" fmla="*/ 960127 w 960127"/>
                  <a:gd name="connsiteY2" fmla="*/ 0 h 995363"/>
                  <a:gd name="connsiteX3" fmla="*/ 296727 w 960127"/>
                  <a:gd name="connsiteY3" fmla="*/ 995363 h 995363"/>
                  <a:gd name="connsiteX4" fmla="*/ 0 w 960127"/>
                  <a:gd name="connsiteY4" fmla="*/ 995363 h 995363"/>
                  <a:gd name="connsiteX0" fmla="*/ 0 w 960127"/>
                  <a:gd name="connsiteY0" fmla="*/ 995363 h 1314451"/>
                  <a:gd name="connsiteX1" fmla="*/ 663400 w 960127"/>
                  <a:gd name="connsiteY1" fmla="*/ 0 h 1314451"/>
                  <a:gd name="connsiteX2" fmla="*/ 960127 w 960127"/>
                  <a:gd name="connsiteY2" fmla="*/ 0 h 1314451"/>
                  <a:gd name="connsiteX3" fmla="*/ 8596 w 960127"/>
                  <a:gd name="connsiteY3" fmla="*/ 1314451 h 1314451"/>
                  <a:gd name="connsiteX4" fmla="*/ 0 w 960127"/>
                  <a:gd name="connsiteY4" fmla="*/ 995363 h 131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0127" h="1314451">
                    <a:moveTo>
                      <a:pt x="0" y="995363"/>
                    </a:moveTo>
                    <a:lnTo>
                      <a:pt x="663400" y="0"/>
                    </a:lnTo>
                    <a:lnTo>
                      <a:pt x="960127" y="0"/>
                    </a:lnTo>
                    <a:lnTo>
                      <a:pt x="8596" y="1314451"/>
                    </a:lnTo>
                    <a:lnTo>
                      <a:pt x="0" y="995363"/>
                    </a:lnTo>
                    <a:close/>
                  </a:path>
                </a:pathLst>
              </a:custGeom>
              <a:solidFill>
                <a:srgbClr val="CAF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각 삼각형 24">
                <a:extLst>
                  <a:ext uri="{FF2B5EF4-FFF2-40B4-BE49-F238E27FC236}">
                    <a16:creationId xmlns:a16="http://schemas.microsoft.com/office/drawing/2014/main" xmlns="" id="{FB61A509-0FEB-0553-86FA-BB2889FE213D}"/>
                  </a:ext>
                </a:extLst>
              </p:cNvPr>
              <p:cNvSpPr/>
              <p:nvPr/>
            </p:nvSpPr>
            <p:spPr>
              <a:xfrm rot="5400000">
                <a:off x="3633568" y="2738655"/>
                <a:ext cx="1446328" cy="960126"/>
              </a:xfrm>
              <a:prstGeom prst="rtTriangle">
                <a:avLst/>
              </a:prstGeom>
              <a:solidFill>
                <a:srgbClr val="0229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813B2839-0429-A2C5-7BD9-6AB1ED32D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0155" y="3792239"/>
              <a:ext cx="1965531" cy="2849861"/>
            </a:xfrm>
            <a:prstGeom prst="line">
              <a:avLst/>
            </a:prstGeom>
            <a:ln>
              <a:gradFill flip="none" rotWithShape="1">
                <a:gsLst>
                  <a:gs pos="43000">
                    <a:srgbClr val="CAF900">
                      <a:alpha val="0"/>
                    </a:srgbClr>
                  </a:gs>
                  <a:gs pos="77000">
                    <a:srgbClr val="CAF900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1055229" y="1334002"/>
            <a:ext cx="2194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i="1" kern="0" dirty="0" err="1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ko-KR" altLang="en-US" sz="28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템플릿</a:t>
            </a:r>
            <a:endParaRPr lang="ko-KR" altLang="en-US" sz="100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0762" y="2491916"/>
            <a:ext cx="8157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홍보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상업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영리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목적 등 무료 템플릿의 활용 불가 목적으로 활용하고자 하는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분들께서는 </a:t>
            </a:r>
            <a:endParaRPr lang="en-US" altLang="ko-KR" sz="800" kern="0" dirty="0" smtClean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사이트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운영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후원 형식의 지원을 통해 유료 라이센스를 취득하신 후 사용 가능합니다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5213928" y="798692"/>
            <a:ext cx="2744367" cy="387605"/>
          </a:xfrm>
          <a:prstGeom prst="roundRect">
            <a:avLst>
              <a:gd name="adj" fmla="val 50000"/>
            </a:avLst>
          </a:prstGeom>
          <a:solidFill>
            <a:srgbClr val="CAF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22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상업 목적 사용하고자 하는 분</a:t>
            </a:r>
            <a:endParaRPr lang="en-US" altLang="ko-KR" sz="1600" b="1" dirty="0">
              <a:solidFill>
                <a:srgbClr val="022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3235931" y="3790247"/>
            <a:ext cx="5711656" cy="387605"/>
          </a:xfrm>
          <a:prstGeom prst="roundRect">
            <a:avLst>
              <a:gd name="adj" fmla="val 50000"/>
            </a:avLst>
          </a:prstGeom>
          <a:noFill/>
          <a:ln>
            <a:solidFill>
              <a:srgbClr val="CAF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학생 과제</a:t>
            </a:r>
            <a:r>
              <a:rPr lang="en-US" altLang="ko-KR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직장인 사내 사용 등에 해당하는 사항은 아닙니다</a:t>
            </a:r>
            <a:r>
              <a:rPr lang="en-US" altLang="ko-KR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1600" dirty="0">
              <a:solidFill>
                <a:srgbClr val="CAF9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8889CD7-FB78-CA86-AF13-3F55603CCC2A}"/>
              </a:ext>
            </a:extLst>
          </p:cNvPr>
          <p:cNvSpPr/>
          <p:nvPr/>
        </p:nvSpPr>
        <p:spPr>
          <a:xfrm>
            <a:off x="2863960" y="4272579"/>
            <a:ext cx="6455598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무료 공유</a:t>
            </a:r>
            <a:r>
              <a:rPr lang="en-US" altLang="ko-KR" sz="900" dirty="0" smtClean="0">
                <a:solidFill>
                  <a:prstClr val="white"/>
                </a:solidFill>
              </a:rPr>
              <a:t>, </a:t>
            </a:r>
            <a:r>
              <a:rPr lang="ko-KR" altLang="en-US" sz="900" dirty="0" smtClean="0">
                <a:solidFill>
                  <a:prstClr val="white"/>
                </a:solidFill>
              </a:rPr>
              <a:t>사용 현재와 같이 이어집니다</a:t>
            </a:r>
            <a:r>
              <a:rPr lang="en-US" altLang="ko-KR" sz="900" dirty="0" smtClean="0">
                <a:solidFill>
                  <a:prstClr val="white"/>
                </a:solidFill>
              </a:rPr>
              <a:t>.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417343" y="673536"/>
            <a:ext cx="45719" cy="45719"/>
          </a:xfrm>
          <a:prstGeom prst="ellipse">
            <a:avLst/>
          </a:prstGeom>
          <a:solidFill>
            <a:srgbClr val="CA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624512" y="673536"/>
            <a:ext cx="45719" cy="45719"/>
          </a:xfrm>
          <a:prstGeom prst="ellipse">
            <a:avLst/>
          </a:prstGeom>
          <a:solidFill>
            <a:srgbClr val="CA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2730083" y="5007534"/>
            <a:ext cx="6723351" cy="1001878"/>
          </a:xfrm>
          <a:prstGeom prst="roundRect">
            <a:avLst>
              <a:gd name="adj" fmla="val 50000"/>
            </a:avLst>
          </a:prstGeom>
          <a:solidFill>
            <a:srgbClr val="CAF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rgbClr val="022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공유 사이트 공지사항 참고해 주세요</a:t>
            </a:r>
            <a:endParaRPr lang="en-US" altLang="ko-KR" sz="3200" b="1" dirty="0">
              <a:solidFill>
                <a:srgbClr val="022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algn="ctr">
              <a:defRPr/>
            </a:pPr>
            <a:endParaRPr lang="en-US" altLang="ko-KR" sz="3600" b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8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PPTBIZCAM 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상당한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여러분들 핸드폰 데이터 같은 거에요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비즈캠은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달 거의 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800GB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에 가까운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발생하고 데이터 무제한 요금이라도 있는 핸드폰 요금과는 달리 </a:t>
            </a:r>
            <a:endParaRPr lang="en-US" altLang="ko-KR" sz="1600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그에 준하는 비용을 지불합니다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관심 있는 광고를 클릭하셨을 때 배분되는 수익이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웹호스팅을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가능하게 하니까요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이해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부탁드립니다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17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749</Words>
  <Application>Microsoft Office PowerPoint</Application>
  <PresentationFormat>와이드스크린</PresentationFormat>
  <Paragraphs>177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2023-09-10T05:38:42Z</dcterms:created>
  <dcterms:modified xsi:type="dcterms:W3CDTF">2024-11-29T00:05:33Z</dcterms:modified>
</cp:coreProperties>
</file>