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59" r:id="rId4"/>
    <p:sldId id="260" r:id="rId5"/>
    <p:sldId id="261" r:id="rId6"/>
    <p:sldId id="266" r:id="rId7"/>
    <p:sldId id="267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EFF"/>
    <a:srgbClr val="4758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555555555511222222222121212121212121112222222323252628291111114141414141414141116111455555555566666666666666666667777777777777889999991010101010101011111111111111111111111111111111111111121212131313131314141414141414141414141414141515151515151515151616161616161616161617171717171717171717171717171717171142424343434444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B8F9-466B-9AE6-DA97D0369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806223456"/>
        <c:axId val="-806222368"/>
      </c:lineChart>
      <c:catAx>
        <c:axId val="-80622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806222368"/>
        <c:crosses val="autoZero"/>
        <c:auto val="1"/>
        <c:lblAlgn val="ctr"/>
        <c:lblOffset val="100"/>
        <c:noMultiLvlLbl val="0"/>
      </c:catAx>
      <c:valAx>
        <c:axId val="-806222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80622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93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97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5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740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320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4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81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70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9721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7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5887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341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8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52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23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01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5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D505B-072E-4806-859D-DDFE33F342B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7B83-A409-4B9C-AEF2-1EDB3CC8960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1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8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7BFF6BE-4B51-A9E6-E705-58EF5EC68E07}"/>
              </a:ext>
            </a:extLst>
          </p:cNvPr>
          <p:cNvGrpSpPr/>
          <p:nvPr/>
        </p:nvGrpSpPr>
        <p:grpSpPr>
          <a:xfrm>
            <a:off x="203199" y="165099"/>
            <a:ext cx="11988801" cy="6477001"/>
            <a:chOff x="203199" y="165099"/>
            <a:chExt cx="11988801" cy="6477001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E04B18A4-DB34-24A7-5AF5-AF2568EE3787}"/>
                </a:ext>
              </a:extLst>
            </p:cNvPr>
            <p:cNvSpPr/>
            <p:nvPr/>
          </p:nvSpPr>
          <p:spPr>
            <a:xfrm rot="16200000">
              <a:off x="2959100" y="-2590800"/>
              <a:ext cx="6477000" cy="11988800"/>
            </a:xfrm>
            <a:prstGeom prst="round2SameRect">
              <a:avLst>
                <a:gd name="adj1" fmla="val 2157"/>
                <a:gd name="adj2" fmla="val 0"/>
              </a:avLst>
            </a:prstGeom>
            <a:solidFill>
              <a:srgbClr val="328EFF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xmlns="" id="{9D2FC200-4556-1BAC-2D76-65495120A61D}"/>
                </a:ext>
              </a:extLst>
            </p:cNvPr>
            <p:cNvSpPr/>
            <p:nvPr/>
          </p:nvSpPr>
          <p:spPr>
            <a:xfrm rot="16200000">
              <a:off x="-2803145" y="3171443"/>
              <a:ext cx="6477000" cy="464312"/>
            </a:xfrm>
            <a:prstGeom prst="round2SameRect">
              <a:avLst>
                <a:gd name="adj1" fmla="val 3043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1467D8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8C02182-8A59-0EEA-0900-A7B59B3698F6}"/>
                </a:ext>
              </a:extLst>
            </p:cNvPr>
            <p:cNvGrpSpPr/>
            <p:nvPr/>
          </p:nvGrpSpPr>
          <p:grpSpPr>
            <a:xfrm>
              <a:off x="259915" y="405895"/>
              <a:ext cx="346891" cy="6047714"/>
              <a:chOff x="259915" y="405895"/>
              <a:chExt cx="346891" cy="6047714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ECFE3C07-2746-E592-39A5-480E2B774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02" y="1551936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xmlns="" id="{FE6F6242-4CE3-0AE9-98D2-B0CB5A79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61" y="981548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xmlns="" id="{F7D40964-5A3D-C428-7FF1-B8BB6B254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9227" y="2122323"/>
                <a:ext cx="168268" cy="193407"/>
                <a:chOff x="1039" y="1681"/>
                <a:chExt cx="1071" cy="1231"/>
              </a:xfrm>
              <a:solidFill>
                <a:srgbClr val="328EFF"/>
              </a:solidFill>
            </p:grpSpPr>
            <p:sp>
              <p:nvSpPr>
                <p:cNvPr id="35" name="Freeform 17">
                  <a:extLst>
                    <a:ext uri="{FF2B5EF4-FFF2-40B4-BE49-F238E27FC236}">
                      <a16:creationId xmlns:a16="http://schemas.microsoft.com/office/drawing/2014/main" xmlns="" id="{CEA2A862-505F-ACDE-606B-3DB5159FA1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xmlns="" id="{312761B3-B0B2-812C-2EF2-90BFB97C9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Freeform 19">
                  <a:extLst>
                    <a:ext uri="{FF2B5EF4-FFF2-40B4-BE49-F238E27FC236}">
                      <a16:creationId xmlns:a16="http://schemas.microsoft.com/office/drawing/2014/main" xmlns="" id="{28F90462-04D3-0854-0279-A58CA4C38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20">
                  <a:extLst>
                    <a:ext uri="{FF2B5EF4-FFF2-40B4-BE49-F238E27FC236}">
                      <a16:creationId xmlns:a16="http://schemas.microsoft.com/office/drawing/2014/main" xmlns="" id="{C8BB3DB4-E5C7-71C8-BC47-5F5232E95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자유형 32">
                <a:extLst>
                  <a:ext uri="{FF2B5EF4-FFF2-40B4-BE49-F238E27FC236}">
                    <a16:creationId xmlns:a16="http://schemas.microsoft.com/office/drawing/2014/main" xmlns="" id="{3320E19A-942E-DBEE-979F-6872F014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83" y="3882561"/>
                <a:ext cx="140756" cy="140756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36">
                <a:extLst>
                  <a:ext uri="{FF2B5EF4-FFF2-40B4-BE49-F238E27FC236}">
                    <a16:creationId xmlns:a16="http://schemas.microsoft.com/office/drawing/2014/main" xmlns="" id="{F771F5E8-1D9F-6458-8D10-17FC4716C9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5787" y="2731557"/>
                <a:ext cx="75149" cy="194135"/>
                <a:chOff x="2375" y="2182"/>
                <a:chExt cx="144" cy="372"/>
              </a:xfrm>
              <a:solidFill>
                <a:srgbClr val="328EFF"/>
              </a:solidFill>
            </p:grpSpPr>
            <p:sp>
              <p:nvSpPr>
                <p:cNvPr id="30" name="Freeform 37">
                  <a:extLst>
                    <a:ext uri="{FF2B5EF4-FFF2-40B4-BE49-F238E27FC236}">
                      <a16:creationId xmlns:a16="http://schemas.microsoft.com/office/drawing/2014/main" xmlns="" id="{CEB2814B-816D-0FE9-8D32-0B4F8127E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xmlns="" id="{544F0820-06F7-106B-C2F7-3D76595B6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9">
                  <a:extLst>
                    <a:ext uri="{FF2B5EF4-FFF2-40B4-BE49-F238E27FC236}">
                      <a16:creationId xmlns:a16="http://schemas.microsoft.com/office/drawing/2014/main" xmlns="" id="{6D81EA23-B477-8602-5B94-76E33867F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xmlns="" id="{969253C7-F16A-6A0D-572B-CE0583D78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41">
                  <a:extLst>
                    <a:ext uri="{FF2B5EF4-FFF2-40B4-BE49-F238E27FC236}">
                      <a16:creationId xmlns:a16="http://schemas.microsoft.com/office/drawing/2014/main" xmlns="" id="{0B9B9E9F-9137-6B0D-E408-77BBE787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xmlns="" id="{6BE53663-2D74-6F8F-3CA4-5481BF5812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362746" y="3341519"/>
                <a:ext cx="141230" cy="125215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23">
                <a:extLst>
                  <a:ext uri="{FF2B5EF4-FFF2-40B4-BE49-F238E27FC236}">
                    <a16:creationId xmlns:a16="http://schemas.microsoft.com/office/drawing/2014/main" xmlns="" id="{EDADECA0-0DF6-C33C-7493-36B2CAD300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5061" y="4439146"/>
                <a:ext cx="176601" cy="162098"/>
                <a:chOff x="2577" y="1104"/>
                <a:chExt cx="414" cy="380"/>
              </a:xfrm>
              <a:solidFill>
                <a:srgbClr val="328EFF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xmlns="" id="{3A5907D6-87FB-7226-234A-6C53DFF244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xmlns="" id="{FF1A052C-39BE-22D2-F0AC-4767D5D8F8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xmlns="" id="{3921D546-970B-2ED0-86BE-3E46B1C37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xmlns="" id="{12AD6228-CC94-11D3-858C-0824B1F90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xmlns="" id="{2F7D5286-15E5-36A7-0375-53DA40FF1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8516630E-2765-0006-301D-9E0CF5B87670}"/>
                  </a:ext>
                </a:extLst>
              </p:cNvPr>
              <p:cNvGrpSpPr/>
              <p:nvPr/>
            </p:nvGrpSpPr>
            <p:grpSpPr>
              <a:xfrm>
                <a:off x="259915" y="6106718"/>
                <a:ext cx="346891" cy="346891"/>
                <a:chOff x="349029" y="367806"/>
                <a:chExt cx="429876" cy="42987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xmlns="" id="{FAA44F30-CD10-5475-8186-092804204B98}"/>
                    </a:ext>
                  </a:extLst>
                </p:cNvPr>
                <p:cNvSpPr/>
                <p:nvPr/>
              </p:nvSpPr>
              <p:spPr>
                <a:xfrm>
                  <a:off x="349029" y="367806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rgbClr val="E9F3FC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70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xmlns="" id="{E6D49FB0-AA6B-90F5-E8C9-263F36A3F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155" y="418581"/>
                  <a:ext cx="319746" cy="319746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538F3FFF-72BD-A8AB-1D31-C92899544466}"/>
                  </a:ext>
                </a:extLst>
              </p:cNvPr>
              <p:cNvGrpSpPr/>
              <p:nvPr/>
            </p:nvGrpSpPr>
            <p:grpSpPr>
              <a:xfrm>
                <a:off x="325360" y="405895"/>
                <a:ext cx="216000" cy="159826"/>
                <a:chOff x="325360" y="398752"/>
                <a:chExt cx="216000" cy="159826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xmlns="" id="{34A622ED-96D4-6E44-BC76-9064BE4DF2A6}"/>
                    </a:ext>
                  </a:extLst>
                </p:cNvPr>
                <p:cNvSpPr/>
                <p:nvPr/>
              </p:nvSpPr>
              <p:spPr>
                <a:xfrm>
                  <a:off x="325360" y="398752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FC55D566-ED41-4BAC-F162-5BE15C5DA7C1}"/>
                    </a:ext>
                  </a:extLst>
                </p:cNvPr>
                <p:cNvSpPr/>
                <p:nvPr/>
              </p:nvSpPr>
              <p:spPr>
                <a:xfrm>
                  <a:off x="325360" y="46966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23D898B4-82D3-536F-1C02-3050FC323A8B}"/>
                    </a:ext>
                  </a:extLst>
                </p:cNvPr>
                <p:cNvSpPr/>
                <p:nvPr/>
              </p:nvSpPr>
              <p:spPr>
                <a:xfrm>
                  <a:off x="325360" y="540578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C950371-884F-4305-5BDD-BFD9CCA7DA75}"/>
                </a:ext>
              </a:extLst>
            </p:cNvPr>
            <p:cNvSpPr/>
            <p:nvPr/>
          </p:nvSpPr>
          <p:spPr>
            <a:xfrm>
              <a:off x="206978" y="1409396"/>
              <a:ext cx="464314" cy="464314"/>
            </a:xfrm>
            <a:prstGeom prst="rect">
              <a:avLst/>
            </a:prstGeom>
            <a:solidFill>
              <a:srgbClr val="328EFF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784E91CE-457C-E5E7-BD57-CF52A458F0EF}"/>
                </a:ext>
              </a:extLst>
            </p:cNvPr>
            <p:cNvSpPr/>
            <p:nvPr/>
          </p:nvSpPr>
          <p:spPr>
            <a:xfrm>
              <a:off x="488438" y="6066620"/>
              <a:ext cx="140756" cy="1407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C7D0A1-0D2B-1FCF-B31C-3DDAB2E867BC}"/>
              </a:ext>
            </a:extLst>
          </p:cNvPr>
          <p:cNvSpPr txBox="1"/>
          <p:nvPr/>
        </p:nvSpPr>
        <p:spPr>
          <a:xfrm>
            <a:off x="2199656" y="696934"/>
            <a:ext cx="813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white">
                    <a:alpha val="5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alpha val="55000"/>
                </a:prst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4828D894-F2B4-7127-1DE0-E88E52103D36}"/>
              </a:ext>
            </a:extLst>
          </p:cNvPr>
          <p:cNvSpPr/>
          <p:nvPr/>
        </p:nvSpPr>
        <p:spPr>
          <a:xfrm>
            <a:off x="2327275" y="1952368"/>
            <a:ext cx="5842000" cy="495300"/>
          </a:xfrm>
          <a:prstGeom prst="roundRect">
            <a:avLst/>
          </a:prstGeom>
          <a:noFill/>
          <a:ln w="19050">
            <a:solidFill>
              <a:srgbClr val="146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CHO Hyun Seok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C931C366-3FAA-5281-872A-D32B2A2193A3}"/>
              </a:ext>
            </a:extLst>
          </p:cNvPr>
          <p:cNvSpPr/>
          <p:nvPr/>
        </p:nvSpPr>
        <p:spPr>
          <a:xfrm>
            <a:off x="2327275" y="2660193"/>
            <a:ext cx="5842000" cy="4953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Online Marketing Team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FA64005F-240A-811B-C1F9-6C952889F35D}"/>
              </a:ext>
            </a:extLst>
          </p:cNvPr>
          <p:cNvSpPr/>
          <p:nvPr/>
        </p:nvSpPr>
        <p:spPr>
          <a:xfrm>
            <a:off x="2327275" y="3425568"/>
            <a:ext cx="5842000" cy="49530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20123456789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2D0CE32A-76D2-5579-F2DC-52EAB1D9F8D7}"/>
              </a:ext>
            </a:extLst>
          </p:cNvPr>
          <p:cNvSpPr/>
          <p:nvPr/>
        </p:nvSpPr>
        <p:spPr>
          <a:xfrm>
            <a:off x="8314563" y="1952368"/>
            <a:ext cx="536544" cy="495300"/>
          </a:xfrm>
          <a:prstGeom prst="roundRect">
            <a:avLst/>
          </a:prstGeom>
          <a:solidFill>
            <a:srgbClr val="1467D8"/>
          </a:solidFill>
          <a:ln w="19050">
            <a:solidFill>
              <a:srgbClr val="146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72B3A644-086E-02CE-7F03-F672FD329A7F}"/>
              </a:ext>
            </a:extLst>
          </p:cNvPr>
          <p:cNvGrpSpPr/>
          <p:nvPr/>
        </p:nvGrpSpPr>
        <p:grpSpPr>
          <a:xfrm>
            <a:off x="8515860" y="2048331"/>
            <a:ext cx="133949" cy="303374"/>
            <a:chOff x="8382927" y="1565632"/>
            <a:chExt cx="133949" cy="30337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4632D9B4-5FF4-4A69-0EE9-8BD3B2A1E72F}"/>
                </a:ext>
              </a:extLst>
            </p:cNvPr>
            <p:cNvSpPr/>
            <p:nvPr/>
          </p:nvSpPr>
          <p:spPr>
            <a:xfrm rot="7200000">
              <a:off x="8356189" y="1708319"/>
              <a:ext cx="303374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38E69AEE-3C9A-FDAA-10D3-81D5F5F8744D}"/>
                </a:ext>
              </a:extLst>
            </p:cNvPr>
            <p:cNvSpPr/>
            <p:nvPr/>
          </p:nvSpPr>
          <p:spPr>
            <a:xfrm rot="3600000">
              <a:off x="8301927" y="1761741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21" name="모서리가 둥근 직사각형 43">
            <a:extLst>
              <a:ext uri="{FF2B5EF4-FFF2-40B4-BE49-F238E27FC236}">
                <a16:creationId xmlns:a16="http://schemas.microsoft.com/office/drawing/2014/main" xmlns="" id="{479809B2-75DB-014D-B94B-EB709349E21A}"/>
              </a:ext>
            </a:extLst>
          </p:cNvPr>
          <p:cNvSpPr/>
          <p:nvPr/>
        </p:nvSpPr>
        <p:spPr>
          <a:xfrm>
            <a:off x="8472065" y="5096691"/>
            <a:ext cx="977899" cy="334168"/>
          </a:xfrm>
          <a:prstGeom prst="roundRect">
            <a:avLst>
              <a:gd name="adj" fmla="val 23115"/>
            </a:avLst>
          </a:prstGeom>
          <a:solidFill>
            <a:srgbClr val="FFC000"/>
          </a:solid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0A451C85-4B1E-284E-5FEE-2F16D9F1298B}"/>
              </a:ext>
            </a:extLst>
          </p:cNvPr>
          <p:cNvSpPr/>
          <p:nvPr/>
        </p:nvSpPr>
        <p:spPr>
          <a:xfrm>
            <a:off x="2327275" y="4720197"/>
            <a:ext cx="330200" cy="297818"/>
          </a:xfrm>
          <a:prstGeom prst="roundRect">
            <a:avLst/>
          </a:prstGeom>
          <a:noFill/>
          <a:ln w="19050">
            <a:solidFill>
              <a:srgbClr val="1467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ko-KR" altLang="en-US" sz="1200" dirty="0">
              <a:solidFill>
                <a:prstClr val="white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xmlns="" id="{AB7695EA-229A-107E-BEEB-4784569C5E64}"/>
              </a:ext>
            </a:extLst>
          </p:cNvPr>
          <p:cNvGrpSpPr/>
          <p:nvPr/>
        </p:nvGrpSpPr>
        <p:grpSpPr>
          <a:xfrm>
            <a:off x="2425400" y="4650783"/>
            <a:ext cx="133949" cy="303374"/>
            <a:chOff x="8382927" y="1565632"/>
            <a:chExt cx="133949" cy="303374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xmlns="" id="{EECAC84B-58E3-83FB-A51F-51C63839F6D1}"/>
                </a:ext>
              </a:extLst>
            </p:cNvPr>
            <p:cNvSpPr/>
            <p:nvPr/>
          </p:nvSpPr>
          <p:spPr>
            <a:xfrm rot="7200000">
              <a:off x="8356189" y="1708319"/>
              <a:ext cx="303374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xmlns="" id="{E685159B-CDA4-D807-D4DB-9F7DA122B9C2}"/>
                </a:ext>
              </a:extLst>
            </p:cNvPr>
            <p:cNvSpPr/>
            <p:nvPr/>
          </p:nvSpPr>
          <p:spPr>
            <a:xfrm rot="3600000">
              <a:off x="8301927" y="1761741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16CA08AC-EA38-CCFB-8E8F-1A90B1C3B04F}"/>
              </a:ext>
            </a:extLst>
          </p:cNvPr>
          <p:cNvSpPr txBox="1"/>
          <p:nvPr/>
        </p:nvSpPr>
        <p:spPr>
          <a:xfrm>
            <a:off x="2742581" y="4709419"/>
            <a:ext cx="7048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본 </a:t>
            </a:r>
            <a:r>
              <a:rPr lang="en-US" altLang="ko-KR" sz="1200" dirty="0">
                <a:solidFill>
                  <a:prstClr val="white"/>
                </a:solidFill>
              </a:rPr>
              <a:t>PT</a:t>
            </a:r>
            <a:r>
              <a:rPr lang="ko-KR" altLang="en-US" sz="1200" dirty="0">
                <a:solidFill>
                  <a:prstClr val="white"/>
                </a:solidFill>
              </a:rPr>
              <a:t>는 </a:t>
            </a:r>
            <a:r>
              <a:rPr lang="ko-KR" altLang="en-US" sz="1200" u="sng" dirty="0">
                <a:solidFill>
                  <a:prstClr val="white"/>
                </a:solidFill>
              </a:rPr>
              <a:t>온라인 마케팅팀 대외비</a:t>
            </a:r>
            <a:r>
              <a:rPr lang="ko-KR" altLang="en-US" sz="1200" dirty="0">
                <a:solidFill>
                  <a:prstClr val="white"/>
                </a:solidFill>
              </a:rPr>
              <a:t> 로써 촬영</a:t>
            </a:r>
            <a:r>
              <a:rPr lang="en-US" altLang="ko-KR" sz="1200" dirty="0">
                <a:solidFill>
                  <a:prstClr val="white"/>
                </a:solidFill>
              </a:rPr>
              <a:t> </a:t>
            </a:r>
            <a:r>
              <a:rPr lang="ko-KR" altLang="en-US" sz="1200" dirty="0">
                <a:solidFill>
                  <a:prstClr val="white"/>
                </a:solidFill>
              </a:rPr>
              <a:t>및 배포</a:t>
            </a:r>
            <a:r>
              <a:rPr lang="en-US" altLang="ko-KR" sz="1200" dirty="0">
                <a:solidFill>
                  <a:prstClr val="white"/>
                </a:solidFill>
              </a:rPr>
              <a:t>, </a:t>
            </a:r>
            <a:r>
              <a:rPr lang="ko-KR" altLang="en-US" sz="1200" dirty="0">
                <a:solidFill>
                  <a:prstClr val="white"/>
                </a:solidFill>
              </a:rPr>
              <a:t>공유가 금지되어 있습니다</a:t>
            </a:r>
            <a:r>
              <a:rPr lang="en-US" altLang="ko-KR" sz="1200" dirty="0">
                <a:solidFill>
                  <a:prstClr val="white"/>
                </a:solidFill>
              </a:rPr>
              <a:t>. </a:t>
            </a:r>
            <a:r>
              <a:rPr lang="ko-KR" altLang="en-US" sz="1200" dirty="0">
                <a:solidFill>
                  <a:prstClr val="white"/>
                </a:solidFill>
              </a:rPr>
              <a:t>이를 확인합니다</a:t>
            </a:r>
            <a:r>
              <a:rPr lang="en-US" altLang="ko-KR" sz="1200" dirty="0">
                <a:solidFill>
                  <a:prstClr val="white"/>
                </a:solidFill>
              </a:rPr>
              <a:t>.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6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7BFF6BE-4B51-A9E6-E705-58EF5EC68E07}"/>
              </a:ext>
            </a:extLst>
          </p:cNvPr>
          <p:cNvGrpSpPr/>
          <p:nvPr/>
        </p:nvGrpSpPr>
        <p:grpSpPr>
          <a:xfrm>
            <a:off x="203199" y="165099"/>
            <a:ext cx="11988801" cy="6477001"/>
            <a:chOff x="203199" y="165099"/>
            <a:chExt cx="11988801" cy="6477001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E04B18A4-DB34-24A7-5AF5-AF2568EE3787}"/>
                </a:ext>
              </a:extLst>
            </p:cNvPr>
            <p:cNvSpPr/>
            <p:nvPr/>
          </p:nvSpPr>
          <p:spPr>
            <a:xfrm rot="16200000">
              <a:off x="2959100" y="-2590800"/>
              <a:ext cx="6477000" cy="11988800"/>
            </a:xfrm>
            <a:prstGeom prst="round2SameRect">
              <a:avLst>
                <a:gd name="adj1" fmla="val 2157"/>
                <a:gd name="adj2" fmla="val 0"/>
              </a:avLst>
            </a:prstGeom>
            <a:solidFill>
              <a:srgbClr val="328EFF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xmlns="" id="{9D2FC200-4556-1BAC-2D76-65495120A61D}"/>
                </a:ext>
              </a:extLst>
            </p:cNvPr>
            <p:cNvSpPr/>
            <p:nvPr/>
          </p:nvSpPr>
          <p:spPr>
            <a:xfrm rot="16200000">
              <a:off x="-2803145" y="3171443"/>
              <a:ext cx="6477000" cy="464312"/>
            </a:xfrm>
            <a:prstGeom prst="round2SameRect">
              <a:avLst>
                <a:gd name="adj1" fmla="val 3043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1467D8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8C02182-8A59-0EEA-0900-A7B59B3698F6}"/>
                </a:ext>
              </a:extLst>
            </p:cNvPr>
            <p:cNvGrpSpPr/>
            <p:nvPr/>
          </p:nvGrpSpPr>
          <p:grpSpPr>
            <a:xfrm>
              <a:off x="259915" y="405895"/>
              <a:ext cx="346891" cy="6047714"/>
              <a:chOff x="259915" y="405895"/>
              <a:chExt cx="346891" cy="6047714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ECFE3C07-2746-E592-39A5-480E2B774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02" y="1551936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xmlns="" id="{FE6F6242-4CE3-0AE9-98D2-B0CB5A79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61" y="981548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xmlns="" id="{F7D40964-5A3D-C428-7FF1-B8BB6B254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9227" y="2122323"/>
                <a:ext cx="168268" cy="193407"/>
                <a:chOff x="1039" y="1681"/>
                <a:chExt cx="1071" cy="1231"/>
              </a:xfrm>
              <a:solidFill>
                <a:srgbClr val="328EFF"/>
              </a:solidFill>
            </p:grpSpPr>
            <p:sp>
              <p:nvSpPr>
                <p:cNvPr id="35" name="Freeform 17">
                  <a:extLst>
                    <a:ext uri="{FF2B5EF4-FFF2-40B4-BE49-F238E27FC236}">
                      <a16:creationId xmlns:a16="http://schemas.microsoft.com/office/drawing/2014/main" xmlns="" id="{CEA2A862-505F-ACDE-606B-3DB5159FA1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xmlns="" id="{312761B3-B0B2-812C-2EF2-90BFB97C9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Freeform 19">
                  <a:extLst>
                    <a:ext uri="{FF2B5EF4-FFF2-40B4-BE49-F238E27FC236}">
                      <a16:creationId xmlns:a16="http://schemas.microsoft.com/office/drawing/2014/main" xmlns="" id="{28F90462-04D3-0854-0279-A58CA4C38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20">
                  <a:extLst>
                    <a:ext uri="{FF2B5EF4-FFF2-40B4-BE49-F238E27FC236}">
                      <a16:creationId xmlns:a16="http://schemas.microsoft.com/office/drawing/2014/main" xmlns="" id="{C8BB3DB4-E5C7-71C8-BC47-5F5232E95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자유형 32">
                <a:extLst>
                  <a:ext uri="{FF2B5EF4-FFF2-40B4-BE49-F238E27FC236}">
                    <a16:creationId xmlns:a16="http://schemas.microsoft.com/office/drawing/2014/main" xmlns="" id="{3320E19A-942E-DBEE-979F-6872F014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83" y="3882561"/>
                <a:ext cx="140756" cy="140756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36">
                <a:extLst>
                  <a:ext uri="{FF2B5EF4-FFF2-40B4-BE49-F238E27FC236}">
                    <a16:creationId xmlns:a16="http://schemas.microsoft.com/office/drawing/2014/main" xmlns="" id="{F771F5E8-1D9F-6458-8D10-17FC4716C9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5787" y="2731557"/>
                <a:ext cx="75149" cy="194135"/>
                <a:chOff x="2375" y="2182"/>
                <a:chExt cx="144" cy="372"/>
              </a:xfrm>
              <a:solidFill>
                <a:srgbClr val="328EFF"/>
              </a:solidFill>
            </p:grpSpPr>
            <p:sp>
              <p:nvSpPr>
                <p:cNvPr id="30" name="Freeform 37">
                  <a:extLst>
                    <a:ext uri="{FF2B5EF4-FFF2-40B4-BE49-F238E27FC236}">
                      <a16:creationId xmlns:a16="http://schemas.microsoft.com/office/drawing/2014/main" xmlns="" id="{CEB2814B-816D-0FE9-8D32-0B4F8127E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xmlns="" id="{544F0820-06F7-106B-C2F7-3D76595B6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9">
                  <a:extLst>
                    <a:ext uri="{FF2B5EF4-FFF2-40B4-BE49-F238E27FC236}">
                      <a16:creationId xmlns:a16="http://schemas.microsoft.com/office/drawing/2014/main" xmlns="" id="{6D81EA23-B477-8602-5B94-76E33867F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xmlns="" id="{969253C7-F16A-6A0D-572B-CE0583D78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41">
                  <a:extLst>
                    <a:ext uri="{FF2B5EF4-FFF2-40B4-BE49-F238E27FC236}">
                      <a16:creationId xmlns:a16="http://schemas.microsoft.com/office/drawing/2014/main" xmlns="" id="{0B9B9E9F-9137-6B0D-E408-77BBE787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xmlns="" id="{6BE53663-2D74-6F8F-3CA4-5481BF5812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362746" y="3341519"/>
                <a:ext cx="141230" cy="125215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23">
                <a:extLst>
                  <a:ext uri="{FF2B5EF4-FFF2-40B4-BE49-F238E27FC236}">
                    <a16:creationId xmlns:a16="http://schemas.microsoft.com/office/drawing/2014/main" xmlns="" id="{EDADECA0-0DF6-C33C-7493-36B2CAD300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5061" y="4439146"/>
                <a:ext cx="176601" cy="162098"/>
                <a:chOff x="2577" y="1104"/>
                <a:chExt cx="414" cy="380"/>
              </a:xfrm>
              <a:solidFill>
                <a:srgbClr val="328EFF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xmlns="" id="{3A5907D6-87FB-7226-234A-6C53DFF244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xmlns="" id="{FF1A052C-39BE-22D2-F0AC-4767D5D8F8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xmlns="" id="{3921D546-970B-2ED0-86BE-3E46B1C37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xmlns="" id="{12AD6228-CC94-11D3-858C-0824B1F90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xmlns="" id="{2F7D5286-15E5-36A7-0375-53DA40FF1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8516630E-2765-0006-301D-9E0CF5B87670}"/>
                  </a:ext>
                </a:extLst>
              </p:cNvPr>
              <p:cNvGrpSpPr/>
              <p:nvPr/>
            </p:nvGrpSpPr>
            <p:grpSpPr>
              <a:xfrm>
                <a:off x="259915" y="6106718"/>
                <a:ext cx="346891" cy="346891"/>
                <a:chOff x="349029" y="367806"/>
                <a:chExt cx="429876" cy="42987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xmlns="" id="{FAA44F30-CD10-5475-8186-092804204B98}"/>
                    </a:ext>
                  </a:extLst>
                </p:cNvPr>
                <p:cNvSpPr/>
                <p:nvPr/>
              </p:nvSpPr>
              <p:spPr>
                <a:xfrm>
                  <a:off x="349029" y="367806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rgbClr val="E9F3FC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70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xmlns="" id="{E6D49FB0-AA6B-90F5-E8C9-263F36A3F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155" y="418581"/>
                  <a:ext cx="319746" cy="319746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538F3FFF-72BD-A8AB-1D31-C92899544466}"/>
                  </a:ext>
                </a:extLst>
              </p:cNvPr>
              <p:cNvGrpSpPr/>
              <p:nvPr/>
            </p:nvGrpSpPr>
            <p:grpSpPr>
              <a:xfrm>
                <a:off x="325360" y="405895"/>
                <a:ext cx="216000" cy="159826"/>
                <a:chOff x="325360" y="398752"/>
                <a:chExt cx="216000" cy="159826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xmlns="" id="{34A622ED-96D4-6E44-BC76-9064BE4DF2A6}"/>
                    </a:ext>
                  </a:extLst>
                </p:cNvPr>
                <p:cNvSpPr/>
                <p:nvPr/>
              </p:nvSpPr>
              <p:spPr>
                <a:xfrm>
                  <a:off x="325360" y="398752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FC55D566-ED41-4BAC-F162-5BE15C5DA7C1}"/>
                    </a:ext>
                  </a:extLst>
                </p:cNvPr>
                <p:cNvSpPr/>
                <p:nvPr/>
              </p:nvSpPr>
              <p:spPr>
                <a:xfrm>
                  <a:off x="325360" y="46966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23D898B4-82D3-536F-1C02-3050FC323A8B}"/>
                    </a:ext>
                  </a:extLst>
                </p:cNvPr>
                <p:cNvSpPr/>
                <p:nvPr/>
              </p:nvSpPr>
              <p:spPr>
                <a:xfrm>
                  <a:off x="325360" y="540578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C950371-884F-4305-5BDD-BFD9CCA7DA75}"/>
                </a:ext>
              </a:extLst>
            </p:cNvPr>
            <p:cNvSpPr/>
            <p:nvPr/>
          </p:nvSpPr>
          <p:spPr>
            <a:xfrm>
              <a:off x="206978" y="1409396"/>
              <a:ext cx="464314" cy="464314"/>
            </a:xfrm>
            <a:prstGeom prst="rect">
              <a:avLst/>
            </a:prstGeom>
            <a:solidFill>
              <a:srgbClr val="328EFF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784E91CE-457C-E5E7-BD57-CF52A458F0EF}"/>
                </a:ext>
              </a:extLst>
            </p:cNvPr>
            <p:cNvSpPr/>
            <p:nvPr/>
          </p:nvSpPr>
          <p:spPr>
            <a:xfrm>
              <a:off x="488438" y="6066620"/>
              <a:ext cx="140756" cy="1407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C7D0A1-0D2B-1FCF-B31C-3DDAB2E867BC}"/>
              </a:ext>
            </a:extLst>
          </p:cNvPr>
          <p:cNvSpPr txBox="1"/>
          <p:nvPr/>
        </p:nvSpPr>
        <p:spPr>
          <a:xfrm>
            <a:off x="892175" y="266700"/>
            <a:ext cx="813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white">
                    <a:alpha val="5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alpha val="55000"/>
                </a:prstClr>
              </a:solidFill>
            </a:endParaRP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xmlns="" id="{A555602C-1CEA-15B7-D0FA-F68DDE6AFA64}"/>
              </a:ext>
            </a:extLst>
          </p:cNvPr>
          <p:cNvGraphicFramePr/>
          <p:nvPr/>
        </p:nvGraphicFramePr>
        <p:xfrm>
          <a:off x="1480385" y="221783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13A10AC-F47C-5E22-B196-05A057EDCF3E}"/>
              </a:ext>
            </a:extLst>
          </p:cNvPr>
          <p:cNvSpPr txBox="1"/>
          <p:nvPr/>
        </p:nvSpPr>
        <p:spPr>
          <a:xfrm>
            <a:off x="1725468" y="492856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CONTENTS A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2AC519D9-618B-2250-637C-A66B98A48BD3}"/>
              </a:ext>
            </a:extLst>
          </p:cNvPr>
          <p:cNvSpPr/>
          <p:nvPr/>
        </p:nvSpPr>
        <p:spPr>
          <a:xfrm>
            <a:off x="1736016" y="1469648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D1CE6F0D-767F-4697-4686-3F273C563CC6}"/>
              </a:ext>
            </a:extLst>
          </p:cNvPr>
          <p:cNvSpPr txBox="1"/>
          <p:nvPr/>
        </p:nvSpPr>
        <p:spPr>
          <a:xfrm>
            <a:off x="4042100" y="492856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CONTENTS A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04C24640-5A85-68A2-7A16-DA6A84ADAA37}"/>
              </a:ext>
            </a:extLst>
          </p:cNvPr>
          <p:cNvSpPr txBox="1"/>
          <p:nvPr/>
        </p:nvSpPr>
        <p:spPr>
          <a:xfrm>
            <a:off x="5939632" y="492856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white"/>
                </a:solidFill>
              </a:rPr>
              <a:t>CONTENTS A</a:t>
            </a:r>
            <a:endParaRPr lang="en-US" altLang="ko-KR" sz="3600" b="1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40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55" name="모서리가 둥근 직사각형 17">
            <a:extLst>
              <a:ext uri="{FF2B5EF4-FFF2-40B4-BE49-F238E27FC236}">
                <a16:creationId xmlns:a16="http://schemas.microsoft.com/office/drawing/2014/main" xmlns="" id="{A4EE9854-E0B2-9A8F-B0F4-C4FDC87E9A4A}"/>
              </a:ext>
            </a:extLst>
          </p:cNvPr>
          <p:cNvSpPr/>
          <p:nvPr/>
        </p:nvSpPr>
        <p:spPr>
          <a:xfrm>
            <a:off x="4414728" y="202817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C000"/>
              </a:gs>
              <a:gs pos="64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6" name="모서리가 둥근 직사각형 18">
            <a:extLst>
              <a:ext uri="{FF2B5EF4-FFF2-40B4-BE49-F238E27FC236}">
                <a16:creationId xmlns:a16="http://schemas.microsoft.com/office/drawing/2014/main" xmlns="" id="{1FD2E669-7192-F2E0-0DF9-2DBFA88A4FC3}"/>
              </a:ext>
            </a:extLst>
          </p:cNvPr>
          <p:cNvSpPr/>
          <p:nvPr/>
        </p:nvSpPr>
        <p:spPr>
          <a:xfrm>
            <a:off x="1846214" y="185305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B11ABA0-C302-D01C-C560-94BFDF7B39C9}"/>
              </a:ext>
            </a:extLst>
          </p:cNvPr>
          <p:cNvSpPr/>
          <p:nvPr/>
        </p:nvSpPr>
        <p:spPr>
          <a:xfrm>
            <a:off x="8279691" y="1469648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8" name="모서리가 둥근 직사각형 20">
            <a:extLst>
              <a:ext uri="{FF2B5EF4-FFF2-40B4-BE49-F238E27FC236}">
                <a16:creationId xmlns:a16="http://schemas.microsoft.com/office/drawing/2014/main" xmlns="" id="{3FF0FC84-F8DF-39DB-4F94-10B9D8C2BF5A}"/>
              </a:ext>
            </a:extLst>
          </p:cNvPr>
          <p:cNvSpPr/>
          <p:nvPr/>
        </p:nvSpPr>
        <p:spPr>
          <a:xfrm>
            <a:off x="8389889" y="1853058"/>
            <a:ext cx="648000" cy="360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xmlns="" id="{99839D21-0AED-2243-86D9-09F1F23288E1}"/>
              </a:ext>
            </a:extLst>
          </p:cNvPr>
          <p:cNvSpPr/>
          <p:nvPr/>
        </p:nvSpPr>
        <p:spPr>
          <a:xfrm>
            <a:off x="8578276" y="244325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xmlns="" id="{18A7F0D1-81CB-D1A9-551D-2461CE21FCA9}"/>
              </a:ext>
            </a:extLst>
          </p:cNvPr>
          <p:cNvSpPr/>
          <p:nvPr/>
        </p:nvSpPr>
        <p:spPr>
          <a:xfrm>
            <a:off x="8605594" y="247056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D78DABE-4C9C-F845-61A3-5C54792AE2FC}"/>
              </a:ext>
            </a:extLst>
          </p:cNvPr>
          <p:cNvSpPr txBox="1"/>
          <p:nvPr/>
        </p:nvSpPr>
        <p:spPr>
          <a:xfrm>
            <a:off x="8247964" y="239510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65</a:t>
            </a:r>
            <a:r>
              <a:rPr lang="en-US" altLang="ko-KR" sz="12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2" name="원호 61">
            <a:extLst>
              <a:ext uri="{FF2B5EF4-FFF2-40B4-BE49-F238E27FC236}">
                <a16:creationId xmlns:a16="http://schemas.microsoft.com/office/drawing/2014/main" xmlns="" id="{332F1393-2FFD-A276-B824-21A32B0D2A3B}"/>
              </a:ext>
            </a:extLst>
          </p:cNvPr>
          <p:cNvSpPr/>
          <p:nvPr/>
        </p:nvSpPr>
        <p:spPr>
          <a:xfrm>
            <a:off x="10375672" y="244325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xmlns="" id="{086A16A0-B3A5-56ED-9CD0-4D587E648D97}"/>
              </a:ext>
            </a:extLst>
          </p:cNvPr>
          <p:cNvSpPr/>
          <p:nvPr/>
        </p:nvSpPr>
        <p:spPr>
          <a:xfrm>
            <a:off x="10402990" y="247056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E61BEBB-879D-20C8-CC75-1AE00AA9C920}"/>
              </a:ext>
            </a:extLst>
          </p:cNvPr>
          <p:cNvSpPr txBox="1"/>
          <p:nvPr/>
        </p:nvSpPr>
        <p:spPr>
          <a:xfrm>
            <a:off x="10045360" y="239510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65</a:t>
            </a:r>
            <a:r>
              <a:rPr lang="en-US" altLang="ko-KR" sz="12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5" name="원호 64">
            <a:extLst>
              <a:ext uri="{FF2B5EF4-FFF2-40B4-BE49-F238E27FC236}">
                <a16:creationId xmlns:a16="http://schemas.microsoft.com/office/drawing/2014/main" xmlns="" id="{D82E31E8-D0D4-5E83-AE58-C41C87485B34}"/>
              </a:ext>
            </a:extLst>
          </p:cNvPr>
          <p:cNvSpPr/>
          <p:nvPr/>
        </p:nvSpPr>
        <p:spPr>
          <a:xfrm>
            <a:off x="8578276" y="421490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xmlns="" id="{5A4EA908-DF05-42B7-DBC4-17D6262F68EC}"/>
              </a:ext>
            </a:extLst>
          </p:cNvPr>
          <p:cNvSpPr/>
          <p:nvPr/>
        </p:nvSpPr>
        <p:spPr>
          <a:xfrm>
            <a:off x="8605594" y="424221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E07D7F72-76B3-9C00-4EDE-C076B055F085}"/>
              </a:ext>
            </a:extLst>
          </p:cNvPr>
          <p:cNvSpPr txBox="1"/>
          <p:nvPr/>
        </p:nvSpPr>
        <p:spPr>
          <a:xfrm>
            <a:off x="8247964" y="416675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65</a:t>
            </a:r>
            <a:r>
              <a:rPr lang="en-US" altLang="ko-KR" sz="12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8" name="원호 67">
            <a:extLst>
              <a:ext uri="{FF2B5EF4-FFF2-40B4-BE49-F238E27FC236}">
                <a16:creationId xmlns:a16="http://schemas.microsoft.com/office/drawing/2014/main" xmlns="" id="{A919CD76-82EE-1A58-2259-77D68C3489BC}"/>
              </a:ext>
            </a:extLst>
          </p:cNvPr>
          <p:cNvSpPr/>
          <p:nvPr/>
        </p:nvSpPr>
        <p:spPr>
          <a:xfrm>
            <a:off x="10375672" y="4214901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xmlns="" id="{09B09130-F1B9-2988-0EC8-57E257F1A58F}"/>
              </a:ext>
            </a:extLst>
          </p:cNvPr>
          <p:cNvSpPr/>
          <p:nvPr/>
        </p:nvSpPr>
        <p:spPr>
          <a:xfrm>
            <a:off x="10402990" y="4242219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chemeClr val="bg1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0C53427-C72B-89BA-BE34-9E6FA5008379}"/>
              </a:ext>
            </a:extLst>
          </p:cNvPr>
          <p:cNvSpPr txBox="1"/>
          <p:nvPr/>
        </p:nvSpPr>
        <p:spPr>
          <a:xfrm>
            <a:off x="10045360" y="4166755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65</a:t>
            </a:r>
            <a:r>
              <a:rPr lang="en-US" altLang="ko-KR" sz="1200" b="1" dirty="0">
                <a:solidFill>
                  <a:prstClr val="white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500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80158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7BFF6BE-4B51-A9E6-E705-58EF5EC68E07}"/>
              </a:ext>
            </a:extLst>
          </p:cNvPr>
          <p:cNvGrpSpPr/>
          <p:nvPr/>
        </p:nvGrpSpPr>
        <p:grpSpPr>
          <a:xfrm>
            <a:off x="203199" y="165099"/>
            <a:ext cx="11988801" cy="6477001"/>
            <a:chOff x="203199" y="165099"/>
            <a:chExt cx="11988801" cy="6477001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E04B18A4-DB34-24A7-5AF5-AF2568EE3787}"/>
                </a:ext>
              </a:extLst>
            </p:cNvPr>
            <p:cNvSpPr/>
            <p:nvPr/>
          </p:nvSpPr>
          <p:spPr>
            <a:xfrm rot="16200000">
              <a:off x="2959100" y="-2590800"/>
              <a:ext cx="6477000" cy="11988800"/>
            </a:xfrm>
            <a:prstGeom prst="round2SameRect">
              <a:avLst>
                <a:gd name="adj1" fmla="val 2157"/>
                <a:gd name="adj2" fmla="val 0"/>
              </a:avLst>
            </a:prstGeom>
            <a:solidFill>
              <a:srgbClr val="328EFF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xmlns="" id="{9D2FC200-4556-1BAC-2D76-65495120A61D}"/>
                </a:ext>
              </a:extLst>
            </p:cNvPr>
            <p:cNvSpPr/>
            <p:nvPr/>
          </p:nvSpPr>
          <p:spPr>
            <a:xfrm rot="16200000">
              <a:off x="-2803145" y="3171443"/>
              <a:ext cx="6477000" cy="464312"/>
            </a:xfrm>
            <a:prstGeom prst="round2SameRect">
              <a:avLst>
                <a:gd name="adj1" fmla="val 3043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1467D8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8C02182-8A59-0EEA-0900-A7B59B3698F6}"/>
                </a:ext>
              </a:extLst>
            </p:cNvPr>
            <p:cNvGrpSpPr/>
            <p:nvPr/>
          </p:nvGrpSpPr>
          <p:grpSpPr>
            <a:xfrm>
              <a:off x="259915" y="405895"/>
              <a:ext cx="346891" cy="6047714"/>
              <a:chOff x="259915" y="405895"/>
              <a:chExt cx="346891" cy="6047714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ECFE3C07-2746-E592-39A5-480E2B774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02" y="1551936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xmlns="" id="{FE6F6242-4CE3-0AE9-98D2-B0CB5A79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61" y="981548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xmlns="" id="{F7D40964-5A3D-C428-7FF1-B8BB6B254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9227" y="2122323"/>
                <a:ext cx="168268" cy="193407"/>
                <a:chOff x="1039" y="1681"/>
                <a:chExt cx="1071" cy="1231"/>
              </a:xfrm>
              <a:solidFill>
                <a:srgbClr val="328EFF"/>
              </a:solidFill>
            </p:grpSpPr>
            <p:sp>
              <p:nvSpPr>
                <p:cNvPr id="35" name="Freeform 17">
                  <a:extLst>
                    <a:ext uri="{FF2B5EF4-FFF2-40B4-BE49-F238E27FC236}">
                      <a16:creationId xmlns:a16="http://schemas.microsoft.com/office/drawing/2014/main" xmlns="" id="{CEA2A862-505F-ACDE-606B-3DB5159FA1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xmlns="" id="{312761B3-B0B2-812C-2EF2-90BFB97C9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Freeform 19">
                  <a:extLst>
                    <a:ext uri="{FF2B5EF4-FFF2-40B4-BE49-F238E27FC236}">
                      <a16:creationId xmlns:a16="http://schemas.microsoft.com/office/drawing/2014/main" xmlns="" id="{28F90462-04D3-0854-0279-A58CA4C38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20">
                  <a:extLst>
                    <a:ext uri="{FF2B5EF4-FFF2-40B4-BE49-F238E27FC236}">
                      <a16:creationId xmlns:a16="http://schemas.microsoft.com/office/drawing/2014/main" xmlns="" id="{C8BB3DB4-E5C7-71C8-BC47-5F5232E95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자유형 32">
                <a:extLst>
                  <a:ext uri="{FF2B5EF4-FFF2-40B4-BE49-F238E27FC236}">
                    <a16:creationId xmlns:a16="http://schemas.microsoft.com/office/drawing/2014/main" xmlns="" id="{3320E19A-942E-DBEE-979F-6872F014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83" y="3882561"/>
                <a:ext cx="140756" cy="140756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36">
                <a:extLst>
                  <a:ext uri="{FF2B5EF4-FFF2-40B4-BE49-F238E27FC236}">
                    <a16:creationId xmlns:a16="http://schemas.microsoft.com/office/drawing/2014/main" xmlns="" id="{F771F5E8-1D9F-6458-8D10-17FC4716C9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5787" y="2731557"/>
                <a:ext cx="75149" cy="194135"/>
                <a:chOff x="2375" y="2182"/>
                <a:chExt cx="144" cy="372"/>
              </a:xfrm>
              <a:solidFill>
                <a:srgbClr val="328EFF"/>
              </a:solidFill>
            </p:grpSpPr>
            <p:sp>
              <p:nvSpPr>
                <p:cNvPr id="30" name="Freeform 37">
                  <a:extLst>
                    <a:ext uri="{FF2B5EF4-FFF2-40B4-BE49-F238E27FC236}">
                      <a16:creationId xmlns:a16="http://schemas.microsoft.com/office/drawing/2014/main" xmlns="" id="{CEB2814B-816D-0FE9-8D32-0B4F8127E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xmlns="" id="{544F0820-06F7-106B-C2F7-3D76595B6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9">
                  <a:extLst>
                    <a:ext uri="{FF2B5EF4-FFF2-40B4-BE49-F238E27FC236}">
                      <a16:creationId xmlns:a16="http://schemas.microsoft.com/office/drawing/2014/main" xmlns="" id="{6D81EA23-B477-8602-5B94-76E33867F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xmlns="" id="{969253C7-F16A-6A0D-572B-CE0583D78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41">
                  <a:extLst>
                    <a:ext uri="{FF2B5EF4-FFF2-40B4-BE49-F238E27FC236}">
                      <a16:creationId xmlns:a16="http://schemas.microsoft.com/office/drawing/2014/main" xmlns="" id="{0B9B9E9F-9137-6B0D-E408-77BBE787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xmlns="" id="{6BE53663-2D74-6F8F-3CA4-5481BF5812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362746" y="3341519"/>
                <a:ext cx="141230" cy="125215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23">
                <a:extLst>
                  <a:ext uri="{FF2B5EF4-FFF2-40B4-BE49-F238E27FC236}">
                    <a16:creationId xmlns:a16="http://schemas.microsoft.com/office/drawing/2014/main" xmlns="" id="{EDADECA0-0DF6-C33C-7493-36B2CAD300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5061" y="4439146"/>
                <a:ext cx="176601" cy="162098"/>
                <a:chOff x="2577" y="1104"/>
                <a:chExt cx="414" cy="380"/>
              </a:xfrm>
              <a:solidFill>
                <a:srgbClr val="328EFF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xmlns="" id="{3A5907D6-87FB-7226-234A-6C53DFF244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xmlns="" id="{FF1A052C-39BE-22D2-F0AC-4767D5D8F8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xmlns="" id="{3921D546-970B-2ED0-86BE-3E46B1C37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xmlns="" id="{12AD6228-CC94-11D3-858C-0824B1F90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xmlns="" id="{2F7D5286-15E5-36A7-0375-53DA40FF1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8516630E-2765-0006-301D-9E0CF5B87670}"/>
                  </a:ext>
                </a:extLst>
              </p:cNvPr>
              <p:cNvGrpSpPr/>
              <p:nvPr/>
            </p:nvGrpSpPr>
            <p:grpSpPr>
              <a:xfrm>
                <a:off x="259915" y="6106718"/>
                <a:ext cx="346891" cy="346891"/>
                <a:chOff x="349029" y="367806"/>
                <a:chExt cx="429876" cy="42987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xmlns="" id="{FAA44F30-CD10-5475-8186-092804204B98}"/>
                    </a:ext>
                  </a:extLst>
                </p:cNvPr>
                <p:cNvSpPr/>
                <p:nvPr/>
              </p:nvSpPr>
              <p:spPr>
                <a:xfrm>
                  <a:off x="349029" y="367806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rgbClr val="E9F3FC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70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xmlns="" id="{E6D49FB0-AA6B-90F5-E8C9-263F36A3F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155" y="418581"/>
                  <a:ext cx="319746" cy="319746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538F3FFF-72BD-A8AB-1D31-C92899544466}"/>
                  </a:ext>
                </a:extLst>
              </p:cNvPr>
              <p:cNvGrpSpPr/>
              <p:nvPr/>
            </p:nvGrpSpPr>
            <p:grpSpPr>
              <a:xfrm>
                <a:off x="325360" y="405895"/>
                <a:ext cx="216000" cy="159826"/>
                <a:chOff x="325360" y="398752"/>
                <a:chExt cx="216000" cy="159826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xmlns="" id="{34A622ED-96D4-6E44-BC76-9064BE4DF2A6}"/>
                    </a:ext>
                  </a:extLst>
                </p:cNvPr>
                <p:cNvSpPr/>
                <p:nvPr/>
              </p:nvSpPr>
              <p:spPr>
                <a:xfrm>
                  <a:off x="325360" y="398752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FC55D566-ED41-4BAC-F162-5BE15C5DA7C1}"/>
                    </a:ext>
                  </a:extLst>
                </p:cNvPr>
                <p:cNvSpPr/>
                <p:nvPr/>
              </p:nvSpPr>
              <p:spPr>
                <a:xfrm>
                  <a:off x="325360" y="46966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23D898B4-82D3-536F-1C02-3050FC323A8B}"/>
                    </a:ext>
                  </a:extLst>
                </p:cNvPr>
                <p:cNvSpPr/>
                <p:nvPr/>
              </p:nvSpPr>
              <p:spPr>
                <a:xfrm>
                  <a:off x="325360" y="540578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C950371-884F-4305-5BDD-BFD9CCA7DA75}"/>
                </a:ext>
              </a:extLst>
            </p:cNvPr>
            <p:cNvSpPr/>
            <p:nvPr/>
          </p:nvSpPr>
          <p:spPr>
            <a:xfrm>
              <a:off x="206978" y="1409396"/>
              <a:ext cx="464314" cy="464314"/>
            </a:xfrm>
            <a:prstGeom prst="rect">
              <a:avLst/>
            </a:prstGeom>
            <a:solidFill>
              <a:srgbClr val="328EFF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784E91CE-457C-E5E7-BD57-CF52A458F0EF}"/>
                </a:ext>
              </a:extLst>
            </p:cNvPr>
            <p:cNvSpPr/>
            <p:nvPr/>
          </p:nvSpPr>
          <p:spPr>
            <a:xfrm>
              <a:off x="488438" y="6066620"/>
              <a:ext cx="140756" cy="1407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C7D0A1-0D2B-1FCF-B31C-3DDAB2E867BC}"/>
              </a:ext>
            </a:extLst>
          </p:cNvPr>
          <p:cNvSpPr txBox="1"/>
          <p:nvPr/>
        </p:nvSpPr>
        <p:spPr>
          <a:xfrm>
            <a:off x="892175" y="266700"/>
            <a:ext cx="813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white">
                    <a:alpha val="5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alpha val="55000"/>
                </a:prst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730BE1D-7C83-78F3-3828-07EF217D0282}"/>
              </a:ext>
            </a:extLst>
          </p:cNvPr>
          <p:cNvGrpSpPr/>
          <p:nvPr/>
        </p:nvGrpSpPr>
        <p:grpSpPr>
          <a:xfrm>
            <a:off x="4200521" y="1352404"/>
            <a:ext cx="3790958" cy="3697088"/>
            <a:chOff x="4551170" y="1428785"/>
            <a:chExt cx="3790958" cy="3697088"/>
          </a:xfrm>
          <a:solidFill>
            <a:schemeClr val="tx1">
              <a:alpha val="16000"/>
            </a:schemeClr>
          </a:solidFill>
        </p:grpSpPr>
        <p:sp>
          <p:nvSpPr>
            <p:cNvPr id="7" name="자유형: 도형 59">
              <a:extLst>
                <a:ext uri="{FF2B5EF4-FFF2-40B4-BE49-F238E27FC236}">
                  <a16:creationId xmlns:a16="http://schemas.microsoft.com/office/drawing/2014/main" xmlns="" id="{6CF06987-35A0-7224-DE90-D7090A60EE8A}"/>
                </a:ext>
              </a:extLst>
            </p:cNvPr>
            <p:cNvSpPr/>
            <p:nvPr/>
          </p:nvSpPr>
          <p:spPr>
            <a:xfrm rot="17100000">
              <a:off x="6448747" y="1620240"/>
              <a:ext cx="1949544" cy="1774827"/>
            </a:xfrm>
            <a:custGeom>
              <a:avLst/>
              <a:gdLst>
                <a:gd name="connsiteX0" fmla="*/ 1901184 w 1949544"/>
                <a:gd name="connsiteY0" fmla="*/ 607678 h 1774827"/>
                <a:gd name="connsiteX1" fmla="*/ 1822926 w 1949544"/>
                <a:gd name="connsiteY1" fmla="*/ 1428514 h 1774827"/>
                <a:gd name="connsiteX2" fmla="*/ 1334047 w 1949544"/>
                <a:gd name="connsiteY2" fmla="*/ 1771828 h 1774827"/>
                <a:gd name="connsiteX3" fmla="*/ 1326946 w 1949544"/>
                <a:gd name="connsiteY3" fmla="*/ 1774827 h 1774827"/>
                <a:gd name="connsiteX4" fmla="*/ 0 w 1949544"/>
                <a:gd name="connsiteY4" fmla="*/ 447881 h 1774827"/>
                <a:gd name="connsiteX5" fmla="*/ 1671513 w 1949544"/>
                <a:gd name="connsiteY5" fmla="*/ 0 h 1774827"/>
                <a:gd name="connsiteX6" fmla="*/ 1724010 w 1949544"/>
                <a:gd name="connsiteY6" fmla="*/ 105746 h 1774827"/>
                <a:gd name="connsiteX7" fmla="*/ 1901184 w 1949544"/>
                <a:gd name="connsiteY7" fmla="*/ 607678 h 177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9544" h="1774827">
                  <a:moveTo>
                    <a:pt x="1901184" y="607678"/>
                  </a:moveTo>
                  <a:cubicBezTo>
                    <a:pt x="1979293" y="931331"/>
                    <a:pt x="1969329" y="1223677"/>
                    <a:pt x="1822926" y="1428514"/>
                  </a:cubicBezTo>
                  <a:cubicBezTo>
                    <a:pt x="1692687" y="1570419"/>
                    <a:pt x="1525172" y="1684043"/>
                    <a:pt x="1334047" y="1771828"/>
                  </a:cubicBezTo>
                  <a:lnTo>
                    <a:pt x="1326946" y="1774827"/>
                  </a:lnTo>
                  <a:lnTo>
                    <a:pt x="0" y="447881"/>
                  </a:lnTo>
                  <a:lnTo>
                    <a:pt x="1671513" y="0"/>
                  </a:lnTo>
                  <a:lnTo>
                    <a:pt x="1724010" y="105746"/>
                  </a:lnTo>
                  <a:cubicBezTo>
                    <a:pt x="1801056" y="276200"/>
                    <a:pt x="1862129" y="445853"/>
                    <a:pt x="1901184" y="607678"/>
                  </a:cubicBezTo>
                  <a:close/>
                </a:path>
              </a:pathLst>
            </a:custGeom>
            <a:solidFill>
              <a:srgbClr val="FFC000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60">
              <a:extLst>
                <a:ext uri="{FF2B5EF4-FFF2-40B4-BE49-F238E27FC236}">
                  <a16:creationId xmlns:a16="http://schemas.microsoft.com/office/drawing/2014/main" xmlns="" id="{6C3575E0-2375-4A3C-1357-639DBB6868ED}"/>
                </a:ext>
              </a:extLst>
            </p:cNvPr>
            <p:cNvSpPr/>
            <p:nvPr/>
          </p:nvSpPr>
          <p:spPr>
            <a:xfrm rot="17100000">
              <a:off x="5113491" y="1231349"/>
              <a:ext cx="1668519" cy="2063391"/>
            </a:xfrm>
            <a:custGeom>
              <a:avLst/>
              <a:gdLst>
                <a:gd name="connsiteX0" fmla="*/ 1668519 w 1668519"/>
                <a:gd name="connsiteY0" fmla="*/ 1616628 h 2063391"/>
                <a:gd name="connsiteX1" fmla="*/ 1178 w 1668519"/>
                <a:gd name="connsiteY1" fmla="*/ 2063391 h 2063391"/>
                <a:gd name="connsiteX2" fmla="*/ 0 w 1668519"/>
                <a:gd name="connsiteY2" fmla="*/ 2062711 h 2063391"/>
                <a:gd name="connsiteX3" fmla="*/ 0 w 1668519"/>
                <a:gd name="connsiteY3" fmla="*/ 17410 h 2063391"/>
                <a:gd name="connsiteX4" fmla="*/ 61945 w 1668519"/>
                <a:gd name="connsiteY4" fmla="*/ 4319 h 2063391"/>
                <a:gd name="connsiteX5" fmla="*/ 131241 w 1668519"/>
                <a:gd name="connsiteY5" fmla="*/ 108 h 2063391"/>
                <a:gd name="connsiteX6" fmla="*/ 1602388 w 1668519"/>
                <a:gd name="connsiteY6" fmla="*/ 1483418 h 2063391"/>
                <a:gd name="connsiteX7" fmla="*/ 1668519 w 1668519"/>
                <a:gd name="connsiteY7" fmla="*/ 1616628 h 20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8519" h="2063391">
                  <a:moveTo>
                    <a:pt x="1668519" y="1616628"/>
                  </a:moveTo>
                  <a:lnTo>
                    <a:pt x="1178" y="2063391"/>
                  </a:lnTo>
                  <a:lnTo>
                    <a:pt x="0" y="2062711"/>
                  </a:lnTo>
                  <a:lnTo>
                    <a:pt x="0" y="17410"/>
                  </a:lnTo>
                  <a:lnTo>
                    <a:pt x="61945" y="4319"/>
                  </a:lnTo>
                  <a:cubicBezTo>
                    <a:pt x="85704" y="1011"/>
                    <a:pt x="108829" y="-423"/>
                    <a:pt x="131241" y="108"/>
                  </a:cubicBezTo>
                  <a:cubicBezTo>
                    <a:pt x="516587" y="12842"/>
                    <a:pt x="1190606" y="720675"/>
                    <a:pt x="1602388" y="1483418"/>
                  </a:cubicBezTo>
                  <a:lnTo>
                    <a:pt x="1668519" y="161662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: 도형 61">
              <a:extLst>
                <a:ext uri="{FF2B5EF4-FFF2-40B4-BE49-F238E27FC236}">
                  <a16:creationId xmlns:a16="http://schemas.microsoft.com/office/drawing/2014/main" xmlns="" id="{C0F2FCA6-981E-1C8C-5DEE-5E497C975AE2}"/>
                </a:ext>
              </a:extLst>
            </p:cNvPr>
            <p:cNvSpPr/>
            <p:nvPr/>
          </p:nvSpPr>
          <p:spPr>
            <a:xfrm rot="17100000">
              <a:off x="6492646" y="2535612"/>
              <a:ext cx="2147369" cy="1551595"/>
            </a:xfrm>
            <a:custGeom>
              <a:avLst/>
              <a:gdLst>
                <a:gd name="connsiteX0" fmla="*/ 2147369 w 2147369"/>
                <a:gd name="connsiteY0" fmla="*/ 1324798 h 1551595"/>
                <a:gd name="connsiteX1" fmla="*/ 2054966 w 2147369"/>
                <a:gd name="connsiteY1" fmla="*/ 1363829 h 1551595"/>
                <a:gd name="connsiteX2" fmla="*/ 183765 w 2147369"/>
                <a:gd name="connsiteY2" fmla="*/ 1472527 h 1551595"/>
                <a:gd name="connsiteX3" fmla="*/ 0 w 2147369"/>
                <a:gd name="connsiteY3" fmla="*/ 1424734 h 1551595"/>
                <a:gd name="connsiteX4" fmla="*/ 822571 w 2147369"/>
                <a:gd name="connsiteY4" fmla="*/ 0 h 1551595"/>
                <a:gd name="connsiteX5" fmla="*/ 2147369 w 2147369"/>
                <a:gd name="connsiteY5" fmla="*/ 1324798 h 155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7369" h="1551595">
                  <a:moveTo>
                    <a:pt x="2147369" y="1324798"/>
                  </a:moveTo>
                  <a:lnTo>
                    <a:pt x="2054966" y="1363829"/>
                  </a:lnTo>
                  <a:cubicBezTo>
                    <a:pt x="1494903" y="1580957"/>
                    <a:pt x="771168" y="1599328"/>
                    <a:pt x="183765" y="1472527"/>
                  </a:cubicBezTo>
                  <a:lnTo>
                    <a:pt x="0" y="1424734"/>
                  </a:lnTo>
                  <a:lnTo>
                    <a:pt x="822571" y="0"/>
                  </a:lnTo>
                  <a:lnTo>
                    <a:pt x="2147369" y="1324798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자유형: 도형 62">
              <a:extLst>
                <a:ext uri="{FF2B5EF4-FFF2-40B4-BE49-F238E27FC236}">
                  <a16:creationId xmlns:a16="http://schemas.microsoft.com/office/drawing/2014/main" xmlns="" id="{575B5779-4847-52C2-6B9E-3971E48F843C}"/>
                </a:ext>
              </a:extLst>
            </p:cNvPr>
            <p:cNvSpPr/>
            <p:nvPr/>
          </p:nvSpPr>
          <p:spPr>
            <a:xfrm rot="17100000">
              <a:off x="4925357" y="2691926"/>
              <a:ext cx="1284148" cy="2032521"/>
            </a:xfrm>
            <a:custGeom>
              <a:avLst/>
              <a:gdLst>
                <a:gd name="connsiteX0" fmla="*/ 1284148 w 1284148"/>
                <a:gd name="connsiteY0" fmla="*/ 0 h 2032521"/>
                <a:gd name="connsiteX1" fmla="*/ 1284148 w 1284148"/>
                <a:gd name="connsiteY1" fmla="*/ 2032521 h 2032521"/>
                <a:gd name="connsiteX2" fmla="*/ 0 w 1284148"/>
                <a:gd name="connsiteY2" fmla="*/ 1291118 h 2032521"/>
                <a:gd name="connsiteX3" fmla="*/ 127894 w 1284148"/>
                <a:gd name="connsiteY3" fmla="*/ 1082583 h 2032521"/>
                <a:gd name="connsiteX4" fmla="*/ 1214541 w 1284148"/>
                <a:gd name="connsiteY4" fmla="*/ 23794 h 2032521"/>
                <a:gd name="connsiteX5" fmla="*/ 1284148 w 1284148"/>
                <a:gd name="connsiteY5" fmla="*/ 0 h 2032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4148" h="2032521">
                  <a:moveTo>
                    <a:pt x="1284148" y="0"/>
                  </a:moveTo>
                  <a:lnTo>
                    <a:pt x="1284148" y="2032521"/>
                  </a:lnTo>
                  <a:lnTo>
                    <a:pt x="0" y="1291118"/>
                  </a:lnTo>
                  <a:lnTo>
                    <a:pt x="127894" y="1082583"/>
                  </a:lnTo>
                  <a:cubicBezTo>
                    <a:pt x="457772" y="580178"/>
                    <a:pt x="876696" y="159373"/>
                    <a:pt x="1214541" y="23794"/>
                  </a:cubicBezTo>
                  <a:lnTo>
                    <a:pt x="1284148" y="0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63">
              <a:extLst>
                <a:ext uri="{FF2B5EF4-FFF2-40B4-BE49-F238E27FC236}">
                  <a16:creationId xmlns:a16="http://schemas.microsoft.com/office/drawing/2014/main" xmlns="" id="{20CE2768-3F7F-DD27-AD80-4EB0FB88C3AE}"/>
                </a:ext>
              </a:extLst>
            </p:cNvPr>
            <p:cNvSpPr/>
            <p:nvPr/>
          </p:nvSpPr>
          <p:spPr>
            <a:xfrm rot="17100000">
              <a:off x="5993904" y="3182884"/>
              <a:ext cx="1703854" cy="2182123"/>
            </a:xfrm>
            <a:custGeom>
              <a:avLst/>
              <a:gdLst>
                <a:gd name="connsiteX0" fmla="*/ 1703854 w 1703854"/>
                <a:gd name="connsiteY0" fmla="*/ 748912 h 2182123"/>
                <a:gd name="connsiteX1" fmla="*/ 876389 w 1703854"/>
                <a:gd name="connsiteY1" fmla="*/ 2182123 h 2182123"/>
                <a:gd name="connsiteX2" fmla="*/ 835702 w 1703854"/>
                <a:gd name="connsiteY2" fmla="*/ 2171541 h 2182123"/>
                <a:gd name="connsiteX3" fmla="*/ 57173 w 1703854"/>
                <a:gd name="connsiteY3" fmla="*/ 1622329 h 2182123"/>
                <a:gd name="connsiteX4" fmla="*/ 408044 w 1703854"/>
                <a:gd name="connsiteY4" fmla="*/ 13046 h 2182123"/>
                <a:gd name="connsiteX5" fmla="*/ 416046 w 1703854"/>
                <a:gd name="connsiteY5" fmla="*/ 0 h 2182123"/>
                <a:gd name="connsiteX6" fmla="*/ 1691089 w 1703854"/>
                <a:gd name="connsiteY6" fmla="*/ 736146 h 2182123"/>
                <a:gd name="connsiteX7" fmla="*/ 1703854 w 1703854"/>
                <a:gd name="connsiteY7" fmla="*/ 748912 h 218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3854" h="2182123">
                  <a:moveTo>
                    <a:pt x="1703854" y="748912"/>
                  </a:moveTo>
                  <a:lnTo>
                    <a:pt x="876389" y="2182123"/>
                  </a:lnTo>
                  <a:lnTo>
                    <a:pt x="835702" y="2171541"/>
                  </a:lnTo>
                  <a:cubicBezTo>
                    <a:pt x="448324" y="2052123"/>
                    <a:pt x="152371" y="1862543"/>
                    <a:pt x="57173" y="1622329"/>
                  </a:cubicBezTo>
                  <a:cubicBezTo>
                    <a:pt x="-101151" y="1197148"/>
                    <a:pt x="86634" y="575945"/>
                    <a:pt x="408044" y="13046"/>
                  </a:cubicBezTo>
                  <a:lnTo>
                    <a:pt x="416046" y="0"/>
                  </a:lnTo>
                  <a:lnTo>
                    <a:pt x="1691089" y="736146"/>
                  </a:lnTo>
                  <a:lnTo>
                    <a:pt x="1703854" y="748912"/>
                  </a:lnTo>
                  <a:close/>
                </a:path>
              </a:pathLst>
            </a:custGeom>
            <a:grpFill/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16">
            <a:extLst>
              <a:ext uri="{FF2B5EF4-FFF2-40B4-BE49-F238E27FC236}">
                <a16:creationId xmlns:a16="http://schemas.microsoft.com/office/drawing/2014/main" xmlns="" id="{0E3EE371-7C7A-B8CD-3E0C-2595931CC9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15990" y="2094481"/>
            <a:ext cx="246057" cy="282817"/>
            <a:chOff x="1039" y="1681"/>
            <a:chExt cx="1071" cy="1231"/>
          </a:xfrm>
          <a:solidFill>
            <a:schemeClr val="bg1"/>
          </a:solidFill>
        </p:grpSpPr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xmlns="" id="{DC37E4BD-8DAD-CFA1-8F47-1925C6AD6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xmlns="" id="{1798CE0B-2CDC-7C14-2D90-389E06CC8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xmlns="" id="{A2145AD4-7EC2-6CE7-A211-1C6B02764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xmlns="" id="{D5D47BE3-5FD4-8581-BDBD-D14D79AD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자유형 32">
            <a:extLst>
              <a:ext uri="{FF2B5EF4-FFF2-40B4-BE49-F238E27FC236}">
                <a16:creationId xmlns:a16="http://schemas.microsoft.com/office/drawing/2014/main" xmlns="" id="{F7F2D08C-1BE0-B677-DCEA-C0366204670F}"/>
              </a:ext>
            </a:extLst>
          </p:cNvPr>
          <p:cNvSpPr>
            <a:spLocks/>
          </p:cNvSpPr>
          <p:nvPr/>
        </p:nvSpPr>
        <p:spPr bwMode="auto">
          <a:xfrm>
            <a:off x="7262327" y="1852115"/>
            <a:ext cx="205826" cy="205826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0" name="Group 36">
            <a:extLst>
              <a:ext uri="{FF2B5EF4-FFF2-40B4-BE49-F238E27FC236}">
                <a16:creationId xmlns:a16="http://schemas.microsoft.com/office/drawing/2014/main" xmlns="" id="{F8ACBD47-6539-CEF4-974F-E747BAD251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70667" y="3347925"/>
            <a:ext cx="109889" cy="283880"/>
            <a:chOff x="2375" y="2182"/>
            <a:chExt cx="144" cy="372"/>
          </a:xfrm>
          <a:solidFill>
            <a:schemeClr val="bg1"/>
          </a:solidFill>
        </p:grpSpPr>
        <p:sp>
          <p:nvSpPr>
            <p:cNvPr id="71" name="Freeform 37">
              <a:extLst>
                <a:ext uri="{FF2B5EF4-FFF2-40B4-BE49-F238E27FC236}">
                  <a16:creationId xmlns:a16="http://schemas.microsoft.com/office/drawing/2014/main" xmlns="" id="{A24A74FE-C1A2-69E1-D58F-0529A75D4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38">
              <a:extLst>
                <a:ext uri="{FF2B5EF4-FFF2-40B4-BE49-F238E27FC236}">
                  <a16:creationId xmlns:a16="http://schemas.microsoft.com/office/drawing/2014/main" xmlns="" id="{DF44FDEB-C61B-7456-6281-562ED3749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39">
              <a:extLst>
                <a:ext uri="{FF2B5EF4-FFF2-40B4-BE49-F238E27FC236}">
                  <a16:creationId xmlns:a16="http://schemas.microsoft.com/office/drawing/2014/main" xmlns="" id="{510A31B2-7C13-A910-EE80-3F9F0372B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40">
              <a:extLst>
                <a:ext uri="{FF2B5EF4-FFF2-40B4-BE49-F238E27FC236}">
                  <a16:creationId xmlns:a16="http://schemas.microsoft.com/office/drawing/2014/main" xmlns="" id="{0E6E39E1-BCC8-9C42-0CB0-36FB4F75B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41">
              <a:extLst>
                <a:ext uri="{FF2B5EF4-FFF2-40B4-BE49-F238E27FC236}">
                  <a16:creationId xmlns:a16="http://schemas.microsoft.com/office/drawing/2014/main" xmlns="" id="{D45FD358-B3FF-3447-CD10-8879111A2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Freeform 6">
            <a:extLst>
              <a:ext uri="{FF2B5EF4-FFF2-40B4-BE49-F238E27FC236}">
                <a16:creationId xmlns:a16="http://schemas.microsoft.com/office/drawing/2014/main" xmlns="" id="{C6558D78-DEB0-8412-0530-32E47EFBF49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6496012" y="4584590"/>
            <a:ext cx="206519" cy="18310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77" name="Group 23">
            <a:extLst>
              <a:ext uri="{FF2B5EF4-FFF2-40B4-BE49-F238E27FC236}">
                <a16:creationId xmlns:a16="http://schemas.microsoft.com/office/drawing/2014/main" xmlns="" id="{7F05AB46-5495-0C4B-34A5-0D7E07B23D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8153" y="3141002"/>
            <a:ext cx="258242" cy="237034"/>
            <a:chOff x="2577" y="1104"/>
            <a:chExt cx="414" cy="380"/>
          </a:xfrm>
          <a:solidFill>
            <a:schemeClr val="bg1"/>
          </a:solidFill>
        </p:grpSpPr>
        <p:sp>
          <p:nvSpPr>
            <p:cNvPr id="78" name="Freeform 24">
              <a:extLst>
                <a:ext uri="{FF2B5EF4-FFF2-40B4-BE49-F238E27FC236}">
                  <a16:creationId xmlns:a16="http://schemas.microsoft.com/office/drawing/2014/main" xmlns="" id="{6F48DCFB-66DF-6047-2776-8C689D790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25">
              <a:extLst>
                <a:ext uri="{FF2B5EF4-FFF2-40B4-BE49-F238E27FC236}">
                  <a16:creationId xmlns:a16="http://schemas.microsoft.com/office/drawing/2014/main" xmlns="" id="{0DF27DC2-525E-FAB5-126C-91FA3249F3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26">
              <a:extLst>
                <a:ext uri="{FF2B5EF4-FFF2-40B4-BE49-F238E27FC236}">
                  <a16:creationId xmlns:a16="http://schemas.microsoft.com/office/drawing/2014/main" xmlns="" id="{20F09446-8D9A-BC8B-8D61-A5979832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xmlns="" id="{18824FF0-B5CA-C495-C16B-2EE9F3F30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xmlns="" id="{CFA056F5-4014-AC27-9CFC-1C547B6F0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자유형: 도형 85">
            <a:extLst>
              <a:ext uri="{FF2B5EF4-FFF2-40B4-BE49-F238E27FC236}">
                <a16:creationId xmlns:a16="http://schemas.microsoft.com/office/drawing/2014/main" xmlns="" id="{325FFE6C-D0FC-C408-C10C-4239E36197AE}"/>
              </a:ext>
            </a:extLst>
          </p:cNvPr>
          <p:cNvSpPr/>
          <p:nvPr/>
        </p:nvSpPr>
        <p:spPr>
          <a:xfrm rot="84428">
            <a:off x="5170849" y="2201049"/>
            <a:ext cx="2076047" cy="2075794"/>
          </a:xfrm>
          <a:custGeom>
            <a:avLst/>
            <a:gdLst>
              <a:gd name="connsiteX0" fmla="*/ 1484508 w 2076047"/>
              <a:gd name="connsiteY0" fmla="*/ 0 h 2075794"/>
              <a:gd name="connsiteX1" fmla="*/ 1927874 w 2076047"/>
              <a:gd name="connsiteY1" fmla="*/ 153000 h 2075794"/>
              <a:gd name="connsiteX2" fmla="*/ 1398979 w 2076047"/>
              <a:gd name="connsiteY2" fmla="*/ 2072491 h 2075794"/>
              <a:gd name="connsiteX3" fmla="*/ 8383 w 2076047"/>
              <a:gd name="connsiteY3" fmla="*/ 681895 h 2075794"/>
              <a:gd name="connsiteX4" fmla="*/ 1484508 w 2076047"/>
              <a:gd name="connsiteY4" fmla="*/ 0 h 207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6047" h="2075794">
                <a:moveTo>
                  <a:pt x="1484508" y="0"/>
                </a:moveTo>
                <a:cubicBezTo>
                  <a:pt x="1673893" y="82"/>
                  <a:pt x="1834194" y="44673"/>
                  <a:pt x="1927874" y="153000"/>
                </a:cubicBezTo>
                <a:cubicBezTo>
                  <a:pt x="2318570" y="735257"/>
                  <a:pt x="1864698" y="2006824"/>
                  <a:pt x="1398979" y="2072491"/>
                </a:cubicBezTo>
                <a:cubicBezTo>
                  <a:pt x="813283" y="2142649"/>
                  <a:pt x="-96896" y="1076154"/>
                  <a:pt x="8383" y="681895"/>
                </a:cubicBezTo>
                <a:cubicBezTo>
                  <a:pt x="86457" y="400095"/>
                  <a:pt x="916355" y="-245"/>
                  <a:pt x="1484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540000" rtlCol="0" anchor="t">
            <a:noAutofit/>
          </a:bodyPr>
          <a:lstStyle/>
          <a:p>
            <a:pPr algn="ctr" latinLnBrk="0">
              <a:defRPr/>
            </a:pPr>
            <a:r>
              <a:rPr lang="en-US" altLang="ko-KR" sz="1600" i="1" kern="0" dirty="0">
                <a:solidFill>
                  <a:srgbClr val="3D346B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500" kern="0" dirty="0">
                <a:solidFill>
                  <a:srgbClr val="3D346B"/>
                </a:solidFill>
              </a:rPr>
              <a:t>Enjoy your stylish business and campus life with BIZCAM</a:t>
            </a:r>
            <a:endParaRPr lang="ko-KR" altLang="en-US" sz="1200" dirty="0">
              <a:solidFill>
                <a:srgbClr val="3D346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8E257AB4-C606-0493-2968-01F7475D6514}"/>
              </a:ext>
            </a:extLst>
          </p:cNvPr>
          <p:cNvSpPr/>
          <p:nvPr/>
        </p:nvSpPr>
        <p:spPr>
          <a:xfrm>
            <a:off x="8206629" y="1338013"/>
            <a:ext cx="3255896" cy="96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46DF4CA1-366D-ADE8-C2E6-CABB2A0DC121}"/>
              </a:ext>
            </a:extLst>
          </p:cNvPr>
          <p:cNvSpPr/>
          <p:nvPr/>
        </p:nvSpPr>
        <p:spPr>
          <a:xfrm>
            <a:off x="8223505" y="2965439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2278E08D-CBE8-147C-90C2-3EBC3B456240}"/>
              </a:ext>
            </a:extLst>
          </p:cNvPr>
          <p:cNvSpPr/>
          <p:nvPr/>
        </p:nvSpPr>
        <p:spPr>
          <a:xfrm>
            <a:off x="4909932" y="5173340"/>
            <a:ext cx="3333003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10ED435A-4466-8BCE-FDF6-B0A0183DBA21}"/>
              </a:ext>
            </a:extLst>
          </p:cNvPr>
          <p:cNvSpPr/>
          <p:nvPr/>
        </p:nvSpPr>
        <p:spPr>
          <a:xfrm>
            <a:off x="1826500" y="2965439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06C092EC-C03F-0C60-AD01-E4F74D7CDE9A}"/>
              </a:ext>
            </a:extLst>
          </p:cNvPr>
          <p:cNvSpPr/>
          <p:nvPr/>
        </p:nvSpPr>
        <p:spPr>
          <a:xfrm>
            <a:off x="1114068" y="1330986"/>
            <a:ext cx="328039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2875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58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A7BFF6BE-4B51-A9E6-E705-58EF5EC68E07}"/>
              </a:ext>
            </a:extLst>
          </p:cNvPr>
          <p:cNvGrpSpPr/>
          <p:nvPr/>
        </p:nvGrpSpPr>
        <p:grpSpPr>
          <a:xfrm>
            <a:off x="203199" y="165099"/>
            <a:ext cx="11988801" cy="6477001"/>
            <a:chOff x="203199" y="165099"/>
            <a:chExt cx="11988801" cy="6477001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xmlns="" id="{E04B18A4-DB34-24A7-5AF5-AF2568EE3787}"/>
                </a:ext>
              </a:extLst>
            </p:cNvPr>
            <p:cNvSpPr/>
            <p:nvPr/>
          </p:nvSpPr>
          <p:spPr>
            <a:xfrm rot="16200000">
              <a:off x="2959100" y="-2590800"/>
              <a:ext cx="6477000" cy="11988800"/>
            </a:xfrm>
            <a:prstGeom prst="round2SameRect">
              <a:avLst>
                <a:gd name="adj1" fmla="val 2157"/>
                <a:gd name="adj2" fmla="val 0"/>
              </a:avLst>
            </a:prstGeom>
            <a:solidFill>
              <a:srgbClr val="328EFF"/>
            </a:solidFill>
            <a:ln>
              <a:noFill/>
            </a:ln>
            <a:effectLst>
              <a:outerShdw blurRad="190500" dist="889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xmlns="" id="{9D2FC200-4556-1BAC-2D76-65495120A61D}"/>
                </a:ext>
              </a:extLst>
            </p:cNvPr>
            <p:cNvSpPr/>
            <p:nvPr/>
          </p:nvSpPr>
          <p:spPr>
            <a:xfrm rot="16200000">
              <a:off x="-2803145" y="3171443"/>
              <a:ext cx="6477000" cy="464312"/>
            </a:xfrm>
            <a:prstGeom prst="round2SameRect">
              <a:avLst>
                <a:gd name="adj1" fmla="val 30436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srgbClr val="1467D8">
                  <a:alpha val="5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A8C02182-8A59-0EEA-0900-A7B59B3698F6}"/>
                </a:ext>
              </a:extLst>
            </p:cNvPr>
            <p:cNvGrpSpPr/>
            <p:nvPr/>
          </p:nvGrpSpPr>
          <p:grpSpPr>
            <a:xfrm>
              <a:off x="259915" y="405895"/>
              <a:ext cx="346891" cy="6047714"/>
              <a:chOff x="259915" y="405895"/>
              <a:chExt cx="346891" cy="6047714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xmlns="" id="{ECFE3C07-2746-E592-39A5-480E2B774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02" y="1551936"/>
                <a:ext cx="117118" cy="154560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xmlns="" id="{FE6F6242-4CE3-0AE9-98D2-B0CB5A792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061" y="981548"/>
                <a:ext cx="176601" cy="154561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6" name="Group 16">
                <a:extLst>
                  <a:ext uri="{FF2B5EF4-FFF2-40B4-BE49-F238E27FC236}">
                    <a16:creationId xmlns:a16="http://schemas.microsoft.com/office/drawing/2014/main" xmlns="" id="{F7D40964-5A3D-C428-7FF1-B8BB6B254F7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9227" y="2122323"/>
                <a:ext cx="168268" cy="193407"/>
                <a:chOff x="1039" y="1681"/>
                <a:chExt cx="1071" cy="1231"/>
              </a:xfrm>
              <a:solidFill>
                <a:srgbClr val="328EFF"/>
              </a:solidFill>
            </p:grpSpPr>
            <p:sp>
              <p:nvSpPr>
                <p:cNvPr id="35" name="Freeform 17">
                  <a:extLst>
                    <a:ext uri="{FF2B5EF4-FFF2-40B4-BE49-F238E27FC236}">
                      <a16:creationId xmlns:a16="http://schemas.microsoft.com/office/drawing/2014/main" xmlns="" id="{CEA2A862-505F-ACDE-606B-3DB5159FA1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6" name="Freeform 18">
                  <a:extLst>
                    <a:ext uri="{FF2B5EF4-FFF2-40B4-BE49-F238E27FC236}">
                      <a16:creationId xmlns:a16="http://schemas.microsoft.com/office/drawing/2014/main" xmlns="" id="{312761B3-B0B2-812C-2EF2-90BFB97C9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Freeform 19">
                  <a:extLst>
                    <a:ext uri="{FF2B5EF4-FFF2-40B4-BE49-F238E27FC236}">
                      <a16:creationId xmlns:a16="http://schemas.microsoft.com/office/drawing/2014/main" xmlns="" id="{28F90462-04D3-0854-0279-A58CA4C38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8" name="Freeform 20">
                  <a:extLst>
                    <a:ext uri="{FF2B5EF4-FFF2-40B4-BE49-F238E27FC236}">
                      <a16:creationId xmlns:a16="http://schemas.microsoft.com/office/drawing/2014/main" xmlns="" id="{C8BB3DB4-E5C7-71C8-BC47-5F5232E95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7" name="자유형 32">
                <a:extLst>
                  <a:ext uri="{FF2B5EF4-FFF2-40B4-BE49-F238E27FC236}">
                    <a16:creationId xmlns:a16="http://schemas.microsoft.com/office/drawing/2014/main" xmlns="" id="{3320E19A-942E-DBEE-979F-6872F014F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83" y="3882561"/>
                <a:ext cx="140756" cy="140756"/>
              </a:xfrm>
              <a:custGeom>
                <a:avLst/>
                <a:gdLst>
                  <a:gd name="connsiteX0" fmla="*/ 4509870 w 6502401"/>
                  <a:gd name="connsiteY0" fmla="*/ 1250950 h 6502400"/>
                  <a:gd name="connsiteX1" fmla="*/ 3460751 w 6502401"/>
                  <a:gd name="connsiteY1" fmla="*/ 2299449 h 6502400"/>
                  <a:gd name="connsiteX2" fmla="*/ 4204979 w 6502401"/>
                  <a:gd name="connsiteY2" fmla="*/ 3043238 h 6502400"/>
                  <a:gd name="connsiteX3" fmla="*/ 5253039 w 6502401"/>
                  <a:gd name="connsiteY3" fmla="*/ 1994739 h 6502400"/>
                  <a:gd name="connsiteX4" fmla="*/ 5487377 w 6502401"/>
                  <a:gd name="connsiteY4" fmla="*/ 0 h 6502400"/>
                  <a:gd name="connsiteX5" fmla="*/ 5557233 w 6502401"/>
                  <a:gd name="connsiteY5" fmla="*/ 0 h 6502400"/>
                  <a:gd name="connsiteX6" fmla="*/ 5626559 w 6502401"/>
                  <a:gd name="connsiteY6" fmla="*/ 6350 h 6502400"/>
                  <a:gd name="connsiteX7" fmla="*/ 5695356 w 6502401"/>
                  <a:gd name="connsiteY7" fmla="*/ 20108 h 6502400"/>
                  <a:gd name="connsiteX8" fmla="*/ 5763095 w 6502401"/>
                  <a:gd name="connsiteY8" fmla="*/ 39688 h 6502400"/>
                  <a:gd name="connsiteX9" fmla="*/ 5828717 w 6502401"/>
                  <a:gd name="connsiteY9" fmla="*/ 66675 h 6502400"/>
                  <a:gd name="connsiteX10" fmla="*/ 5891693 w 6502401"/>
                  <a:gd name="connsiteY10" fmla="*/ 100013 h 6502400"/>
                  <a:gd name="connsiteX11" fmla="*/ 5953081 w 6502401"/>
                  <a:gd name="connsiteY11" fmla="*/ 139700 h 6502400"/>
                  <a:gd name="connsiteX12" fmla="*/ 6010236 w 6502401"/>
                  <a:gd name="connsiteY12" fmla="*/ 186796 h 6502400"/>
                  <a:gd name="connsiteX13" fmla="*/ 6036697 w 6502401"/>
                  <a:gd name="connsiteY13" fmla="*/ 212725 h 6502400"/>
                  <a:gd name="connsiteX14" fmla="*/ 6289659 w 6502401"/>
                  <a:gd name="connsiteY14" fmla="*/ 465667 h 6502400"/>
                  <a:gd name="connsiteX15" fmla="*/ 6316649 w 6502401"/>
                  <a:gd name="connsiteY15" fmla="*/ 493183 h 6502400"/>
                  <a:gd name="connsiteX16" fmla="*/ 6362690 w 6502401"/>
                  <a:gd name="connsiteY16" fmla="*/ 550333 h 6502400"/>
                  <a:gd name="connsiteX17" fmla="*/ 6402381 w 6502401"/>
                  <a:gd name="connsiteY17" fmla="*/ 610658 h 6502400"/>
                  <a:gd name="connsiteX18" fmla="*/ 6436250 w 6502401"/>
                  <a:gd name="connsiteY18" fmla="*/ 674158 h 6502400"/>
                  <a:gd name="connsiteX19" fmla="*/ 6462711 w 6502401"/>
                  <a:gd name="connsiteY19" fmla="*/ 739246 h 6502400"/>
                  <a:gd name="connsiteX20" fmla="*/ 6482820 w 6502401"/>
                  <a:gd name="connsiteY20" fmla="*/ 807508 h 6502400"/>
                  <a:gd name="connsiteX21" fmla="*/ 6495522 w 6502401"/>
                  <a:gd name="connsiteY21" fmla="*/ 875771 h 6502400"/>
                  <a:gd name="connsiteX22" fmla="*/ 6502401 w 6502401"/>
                  <a:gd name="connsiteY22" fmla="*/ 946150 h 6502400"/>
                  <a:gd name="connsiteX23" fmla="*/ 6502401 w 6502401"/>
                  <a:gd name="connsiteY23" fmla="*/ 1015471 h 6502400"/>
                  <a:gd name="connsiteX24" fmla="*/ 6495522 w 6502401"/>
                  <a:gd name="connsiteY24" fmla="*/ 1085321 h 6502400"/>
                  <a:gd name="connsiteX25" fmla="*/ 6482820 w 6502401"/>
                  <a:gd name="connsiteY25" fmla="*/ 1154113 h 6502400"/>
                  <a:gd name="connsiteX26" fmla="*/ 6462711 w 6502401"/>
                  <a:gd name="connsiteY26" fmla="*/ 1221846 h 6502400"/>
                  <a:gd name="connsiteX27" fmla="*/ 6436250 w 6502401"/>
                  <a:gd name="connsiteY27" fmla="*/ 1287463 h 6502400"/>
                  <a:gd name="connsiteX28" fmla="*/ 6402381 w 6502401"/>
                  <a:gd name="connsiteY28" fmla="*/ 1350963 h 6502400"/>
                  <a:gd name="connsiteX29" fmla="*/ 6362690 w 6502401"/>
                  <a:gd name="connsiteY29" fmla="*/ 1410759 h 6502400"/>
                  <a:gd name="connsiteX30" fmla="*/ 6316649 w 6502401"/>
                  <a:gd name="connsiteY30" fmla="*/ 1467909 h 6502400"/>
                  <a:gd name="connsiteX31" fmla="*/ 6289659 w 6502401"/>
                  <a:gd name="connsiteY31" fmla="*/ 1495425 h 6502400"/>
                  <a:gd name="connsiteX32" fmla="*/ 5791143 w 6502401"/>
                  <a:gd name="connsiteY32" fmla="*/ 1993900 h 6502400"/>
                  <a:gd name="connsiteX33" fmla="*/ 6036697 w 6502401"/>
                  <a:gd name="connsiteY33" fmla="*/ 2239433 h 6502400"/>
                  <a:gd name="connsiteX34" fmla="*/ 6050456 w 6502401"/>
                  <a:gd name="connsiteY34" fmla="*/ 2253192 h 6502400"/>
                  <a:gd name="connsiteX35" fmla="*/ 6071095 w 6502401"/>
                  <a:gd name="connsiteY35" fmla="*/ 2284942 h 6502400"/>
                  <a:gd name="connsiteX36" fmla="*/ 6084855 w 6502401"/>
                  <a:gd name="connsiteY36" fmla="*/ 2319338 h 6502400"/>
                  <a:gd name="connsiteX37" fmla="*/ 6092264 w 6502401"/>
                  <a:gd name="connsiteY37" fmla="*/ 2355321 h 6502400"/>
                  <a:gd name="connsiteX38" fmla="*/ 6092264 w 6502401"/>
                  <a:gd name="connsiteY38" fmla="*/ 2391833 h 6502400"/>
                  <a:gd name="connsiteX39" fmla="*/ 6084855 w 6502401"/>
                  <a:gd name="connsiteY39" fmla="*/ 2428346 h 6502400"/>
                  <a:gd name="connsiteX40" fmla="*/ 6071095 w 6502401"/>
                  <a:gd name="connsiteY40" fmla="*/ 2462742 h 6502400"/>
                  <a:gd name="connsiteX41" fmla="*/ 6050456 w 6502401"/>
                  <a:gd name="connsiteY41" fmla="*/ 2493963 h 6502400"/>
                  <a:gd name="connsiteX42" fmla="*/ 6036697 w 6502401"/>
                  <a:gd name="connsiteY42" fmla="*/ 2508250 h 6502400"/>
                  <a:gd name="connsiteX43" fmla="*/ 6022408 w 6502401"/>
                  <a:gd name="connsiteY43" fmla="*/ 2522008 h 6502400"/>
                  <a:gd name="connsiteX44" fmla="*/ 5991185 w 6502401"/>
                  <a:gd name="connsiteY44" fmla="*/ 2542646 h 6502400"/>
                  <a:gd name="connsiteX45" fmla="*/ 5956786 w 6502401"/>
                  <a:gd name="connsiteY45" fmla="*/ 2556933 h 6502400"/>
                  <a:gd name="connsiteX46" fmla="*/ 5920270 w 6502401"/>
                  <a:gd name="connsiteY46" fmla="*/ 2563813 h 6502400"/>
                  <a:gd name="connsiteX47" fmla="*/ 5883755 w 6502401"/>
                  <a:gd name="connsiteY47" fmla="*/ 2563813 h 6502400"/>
                  <a:gd name="connsiteX48" fmla="*/ 5847769 w 6502401"/>
                  <a:gd name="connsiteY48" fmla="*/ 2556933 h 6502400"/>
                  <a:gd name="connsiteX49" fmla="*/ 5813370 w 6502401"/>
                  <a:gd name="connsiteY49" fmla="*/ 2542646 h 6502400"/>
                  <a:gd name="connsiteX50" fmla="*/ 5781617 w 6502401"/>
                  <a:gd name="connsiteY50" fmla="*/ 2522008 h 6502400"/>
                  <a:gd name="connsiteX51" fmla="*/ 5767858 w 6502401"/>
                  <a:gd name="connsiteY51" fmla="*/ 2508250 h 6502400"/>
                  <a:gd name="connsiteX52" fmla="*/ 5522305 w 6502401"/>
                  <a:gd name="connsiteY52" fmla="*/ 2263775 h 6502400"/>
                  <a:gd name="connsiteX53" fmla="*/ 3771678 w 6502401"/>
                  <a:gd name="connsiteY53" fmla="*/ 4014258 h 6502400"/>
                  <a:gd name="connsiteX54" fmla="*/ 2034283 w 6502401"/>
                  <a:gd name="connsiteY54" fmla="*/ 5750454 h 6502400"/>
                  <a:gd name="connsiteX55" fmla="*/ 2004118 w 6502401"/>
                  <a:gd name="connsiteY55" fmla="*/ 5780088 h 6502400"/>
                  <a:gd name="connsiteX56" fmla="*/ 1936908 w 6502401"/>
                  <a:gd name="connsiteY56" fmla="*/ 5832475 h 6502400"/>
                  <a:gd name="connsiteX57" fmla="*/ 1865465 w 6502401"/>
                  <a:gd name="connsiteY57" fmla="*/ 5876925 h 6502400"/>
                  <a:gd name="connsiteX58" fmla="*/ 1789259 w 6502401"/>
                  <a:gd name="connsiteY58" fmla="*/ 5911850 h 6502400"/>
                  <a:gd name="connsiteX59" fmla="*/ 1709877 w 6502401"/>
                  <a:gd name="connsiteY59" fmla="*/ 5938838 h 6502400"/>
                  <a:gd name="connsiteX60" fmla="*/ 1627320 w 6502401"/>
                  <a:gd name="connsiteY60" fmla="*/ 5955242 h 6502400"/>
                  <a:gd name="connsiteX61" fmla="*/ 1543705 w 6502401"/>
                  <a:gd name="connsiteY61" fmla="*/ 5963709 h 6502400"/>
                  <a:gd name="connsiteX62" fmla="*/ 1459032 w 6502401"/>
                  <a:gd name="connsiteY62" fmla="*/ 5961592 h 6502400"/>
                  <a:gd name="connsiteX63" fmla="*/ 1417224 w 6502401"/>
                  <a:gd name="connsiteY63" fmla="*/ 5956300 h 6502400"/>
                  <a:gd name="connsiteX64" fmla="*/ 890660 w 6502401"/>
                  <a:gd name="connsiteY64" fmla="*/ 5881688 h 6502400"/>
                  <a:gd name="connsiteX65" fmla="*/ 324935 w 6502401"/>
                  <a:gd name="connsiteY65" fmla="*/ 6446838 h 6502400"/>
                  <a:gd name="connsiteX66" fmla="*/ 310646 w 6502401"/>
                  <a:gd name="connsiteY66" fmla="*/ 6460596 h 6502400"/>
                  <a:gd name="connsiteX67" fmla="*/ 278364 w 6502401"/>
                  <a:gd name="connsiteY67" fmla="*/ 6481234 h 6502400"/>
                  <a:gd name="connsiteX68" fmla="*/ 243966 w 6502401"/>
                  <a:gd name="connsiteY68" fmla="*/ 6494992 h 6502400"/>
                  <a:gd name="connsiteX69" fmla="*/ 208509 w 6502401"/>
                  <a:gd name="connsiteY69" fmla="*/ 6502400 h 6502400"/>
                  <a:gd name="connsiteX70" fmla="*/ 171464 w 6502401"/>
                  <a:gd name="connsiteY70" fmla="*/ 6502400 h 6502400"/>
                  <a:gd name="connsiteX71" fmla="*/ 136007 w 6502401"/>
                  <a:gd name="connsiteY71" fmla="*/ 6494992 h 6502400"/>
                  <a:gd name="connsiteX72" fmla="*/ 101608 w 6502401"/>
                  <a:gd name="connsiteY72" fmla="*/ 6481234 h 6502400"/>
                  <a:gd name="connsiteX73" fmla="*/ 69856 w 6502401"/>
                  <a:gd name="connsiteY73" fmla="*/ 6460596 h 6502400"/>
                  <a:gd name="connsiteX74" fmla="*/ 55038 w 6502401"/>
                  <a:gd name="connsiteY74" fmla="*/ 6446838 h 6502400"/>
                  <a:gd name="connsiteX75" fmla="*/ 42337 w 6502401"/>
                  <a:gd name="connsiteY75" fmla="*/ 6432550 h 6502400"/>
                  <a:gd name="connsiteX76" fmla="*/ 20639 w 6502401"/>
                  <a:gd name="connsiteY76" fmla="*/ 6401329 h 6502400"/>
                  <a:gd name="connsiteX77" fmla="*/ 6880 w 6502401"/>
                  <a:gd name="connsiteY77" fmla="*/ 6366934 h 6502400"/>
                  <a:gd name="connsiteX78" fmla="*/ 0 w 6502401"/>
                  <a:gd name="connsiteY78" fmla="*/ 6330421 h 6502400"/>
                  <a:gd name="connsiteX79" fmla="*/ 0 w 6502401"/>
                  <a:gd name="connsiteY79" fmla="*/ 6293909 h 6502400"/>
                  <a:gd name="connsiteX80" fmla="*/ 6880 w 6502401"/>
                  <a:gd name="connsiteY80" fmla="*/ 6257925 h 6502400"/>
                  <a:gd name="connsiteX81" fmla="*/ 20639 w 6502401"/>
                  <a:gd name="connsiteY81" fmla="*/ 6223529 h 6502400"/>
                  <a:gd name="connsiteX82" fmla="*/ 42337 w 6502401"/>
                  <a:gd name="connsiteY82" fmla="*/ 6191779 h 6502400"/>
                  <a:gd name="connsiteX83" fmla="*/ 55038 w 6502401"/>
                  <a:gd name="connsiteY83" fmla="*/ 6178021 h 6502400"/>
                  <a:gd name="connsiteX84" fmla="*/ 621292 w 6502401"/>
                  <a:gd name="connsiteY84" fmla="*/ 5611813 h 6502400"/>
                  <a:gd name="connsiteX85" fmla="*/ 546145 w 6502401"/>
                  <a:gd name="connsiteY85" fmla="*/ 5085821 h 6502400"/>
                  <a:gd name="connsiteX86" fmla="*/ 540853 w 6502401"/>
                  <a:gd name="connsiteY86" fmla="*/ 5042959 h 6502400"/>
                  <a:gd name="connsiteX87" fmla="*/ 539265 w 6502401"/>
                  <a:gd name="connsiteY87" fmla="*/ 4958821 h 6502400"/>
                  <a:gd name="connsiteX88" fmla="*/ 546674 w 6502401"/>
                  <a:gd name="connsiteY88" fmla="*/ 4874684 h 6502400"/>
                  <a:gd name="connsiteX89" fmla="*/ 564138 w 6502401"/>
                  <a:gd name="connsiteY89" fmla="*/ 4792663 h 6502400"/>
                  <a:gd name="connsiteX90" fmla="*/ 590069 w 6502401"/>
                  <a:gd name="connsiteY90" fmla="*/ 4713288 h 6502400"/>
                  <a:gd name="connsiteX91" fmla="*/ 626055 w 6502401"/>
                  <a:gd name="connsiteY91" fmla="*/ 4637088 h 6502400"/>
                  <a:gd name="connsiteX92" fmla="*/ 669980 w 6502401"/>
                  <a:gd name="connsiteY92" fmla="*/ 4565121 h 6502400"/>
                  <a:gd name="connsiteX93" fmla="*/ 721842 w 6502401"/>
                  <a:gd name="connsiteY93" fmla="*/ 4498975 h 6502400"/>
                  <a:gd name="connsiteX94" fmla="*/ 752007 w 6502401"/>
                  <a:gd name="connsiteY94" fmla="*/ 4467754 h 6502400"/>
                  <a:gd name="connsiteX95" fmla="*/ 2468235 w 6502401"/>
                  <a:gd name="connsiteY95" fmla="*/ 2752196 h 6502400"/>
                  <a:gd name="connsiteX96" fmla="*/ 4239500 w 6502401"/>
                  <a:gd name="connsiteY96" fmla="*/ 981075 h 6502400"/>
                  <a:gd name="connsiteX97" fmla="*/ 3993947 w 6502401"/>
                  <a:gd name="connsiteY97" fmla="*/ 735542 h 6502400"/>
                  <a:gd name="connsiteX98" fmla="*/ 3981246 w 6502401"/>
                  <a:gd name="connsiteY98" fmla="*/ 721254 h 6502400"/>
                  <a:gd name="connsiteX99" fmla="*/ 3959548 w 6502401"/>
                  <a:gd name="connsiteY99" fmla="*/ 688975 h 6502400"/>
                  <a:gd name="connsiteX100" fmla="*/ 3945789 w 6502401"/>
                  <a:gd name="connsiteY100" fmla="*/ 655108 h 6502400"/>
                  <a:gd name="connsiteX101" fmla="*/ 3939438 w 6502401"/>
                  <a:gd name="connsiteY101" fmla="*/ 619125 h 6502400"/>
                  <a:gd name="connsiteX102" fmla="*/ 3939438 w 6502401"/>
                  <a:gd name="connsiteY102" fmla="*/ 582613 h 6502400"/>
                  <a:gd name="connsiteX103" fmla="*/ 3945789 w 6502401"/>
                  <a:gd name="connsiteY103" fmla="*/ 546629 h 6502400"/>
                  <a:gd name="connsiteX104" fmla="*/ 3959548 w 6502401"/>
                  <a:gd name="connsiteY104" fmla="*/ 512233 h 6502400"/>
                  <a:gd name="connsiteX105" fmla="*/ 3981246 w 6502401"/>
                  <a:gd name="connsiteY105" fmla="*/ 480483 h 6502400"/>
                  <a:gd name="connsiteX106" fmla="*/ 3993947 w 6502401"/>
                  <a:gd name="connsiteY106" fmla="*/ 465667 h 6502400"/>
                  <a:gd name="connsiteX107" fmla="*/ 4008764 w 6502401"/>
                  <a:gd name="connsiteY107" fmla="*/ 452967 h 6502400"/>
                  <a:gd name="connsiteX108" fmla="*/ 4039988 w 6502401"/>
                  <a:gd name="connsiteY108" fmla="*/ 431800 h 6502400"/>
                  <a:gd name="connsiteX109" fmla="*/ 4074916 w 6502401"/>
                  <a:gd name="connsiteY109" fmla="*/ 418042 h 6502400"/>
                  <a:gd name="connsiteX110" fmla="*/ 4110902 w 6502401"/>
                  <a:gd name="connsiteY110" fmla="*/ 411163 h 6502400"/>
                  <a:gd name="connsiteX111" fmla="*/ 4147417 w 6502401"/>
                  <a:gd name="connsiteY111" fmla="*/ 411163 h 6502400"/>
                  <a:gd name="connsiteX112" fmla="*/ 4182875 w 6502401"/>
                  <a:gd name="connsiteY112" fmla="*/ 418042 h 6502400"/>
                  <a:gd name="connsiteX113" fmla="*/ 4217273 w 6502401"/>
                  <a:gd name="connsiteY113" fmla="*/ 431800 h 6502400"/>
                  <a:gd name="connsiteX114" fmla="*/ 4249555 w 6502401"/>
                  <a:gd name="connsiteY114" fmla="*/ 452967 h 6502400"/>
                  <a:gd name="connsiteX115" fmla="*/ 4263844 w 6502401"/>
                  <a:gd name="connsiteY115" fmla="*/ 465667 h 6502400"/>
                  <a:gd name="connsiteX116" fmla="*/ 4508339 w 6502401"/>
                  <a:gd name="connsiteY116" fmla="*/ 711200 h 6502400"/>
                  <a:gd name="connsiteX117" fmla="*/ 5007913 w 6502401"/>
                  <a:gd name="connsiteY117" fmla="*/ 212725 h 6502400"/>
                  <a:gd name="connsiteX118" fmla="*/ 5034373 w 6502401"/>
                  <a:gd name="connsiteY118" fmla="*/ 186796 h 6502400"/>
                  <a:gd name="connsiteX119" fmla="*/ 5091528 w 6502401"/>
                  <a:gd name="connsiteY119" fmla="*/ 139700 h 6502400"/>
                  <a:gd name="connsiteX120" fmla="*/ 5152387 w 6502401"/>
                  <a:gd name="connsiteY120" fmla="*/ 100013 h 6502400"/>
                  <a:gd name="connsiteX121" fmla="*/ 5215892 w 6502401"/>
                  <a:gd name="connsiteY121" fmla="*/ 66675 h 6502400"/>
                  <a:gd name="connsiteX122" fmla="*/ 5281514 w 6502401"/>
                  <a:gd name="connsiteY122" fmla="*/ 39688 h 6502400"/>
                  <a:gd name="connsiteX123" fmla="*/ 5348195 w 6502401"/>
                  <a:gd name="connsiteY123" fmla="*/ 20108 h 6502400"/>
                  <a:gd name="connsiteX124" fmla="*/ 5418050 w 6502401"/>
                  <a:gd name="connsiteY124" fmla="*/ 6350 h 650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6502401" h="6502400">
                    <a:moveTo>
                      <a:pt x="4509870" y="1250950"/>
                    </a:moveTo>
                    <a:lnTo>
                      <a:pt x="3460751" y="2299449"/>
                    </a:lnTo>
                    <a:lnTo>
                      <a:pt x="4204979" y="3043238"/>
                    </a:lnTo>
                    <a:lnTo>
                      <a:pt x="5253039" y="1994739"/>
                    </a:lnTo>
                    <a:close/>
                    <a:moveTo>
                      <a:pt x="5487377" y="0"/>
                    </a:moveTo>
                    <a:lnTo>
                      <a:pt x="5557233" y="0"/>
                    </a:lnTo>
                    <a:lnTo>
                      <a:pt x="5626559" y="6350"/>
                    </a:lnTo>
                    <a:lnTo>
                      <a:pt x="5695356" y="20108"/>
                    </a:lnTo>
                    <a:lnTo>
                      <a:pt x="5763095" y="39688"/>
                    </a:lnTo>
                    <a:lnTo>
                      <a:pt x="5828717" y="66675"/>
                    </a:lnTo>
                    <a:lnTo>
                      <a:pt x="5891693" y="100013"/>
                    </a:lnTo>
                    <a:lnTo>
                      <a:pt x="5953081" y="139700"/>
                    </a:lnTo>
                    <a:lnTo>
                      <a:pt x="6010236" y="186796"/>
                    </a:lnTo>
                    <a:lnTo>
                      <a:pt x="6036697" y="212725"/>
                    </a:lnTo>
                    <a:lnTo>
                      <a:pt x="6289659" y="465667"/>
                    </a:lnTo>
                    <a:lnTo>
                      <a:pt x="6316649" y="493183"/>
                    </a:lnTo>
                    <a:lnTo>
                      <a:pt x="6362690" y="550333"/>
                    </a:lnTo>
                    <a:lnTo>
                      <a:pt x="6402381" y="610658"/>
                    </a:lnTo>
                    <a:lnTo>
                      <a:pt x="6436250" y="674158"/>
                    </a:lnTo>
                    <a:lnTo>
                      <a:pt x="6462711" y="739246"/>
                    </a:lnTo>
                    <a:lnTo>
                      <a:pt x="6482820" y="807508"/>
                    </a:lnTo>
                    <a:lnTo>
                      <a:pt x="6495522" y="875771"/>
                    </a:lnTo>
                    <a:lnTo>
                      <a:pt x="6502401" y="946150"/>
                    </a:lnTo>
                    <a:lnTo>
                      <a:pt x="6502401" y="1015471"/>
                    </a:lnTo>
                    <a:lnTo>
                      <a:pt x="6495522" y="1085321"/>
                    </a:lnTo>
                    <a:lnTo>
                      <a:pt x="6482820" y="1154113"/>
                    </a:lnTo>
                    <a:lnTo>
                      <a:pt x="6462711" y="1221846"/>
                    </a:lnTo>
                    <a:lnTo>
                      <a:pt x="6436250" y="1287463"/>
                    </a:lnTo>
                    <a:lnTo>
                      <a:pt x="6402381" y="1350963"/>
                    </a:lnTo>
                    <a:lnTo>
                      <a:pt x="6362690" y="1410759"/>
                    </a:lnTo>
                    <a:lnTo>
                      <a:pt x="6316649" y="1467909"/>
                    </a:lnTo>
                    <a:lnTo>
                      <a:pt x="6289659" y="1495425"/>
                    </a:lnTo>
                    <a:lnTo>
                      <a:pt x="5791143" y="1993900"/>
                    </a:lnTo>
                    <a:lnTo>
                      <a:pt x="6036697" y="2239433"/>
                    </a:lnTo>
                    <a:lnTo>
                      <a:pt x="6050456" y="2253192"/>
                    </a:lnTo>
                    <a:lnTo>
                      <a:pt x="6071095" y="2284942"/>
                    </a:lnTo>
                    <a:lnTo>
                      <a:pt x="6084855" y="2319338"/>
                    </a:lnTo>
                    <a:lnTo>
                      <a:pt x="6092264" y="2355321"/>
                    </a:lnTo>
                    <a:lnTo>
                      <a:pt x="6092264" y="2391833"/>
                    </a:lnTo>
                    <a:lnTo>
                      <a:pt x="6084855" y="2428346"/>
                    </a:lnTo>
                    <a:lnTo>
                      <a:pt x="6071095" y="2462742"/>
                    </a:lnTo>
                    <a:lnTo>
                      <a:pt x="6050456" y="2493963"/>
                    </a:lnTo>
                    <a:lnTo>
                      <a:pt x="6036697" y="2508250"/>
                    </a:lnTo>
                    <a:lnTo>
                      <a:pt x="6022408" y="2522008"/>
                    </a:lnTo>
                    <a:lnTo>
                      <a:pt x="5991185" y="2542646"/>
                    </a:lnTo>
                    <a:lnTo>
                      <a:pt x="5956786" y="2556933"/>
                    </a:lnTo>
                    <a:lnTo>
                      <a:pt x="5920270" y="2563813"/>
                    </a:lnTo>
                    <a:lnTo>
                      <a:pt x="5883755" y="2563813"/>
                    </a:lnTo>
                    <a:lnTo>
                      <a:pt x="5847769" y="2556933"/>
                    </a:lnTo>
                    <a:lnTo>
                      <a:pt x="5813370" y="2542646"/>
                    </a:lnTo>
                    <a:lnTo>
                      <a:pt x="5781617" y="2522008"/>
                    </a:lnTo>
                    <a:lnTo>
                      <a:pt x="5767858" y="2508250"/>
                    </a:lnTo>
                    <a:lnTo>
                      <a:pt x="5522305" y="2263775"/>
                    </a:lnTo>
                    <a:lnTo>
                      <a:pt x="3771678" y="4014258"/>
                    </a:lnTo>
                    <a:lnTo>
                      <a:pt x="2034283" y="5750454"/>
                    </a:lnTo>
                    <a:lnTo>
                      <a:pt x="2004118" y="5780088"/>
                    </a:lnTo>
                    <a:lnTo>
                      <a:pt x="1936908" y="5832475"/>
                    </a:lnTo>
                    <a:lnTo>
                      <a:pt x="1865465" y="5876925"/>
                    </a:lnTo>
                    <a:lnTo>
                      <a:pt x="1789259" y="5911850"/>
                    </a:lnTo>
                    <a:lnTo>
                      <a:pt x="1709877" y="5938838"/>
                    </a:lnTo>
                    <a:lnTo>
                      <a:pt x="1627320" y="5955242"/>
                    </a:lnTo>
                    <a:lnTo>
                      <a:pt x="1543705" y="5963709"/>
                    </a:lnTo>
                    <a:lnTo>
                      <a:pt x="1459032" y="5961592"/>
                    </a:lnTo>
                    <a:lnTo>
                      <a:pt x="1417224" y="5956300"/>
                    </a:lnTo>
                    <a:lnTo>
                      <a:pt x="890660" y="5881688"/>
                    </a:lnTo>
                    <a:lnTo>
                      <a:pt x="324935" y="6446838"/>
                    </a:lnTo>
                    <a:lnTo>
                      <a:pt x="310646" y="6460596"/>
                    </a:lnTo>
                    <a:lnTo>
                      <a:pt x="278364" y="6481234"/>
                    </a:lnTo>
                    <a:lnTo>
                      <a:pt x="243966" y="6494992"/>
                    </a:lnTo>
                    <a:lnTo>
                      <a:pt x="208509" y="6502400"/>
                    </a:lnTo>
                    <a:lnTo>
                      <a:pt x="171464" y="6502400"/>
                    </a:lnTo>
                    <a:lnTo>
                      <a:pt x="136007" y="6494992"/>
                    </a:lnTo>
                    <a:lnTo>
                      <a:pt x="101608" y="6481234"/>
                    </a:lnTo>
                    <a:lnTo>
                      <a:pt x="69856" y="6460596"/>
                    </a:lnTo>
                    <a:lnTo>
                      <a:pt x="55038" y="6446838"/>
                    </a:lnTo>
                    <a:lnTo>
                      <a:pt x="42337" y="6432550"/>
                    </a:lnTo>
                    <a:lnTo>
                      <a:pt x="20639" y="6401329"/>
                    </a:lnTo>
                    <a:lnTo>
                      <a:pt x="6880" y="6366934"/>
                    </a:lnTo>
                    <a:lnTo>
                      <a:pt x="0" y="6330421"/>
                    </a:lnTo>
                    <a:lnTo>
                      <a:pt x="0" y="6293909"/>
                    </a:lnTo>
                    <a:lnTo>
                      <a:pt x="6880" y="6257925"/>
                    </a:lnTo>
                    <a:lnTo>
                      <a:pt x="20639" y="6223529"/>
                    </a:lnTo>
                    <a:lnTo>
                      <a:pt x="42337" y="6191779"/>
                    </a:lnTo>
                    <a:lnTo>
                      <a:pt x="55038" y="6178021"/>
                    </a:lnTo>
                    <a:lnTo>
                      <a:pt x="621292" y="5611813"/>
                    </a:lnTo>
                    <a:lnTo>
                      <a:pt x="546145" y="5085821"/>
                    </a:lnTo>
                    <a:lnTo>
                      <a:pt x="540853" y="5042959"/>
                    </a:lnTo>
                    <a:lnTo>
                      <a:pt x="539265" y="4958821"/>
                    </a:lnTo>
                    <a:lnTo>
                      <a:pt x="546674" y="4874684"/>
                    </a:lnTo>
                    <a:lnTo>
                      <a:pt x="564138" y="4792663"/>
                    </a:lnTo>
                    <a:lnTo>
                      <a:pt x="590069" y="4713288"/>
                    </a:lnTo>
                    <a:lnTo>
                      <a:pt x="626055" y="4637088"/>
                    </a:lnTo>
                    <a:lnTo>
                      <a:pt x="669980" y="4565121"/>
                    </a:lnTo>
                    <a:lnTo>
                      <a:pt x="721842" y="4498975"/>
                    </a:lnTo>
                    <a:lnTo>
                      <a:pt x="752007" y="4467754"/>
                    </a:lnTo>
                    <a:lnTo>
                      <a:pt x="2468235" y="2752196"/>
                    </a:lnTo>
                    <a:lnTo>
                      <a:pt x="4239500" y="981075"/>
                    </a:lnTo>
                    <a:lnTo>
                      <a:pt x="3993947" y="735542"/>
                    </a:lnTo>
                    <a:lnTo>
                      <a:pt x="3981246" y="721254"/>
                    </a:lnTo>
                    <a:lnTo>
                      <a:pt x="3959548" y="688975"/>
                    </a:lnTo>
                    <a:lnTo>
                      <a:pt x="3945789" y="655108"/>
                    </a:lnTo>
                    <a:lnTo>
                      <a:pt x="3939438" y="619125"/>
                    </a:lnTo>
                    <a:lnTo>
                      <a:pt x="3939438" y="582613"/>
                    </a:lnTo>
                    <a:lnTo>
                      <a:pt x="3945789" y="546629"/>
                    </a:lnTo>
                    <a:lnTo>
                      <a:pt x="3959548" y="512233"/>
                    </a:lnTo>
                    <a:lnTo>
                      <a:pt x="3981246" y="480483"/>
                    </a:lnTo>
                    <a:lnTo>
                      <a:pt x="3993947" y="465667"/>
                    </a:lnTo>
                    <a:lnTo>
                      <a:pt x="4008764" y="452967"/>
                    </a:lnTo>
                    <a:lnTo>
                      <a:pt x="4039988" y="431800"/>
                    </a:lnTo>
                    <a:lnTo>
                      <a:pt x="4074916" y="418042"/>
                    </a:lnTo>
                    <a:lnTo>
                      <a:pt x="4110902" y="411163"/>
                    </a:lnTo>
                    <a:lnTo>
                      <a:pt x="4147417" y="411163"/>
                    </a:lnTo>
                    <a:lnTo>
                      <a:pt x="4182875" y="418042"/>
                    </a:lnTo>
                    <a:lnTo>
                      <a:pt x="4217273" y="431800"/>
                    </a:lnTo>
                    <a:lnTo>
                      <a:pt x="4249555" y="452967"/>
                    </a:lnTo>
                    <a:lnTo>
                      <a:pt x="4263844" y="465667"/>
                    </a:lnTo>
                    <a:lnTo>
                      <a:pt x="4508339" y="711200"/>
                    </a:lnTo>
                    <a:lnTo>
                      <a:pt x="5007913" y="212725"/>
                    </a:lnTo>
                    <a:lnTo>
                      <a:pt x="5034373" y="186796"/>
                    </a:lnTo>
                    <a:lnTo>
                      <a:pt x="5091528" y="139700"/>
                    </a:lnTo>
                    <a:lnTo>
                      <a:pt x="5152387" y="100013"/>
                    </a:lnTo>
                    <a:lnTo>
                      <a:pt x="5215892" y="66675"/>
                    </a:lnTo>
                    <a:lnTo>
                      <a:pt x="5281514" y="39688"/>
                    </a:lnTo>
                    <a:lnTo>
                      <a:pt x="5348195" y="20108"/>
                    </a:lnTo>
                    <a:lnTo>
                      <a:pt x="5418050" y="6350"/>
                    </a:lnTo>
                    <a:close/>
                  </a:path>
                </a:pathLst>
              </a:custGeom>
              <a:solidFill>
                <a:srgbClr val="328E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8" name="Group 36">
                <a:extLst>
                  <a:ext uri="{FF2B5EF4-FFF2-40B4-BE49-F238E27FC236}">
                    <a16:creationId xmlns:a16="http://schemas.microsoft.com/office/drawing/2014/main" xmlns="" id="{F771F5E8-1D9F-6458-8D10-17FC4716C9A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5787" y="2731557"/>
                <a:ext cx="75149" cy="194135"/>
                <a:chOff x="2375" y="2182"/>
                <a:chExt cx="144" cy="372"/>
              </a:xfrm>
              <a:solidFill>
                <a:srgbClr val="328EFF"/>
              </a:solidFill>
            </p:grpSpPr>
            <p:sp>
              <p:nvSpPr>
                <p:cNvPr id="30" name="Freeform 37">
                  <a:extLst>
                    <a:ext uri="{FF2B5EF4-FFF2-40B4-BE49-F238E27FC236}">
                      <a16:creationId xmlns:a16="http://schemas.microsoft.com/office/drawing/2014/main" xmlns="" id="{CEB2814B-816D-0FE9-8D32-0B4F8127E8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9" y="2182"/>
                  <a:ext cx="99" cy="210"/>
                </a:xfrm>
                <a:custGeom>
                  <a:avLst/>
                  <a:gdLst>
                    <a:gd name="T0" fmla="*/ 0 w 296"/>
                    <a:gd name="T1" fmla="*/ 631 h 631"/>
                    <a:gd name="T2" fmla="*/ 296 w 296"/>
                    <a:gd name="T3" fmla="*/ 631 h 631"/>
                    <a:gd name="T4" fmla="*/ 270 w 296"/>
                    <a:gd name="T5" fmla="*/ 612 h 631"/>
                    <a:gd name="T6" fmla="*/ 232 w 296"/>
                    <a:gd name="T7" fmla="*/ 568 h 631"/>
                    <a:gd name="T8" fmla="*/ 209 w 296"/>
                    <a:gd name="T9" fmla="*/ 517 h 631"/>
                    <a:gd name="T10" fmla="*/ 199 w 296"/>
                    <a:gd name="T11" fmla="*/ 467 h 631"/>
                    <a:gd name="T12" fmla="*/ 198 w 296"/>
                    <a:gd name="T13" fmla="*/ 442 h 631"/>
                    <a:gd name="T14" fmla="*/ 200 w 296"/>
                    <a:gd name="T15" fmla="*/ 370 h 631"/>
                    <a:gd name="T16" fmla="*/ 208 w 296"/>
                    <a:gd name="T17" fmla="*/ 279 h 631"/>
                    <a:gd name="T18" fmla="*/ 213 w 296"/>
                    <a:gd name="T19" fmla="*/ 207 h 631"/>
                    <a:gd name="T20" fmla="*/ 215 w 296"/>
                    <a:gd name="T21" fmla="*/ 157 h 631"/>
                    <a:gd name="T22" fmla="*/ 215 w 296"/>
                    <a:gd name="T23" fmla="*/ 132 h 631"/>
                    <a:gd name="T24" fmla="*/ 205 w 296"/>
                    <a:gd name="T25" fmla="*/ 79 h 631"/>
                    <a:gd name="T26" fmla="*/ 189 w 296"/>
                    <a:gd name="T27" fmla="*/ 31 h 631"/>
                    <a:gd name="T28" fmla="*/ 172 w 296"/>
                    <a:gd name="T29" fmla="*/ 8 h 631"/>
                    <a:gd name="T30" fmla="*/ 159 w 296"/>
                    <a:gd name="T31" fmla="*/ 0 h 631"/>
                    <a:gd name="T32" fmla="*/ 151 w 296"/>
                    <a:gd name="T33" fmla="*/ 0 h 631"/>
                    <a:gd name="T34" fmla="*/ 138 w 296"/>
                    <a:gd name="T35" fmla="*/ 1 h 631"/>
                    <a:gd name="T36" fmla="*/ 127 w 296"/>
                    <a:gd name="T37" fmla="*/ 11 h 631"/>
                    <a:gd name="T38" fmla="*/ 114 w 296"/>
                    <a:gd name="T39" fmla="*/ 27 h 631"/>
                    <a:gd name="T40" fmla="*/ 98 w 296"/>
                    <a:gd name="T41" fmla="*/ 75 h 631"/>
                    <a:gd name="T42" fmla="*/ 89 w 296"/>
                    <a:gd name="T43" fmla="*/ 145 h 631"/>
                    <a:gd name="T44" fmla="*/ 89 w 296"/>
                    <a:gd name="T45" fmla="*/ 160 h 631"/>
                    <a:gd name="T46" fmla="*/ 92 w 296"/>
                    <a:gd name="T47" fmla="*/ 253 h 631"/>
                    <a:gd name="T48" fmla="*/ 101 w 296"/>
                    <a:gd name="T49" fmla="*/ 310 h 631"/>
                    <a:gd name="T50" fmla="*/ 105 w 296"/>
                    <a:gd name="T51" fmla="*/ 337 h 631"/>
                    <a:gd name="T52" fmla="*/ 111 w 296"/>
                    <a:gd name="T53" fmla="*/ 400 h 631"/>
                    <a:gd name="T54" fmla="*/ 109 w 296"/>
                    <a:gd name="T55" fmla="*/ 442 h 631"/>
                    <a:gd name="T56" fmla="*/ 105 w 296"/>
                    <a:gd name="T57" fmla="*/ 480 h 631"/>
                    <a:gd name="T58" fmla="*/ 83 w 296"/>
                    <a:gd name="T59" fmla="*/ 542 h 631"/>
                    <a:gd name="T60" fmla="*/ 50 w 296"/>
                    <a:gd name="T61" fmla="*/ 588 h 631"/>
                    <a:gd name="T62" fmla="*/ 15 w 296"/>
                    <a:gd name="T63" fmla="*/ 621 h 631"/>
                    <a:gd name="T64" fmla="*/ 0 w 296"/>
                    <a:gd name="T65" fmla="*/ 631 h 6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96" h="631">
                      <a:moveTo>
                        <a:pt x="0" y="631"/>
                      </a:moveTo>
                      <a:lnTo>
                        <a:pt x="296" y="631"/>
                      </a:lnTo>
                      <a:lnTo>
                        <a:pt x="270" y="612"/>
                      </a:lnTo>
                      <a:lnTo>
                        <a:pt x="232" y="568"/>
                      </a:lnTo>
                      <a:lnTo>
                        <a:pt x="209" y="517"/>
                      </a:lnTo>
                      <a:lnTo>
                        <a:pt x="199" y="467"/>
                      </a:lnTo>
                      <a:lnTo>
                        <a:pt x="198" y="442"/>
                      </a:lnTo>
                      <a:lnTo>
                        <a:pt x="200" y="370"/>
                      </a:lnTo>
                      <a:lnTo>
                        <a:pt x="208" y="279"/>
                      </a:lnTo>
                      <a:lnTo>
                        <a:pt x="213" y="207"/>
                      </a:lnTo>
                      <a:lnTo>
                        <a:pt x="215" y="157"/>
                      </a:lnTo>
                      <a:lnTo>
                        <a:pt x="215" y="132"/>
                      </a:lnTo>
                      <a:lnTo>
                        <a:pt x="205" y="79"/>
                      </a:lnTo>
                      <a:lnTo>
                        <a:pt x="189" y="31"/>
                      </a:lnTo>
                      <a:lnTo>
                        <a:pt x="172" y="8"/>
                      </a:lnTo>
                      <a:lnTo>
                        <a:pt x="159" y="0"/>
                      </a:lnTo>
                      <a:lnTo>
                        <a:pt x="151" y="0"/>
                      </a:lnTo>
                      <a:lnTo>
                        <a:pt x="138" y="1"/>
                      </a:lnTo>
                      <a:lnTo>
                        <a:pt x="127" y="11"/>
                      </a:lnTo>
                      <a:lnTo>
                        <a:pt x="114" y="27"/>
                      </a:lnTo>
                      <a:lnTo>
                        <a:pt x="98" y="75"/>
                      </a:lnTo>
                      <a:lnTo>
                        <a:pt x="89" y="145"/>
                      </a:lnTo>
                      <a:lnTo>
                        <a:pt x="89" y="160"/>
                      </a:lnTo>
                      <a:lnTo>
                        <a:pt x="92" y="253"/>
                      </a:lnTo>
                      <a:lnTo>
                        <a:pt x="101" y="310"/>
                      </a:lnTo>
                      <a:lnTo>
                        <a:pt x="105" y="337"/>
                      </a:lnTo>
                      <a:lnTo>
                        <a:pt x="111" y="400"/>
                      </a:lnTo>
                      <a:lnTo>
                        <a:pt x="109" y="442"/>
                      </a:lnTo>
                      <a:lnTo>
                        <a:pt x="105" y="480"/>
                      </a:lnTo>
                      <a:lnTo>
                        <a:pt x="83" y="542"/>
                      </a:lnTo>
                      <a:lnTo>
                        <a:pt x="50" y="588"/>
                      </a:lnTo>
                      <a:lnTo>
                        <a:pt x="15" y="621"/>
                      </a:lnTo>
                      <a:lnTo>
                        <a:pt x="0" y="6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Rectangle 38">
                  <a:extLst>
                    <a:ext uri="{FF2B5EF4-FFF2-40B4-BE49-F238E27FC236}">
                      <a16:creationId xmlns:a16="http://schemas.microsoft.com/office/drawing/2014/main" xmlns="" id="{544F0820-06F7-106B-C2F7-3D76595B6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25"/>
                  <a:ext cx="123" cy="6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" name="Rectangle 39">
                  <a:extLst>
                    <a:ext uri="{FF2B5EF4-FFF2-40B4-BE49-F238E27FC236}">
                      <a16:creationId xmlns:a16="http://schemas.microsoft.com/office/drawing/2014/main" xmlns="" id="{6D81EA23-B477-8602-5B94-76E33867F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37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xmlns="" id="{969253C7-F16A-6A0D-572B-CE0583D78F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6" y="2405"/>
                  <a:ext cx="123" cy="1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41">
                  <a:extLst>
                    <a:ext uri="{FF2B5EF4-FFF2-40B4-BE49-F238E27FC236}">
                      <a16:creationId xmlns:a16="http://schemas.microsoft.com/office/drawing/2014/main" xmlns="" id="{0B9B9E9F-9137-6B0D-E408-77BBE7870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5" y="2463"/>
                  <a:ext cx="143" cy="91"/>
                </a:xfrm>
                <a:custGeom>
                  <a:avLst/>
                  <a:gdLst>
                    <a:gd name="T0" fmla="*/ 4 w 429"/>
                    <a:gd name="T1" fmla="*/ 241 h 274"/>
                    <a:gd name="T2" fmla="*/ 0 w 429"/>
                    <a:gd name="T3" fmla="*/ 247 h 274"/>
                    <a:gd name="T4" fmla="*/ 0 w 429"/>
                    <a:gd name="T5" fmla="*/ 252 h 274"/>
                    <a:gd name="T6" fmla="*/ 4 w 429"/>
                    <a:gd name="T7" fmla="*/ 261 h 274"/>
                    <a:gd name="T8" fmla="*/ 19 w 429"/>
                    <a:gd name="T9" fmla="*/ 265 h 274"/>
                    <a:gd name="T10" fmla="*/ 40 w 429"/>
                    <a:gd name="T11" fmla="*/ 268 h 274"/>
                    <a:gd name="T12" fmla="*/ 66 w 429"/>
                    <a:gd name="T13" fmla="*/ 271 h 274"/>
                    <a:gd name="T14" fmla="*/ 68 w 429"/>
                    <a:gd name="T15" fmla="*/ 271 h 274"/>
                    <a:gd name="T16" fmla="*/ 68 w 429"/>
                    <a:gd name="T17" fmla="*/ 271 h 274"/>
                    <a:gd name="T18" fmla="*/ 78 w 429"/>
                    <a:gd name="T19" fmla="*/ 270 h 274"/>
                    <a:gd name="T20" fmla="*/ 95 w 429"/>
                    <a:gd name="T21" fmla="*/ 254 h 274"/>
                    <a:gd name="T22" fmla="*/ 121 w 429"/>
                    <a:gd name="T23" fmla="*/ 210 h 274"/>
                    <a:gd name="T24" fmla="*/ 134 w 429"/>
                    <a:gd name="T25" fmla="*/ 179 h 274"/>
                    <a:gd name="T26" fmla="*/ 130 w 429"/>
                    <a:gd name="T27" fmla="*/ 208 h 274"/>
                    <a:gd name="T28" fmla="*/ 117 w 429"/>
                    <a:gd name="T29" fmla="*/ 274 h 274"/>
                    <a:gd name="T30" fmla="*/ 144 w 429"/>
                    <a:gd name="T31" fmla="*/ 274 h 274"/>
                    <a:gd name="T32" fmla="*/ 172 w 429"/>
                    <a:gd name="T33" fmla="*/ 274 h 274"/>
                    <a:gd name="T34" fmla="*/ 231 w 429"/>
                    <a:gd name="T35" fmla="*/ 274 h 274"/>
                    <a:gd name="T36" fmla="*/ 329 w 429"/>
                    <a:gd name="T37" fmla="*/ 267 h 274"/>
                    <a:gd name="T38" fmla="*/ 363 w 429"/>
                    <a:gd name="T39" fmla="*/ 260 h 274"/>
                    <a:gd name="T40" fmla="*/ 379 w 429"/>
                    <a:gd name="T41" fmla="*/ 255 h 274"/>
                    <a:gd name="T42" fmla="*/ 400 w 429"/>
                    <a:gd name="T43" fmla="*/ 235 h 274"/>
                    <a:gd name="T44" fmla="*/ 405 w 429"/>
                    <a:gd name="T45" fmla="*/ 222 h 274"/>
                    <a:gd name="T46" fmla="*/ 416 w 429"/>
                    <a:gd name="T47" fmla="*/ 164 h 274"/>
                    <a:gd name="T48" fmla="*/ 428 w 429"/>
                    <a:gd name="T49" fmla="*/ 36 h 274"/>
                    <a:gd name="T50" fmla="*/ 429 w 429"/>
                    <a:gd name="T51" fmla="*/ 0 h 274"/>
                    <a:gd name="T52" fmla="*/ 64 w 429"/>
                    <a:gd name="T53" fmla="*/ 0 h 274"/>
                    <a:gd name="T54" fmla="*/ 64 w 429"/>
                    <a:gd name="T55" fmla="*/ 46 h 274"/>
                    <a:gd name="T56" fmla="*/ 48 w 429"/>
                    <a:gd name="T57" fmla="*/ 159 h 274"/>
                    <a:gd name="T58" fmla="*/ 30 w 429"/>
                    <a:gd name="T59" fmla="*/ 208 h 274"/>
                    <a:gd name="T60" fmla="*/ 14 w 429"/>
                    <a:gd name="T61" fmla="*/ 234 h 274"/>
                    <a:gd name="T62" fmla="*/ 4 w 429"/>
                    <a:gd name="T63" fmla="*/ 24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29" h="274">
                      <a:moveTo>
                        <a:pt x="4" y="241"/>
                      </a:moveTo>
                      <a:lnTo>
                        <a:pt x="0" y="247"/>
                      </a:lnTo>
                      <a:lnTo>
                        <a:pt x="0" y="252"/>
                      </a:lnTo>
                      <a:lnTo>
                        <a:pt x="4" y="261"/>
                      </a:lnTo>
                      <a:lnTo>
                        <a:pt x="19" y="265"/>
                      </a:lnTo>
                      <a:lnTo>
                        <a:pt x="40" y="268"/>
                      </a:lnTo>
                      <a:lnTo>
                        <a:pt x="66" y="271"/>
                      </a:lnTo>
                      <a:lnTo>
                        <a:pt x="68" y="271"/>
                      </a:lnTo>
                      <a:lnTo>
                        <a:pt x="68" y="271"/>
                      </a:lnTo>
                      <a:lnTo>
                        <a:pt x="78" y="270"/>
                      </a:lnTo>
                      <a:lnTo>
                        <a:pt x="95" y="254"/>
                      </a:lnTo>
                      <a:lnTo>
                        <a:pt x="121" y="210"/>
                      </a:lnTo>
                      <a:lnTo>
                        <a:pt x="134" y="179"/>
                      </a:lnTo>
                      <a:lnTo>
                        <a:pt x="130" y="208"/>
                      </a:lnTo>
                      <a:lnTo>
                        <a:pt x="117" y="274"/>
                      </a:lnTo>
                      <a:lnTo>
                        <a:pt x="144" y="274"/>
                      </a:lnTo>
                      <a:lnTo>
                        <a:pt x="172" y="274"/>
                      </a:lnTo>
                      <a:lnTo>
                        <a:pt x="231" y="274"/>
                      </a:lnTo>
                      <a:lnTo>
                        <a:pt x="329" y="267"/>
                      </a:lnTo>
                      <a:lnTo>
                        <a:pt x="363" y="260"/>
                      </a:lnTo>
                      <a:lnTo>
                        <a:pt x="379" y="255"/>
                      </a:lnTo>
                      <a:lnTo>
                        <a:pt x="400" y="235"/>
                      </a:lnTo>
                      <a:lnTo>
                        <a:pt x="405" y="222"/>
                      </a:lnTo>
                      <a:lnTo>
                        <a:pt x="416" y="164"/>
                      </a:lnTo>
                      <a:lnTo>
                        <a:pt x="428" y="36"/>
                      </a:lnTo>
                      <a:lnTo>
                        <a:pt x="429" y="0"/>
                      </a:lnTo>
                      <a:lnTo>
                        <a:pt x="64" y="0"/>
                      </a:lnTo>
                      <a:lnTo>
                        <a:pt x="64" y="46"/>
                      </a:lnTo>
                      <a:lnTo>
                        <a:pt x="48" y="159"/>
                      </a:lnTo>
                      <a:lnTo>
                        <a:pt x="30" y="208"/>
                      </a:lnTo>
                      <a:lnTo>
                        <a:pt x="14" y="234"/>
                      </a:lnTo>
                      <a:lnTo>
                        <a:pt x="4" y="2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9" name="Freeform 6">
                <a:extLst>
                  <a:ext uri="{FF2B5EF4-FFF2-40B4-BE49-F238E27FC236}">
                    <a16:creationId xmlns:a16="http://schemas.microsoft.com/office/drawing/2014/main" xmlns="" id="{6BE53663-2D74-6F8F-3CA4-5481BF5812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362746" y="3341519"/>
                <a:ext cx="141230" cy="125215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rgbClr val="328E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0" name="Group 23">
                <a:extLst>
                  <a:ext uri="{FF2B5EF4-FFF2-40B4-BE49-F238E27FC236}">
                    <a16:creationId xmlns:a16="http://schemas.microsoft.com/office/drawing/2014/main" xmlns="" id="{EDADECA0-0DF6-C33C-7493-36B2CAD3008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45061" y="4439146"/>
                <a:ext cx="176601" cy="162098"/>
                <a:chOff x="2577" y="1104"/>
                <a:chExt cx="414" cy="380"/>
              </a:xfrm>
              <a:solidFill>
                <a:srgbClr val="328EFF"/>
              </a:solidFill>
            </p:grpSpPr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xmlns="" id="{3A5907D6-87FB-7226-234A-6C53DFF2442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77" y="1104"/>
                  <a:ext cx="353" cy="380"/>
                </a:xfrm>
                <a:custGeom>
                  <a:avLst/>
                  <a:gdLst>
                    <a:gd name="T0" fmla="*/ 81 w 1058"/>
                    <a:gd name="T1" fmla="*/ 1141 h 1141"/>
                    <a:gd name="T2" fmla="*/ 91 w 1058"/>
                    <a:gd name="T3" fmla="*/ 1140 h 1141"/>
                    <a:gd name="T4" fmla="*/ 101 w 1058"/>
                    <a:gd name="T5" fmla="*/ 1131 h 1141"/>
                    <a:gd name="T6" fmla="*/ 206 w 1058"/>
                    <a:gd name="T7" fmla="*/ 1129 h 1141"/>
                    <a:gd name="T8" fmla="*/ 206 w 1058"/>
                    <a:gd name="T9" fmla="*/ 1115 h 1141"/>
                    <a:gd name="T10" fmla="*/ 120 w 1058"/>
                    <a:gd name="T11" fmla="*/ 1112 h 1141"/>
                    <a:gd name="T12" fmla="*/ 352 w 1058"/>
                    <a:gd name="T13" fmla="*/ 962 h 1141"/>
                    <a:gd name="T14" fmla="*/ 365 w 1058"/>
                    <a:gd name="T15" fmla="*/ 968 h 1141"/>
                    <a:gd name="T16" fmla="*/ 378 w 1058"/>
                    <a:gd name="T17" fmla="*/ 962 h 1141"/>
                    <a:gd name="T18" fmla="*/ 994 w 1058"/>
                    <a:gd name="T19" fmla="*/ 347 h 1141"/>
                    <a:gd name="T20" fmla="*/ 997 w 1058"/>
                    <a:gd name="T21" fmla="*/ 343 h 1141"/>
                    <a:gd name="T22" fmla="*/ 1015 w 1058"/>
                    <a:gd name="T23" fmla="*/ 325 h 1141"/>
                    <a:gd name="T24" fmla="*/ 1051 w 1058"/>
                    <a:gd name="T25" fmla="*/ 256 h 1141"/>
                    <a:gd name="T26" fmla="*/ 1058 w 1058"/>
                    <a:gd name="T27" fmla="*/ 180 h 1141"/>
                    <a:gd name="T28" fmla="*/ 1036 w 1058"/>
                    <a:gd name="T29" fmla="*/ 106 h 1141"/>
                    <a:gd name="T30" fmla="*/ 1000 w 1058"/>
                    <a:gd name="T31" fmla="*/ 59 h 1141"/>
                    <a:gd name="T32" fmla="*/ 954 w 1058"/>
                    <a:gd name="T33" fmla="*/ 23 h 1141"/>
                    <a:gd name="T34" fmla="*/ 879 w 1058"/>
                    <a:gd name="T35" fmla="*/ 1 h 1141"/>
                    <a:gd name="T36" fmla="*/ 840 w 1058"/>
                    <a:gd name="T37" fmla="*/ 1 h 1141"/>
                    <a:gd name="T38" fmla="*/ 765 w 1058"/>
                    <a:gd name="T39" fmla="*/ 23 h 1141"/>
                    <a:gd name="T40" fmla="*/ 719 w 1058"/>
                    <a:gd name="T41" fmla="*/ 59 h 1141"/>
                    <a:gd name="T42" fmla="*/ 713 w 1058"/>
                    <a:gd name="T43" fmla="*/ 64 h 1141"/>
                    <a:gd name="T44" fmla="*/ 710 w 1058"/>
                    <a:gd name="T45" fmla="*/ 66 h 1141"/>
                    <a:gd name="T46" fmla="*/ 92 w 1058"/>
                    <a:gd name="T47" fmla="*/ 687 h 1141"/>
                    <a:gd name="T48" fmla="*/ 97 w 1058"/>
                    <a:gd name="T49" fmla="*/ 707 h 1141"/>
                    <a:gd name="T50" fmla="*/ 6 w 1058"/>
                    <a:gd name="T51" fmla="*/ 880 h 1141"/>
                    <a:gd name="T52" fmla="*/ 1 w 1058"/>
                    <a:gd name="T53" fmla="*/ 899 h 1141"/>
                    <a:gd name="T54" fmla="*/ 69 w 1058"/>
                    <a:gd name="T55" fmla="*/ 1137 h 1141"/>
                    <a:gd name="T56" fmla="*/ 735 w 1058"/>
                    <a:gd name="T57" fmla="*/ 96 h 1141"/>
                    <a:gd name="T58" fmla="*/ 739 w 1058"/>
                    <a:gd name="T59" fmla="*/ 93 h 1141"/>
                    <a:gd name="T60" fmla="*/ 744 w 1058"/>
                    <a:gd name="T61" fmla="*/ 87 h 1141"/>
                    <a:gd name="T62" fmla="*/ 770 w 1058"/>
                    <a:gd name="T63" fmla="*/ 64 h 1141"/>
                    <a:gd name="T64" fmla="*/ 859 w 1058"/>
                    <a:gd name="T65" fmla="*/ 38 h 1141"/>
                    <a:gd name="T66" fmla="*/ 950 w 1058"/>
                    <a:gd name="T67" fmla="*/ 64 h 1141"/>
                    <a:gd name="T68" fmla="*/ 994 w 1058"/>
                    <a:gd name="T69" fmla="*/ 111 h 1141"/>
                    <a:gd name="T70" fmla="*/ 1019 w 1058"/>
                    <a:gd name="T71" fmla="*/ 230 h 1141"/>
                    <a:gd name="T72" fmla="*/ 973 w 1058"/>
                    <a:gd name="T73" fmla="*/ 312 h 1141"/>
                    <a:gd name="T74" fmla="*/ 968 w 1058"/>
                    <a:gd name="T75" fmla="*/ 318 h 1141"/>
                    <a:gd name="T76" fmla="*/ 964 w 1058"/>
                    <a:gd name="T77" fmla="*/ 321 h 1141"/>
                    <a:gd name="T78" fmla="*/ 365 w 1058"/>
                    <a:gd name="T79" fmla="*/ 922 h 1141"/>
                    <a:gd name="T80" fmla="*/ 177 w 1058"/>
                    <a:gd name="T81" fmla="*/ 735 h 1141"/>
                    <a:gd name="T82" fmla="*/ 735 w 1058"/>
                    <a:gd name="T83" fmla="*/ 96 h 1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58" h="1141">
                      <a:moveTo>
                        <a:pt x="78" y="1141"/>
                      </a:moveTo>
                      <a:lnTo>
                        <a:pt x="81" y="1141"/>
                      </a:lnTo>
                      <a:lnTo>
                        <a:pt x="84" y="1141"/>
                      </a:lnTo>
                      <a:lnTo>
                        <a:pt x="91" y="1140"/>
                      </a:lnTo>
                      <a:lnTo>
                        <a:pt x="97" y="1135"/>
                      </a:lnTo>
                      <a:lnTo>
                        <a:pt x="101" y="1131"/>
                      </a:lnTo>
                      <a:lnTo>
                        <a:pt x="199" y="1131"/>
                      </a:lnTo>
                      <a:lnTo>
                        <a:pt x="206" y="1129"/>
                      </a:lnTo>
                      <a:lnTo>
                        <a:pt x="208" y="1122"/>
                      </a:lnTo>
                      <a:lnTo>
                        <a:pt x="206" y="1115"/>
                      </a:lnTo>
                      <a:lnTo>
                        <a:pt x="199" y="1112"/>
                      </a:lnTo>
                      <a:lnTo>
                        <a:pt x="120" y="1112"/>
                      </a:lnTo>
                      <a:lnTo>
                        <a:pt x="310" y="922"/>
                      </a:lnTo>
                      <a:lnTo>
                        <a:pt x="352" y="962"/>
                      </a:lnTo>
                      <a:lnTo>
                        <a:pt x="357" y="967"/>
                      </a:lnTo>
                      <a:lnTo>
                        <a:pt x="365" y="968"/>
                      </a:lnTo>
                      <a:lnTo>
                        <a:pt x="372" y="967"/>
                      </a:lnTo>
                      <a:lnTo>
                        <a:pt x="378" y="962"/>
                      </a:lnTo>
                      <a:lnTo>
                        <a:pt x="993" y="348"/>
                      </a:lnTo>
                      <a:lnTo>
                        <a:pt x="994" y="347"/>
                      </a:lnTo>
                      <a:lnTo>
                        <a:pt x="994" y="345"/>
                      </a:lnTo>
                      <a:lnTo>
                        <a:pt x="997" y="343"/>
                      </a:lnTo>
                      <a:lnTo>
                        <a:pt x="1000" y="340"/>
                      </a:lnTo>
                      <a:lnTo>
                        <a:pt x="1015" y="325"/>
                      </a:lnTo>
                      <a:lnTo>
                        <a:pt x="1036" y="292"/>
                      </a:lnTo>
                      <a:lnTo>
                        <a:pt x="1051" y="256"/>
                      </a:lnTo>
                      <a:lnTo>
                        <a:pt x="1058" y="219"/>
                      </a:lnTo>
                      <a:lnTo>
                        <a:pt x="1058" y="180"/>
                      </a:lnTo>
                      <a:lnTo>
                        <a:pt x="1051" y="142"/>
                      </a:lnTo>
                      <a:lnTo>
                        <a:pt x="1036" y="106"/>
                      </a:lnTo>
                      <a:lnTo>
                        <a:pt x="1015" y="73"/>
                      </a:lnTo>
                      <a:lnTo>
                        <a:pt x="1000" y="59"/>
                      </a:lnTo>
                      <a:lnTo>
                        <a:pt x="986" y="44"/>
                      </a:lnTo>
                      <a:lnTo>
                        <a:pt x="954" y="23"/>
                      </a:lnTo>
                      <a:lnTo>
                        <a:pt x="918" y="8"/>
                      </a:lnTo>
                      <a:lnTo>
                        <a:pt x="879" y="1"/>
                      </a:lnTo>
                      <a:lnTo>
                        <a:pt x="859" y="0"/>
                      </a:lnTo>
                      <a:lnTo>
                        <a:pt x="840" y="1"/>
                      </a:lnTo>
                      <a:lnTo>
                        <a:pt x="801" y="8"/>
                      </a:lnTo>
                      <a:lnTo>
                        <a:pt x="765" y="23"/>
                      </a:lnTo>
                      <a:lnTo>
                        <a:pt x="734" y="44"/>
                      </a:lnTo>
                      <a:lnTo>
                        <a:pt x="719" y="59"/>
                      </a:lnTo>
                      <a:lnTo>
                        <a:pt x="716" y="62"/>
                      </a:lnTo>
                      <a:lnTo>
                        <a:pt x="713" y="64"/>
                      </a:lnTo>
                      <a:lnTo>
                        <a:pt x="712" y="64"/>
                      </a:lnTo>
                      <a:lnTo>
                        <a:pt x="710" y="66"/>
                      </a:lnTo>
                      <a:lnTo>
                        <a:pt x="97" y="680"/>
                      </a:lnTo>
                      <a:lnTo>
                        <a:pt x="92" y="687"/>
                      </a:lnTo>
                      <a:lnTo>
                        <a:pt x="92" y="701"/>
                      </a:lnTo>
                      <a:lnTo>
                        <a:pt x="97" y="707"/>
                      </a:lnTo>
                      <a:lnTo>
                        <a:pt x="137" y="748"/>
                      </a:lnTo>
                      <a:lnTo>
                        <a:pt x="6" y="880"/>
                      </a:lnTo>
                      <a:lnTo>
                        <a:pt x="0" y="889"/>
                      </a:lnTo>
                      <a:lnTo>
                        <a:pt x="1" y="899"/>
                      </a:lnTo>
                      <a:lnTo>
                        <a:pt x="65" y="1127"/>
                      </a:lnTo>
                      <a:lnTo>
                        <a:pt x="69" y="1137"/>
                      </a:lnTo>
                      <a:lnTo>
                        <a:pt x="78" y="1141"/>
                      </a:lnTo>
                      <a:close/>
                      <a:moveTo>
                        <a:pt x="735" y="96"/>
                      </a:moveTo>
                      <a:lnTo>
                        <a:pt x="736" y="95"/>
                      </a:lnTo>
                      <a:lnTo>
                        <a:pt x="739" y="93"/>
                      </a:lnTo>
                      <a:lnTo>
                        <a:pt x="741" y="90"/>
                      </a:lnTo>
                      <a:lnTo>
                        <a:pt x="744" y="87"/>
                      </a:lnTo>
                      <a:lnTo>
                        <a:pt x="746" y="85"/>
                      </a:lnTo>
                      <a:lnTo>
                        <a:pt x="770" y="64"/>
                      </a:lnTo>
                      <a:lnTo>
                        <a:pt x="827" y="40"/>
                      </a:lnTo>
                      <a:lnTo>
                        <a:pt x="859" y="38"/>
                      </a:lnTo>
                      <a:lnTo>
                        <a:pt x="892" y="40"/>
                      </a:lnTo>
                      <a:lnTo>
                        <a:pt x="950" y="64"/>
                      </a:lnTo>
                      <a:lnTo>
                        <a:pt x="973" y="85"/>
                      </a:lnTo>
                      <a:lnTo>
                        <a:pt x="994" y="111"/>
                      </a:lnTo>
                      <a:lnTo>
                        <a:pt x="1019" y="168"/>
                      </a:lnTo>
                      <a:lnTo>
                        <a:pt x="1019" y="230"/>
                      </a:lnTo>
                      <a:lnTo>
                        <a:pt x="994" y="288"/>
                      </a:lnTo>
                      <a:lnTo>
                        <a:pt x="973" y="312"/>
                      </a:lnTo>
                      <a:lnTo>
                        <a:pt x="971" y="315"/>
                      </a:lnTo>
                      <a:lnTo>
                        <a:pt x="968" y="318"/>
                      </a:lnTo>
                      <a:lnTo>
                        <a:pt x="966" y="319"/>
                      </a:lnTo>
                      <a:lnTo>
                        <a:pt x="964" y="321"/>
                      </a:lnTo>
                      <a:lnTo>
                        <a:pt x="963" y="324"/>
                      </a:lnTo>
                      <a:lnTo>
                        <a:pt x="365" y="922"/>
                      </a:lnTo>
                      <a:lnTo>
                        <a:pt x="324" y="880"/>
                      </a:lnTo>
                      <a:lnTo>
                        <a:pt x="177" y="735"/>
                      </a:lnTo>
                      <a:lnTo>
                        <a:pt x="137" y="694"/>
                      </a:lnTo>
                      <a:lnTo>
                        <a:pt x="735" y="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xmlns="" id="{FF1A052C-39BE-22D2-F0AC-4767D5D8F80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43" y="1129"/>
                  <a:ext cx="261" cy="261"/>
                </a:xfrm>
                <a:custGeom>
                  <a:avLst/>
                  <a:gdLst>
                    <a:gd name="T0" fmla="*/ 153 w 781"/>
                    <a:gd name="T1" fmla="*/ 778 h 782"/>
                    <a:gd name="T2" fmla="*/ 158 w 781"/>
                    <a:gd name="T3" fmla="*/ 782 h 782"/>
                    <a:gd name="T4" fmla="*/ 166 w 781"/>
                    <a:gd name="T5" fmla="*/ 782 h 782"/>
                    <a:gd name="T6" fmla="*/ 173 w 781"/>
                    <a:gd name="T7" fmla="*/ 782 h 782"/>
                    <a:gd name="T8" fmla="*/ 179 w 781"/>
                    <a:gd name="T9" fmla="*/ 778 h 782"/>
                    <a:gd name="T10" fmla="*/ 572 w 781"/>
                    <a:gd name="T11" fmla="*/ 385 h 782"/>
                    <a:gd name="T12" fmla="*/ 576 w 781"/>
                    <a:gd name="T13" fmla="*/ 390 h 782"/>
                    <a:gd name="T14" fmla="*/ 584 w 781"/>
                    <a:gd name="T15" fmla="*/ 395 h 782"/>
                    <a:gd name="T16" fmla="*/ 591 w 781"/>
                    <a:gd name="T17" fmla="*/ 396 h 782"/>
                    <a:gd name="T18" fmla="*/ 598 w 781"/>
                    <a:gd name="T19" fmla="*/ 395 h 782"/>
                    <a:gd name="T20" fmla="*/ 604 w 781"/>
                    <a:gd name="T21" fmla="*/ 390 h 782"/>
                    <a:gd name="T22" fmla="*/ 735 w 781"/>
                    <a:gd name="T23" fmla="*/ 259 h 782"/>
                    <a:gd name="T24" fmla="*/ 741 w 781"/>
                    <a:gd name="T25" fmla="*/ 252 h 782"/>
                    <a:gd name="T26" fmla="*/ 741 w 781"/>
                    <a:gd name="T27" fmla="*/ 245 h 782"/>
                    <a:gd name="T28" fmla="*/ 741 w 781"/>
                    <a:gd name="T29" fmla="*/ 238 h 782"/>
                    <a:gd name="T30" fmla="*/ 735 w 781"/>
                    <a:gd name="T31" fmla="*/ 232 h 782"/>
                    <a:gd name="T32" fmla="*/ 729 w 781"/>
                    <a:gd name="T33" fmla="*/ 226 h 782"/>
                    <a:gd name="T34" fmla="*/ 748 w 781"/>
                    <a:gd name="T35" fmla="*/ 210 h 782"/>
                    <a:gd name="T36" fmla="*/ 764 w 781"/>
                    <a:gd name="T37" fmla="*/ 190 h 782"/>
                    <a:gd name="T38" fmla="*/ 781 w 781"/>
                    <a:gd name="T39" fmla="*/ 147 h 782"/>
                    <a:gd name="T40" fmla="*/ 781 w 781"/>
                    <a:gd name="T41" fmla="*/ 99 h 782"/>
                    <a:gd name="T42" fmla="*/ 764 w 781"/>
                    <a:gd name="T43" fmla="*/ 55 h 782"/>
                    <a:gd name="T44" fmla="*/ 748 w 781"/>
                    <a:gd name="T45" fmla="*/ 36 h 782"/>
                    <a:gd name="T46" fmla="*/ 729 w 781"/>
                    <a:gd name="T47" fmla="*/ 20 h 782"/>
                    <a:gd name="T48" fmla="*/ 684 w 781"/>
                    <a:gd name="T49" fmla="*/ 3 h 782"/>
                    <a:gd name="T50" fmla="*/ 660 w 781"/>
                    <a:gd name="T51" fmla="*/ 0 h 782"/>
                    <a:gd name="T52" fmla="*/ 637 w 781"/>
                    <a:gd name="T53" fmla="*/ 3 h 782"/>
                    <a:gd name="T54" fmla="*/ 592 w 781"/>
                    <a:gd name="T55" fmla="*/ 20 h 782"/>
                    <a:gd name="T56" fmla="*/ 573 w 781"/>
                    <a:gd name="T57" fmla="*/ 37 h 782"/>
                    <a:gd name="T58" fmla="*/ 558 w 781"/>
                    <a:gd name="T59" fmla="*/ 55 h 782"/>
                    <a:gd name="T60" fmla="*/ 547 w 781"/>
                    <a:gd name="T61" fmla="*/ 45 h 782"/>
                    <a:gd name="T62" fmla="*/ 542 w 781"/>
                    <a:gd name="T63" fmla="*/ 40 h 782"/>
                    <a:gd name="T64" fmla="*/ 527 w 781"/>
                    <a:gd name="T65" fmla="*/ 40 h 782"/>
                    <a:gd name="T66" fmla="*/ 520 w 781"/>
                    <a:gd name="T67" fmla="*/ 45 h 782"/>
                    <a:gd name="T68" fmla="*/ 389 w 781"/>
                    <a:gd name="T69" fmla="*/ 176 h 782"/>
                    <a:gd name="T70" fmla="*/ 385 w 781"/>
                    <a:gd name="T71" fmla="*/ 182 h 782"/>
                    <a:gd name="T72" fmla="*/ 385 w 781"/>
                    <a:gd name="T73" fmla="*/ 196 h 782"/>
                    <a:gd name="T74" fmla="*/ 389 w 781"/>
                    <a:gd name="T75" fmla="*/ 203 h 782"/>
                    <a:gd name="T76" fmla="*/ 399 w 781"/>
                    <a:gd name="T77" fmla="*/ 212 h 782"/>
                    <a:gd name="T78" fmla="*/ 6 w 781"/>
                    <a:gd name="T79" fmla="*/ 604 h 782"/>
                    <a:gd name="T80" fmla="*/ 1 w 781"/>
                    <a:gd name="T81" fmla="*/ 611 h 782"/>
                    <a:gd name="T82" fmla="*/ 0 w 781"/>
                    <a:gd name="T83" fmla="*/ 618 h 782"/>
                    <a:gd name="T84" fmla="*/ 1 w 781"/>
                    <a:gd name="T85" fmla="*/ 625 h 782"/>
                    <a:gd name="T86" fmla="*/ 6 w 781"/>
                    <a:gd name="T87" fmla="*/ 631 h 782"/>
                    <a:gd name="T88" fmla="*/ 153 w 781"/>
                    <a:gd name="T89" fmla="*/ 778 h 782"/>
                    <a:gd name="T90" fmla="*/ 535 w 781"/>
                    <a:gd name="T91" fmla="*/ 85 h 782"/>
                    <a:gd name="T92" fmla="*/ 615 w 781"/>
                    <a:gd name="T93" fmla="*/ 166 h 782"/>
                    <a:gd name="T94" fmla="*/ 687 w 781"/>
                    <a:gd name="T95" fmla="*/ 238 h 782"/>
                    <a:gd name="T96" fmla="*/ 687 w 781"/>
                    <a:gd name="T97" fmla="*/ 238 h 782"/>
                    <a:gd name="T98" fmla="*/ 694 w 781"/>
                    <a:gd name="T99" fmla="*/ 245 h 782"/>
                    <a:gd name="T100" fmla="*/ 591 w 781"/>
                    <a:gd name="T101" fmla="*/ 350 h 782"/>
                    <a:gd name="T102" fmla="*/ 431 w 781"/>
                    <a:gd name="T103" fmla="*/ 189 h 782"/>
                    <a:gd name="T104" fmla="*/ 535 w 781"/>
                    <a:gd name="T105" fmla="*/ 85 h 7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781" h="782">
                      <a:moveTo>
                        <a:pt x="153" y="778"/>
                      </a:moveTo>
                      <a:lnTo>
                        <a:pt x="158" y="782"/>
                      </a:lnTo>
                      <a:lnTo>
                        <a:pt x="166" y="782"/>
                      </a:lnTo>
                      <a:lnTo>
                        <a:pt x="173" y="782"/>
                      </a:lnTo>
                      <a:lnTo>
                        <a:pt x="179" y="778"/>
                      </a:lnTo>
                      <a:lnTo>
                        <a:pt x="572" y="385"/>
                      </a:lnTo>
                      <a:lnTo>
                        <a:pt x="576" y="390"/>
                      </a:lnTo>
                      <a:lnTo>
                        <a:pt x="584" y="395"/>
                      </a:lnTo>
                      <a:lnTo>
                        <a:pt x="591" y="396"/>
                      </a:lnTo>
                      <a:lnTo>
                        <a:pt x="598" y="395"/>
                      </a:lnTo>
                      <a:lnTo>
                        <a:pt x="604" y="390"/>
                      </a:lnTo>
                      <a:lnTo>
                        <a:pt x="735" y="259"/>
                      </a:lnTo>
                      <a:lnTo>
                        <a:pt x="741" y="252"/>
                      </a:lnTo>
                      <a:lnTo>
                        <a:pt x="741" y="245"/>
                      </a:lnTo>
                      <a:lnTo>
                        <a:pt x="741" y="238"/>
                      </a:lnTo>
                      <a:lnTo>
                        <a:pt x="735" y="232"/>
                      </a:lnTo>
                      <a:lnTo>
                        <a:pt x="729" y="226"/>
                      </a:lnTo>
                      <a:lnTo>
                        <a:pt x="748" y="210"/>
                      </a:lnTo>
                      <a:lnTo>
                        <a:pt x="764" y="190"/>
                      </a:lnTo>
                      <a:lnTo>
                        <a:pt x="781" y="147"/>
                      </a:lnTo>
                      <a:lnTo>
                        <a:pt x="781" y="99"/>
                      </a:lnTo>
                      <a:lnTo>
                        <a:pt x="764" y="55"/>
                      </a:lnTo>
                      <a:lnTo>
                        <a:pt x="748" y="36"/>
                      </a:lnTo>
                      <a:lnTo>
                        <a:pt x="729" y="20"/>
                      </a:lnTo>
                      <a:lnTo>
                        <a:pt x="684" y="3"/>
                      </a:lnTo>
                      <a:lnTo>
                        <a:pt x="660" y="0"/>
                      </a:lnTo>
                      <a:lnTo>
                        <a:pt x="637" y="3"/>
                      </a:lnTo>
                      <a:lnTo>
                        <a:pt x="592" y="20"/>
                      </a:lnTo>
                      <a:lnTo>
                        <a:pt x="573" y="37"/>
                      </a:lnTo>
                      <a:lnTo>
                        <a:pt x="558" y="55"/>
                      </a:lnTo>
                      <a:lnTo>
                        <a:pt x="547" y="45"/>
                      </a:lnTo>
                      <a:lnTo>
                        <a:pt x="542" y="40"/>
                      </a:lnTo>
                      <a:lnTo>
                        <a:pt x="527" y="40"/>
                      </a:lnTo>
                      <a:lnTo>
                        <a:pt x="520" y="45"/>
                      </a:lnTo>
                      <a:lnTo>
                        <a:pt x="389" y="176"/>
                      </a:lnTo>
                      <a:lnTo>
                        <a:pt x="385" y="182"/>
                      </a:lnTo>
                      <a:lnTo>
                        <a:pt x="385" y="196"/>
                      </a:lnTo>
                      <a:lnTo>
                        <a:pt x="389" y="203"/>
                      </a:lnTo>
                      <a:lnTo>
                        <a:pt x="399" y="212"/>
                      </a:lnTo>
                      <a:lnTo>
                        <a:pt x="6" y="604"/>
                      </a:lnTo>
                      <a:lnTo>
                        <a:pt x="1" y="611"/>
                      </a:lnTo>
                      <a:lnTo>
                        <a:pt x="0" y="618"/>
                      </a:lnTo>
                      <a:lnTo>
                        <a:pt x="1" y="625"/>
                      </a:lnTo>
                      <a:lnTo>
                        <a:pt x="6" y="631"/>
                      </a:lnTo>
                      <a:lnTo>
                        <a:pt x="153" y="778"/>
                      </a:lnTo>
                      <a:close/>
                      <a:moveTo>
                        <a:pt x="535" y="85"/>
                      </a:moveTo>
                      <a:lnTo>
                        <a:pt x="615" y="166"/>
                      </a:lnTo>
                      <a:lnTo>
                        <a:pt x="687" y="238"/>
                      </a:lnTo>
                      <a:lnTo>
                        <a:pt x="687" y="238"/>
                      </a:lnTo>
                      <a:lnTo>
                        <a:pt x="694" y="245"/>
                      </a:lnTo>
                      <a:lnTo>
                        <a:pt x="591" y="350"/>
                      </a:lnTo>
                      <a:lnTo>
                        <a:pt x="431" y="189"/>
                      </a:lnTo>
                      <a:lnTo>
                        <a:pt x="535" y="8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xmlns="" id="{3921D546-970B-2ED0-86BE-3E46B1C37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01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2 w 203"/>
                    <a:gd name="T13" fmla="*/ 17 h 19"/>
                    <a:gd name="T14" fmla="*/ 203 w 203"/>
                    <a:gd name="T15" fmla="*/ 10 h 19"/>
                    <a:gd name="T16" fmla="*/ 202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2" y="17"/>
                      </a:lnTo>
                      <a:lnTo>
                        <a:pt x="203" y="10"/>
                      </a:lnTo>
                      <a:lnTo>
                        <a:pt x="202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xmlns="" id="{12AD6228-CC94-11D3-858C-0824B1F90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23" y="1475"/>
                  <a:ext cx="68" cy="6"/>
                </a:xfrm>
                <a:custGeom>
                  <a:avLst/>
                  <a:gdLst>
                    <a:gd name="T0" fmla="*/ 10 w 203"/>
                    <a:gd name="T1" fmla="*/ 0 h 19"/>
                    <a:gd name="T2" fmla="*/ 3 w 203"/>
                    <a:gd name="T3" fmla="*/ 3 h 19"/>
                    <a:gd name="T4" fmla="*/ 0 w 203"/>
                    <a:gd name="T5" fmla="*/ 10 h 19"/>
                    <a:gd name="T6" fmla="*/ 3 w 203"/>
                    <a:gd name="T7" fmla="*/ 17 h 19"/>
                    <a:gd name="T8" fmla="*/ 10 w 203"/>
                    <a:gd name="T9" fmla="*/ 19 h 19"/>
                    <a:gd name="T10" fmla="*/ 193 w 203"/>
                    <a:gd name="T11" fmla="*/ 19 h 19"/>
                    <a:gd name="T12" fmla="*/ 201 w 203"/>
                    <a:gd name="T13" fmla="*/ 17 h 19"/>
                    <a:gd name="T14" fmla="*/ 203 w 203"/>
                    <a:gd name="T15" fmla="*/ 10 h 19"/>
                    <a:gd name="T16" fmla="*/ 201 w 203"/>
                    <a:gd name="T17" fmla="*/ 3 h 19"/>
                    <a:gd name="T18" fmla="*/ 193 w 203"/>
                    <a:gd name="T19" fmla="*/ 0 h 19"/>
                    <a:gd name="T20" fmla="*/ 10 w 203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03" h="19">
                      <a:moveTo>
                        <a:pt x="10" y="0"/>
                      </a:moveTo>
                      <a:lnTo>
                        <a:pt x="3" y="3"/>
                      </a:lnTo>
                      <a:lnTo>
                        <a:pt x="0" y="10"/>
                      </a:lnTo>
                      <a:lnTo>
                        <a:pt x="3" y="17"/>
                      </a:lnTo>
                      <a:lnTo>
                        <a:pt x="10" y="19"/>
                      </a:lnTo>
                      <a:lnTo>
                        <a:pt x="193" y="19"/>
                      </a:lnTo>
                      <a:lnTo>
                        <a:pt x="201" y="17"/>
                      </a:lnTo>
                      <a:lnTo>
                        <a:pt x="203" y="10"/>
                      </a:lnTo>
                      <a:lnTo>
                        <a:pt x="201" y="3"/>
                      </a:lnTo>
                      <a:lnTo>
                        <a:pt x="193" y="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xmlns="" id="{2F7D5286-15E5-36A7-0375-53DA40FF1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6" y="1475"/>
                  <a:ext cx="45" cy="6"/>
                </a:xfrm>
                <a:custGeom>
                  <a:avLst/>
                  <a:gdLst>
                    <a:gd name="T0" fmla="*/ 125 w 134"/>
                    <a:gd name="T1" fmla="*/ 0 h 19"/>
                    <a:gd name="T2" fmla="*/ 10 w 134"/>
                    <a:gd name="T3" fmla="*/ 0 h 19"/>
                    <a:gd name="T4" fmla="*/ 1 w 134"/>
                    <a:gd name="T5" fmla="*/ 3 h 19"/>
                    <a:gd name="T6" fmla="*/ 0 w 134"/>
                    <a:gd name="T7" fmla="*/ 10 h 19"/>
                    <a:gd name="T8" fmla="*/ 1 w 134"/>
                    <a:gd name="T9" fmla="*/ 17 h 19"/>
                    <a:gd name="T10" fmla="*/ 10 w 134"/>
                    <a:gd name="T11" fmla="*/ 19 h 19"/>
                    <a:gd name="T12" fmla="*/ 125 w 134"/>
                    <a:gd name="T13" fmla="*/ 19 h 19"/>
                    <a:gd name="T14" fmla="*/ 132 w 134"/>
                    <a:gd name="T15" fmla="*/ 17 h 19"/>
                    <a:gd name="T16" fmla="*/ 134 w 134"/>
                    <a:gd name="T17" fmla="*/ 10 h 19"/>
                    <a:gd name="T18" fmla="*/ 132 w 134"/>
                    <a:gd name="T19" fmla="*/ 3 h 19"/>
                    <a:gd name="T20" fmla="*/ 125 w 134"/>
                    <a:gd name="T2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4" h="19">
                      <a:moveTo>
                        <a:pt x="125" y="0"/>
                      </a:moveTo>
                      <a:lnTo>
                        <a:pt x="10" y="0"/>
                      </a:lnTo>
                      <a:lnTo>
                        <a:pt x="1" y="3"/>
                      </a:lnTo>
                      <a:lnTo>
                        <a:pt x="0" y="10"/>
                      </a:lnTo>
                      <a:lnTo>
                        <a:pt x="1" y="17"/>
                      </a:lnTo>
                      <a:lnTo>
                        <a:pt x="10" y="19"/>
                      </a:lnTo>
                      <a:lnTo>
                        <a:pt x="125" y="19"/>
                      </a:lnTo>
                      <a:lnTo>
                        <a:pt x="132" y="17"/>
                      </a:lnTo>
                      <a:lnTo>
                        <a:pt x="134" y="10"/>
                      </a:lnTo>
                      <a:lnTo>
                        <a:pt x="132" y="3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xmlns="" id="{8516630E-2765-0006-301D-9E0CF5B87670}"/>
                  </a:ext>
                </a:extLst>
              </p:cNvPr>
              <p:cNvGrpSpPr/>
              <p:nvPr/>
            </p:nvGrpSpPr>
            <p:grpSpPr>
              <a:xfrm>
                <a:off x="259915" y="6106718"/>
                <a:ext cx="346891" cy="346891"/>
                <a:chOff x="349029" y="367806"/>
                <a:chExt cx="429876" cy="429876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xmlns="" id="{FAA44F30-CD10-5475-8186-092804204B98}"/>
                    </a:ext>
                  </a:extLst>
                </p:cNvPr>
                <p:cNvSpPr/>
                <p:nvPr/>
              </p:nvSpPr>
              <p:spPr>
                <a:xfrm>
                  <a:off x="349029" y="367806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86000">
                      <a:srgbClr val="E9F3FC"/>
                    </a:gs>
                    <a:gs pos="86000">
                      <a:srgbClr val="4E5DA7"/>
                    </a:gs>
                  </a:gsLst>
                  <a:lin ang="5400000" scaled="1"/>
                  <a:tileRect/>
                </a:gradFill>
                <a:ln w="1905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latinLnBrk="0">
                    <a:defRPr/>
                  </a:pPr>
                  <a:endParaRPr lang="en-US" altLang="ko-KR" sz="700" kern="0" dirty="0">
                    <a:solidFill>
                      <a:srgbClr val="44546A">
                        <a:lumMod val="75000"/>
                      </a:srgbClr>
                    </a:solidFill>
                  </a:endParaRPr>
                </a:p>
              </p:txBody>
            </p:sp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xmlns="" id="{E6D49FB0-AA6B-90F5-E8C9-263F36A3F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155" y="418581"/>
                  <a:ext cx="319746" cy="319746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xmlns="" id="{538F3FFF-72BD-A8AB-1D31-C92899544466}"/>
                  </a:ext>
                </a:extLst>
              </p:cNvPr>
              <p:cNvGrpSpPr/>
              <p:nvPr/>
            </p:nvGrpSpPr>
            <p:grpSpPr>
              <a:xfrm>
                <a:off x="325360" y="405895"/>
                <a:ext cx="216000" cy="159826"/>
                <a:chOff x="325360" y="398752"/>
                <a:chExt cx="216000" cy="159826"/>
              </a:xfrm>
            </p:grpSpPr>
            <p:sp>
              <p:nvSpPr>
                <p:cNvPr id="41" name="사각형: 둥근 모서리 40">
                  <a:extLst>
                    <a:ext uri="{FF2B5EF4-FFF2-40B4-BE49-F238E27FC236}">
                      <a16:creationId xmlns:a16="http://schemas.microsoft.com/office/drawing/2014/main" xmlns="" id="{34A622ED-96D4-6E44-BC76-9064BE4DF2A6}"/>
                    </a:ext>
                  </a:extLst>
                </p:cNvPr>
                <p:cNvSpPr/>
                <p:nvPr/>
              </p:nvSpPr>
              <p:spPr>
                <a:xfrm>
                  <a:off x="325360" y="398752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FC55D566-ED41-4BAC-F162-5BE15C5DA7C1}"/>
                    </a:ext>
                  </a:extLst>
                </p:cNvPr>
                <p:cNvSpPr/>
                <p:nvPr/>
              </p:nvSpPr>
              <p:spPr>
                <a:xfrm>
                  <a:off x="325360" y="469665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xmlns="" id="{23D898B4-82D3-536F-1C02-3050FC323A8B}"/>
                    </a:ext>
                  </a:extLst>
                </p:cNvPr>
                <p:cNvSpPr/>
                <p:nvPr/>
              </p:nvSpPr>
              <p:spPr>
                <a:xfrm>
                  <a:off x="325360" y="540578"/>
                  <a:ext cx="216000" cy="1800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328E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xmlns="" id="{4C950371-884F-4305-5BDD-BFD9CCA7DA75}"/>
                </a:ext>
              </a:extLst>
            </p:cNvPr>
            <p:cNvSpPr/>
            <p:nvPr/>
          </p:nvSpPr>
          <p:spPr>
            <a:xfrm>
              <a:off x="206978" y="1409396"/>
              <a:ext cx="464314" cy="464314"/>
            </a:xfrm>
            <a:prstGeom prst="rect">
              <a:avLst/>
            </a:prstGeom>
            <a:solidFill>
              <a:srgbClr val="328EFF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xmlns="" id="{784E91CE-457C-E5E7-BD57-CF52A458F0EF}"/>
                </a:ext>
              </a:extLst>
            </p:cNvPr>
            <p:cNvSpPr/>
            <p:nvPr/>
          </p:nvSpPr>
          <p:spPr>
            <a:xfrm>
              <a:off x="488438" y="6066620"/>
              <a:ext cx="140756" cy="14075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3</a:t>
              </a:r>
              <a:endParaRPr lang="ko-KR" altLang="en-US" sz="8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3C7D0A1-0D2B-1FCF-B31C-3DDAB2E867BC}"/>
              </a:ext>
            </a:extLst>
          </p:cNvPr>
          <p:cNvSpPr txBox="1"/>
          <p:nvPr/>
        </p:nvSpPr>
        <p:spPr>
          <a:xfrm>
            <a:off x="892175" y="266700"/>
            <a:ext cx="813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>
              <a:defRPr/>
            </a:pPr>
            <a:r>
              <a:rPr lang="en-US" altLang="ko-KR" sz="800" kern="0" dirty="0">
                <a:solidFill>
                  <a:prstClr val="white">
                    <a:alpha val="5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alpha val="55000"/>
                </a:prst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xmlns="" id="{14C4335C-4619-988C-01BA-E1CAF5CEFE77}"/>
              </a:ext>
            </a:extLst>
          </p:cNvPr>
          <p:cNvSpPr/>
          <p:nvPr/>
        </p:nvSpPr>
        <p:spPr>
          <a:xfrm>
            <a:off x="1605124" y="2038544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xmlns="" id="{0F89C703-59E8-114B-8EFE-361126C8A9B1}"/>
              </a:ext>
            </a:extLst>
          </p:cNvPr>
          <p:cNvGrpSpPr/>
          <p:nvPr/>
        </p:nvGrpSpPr>
        <p:grpSpPr>
          <a:xfrm>
            <a:off x="1395009" y="1828429"/>
            <a:ext cx="2801654" cy="3621737"/>
            <a:chOff x="1395009" y="1828429"/>
            <a:chExt cx="2801654" cy="3621737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xmlns="" id="{4579D5C6-AD2B-F135-2E97-42F0E881FCC1}"/>
                </a:ext>
              </a:extLst>
            </p:cNvPr>
            <p:cNvSpPr/>
            <p:nvPr/>
          </p:nvSpPr>
          <p:spPr>
            <a:xfrm>
              <a:off x="2019620" y="3853868"/>
              <a:ext cx="776215" cy="776215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xmlns="" id="{C7C898FD-7748-B261-888F-A56C59F3374F}"/>
                </a:ext>
              </a:extLst>
            </p:cNvPr>
            <p:cNvSpPr/>
            <p:nvPr/>
          </p:nvSpPr>
          <p:spPr>
            <a:xfrm>
              <a:off x="1395009" y="1828429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3875B18B-4B72-90EC-D6D5-4C92860C0E2D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795835" y="4241976"/>
              <a:ext cx="0" cy="120819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3F0ECA14-A41C-A6D7-268C-47AD011891B6}"/>
                </a:ext>
              </a:extLst>
            </p:cNvPr>
            <p:cNvGrpSpPr/>
            <p:nvPr/>
          </p:nvGrpSpPr>
          <p:grpSpPr>
            <a:xfrm rot="5400000" flipV="1">
              <a:off x="3420448" y="2453041"/>
              <a:ext cx="776216" cy="776215"/>
              <a:chOff x="4401724" y="2464763"/>
              <a:chExt cx="776216" cy="776215"/>
            </a:xfrm>
          </p:grpSpPr>
          <p:sp>
            <p:nvSpPr>
              <p:cNvPr id="55" name="원호 54">
                <a:extLst>
                  <a:ext uri="{FF2B5EF4-FFF2-40B4-BE49-F238E27FC236}">
                    <a16:creationId xmlns:a16="http://schemas.microsoft.com/office/drawing/2014/main" xmlns="" id="{CF25A6FF-2856-63DC-FC95-36117CF7F341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xmlns="" id="{A967FE9B-88A9-3E8C-7A4D-7353A9E1D6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A8843BD8-09CF-4D5B-C378-822240C6CDAC}"/>
              </a:ext>
            </a:extLst>
          </p:cNvPr>
          <p:cNvSpPr/>
          <p:nvPr/>
        </p:nvSpPr>
        <p:spPr>
          <a:xfrm>
            <a:off x="3081753" y="4368973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xmlns="" id="{60A5F478-66F5-61BB-C340-FB11CD28ED2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190343" y="2595981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6FFB681E-CD23-13F0-8DFA-E89E8C5D92B1}"/>
              </a:ext>
            </a:extLst>
          </p:cNvPr>
          <p:cNvSpPr/>
          <p:nvPr/>
        </p:nvSpPr>
        <p:spPr>
          <a:xfrm>
            <a:off x="4794887" y="2038544"/>
            <a:ext cx="1605209" cy="1605209"/>
          </a:xfrm>
          <a:prstGeom prst="ellipse">
            <a:avLst/>
          </a:prstGeom>
          <a:solidFill>
            <a:schemeClr val="bg1"/>
          </a:solidFill>
          <a:ln w="19050">
            <a:solidFill>
              <a:srgbClr val="54A0F4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xmlns="" id="{91C68371-D105-A46E-2825-D6D6A9F83FB1}"/>
              </a:ext>
            </a:extLst>
          </p:cNvPr>
          <p:cNvGrpSpPr/>
          <p:nvPr/>
        </p:nvGrpSpPr>
        <p:grpSpPr>
          <a:xfrm>
            <a:off x="4584772" y="1828429"/>
            <a:ext cx="2801654" cy="3621737"/>
            <a:chOff x="4584772" y="1828429"/>
            <a:chExt cx="2801654" cy="3621737"/>
          </a:xfrm>
        </p:grpSpPr>
        <p:sp>
          <p:nvSpPr>
            <p:cNvPr id="59" name="원호 58">
              <a:extLst>
                <a:ext uri="{FF2B5EF4-FFF2-40B4-BE49-F238E27FC236}">
                  <a16:creationId xmlns:a16="http://schemas.microsoft.com/office/drawing/2014/main" xmlns="" id="{E1141847-C4FB-E334-5B2D-CBE7E8F3D7B1}"/>
                </a:ext>
              </a:extLst>
            </p:cNvPr>
            <p:cNvSpPr/>
            <p:nvPr/>
          </p:nvSpPr>
          <p:spPr>
            <a:xfrm>
              <a:off x="5209383" y="3853868"/>
              <a:ext cx="776215" cy="776215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xmlns="" id="{1C21FFCC-ED2A-AD1F-725D-CF5C01F8931C}"/>
                </a:ext>
              </a:extLst>
            </p:cNvPr>
            <p:cNvSpPr/>
            <p:nvPr/>
          </p:nvSpPr>
          <p:spPr>
            <a:xfrm>
              <a:off x="4584772" y="1828429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xmlns="" id="{CC864453-397B-CBE0-5262-0818E4C70B91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5985598" y="4241976"/>
              <a:ext cx="0" cy="1208190"/>
            </a:xfrm>
            <a:prstGeom prst="line">
              <a:avLst/>
            </a:prstGeom>
            <a:ln w="19050">
              <a:solidFill>
                <a:schemeClr val="bg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xmlns="" id="{3D3F0D9B-44D9-6EAC-6FA4-03FF1ACF3554}"/>
                </a:ext>
              </a:extLst>
            </p:cNvPr>
            <p:cNvGrpSpPr/>
            <p:nvPr/>
          </p:nvGrpSpPr>
          <p:grpSpPr>
            <a:xfrm rot="5400000" flipV="1">
              <a:off x="6610211" y="2453041"/>
              <a:ext cx="776216" cy="776215"/>
              <a:chOff x="4401724" y="2464763"/>
              <a:chExt cx="776216" cy="776215"/>
            </a:xfrm>
          </p:grpSpPr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xmlns="" id="{D9822425-1C1E-ECE6-56A4-A93EF0D5A2AE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xmlns="" id="{46FB2B20-A20A-53D2-0D20-7792D43C302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A9C1C50B-BFB1-8B4C-50FD-E1D6BD0A303E}"/>
              </a:ext>
            </a:extLst>
          </p:cNvPr>
          <p:cNvSpPr/>
          <p:nvPr/>
        </p:nvSpPr>
        <p:spPr>
          <a:xfrm>
            <a:off x="6271516" y="4368973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76C0CCB8-F2F5-59BC-32E9-B3B1D7ABB110}"/>
              </a:ext>
            </a:extLst>
          </p:cNvPr>
          <p:cNvSpPr/>
          <p:nvPr/>
        </p:nvSpPr>
        <p:spPr>
          <a:xfrm>
            <a:off x="7984650" y="2038544"/>
            <a:ext cx="1605209" cy="1605209"/>
          </a:xfrm>
          <a:prstGeom prst="ellipse">
            <a:avLst/>
          </a:prstGeom>
          <a:solidFill>
            <a:srgbClr val="1467D8"/>
          </a:solidFill>
          <a:ln w="19050">
            <a:solidFill>
              <a:srgbClr val="1467D8"/>
            </a:solidFill>
          </a:ln>
          <a:effectLst>
            <a:outerShdw blurRad="508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F38D4CDB-89CC-508C-A65D-C2DBF1057B3F}"/>
              </a:ext>
            </a:extLst>
          </p:cNvPr>
          <p:cNvGrpSpPr/>
          <p:nvPr/>
        </p:nvGrpSpPr>
        <p:grpSpPr>
          <a:xfrm>
            <a:off x="7774535" y="1828429"/>
            <a:ext cx="2801654" cy="3621737"/>
            <a:chOff x="7774535" y="1828429"/>
            <a:chExt cx="2801654" cy="3621737"/>
          </a:xfrm>
        </p:grpSpPr>
        <p:sp>
          <p:nvSpPr>
            <p:cNvPr id="67" name="원호 66">
              <a:extLst>
                <a:ext uri="{FF2B5EF4-FFF2-40B4-BE49-F238E27FC236}">
                  <a16:creationId xmlns:a16="http://schemas.microsoft.com/office/drawing/2014/main" xmlns="" id="{99CE27E4-54FD-EB80-5AE1-6D4313CB87D7}"/>
                </a:ext>
              </a:extLst>
            </p:cNvPr>
            <p:cNvSpPr/>
            <p:nvPr/>
          </p:nvSpPr>
          <p:spPr>
            <a:xfrm>
              <a:off x="8399146" y="3853868"/>
              <a:ext cx="776215" cy="776215"/>
            </a:xfrm>
            <a:prstGeom prst="arc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원호 67">
              <a:extLst>
                <a:ext uri="{FF2B5EF4-FFF2-40B4-BE49-F238E27FC236}">
                  <a16:creationId xmlns:a16="http://schemas.microsoft.com/office/drawing/2014/main" xmlns="" id="{55303025-9321-6E8B-ABD1-9AC5A530C5F2}"/>
                </a:ext>
              </a:extLst>
            </p:cNvPr>
            <p:cNvSpPr/>
            <p:nvPr/>
          </p:nvSpPr>
          <p:spPr>
            <a:xfrm>
              <a:off x="7774535" y="1828429"/>
              <a:ext cx="2025440" cy="2025440"/>
            </a:xfrm>
            <a:prstGeom prst="arc">
              <a:avLst>
                <a:gd name="adj1" fmla="val 5365069"/>
                <a:gd name="adj2" fmla="val 32305"/>
              </a:avLst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xmlns="" id="{7B78B6C4-B74F-FD74-FDBC-2A9C37BD2A5E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9175361" y="4241976"/>
              <a:ext cx="0" cy="1208190"/>
            </a:xfrm>
            <a:prstGeom prst="line">
              <a:avLst/>
            </a:prstGeom>
            <a:ln w="19050">
              <a:solidFill>
                <a:srgbClr val="FFC00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654521FA-FACF-C365-F60D-3A1E2B7F41D8}"/>
                </a:ext>
              </a:extLst>
            </p:cNvPr>
            <p:cNvGrpSpPr/>
            <p:nvPr/>
          </p:nvGrpSpPr>
          <p:grpSpPr>
            <a:xfrm rot="5400000" flipV="1">
              <a:off x="9799974" y="2453041"/>
              <a:ext cx="776216" cy="776215"/>
              <a:chOff x="4401724" y="2464763"/>
              <a:chExt cx="776216" cy="776215"/>
            </a:xfrm>
          </p:grpSpPr>
          <p:sp>
            <p:nvSpPr>
              <p:cNvPr id="90" name="원호 89">
                <a:extLst>
                  <a:ext uri="{FF2B5EF4-FFF2-40B4-BE49-F238E27FC236}">
                    <a16:creationId xmlns:a16="http://schemas.microsoft.com/office/drawing/2014/main" xmlns="" id="{340C7630-835D-2A0E-EADB-089072904FB9}"/>
                  </a:ext>
                </a:extLst>
              </p:cNvPr>
              <p:cNvSpPr/>
              <p:nvPr/>
            </p:nvSpPr>
            <p:spPr>
              <a:xfrm>
                <a:off x="4401724" y="2464763"/>
                <a:ext cx="776215" cy="776215"/>
              </a:xfrm>
              <a:prstGeom prst="arc">
                <a:avLst/>
              </a:prstGeom>
              <a:ln w="190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xmlns="" id="{E38B5144-E7E3-5F4C-04F6-D9CAC4BBE8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15940" y="3014871"/>
                <a:ext cx="324000" cy="0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xmlns="" id="{33B06355-E027-77FF-B70A-61440629C6A3}"/>
              </a:ext>
            </a:extLst>
          </p:cNvPr>
          <p:cNvSpPr/>
          <p:nvPr/>
        </p:nvSpPr>
        <p:spPr>
          <a:xfrm>
            <a:off x="9461279" y="4368973"/>
            <a:ext cx="2367738" cy="110799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93" name="Freeform 9">
            <a:extLst>
              <a:ext uri="{FF2B5EF4-FFF2-40B4-BE49-F238E27FC236}">
                <a16:creationId xmlns:a16="http://schemas.microsoft.com/office/drawing/2014/main" xmlns="" id="{0CA9E026-094A-11FB-96B1-38AEF621B3F2}"/>
              </a:ext>
            </a:extLst>
          </p:cNvPr>
          <p:cNvSpPr>
            <a:spLocks/>
          </p:cNvSpPr>
          <p:nvPr/>
        </p:nvSpPr>
        <p:spPr bwMode="auto">
          <a:xfrm>
            <a:off x="8612467" y="2569995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자유형 23">
            <a:extLst>
              <a:ext uri="{FF2B5EF4-FFF2-40B4-BE49-F238E27FC236}">
                <a16:creationId xmlns:a16="http://schemas.microsoft.com/office/drawing/2014/main" xmlns="" id="{6974C219-2D5C-0A51-605C-EEC25B06C3DC}"/>
              </a:ext>
            </a:extLst>
          </p:cNvPr>
          <p:cNvSpPr>
            <a:spLocks/>
          </p:cNvSpPr>
          <p:nvPr/>
        </p:nvSpPr>
        <p:spPr bwMode="auto">
          <a:xfrm>
            <a:off x="5360988" y="2616330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4A0F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xmlns="" id="{51FA5D90-73C8-3A6A-D7B9-E09B4634AEE7}"/>
              </a:ext>
            </a:extLst>
          </p:cNvPr>
          <p:cNvSpPr/>
          <p:nvPr/>
        </p:nvSpPr>
        <p:spPr>
          <a:xfrm>
            <a:off x="10711924" y="2902288"/>
            <a:ext cx="653936" cy="653936"/>
          </a:xfrm>
          <a:prstGeom prst="ellipse">
            <a:avLst/>
          </a:prstGeom>
          <a:solidFill>
            <a:srgbClr val="1467D8"/>
          </a:solidFill>
          <a:ln w="19050">
            <a:solidFill>
              <a:srgbClr val="54A0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48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:a16="http://schemas.microsoft.com/office/drawing/2014/main" xmlns="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:a16="http://schemas.microsoft.com/office/drawing/2014/main" xmlns="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2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0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68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767420" y="1856943"/>
            <a:ext cx="2679895" cy="2679895"/>
          </a:xfrm>
          <a:prstGeom prst="ellipse">
            <a:avLst/>
          </a:prstGeom>
          <a:solidFill>
            <a:srgbClr val="328E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5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7942938" y="1856943"/>
            <a:ext cx="2679895" cy="2679895"/>
          </a:xfrm>
          <a:prstGeom prst="ellipse">
            <a:avLst/>
          </a:prstGeom>
          <a:solidFill>
            <a:srgbClr val="FFC000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591902" y="1856942"/>
            <a:ext cx="2679895" cy="2679895"/>
          </a:xfrm>
          <a:prstGeom prst="ellipse">
            <a:avLst/>
          </a:prstGeom>
          <a:solidFill>
            <a:srgbClr val="47587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542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2023-09-20T06:19:03Z</dcterms:created>
  <dcterms:modified xsi:type="dcterms:W3CDTF">2024-11-29T00:15:17Z</dcterms:modified>
</cp:coreProperties>
</file>