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5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5592A86-7832-408B-B5EE-9ED59EEF2857}"/>
              </a:ext>
            </a:extLst>
          </p:cNvPr>
          <p:cNvSpPr/>
          <p:nvPr/>
        </p:nvSpPr>
        <p:spPr>
          <a:xfrm>
            <a:off x="0" y="3230081"/>
            <a:ext cx="1003300" cy="2751619"/>
          </a:xfrm>
          <a:prstGeom prst="rect">
            <a:avLst/>
          </a:prstGeom>
          <a:gradFill flip="none" rotWithShape="1">
            <a:gsLst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52A2445D-A4E4-4E45-9803-CB258C39A76E}"/>
              </a:ext>
            </a:extLst>
          </p:cNvPr>
          <p:cNvSpPr/>
          <p:nvPr/>
        </p:nvSpPr>
        <p:spPr>
          <a:xfrm rot="5400000" flipH="1">
            <a:off x="-867347" y="3713330"/>
            <a:ext cx="1846841" cy="4070150"/>
          </a:xfrm>
          <a:prstGeom prst="arc">
            <a:avLst>
              <a:gd name="adj1" fmla="val 18183513"/>
              <a:gd name="adj2" fmla="val 1467255"/>
            </a:avLst>
          </a:prstGeom>
          <a:ln w="7620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>
              <a:rot lat="0" lon="0" rev="4200000"/>
            </a:lightRig>
          </a:scene3d>
          <a:sp3d>
            <a:bevelT w="806450" h="292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0ED5E3F-DDC8-4189-8C73-FF11DC80DC4D}"/>
              </a:ext>
            </a:extLst>
          </p:cNvPr>
          <p:cNvSpPr/>
          <p:nvPr/>
        </p:nvSpPr>
        <p:spPr>
          <a:xfrm flipH="1">
            <a:off x="11188700" y="3230080"/>
            <a:ext cx="1003300" cy="2751619"/>
          </a:xfrm>
          <a:prstGeom prst="rect">
            <a:avLst/>
          </a:prstGeom>
          <a:gradFill flip="none" rotWithShape="1">
            <a:gsLst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A56B5BC-972F-410E-9EF7-F72167A89ECE}"/>
              </a:ext>
            </a:extLst>
          </p:cNvPr>
          <p:cNvSpPr/>
          <p:nvPr/>
        </p:nvSpPr>
        <p:spPr>
          <a:xfrm>
            <a:off x="3697950" y="952500"/>
            <a:ext cx="4572000" cy="380999"/>
          </a:xfrm>
          <a:prstGeom prst="rect">
            <a:avLst/>
          </a:prstGeom>
          <a:gradFill flip="none" rotWithShape="1">
            <a:gsLst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01F54BD7-1172-467C-ACB7-91D9212C212C}"/>
              </a:ext>
            </a:extLst>
          </p:cNvPr>
          <p:cNvSpPr/>
          <p:nvPr/>
        </p:nvSpPr>
        <p:spPr>
          <a:xfrm rot="16200000">
            <a:off x="11107490" y="3686461"/>
            <a:ext cx="1846841" cy="4070150"/>
          </a:xfrm>
          <a:prstGeom prst="arc">
            <a:avLst>
              <a:gd name="adj1" fmla="val 18183513"/>
              <a:gd name="adj2" fmla="val 1467255"/>
            </a:avLst>
          </a:prstGeom>
          <a:ln w="762000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>
              <a:rot lat="0" lon="0" rev="4200000"/>
            </a:lightRig>
          </a:scene3d>
          <a:sp3d>
            <a:bevelT w="806450" h="292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xmlns="" id="{86DA3C06-FD16-4D3A-835E-504CD568BEF3}"/>
              </a:ext>
            </a:extLst>
          </p:cNvPr>
          <p:cNvSpPr/>
          <p:nvPr/>
        </p:nvSpPr>
        <p:spPr>
          <a:xfrm rot="16200000">
            <a:off x="4660877" y="-4406880"/>
            <a:ext cx="2870244" cy="13843001"/>
          </a:xfrm>
          <a:prstGeom prst="rightBracket">
            <a:avLst>
              <a:gd name="adj" fmla="val 509886"/>
            </a:avLst>
          </a:prstGeom>
          <a:ln w="117792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threePt" dir="t">
              <a:rot lat="0" lon="0" rev="4200000"/>
            </a:lightRig>
          </a:scene3d>
          <a:sp3d>
            <a:bevelT w="539750" h="3492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xmlns="" id="{A9035CF0-8502-471F-BE9C-8F9B4F02C66C}"/>
              </a:ext>
            </a:extLst>
          </p:cNvPr>
          <p:cNvSpPr/>
          <p:nvPr/>
        </p:nvSpPr>
        <p:spPr>
          <a:xfrm>
            <a:off x="895348" y="1333500"/>
            <a:ext cx="10401300" cy="4114800"/>
          </a:xfrm>
          <a:prstGeom prst="snip2SameRect">
            <a:avLst>
              <a:gd name="adj1" fmla="val 39044"/>
              <a:gd name="adj2" fmla="val 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36525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CA300D9-BBD3-46E9-A012-0D61B3491BB4}"/>
              </a:ext>
            </a:extLst>
          </p:cNvPr>
          <p:cNvGrpSpPr/>
          <p:nvPr/>
        </p:nvGrpSpPr>
        <p:grpSpPr>
          <a:xfrm>
            <a:off x="-2152650" y="641350"/>
            <a:ext cx="16980584" cy="11703376"/>
            <a:chOff x="-2152650" y="641350"/>
            <a:chExt cx="16980584" cy="11703376"/>
          </a:xfrm>
        </p:grpSpPr>
        <p:sp>
          <p:nvSpPr>
            <p:cNvPr id="6" name="오른쪽 대괄호 5">
              <a:extLst>
                <a:ext uri="{FF2B5EF4-FFF2-40B4-BE49-F238E27FC236}">
                  <a16:creationId xmlns:a16="http://schemas.microsoft.com/office/drawing/2014/main" xmlns="" id="{85997729-0F61-4A3D-B7C7-FEE3B6CD1E42}"/>
                </a:ext>
              </a:extLst>
            </p:cNvPr>
            <p:cNvSpPr/>
            <p:nvPr/>
          </p:nvSpPr>
          <p:spPr>
            <a:xfrm rot="16200000">
              <a:off x="3026790" y="-3210941"/>
              <a:ext cx="6138418" cy="13843000"/>
            </a:xfrm>
            <a:prstGeom prst="rightBracket">
              <a:avLst>
                <a:gd name="adj" fmla="val 125048"/>
              </a:avLst>
            </a:prstGeom>
            <a:ln w="9080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419100" h="2095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현 7">
              <a:extLst>
                <a:ext uri="{FF2B5EF4-FFF2-40B4-BE49-F238E27FC236}">
                  <a16:creationId xmlns:a16="http://schemas.microsoft.com/office/drawing/2014/main" xmlns="" id="{4C61E47F-1972-4FE9-B4D2-B1373CE8F5B5}"/>
                </a:ext>
              </a:extLst>
            </p:cNvPr>
            <p:cNvSpPr/>
            <p:nvPr/>
          </p:nvSpPr>
          <p:spPr>
            <a:xfrm>
              <a:off x="-2152650" y="4515175"/>
              <a:ext cx="16497300" cy="7829551"/>
            </a:xfrm>
            <a:prstGeom prst="chord">
              <a:avLst>
                <a:gd name="adj1" fmla="val 10788619"/>
                <a:gd name="adj2" fmla="val 21558274"/>
              </a:avLst>
            </a:prstGeom>
            <a:solidFill>
              <a:schemeClr val="tx1">
                <a:lumMod val="65000"/>
                <a:lumOff val="35000"/>
              </a:schemeClr>
            </a:solidFill>
            <a:ln w="2479675"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4200000"/>
              </a:lightRig>
            </a:scene3d>
            <a:sp3d>
              <a:bevelT w="1905000" h="34925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오른쪽 대괄호 16">
              <a:extLst>
                <a:ext uri="{FF2B5EF4-FFF2-40B4-BE49-F238E27FC236}">
                  <a16:creationId xmlns:a16="http://schemas.microsoft.com/office/drawing/2014/main" xmlns="" id="{424FB261-6D0F-48A3-BD38-999701DA971E}"/>
                </a:ext>
              </a:extLst>
            </p:cNvPr>
            <p:cNvSpPr/>
            <p:nvPr/>
          </p:nvSpPr>
          <p:spPr>
            <a:xfrm rot="16200000">
              <a:off x="4823738" y="4417268"/>
              <a:ext cx="2521554" cy="6338941"/>
            </a:xfrm>
            <a:prstGeom prst="rightBracket">
              <a:avLst>
                <a:gd name="adj" fmla="val 401044"/>
              </a:avLst>
            </a:prstGeom>
            <a:ln w="127000">
              <a:solidFill>
                <a:schemeClr val="bg1"/>
              </a:solidFill>
            </a:ln>
            <a:scene3d>
              <a:camera prst="orthographicFront"/>
              <a:lightRig rig="threePt" dir="t">
                <a:rot lat="0" lon="0" rev="4200000"/>
              </a:lightRig>
            </a:scene3d>
            <a:sp3d>
              <a:bevelT w="539750" h="1905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60C875F-34D1-479B-99EC-9559D1EFE87D}"/>
                </a:ext>
              </a:extLst>
            </p:cNvPr>
            <p:cNvGrpSpPr/>
            <p:nvPr/>
          </p:nvGrpSpPr>
          <p:grpSpPr>
            <a:xfrm rot="310853">
              <a:off x="11287809" y="4902034"/>
              <a:ext cx="3540125" cy="5369408"/>
              <a:chOff x="10960005" y="4224626"/>
              <a:chExt cx="1736220" cy="2633374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AB9D3D1B-38BA-4EAF-8AAB-20721B3BA2ED}"/>
                  </a:ext>
                </a:extLst>
              </p:cNvPr>
              <p:cNvSpPr/>
              <p:nvPr/>
            </p:nvSpPr>
            <p:spPr>
              <a:xfrm>
                <a:off x="10960005" y="4224626"/>
                <a:ext cx="1736220" cy="2633374"/>
              </a:xfrm>
              <a:custGeom>
                <a:avLst/>
                <a:gdLst>
                  <a:gd name="connsiteX0" fmla="*/ 1455125 w 1727356"/>
                  <a:gd name="connsiteY0" fmla="*/ 1003071 h 2656771"/>
                  <a:gd name="connsiteX1" fmla="*/ 1089365 w 1727356"/>
                  <a:gd name="connsiteY1" fmla="*/ 759231 h 2656771"/>
                  <a:gd name="connsiteX2" fmla="*/ 807425 w 1727356"/>
                  <a:gd name="connsiteY2" fmla="*/ 385851 h 2656771"/>
                  <a:gd name="connsiteX3" fmla="*/ 495005 w 1727356"/>
                  <a:gd name="connsiteY3" fmla="*/ 96291 h 2656771"/>
                  <a:gd name="connsiteX4" fmla="*/ 121625 w 1727356"/>
                  <a:gd name="connsiteY4" fmla="*/ 12471 h 2656771"/>
                  <a:gd name="connsiteX5" fmla="*/ 7325 w 1727356"/>
                  <a:gd name="connsiteY5" fmla="*/ 332511 h 2656771"/>
                  <a:gd name="connsiteX6" fmla="*/ 296885 w 1727356"/>
                  <a:gd name="connsiteY6" fmla="*/ 820191 h 2656771"/>
                  <a:gd name="connsiteX7" fmla="*/ 639785 w 1727356"/>
                  <a:gd name="connsiteY7" fmla="*/ 1140231 h 2656771"/>
                  <a:gd name="connsiteX8" fmla="*/ 906485 w 1727356"/>
                  <a:gd name="connsiteY8" fmla="*/ 1627911 h 2656771"/>
                  <a:gd name="connsiteX9" fmla="*/ 1203665 w 1727356"/>
                  <a:gd name="connsiteY9" fmla="*/ 2374671 h 2656771"/>
                  <a:gd name="connsiteX10" fmla="*/ 1470365 w 1727356"/>
                  <a:gd name="connsiteY10" fmla="*/ 2633751 h 2656771"/>
                  <a:gd name="connsiteX11" fmla="*/ 1721825 w 1727356"/>
                  <a:gd name="connsiteY11" fmla="*/ 1848891 h 2656771"/>
                  <a:gd name="connsiteX12" fmla="*/ 1630385 w 1727356"/>
                  <a:gd name="connsiteY12" fmla="*/ 1285011 h 2656771"/>
                  <a:gd name="connsiteX13" fmla="*/ 1455125 w 1727356"/>
                  <a:gd name="connsiteY13" fmla="*/ 1003071 h 2656771"/>
                  <a:gd name="connsiteX0" fmla="*/ 1459148 w 1731379"/>
                  <a:gd name="connsiteY0" fmla="*/ 931139 h 2584839"/>
                  <a:gd name="connsiteX1" fmla="*/ 1093388 w 1731379"/>
                  <a:gd name="connsiteY1" fmla="*/ 687299 h 2584839"/>
                  <a:gd name="connsiteX2" fmla="*/ 811448 w 1731379"/>
                  <a:gd name="connsiteY2" fmla="*/ 313919 h 2584839"/>
                  <a:gd name="connsiteX3" fmla="*/ 499028 w 1731379"/>
                  <a:gd name="connsiteY3" fmla="*/ 24359 h 2584839"/>
                  <a:gd name="connsiteX4" fmla="*/ 101836 w 1731379"/>
                  <a:gd name="connsiteY4" fmla="*/ 42933 h 2584839"/>
                  <a:gd name="connsiteX5" fmla="*/ 11348 w 1731379"/>
                  <a:gd name="connsiteY5" fmla="*/ 260579 h 2584839"/>
                  <a:gd name="connsiteX6" fmla="*/ 300908 w 1731379"/>
                  <a:gd name="connsiteY6" fmla="*/ 748259 h 2584839"/>
                  <a:gd name="connsiteX7" fmla="*/ 643808 w 1731379"/>
                  <a:gd name="connsiteY7" fmla="*/ 1068299 h 2584839"/>
                  <a:gd name="connsiteX8" fmla="*/ 910508 w 1731379"/>
                  <a:gd name="connsiteY8" fmla="*/ 1555979 h 2584839"/>
                  <a:gd name="connsiteX9" fmla="*/ 1207688 w 1731379"/>
                  <a:gd name="connsiteY9" fmla="*/ 2302739 h 2584839"/>
                  <a:gd name="connsiteX10" fmla="*/ 1474388 w 1731379"/>
                  <a:gd name="connsiteY10" fmla="*/ 2561819 h 2584839"/>
                  <a:gd name="connsiteX11" fmla="*/ 1725848 w 1731379"/>
                  <a:gd name="connsiteY11" fmla="*/ 1776959 h 2584839"/>
                  <a:gd name="connsiteX12" fmla="*/ 1634408 w 1731379"/>
                  <a:gd name="connsiteY12" fmla="*/ 1213079 h 2584839"/>
                  <a:gd name="connsiteX13" fmla="*/ 1459148 w 1731379"/>
                  <a:gd name="connsiteY13" fmla="*/ 931139 h 2584839"/>
                  <a:gd name="connsiteX0" fmla="*/ 1467472 w 1739703"/>
                  <a:gd name="connsiteY0" fmla="*/ 970601 h 2624301"/>
                  <a:gd name="connsiteX1" fmla="*/ 1101712 w 1739703"/>
                  <a:gd name="connsiteY1" fmla="*/ 726761 h 2624301"/>
                  <a:gd name="connsiteX2" fmla="*/ 819772 w 1739703"/>
                  <a:gd name="connsiteY2" fmla="*/ 353381 h 2624301"/>
                  <a:gd name="connsiteX3" fmla="*/ 507352 w 1739703"/>
                  <a:gd name="connsiteY3" fmla="*/ 63821 h 2624301"/>
                  <a:gd name="connsiteX4" fmla="*/ 79204 w 1739703"/>
                  <a:gd name="connsiteY4" fmla="*/ 18101 h 2624301"/>
                  <a:gd name="connsiteX5" fmla="*/ 19672 w 1739703"/>
                  <a:gd name="connsiteY5" fmla="*/ 300041 h 2624301"/>
                  <a:gd name="connsiteX6" fmla="*/ 309232 w 1739703"/>
                  <a:gd name="connsiteY6" fmla="*/ 787721 h 2624301"/>
                  <a:gd name="connsiteX7" fmla="*/ 652132 w 1739703"/>
                  <a:gd name="connsiteY7" fmla="*/ 1107761 h 2624301"/>
                  <a:gd name="connsiteX8" fmla="*/ 918832 w 1739703"/>
                  <a:gd name="connsiteY8" fmla="*/ 1595441 h 2624301"/>
                  <a:gd name="connsiteX9" fmla="*/ 1216012 w 1739703"/>
                  <a:gd name="connsiteY9" fmla="*/ 2342201 h 2624301"/>
                  <a:gd name="connsiteX10" fmla="*/ 1482712 w 1739703"/>
                  <a:gd name="connsiteY10" fmla="*/ 2601281 h 2624301"/>
                  <a:gd name="connsiteX11" fmla="*/ 1734172 w 1739703"/>
                  <a:gd name="connsiteY11" fmla="*/ 1816421 h 2624301"/>
                  <a:gd name="connsiteX12" fmla="*/ 1642732 w 1739703"/>
                  <a:gd name="connsiteY12" fmla="*/ 1252541 h 2624301"/>
                  <a:gd name="connsiteX13" fmla="*/ 1467472 w 1739703"/>
                  <a:gd name="connsiteY13" fmla="*/ 970601 h 2624301"/>
                  <a:gd name="connsiteX0" fmla="*/ 1471656 w 1743887"/>
                  <a:gd name="connsiteY0" fmla="*/ 976943 h 2630643"/>
                  <a:gd name="connsiteX1" fmla="*/ 1105896 w 1743887"/>
                  <a:gd name="connsiteY1" fmla="*/ 733103 h 2630643"/>
                  <a:gd name="connsiteX2" fmla="*/ 823956 w 1743887"/>
                  <a:gd name="connsiteY2" fmla="*/ 359723 h 2630643"/>
                  <a:gd name="connsiteX3" fmla="*/ 511536 w 1743887"/>
                  <a:gd name="connsiteY3" fmla="*/ 70163 h 2630643"/>
                  <a:gd name="connsiteX4" fmla="*/ 83388 w 1743887"/>
                  <a:gd name="connsiteY4" fmla="*/ 24443 h 2630643"/>
                  <a:gd name="connsiteX5" fmla="*/ 23856 w 1743887"/>
                  <a:gd name="connsiteY5" fmla="*/ 306383 h 2630643"/>
                  <a:gd name="connsiteX6" fmla="*/ 313416 w 1743887"/>
                  <a:gd name="connsiteY6" fmla="*/ 794063 h 2630643"/>
                  <a:gd name="connsiteX7" fmla="*/ 656316 w 1743887"/>
                  <a:gd name="connsiteY7" fmla="*/ 1114103 h 2630643"/>
                  <a:gd name="connsiteX8" fmla="*/ 923016 w 1743887"/>
                  <a:gd name="connsiteY8" fmla="*/ 1601783 h 2630643"/>
                  <a:gd name="connsiteX9" fmla="*/ 1220196 w 1743887"/>
                  <a:gd name="connsiteY9" fmla="*/ 2348543 h 2630643"/>
                  <a:gd name="connsiteX10" fmla="*/ 1486896 w 1743887"/>
                  <a:gd name="connsiteY10" fmla="*/ 2607623 h 2630643"/>
                  <a:gd name="connsiteX11" fmla="*/ 1738356 w 1743887"/>
                  <a:gd name="connsiteY11" fmla="*/ 1822763 h 2630643"/>
                  <a:gd name="connsiteX12" fmla="*/ 1646916 w 1743887"/>
                  <a:gd name="connsiteY12" fmla="*/ 1258883 h 2630643"/>
                  <a:gd name="connsiteX13" fmla="*/ 1471656 w 1743887"/>
                  <a:gd name="connsiteY13" fmla="*/ 976943 h 2630643"/>
                  <a:gd name="connsiteX0" fmla="*/ 1465042 w 1737273"/>
                  <a:gd name="connsiteY0" fmla="*/ 979674 h 2633374"/>
                  <a:gd name="connsiteX1" fmla="*/ 1099282 w 1737273"/>
                  <a:gd name="connsiteY1" fmla="*/ 735834 h 2633374"/>
                  <a:gd name="connsiteX2" fmla="*/ 817342 w 1737273"/>
                  <a:gd name="connsiteY2" fmla="*/ 362454 h 2633374"/>
                  <a:gd name="connsiteX3" fmla="*/ 435866 w 1737273"/>
                  <a:gd name="connsiteY3" fmla="*/ 49081 h 2633374"/>
                  <a:gd name="connsiteX4" fmla="*/ 76774 w 1737273"/>
                  <a:gd name="connsiteY4" fmla="*/ 27174 h 2633374"/>
                  <a:gd name="connsiteX5" fmla="*/ 17242 w 1737273"/>
                  <a:gd name="connsiteY5" fmla="*/ 309114 h 2633374"/>
                  <a:gd name="connsiteX6" fmla="*/ 306802 w 1737273"/>
                  <a:gd name="connsiteY6" fmla="*/ 796794 h 2633374"/>
                  <a:gd name="connsiteX7" fmla="*/ 649702 w 1737273"/>
                  <a:gd name="connsiteY7" fmla="*/ 1116834 h 2633374"/>
                  <a:gd name="connsiteX8" fmla="*/ 916402 w 1737273"/>
                  <a:gd name="connsiteY8" fmla="*/ 1604514 h 2633374"/>
                  <a:gd name="connsiteX9" fmla="*/ 1213582 w 1737273"/>
                  <a:gd name="connsiteY9" fmla="*/ 2351274 h 2633374"/>
                  <a:gd name="connsiteX10" fmla="*/ 1480282 w 1737273"/>
                  <a:gd name="connsiteY10" fmla="*/ 2610354 h 2633374"/>
                  <a:gd name="connsiteX11" fmla="*/ 1731742 w 1737273"/>
                  <a:gd name="connsiteY11" fmla="*/ 1825494 h 2633374"/>
                  <a:gd name="connsiteX12" fmla="*/ 1640302 w 1737273"/>
                  <a:gd name="connsiteY12" fmla="*/ 1261614 h 2633374"/>
                  <a:gd name="connsiteX13" fmla="*/ 1465042 w 1737273"/>
                  <a:gd name="connsiteY13" fmla="*/ 979674 h 2633374"/>
                  <a:gd name="connsiteX0" fmla="*/ 1463989 w 1736220"/>
                  <a:gd name="connsiteY0" fmla="*/ 979674 h 2633374"/>
                  <a:gd name="connsiteX1" fmla="*/ 1098229 w 1736220"/>
                  <a:gd name="connsiteY1" fmla="*/ 735834 h 2633374"/>
                  <a:gd name="connsiteX2" fmla="*/ 816289 w 1736220"/>
                  <a:gd name="connsiteY2" fmla="*/ 362454 h 2633374"/>
                  <a:gd name="connsiteX3" fmla="*/ 434813 w 1736220"/>
                  <a:gd name="connsiteY3" fmla="*/ 49081 h 2633374"/>
                  <a:gd name="connsiteX4" fmla="*/ 75721 w 1736220"/>
                  <a:gd name="connsiteY4" fmla="*/ 27174 h 2633374"/>
                  <a:gd name="connsiteX5" fmla="*/ 16189 w 1736220"/>
                  <a:gd name="connsiteY5" fmla="*/ 309114 h 2633374"/>
                  <a:gd name="connsiteX6" fmla="*/ 291461 w 1736220"/>
                  <a:gd name="connsiteY6" fmla="*/ 792032 h 2633374"/>
                  <a:gd name="connsiteX7" fmla="*/ 648649 w 1736220"/>
                  <a:gd name="connsiteY7" fmla="*/ 1116834 h 2633374"/>
                  <a:gd name="connsiteX8" fmla="*/ 915349 w 1736220"/>
                  <a:gd name="connsiteY8" fmla="*/ 1604514 h 2633374"/>
                  <a:gd name="connsiteX9" fmla="*/ 1212529 w 1736220"/>
                  <a:gd name="connsiteY9" fmla="*/ 2351274 h 2633374"/>
                  <a:gd name="connsiteX10" fmla="*/ 1479229 w 1736220"/>
                  <a:gd name="connsiteY10" fmla="*/ 2610354 h 2633374"/>
                  <a:gd name="connsiteX11" fmla="*/ 1730689 w 1736220"/>
                  <a:gd name="connsiteY11" fmla="*/ 1825494 h 2633374"/>
                  <a:gd name="connsiteX12" fmla="*/ 1639249 w 1736220"/>
                  <a:gd name="connsiteY12" fmla="*/ 1261614 h 2633374"/>
                  <a:gd name="connsiteX13" fmla="*/ 1463989 w 1736220"/>
                  <a:gd name="connsiteY13" fmla="*/ 979674 h 263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220" h="2633374">
                    <a:moveTo>
                      <a:pt x="1463989" y="979674"/>
                    </a:moveTo>
                    <a:cubicBezTo>
                      <a:pt x="1373819" y="892044"/>
                      <a:pt x="1206179" y="838704"/>
                      <a:pt x="1098229" y="735834"/>
                    </a:cubicBezTo>
                    <a:cubicBezTo>
                      <a:pt x="990279" y="632964"/>
                      <a:pt x="926858" y="476913"/>
                      <a:pt x="816289" y="362454"/>
                    </a:cubicBezTo>
                    <a:cubicBezTo>
                      <a:pt x="705720" y="247995"/>
                      <a:pt x="558241" y="104961"/>
                      <a:pt x="434813" y="49081"/>
                    </a:cubicBezTo>
                    <a:cubicBezTo>
                      <a:pt x="311385" y="-6799"/>
                      <a:pt x="145492" y="-16165"/>
                      <a:pt x="75721" y="27174"/>
                    </a:cubicBezTo>
                    <a:cubicBezTo>
                      <a:pt x="5950" y="70513"/>
                      <a:pt x="-19768" y="181638"/>
                      <a:pt x="16189" y="309114"/>
                    </a:cubicBezTo>
                    <a:cubicBezTo>
                      <a:pt x="52146" y="436590"/>
                      <a:pt x="186051" y="657412"/>
                      <a:pt x="291461" y="792032"/>
                    </a:cubicBezTo>
                    <a:cubicBezTo>
                      <a:pt x="396871" y="926652"/>
                      <a:pt x="544668" y="981420"/>
                      <a:pt x="648649" y="1116834"/>
                    </a:cubicBezTo>
                    <a:cubicBezTo>
                      <a:pt x="752630" y="1252248"/>
                      <a:pt x="821369" y="1398774"/>
                      <a:pt x="915349" y="1604514"/>
                    </a:cubicBezTo>
                    <a:cubicBezTo>
                      <a:pt x="1009329" y="1810254"/>
                      <a:pt x="1118549" y="2183634"/>
                      <a:pt x="1212529" y="2351274"/>
                    </a:cubicBezTo>
                    <a:cubicBezTo>
                      <a:pt x="1306509" y="2518914"/>
                      <a:pt x="1392869" y="2697984"/>
                      <a:pt x="1479229" y="2610354"/>
                    </a:cubicBezTo>
                    <a:cubicBezTo>
                      <a:pt x="1565589" y="2522724"/>
                      <a:pt x="1704019" y="2050284"/>
                      <a:pt x="1730689" y="1825494"/>
                    </a:cubicBezTo>
                    <a:cubicBezTo>
                      <a:pt x="1757359" y="1600704"/>
                      <a:pt x="1681159" y="1402584"/>
                      <a:pt x="1639249" y="1261614"/>
                    </a:cubicBezTo>
                    <a:cubicBezTo>
                      <a:pt x="1597339" y="1120644"/>
                      <a:pt x="1554159" y="1067304"/>
                      <a:pt x="1463989" y="979674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xmlns="" id="{F3A3C7B4-6F4F-4D04-9DBE-89FC54D8FA0D}"/>
                  </a:ext>
                </a:extLst>
              </p:cNvPr>
              <p:cNvSpPr/>
              <p:nvPr/>
            </p:nvSpPr>
            <p:spPr>
              <a:xfrm>
                <a:off x="11215552" y="4514639"/>
                <a:ext cx="301531" cy="266771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5999417A-772B-4E6B-906C-1DF5960EE8A2}"/>
                  </a:ext>
                </a:extLst>
              </p:cNvPr>
              <p:cNvSpPr/>
              <p:nvPr/>
            </p:nvSpPr>
            <p:spPr>
              <a:xfrm>
                <a:off x="10960005" y="4224627"/>
                <a:ext cx="557209" cy="551953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E02E9E45-A398-4558-AD49-A80328D570F5}"/>
                </a:ext>
              </a:extLst>
            </p:cNvPr>
            <p:cNvGrpSpPr/>
            <p:nvPr/>
          </p:nvGrpSpPr>
          <p:grpSpPr>
            <a:xfrm rot="21289147" flipH="1">
              <a:off x="-2022469" y="4616284"/>
              <a:ext cx="3540125" cy="5369408"/>
              <a:chOff x="10960005" y="4224626"/>
              <a:chExt cx="1736220" cy="2633374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3B5E69BF-2498-42F5-A192-A45716F5B060}"/>
                  </a:ext>
                </a:extLst>
              </p:cNvPr>
              <p:cNvSpPr/>
              <p:nvPr/>
            </p:nvSpPr>
            <p:spPr>
              <a:xfrm>
                <a:off x="10960005" y="4224626"/>
                <a:ext cx="1736220" cy="2633374"/>
              </a:xfrm>
              <a:custGeom>
                <a:avLst/>
                <a:gdLst>
                  <a:gd name="connsiteX0" fmla="*/ 1455125 w 1727356"/>
                  <a:gd name="connsiteY0" fmla="*/ 1003071 h 2656771"/>
                  <a:gd name="connsiteX1" fmla="*/ 1089365 w 1727356"/>
                  <a:gd name="connsiteY1" fmla="*/ 759231 h 2656771"/>
                  <a:gd name="connsiteX2" fmla="*/ 807425 w 1727356"/>
                  <a:gd name="connsiteY2" fmla="*/ 385851 h 2656771"/>
                  <a:gd name="connsiteX3" fmla="*/ 495005 w 1727356"/>
                  <a:gd name="connsiteY3" fmla="*/ 96291 h 2656771"/>
                  <a:gd name="connsiteX4" fmla="*/ 121625 w 1727356"/>
                  <a:gd name="connsiteY4" fmla="*/ 12471 h 2656771"/>
                  <a:gd name="connsiteX5" fmla="*/ 7325 w 1727356"/>
                  <a:gd name="connsiteY5" fmla="*/ 332511 h 2656771"/>
                  <a:gd name="connsiteX6" fmla="*/ 296885 w 1727356"/>
                  <a:gd name="connsiteY6" fmla="*/ 820191 h 2656771"/>
                  <a:gd name="connsiteX7" fmla="*/ 639785 w 1727356"/>
                  <a:gd name="connsiteY7" fmla="*/ 1140231 h 2656771"/>
                  <a:gd name="connsiteX8" fmla="*/ 906485 w 1727356"/>
                  <a:gd name="connsiteY8" fmla="*/ 1627911 h 2656771"/>
                  <a:gd name="connsiteX9" fmla="*/ 1203665 w 1727356"/>
                  <a:gd name="connsiteY9" fmla="*/ 2374671 h 2656771"/>
                  <a:gd name="connsiteX10" fmla="*/ 1470365 w 1727356"/>
                  <a:gd name="connsiteY10" fmla="*/ 2633751 h 2656771"/>
                  <a:gd name="connsiteX11" fmla="*/ 1721825 w 1727356"/>
                  <a:gd name="connsiteY11" fmla="*/ 1848891 h 2656771"/>
                  <a:gd name="connsiteX12" fmla="*/ 1630385 w 1727356"/>
                  <a:gd name="connsiteY12" fmla="*/ 1285011 h 2656771"/>
                  <a:gd name="connsiteX13" fmla="*/ 1455125 w 1727356"/>
                  <a:gd name="connsiteY13" fmla="*/ 1003071 h 2656771"/>
                  <a:gd name="connsiteX0" fmla="*/ 1459148 w 1731379"/>
                  <a:gd name="connsiteY0" fmla="*/ 931139 h 2584839"/>
                  <a:gd name="connsiteX1" fmla="*/ 1093388 w 1731379"/>
                  <a:gd name="connsiteY1" fmla="*/ 687299 h 2584839"/>
                  <a:gd name="connsiteX2" fmla="*/ 811448 w 1731379"/>
                  <a:gd name="connsiteY2" fmla="*/ 313919 h 2584839"/>
                  <a:gd name="connsiteX3" fmla="*/ 499028 w 1731379"/>
                  <a:gd name="connsiteY3" fmla="*/ 24359 h 2584839"/>
                  <a:gd name="connsiteX4" fmla="*/ 101836 w 1731379"/>
                  <a:gd name="connsiteY4" fmla="*/ 42933 h 2584839"/>
                  <a:gd name="connsiteX5" fmla="*/ 11348 w 1731379"/>
                  <a:gd name="connsiteY5" fmla="*/ 260579 h 2584839"/>
                  <a:gd name="connsiteX6" fmla="*/ 300908 w 1731379"/>
                  <a:gd name="connsiteY6" fmla="*/ 748259 h 2584839"/>
                  <a:gd name="connsiteX7" fmla="*/ 643808 w 1731379"/>
                  <a:gd name="connsiteY7" fmla="*/ 1068299 h 2584839"/>
                  <a:gd name="connsiteX8" fmla="*/ 910508 w 1731379"/>
                  <a:gd name="connsiteY8" fmla="*/ 1555979 h 2584839"/>
                  <a:gd name="connsiteX9" fmla="*/ 1207688 w 1731379"/>
                  <a:gd name="connsiteY9" fmla="*/ 2302739 h 2584839"/>
                  <a:gd name="connsiteX10" fmla="*/ 1474388 w 1731379"/>
                  <a:gd name="connsiteY10" fmla="*/ 2561819 h 2584839"/>
                  <a:gd name="connsiteX11" fmla="*/ 1725848 w 1731379"/>
                  <a:gd name="connsiteY11" fmla="*/ 1776959 h 2584839"/>
                  <a:gd name="connsiteX12" fmla="*/ 1634408 w 1731379"/>
                  <a:gd name="connsiteY12" fmla="*/ 1213079 h 2584839"/>
                  <a:gd name="connsiteX13" fmla="*/ 1459148 w 1731379"/>
                  <a:gd name="connsiteY13" fmla="*/ 931139 h 2584839"/>
                  <a:gd name="connsiteX0" fmla="*/ 1467472 w 1739703"/>
                  <a:gd name="connsiteY0" fmla="*/ 970601 h 2624301"/>
                  <a:gd name="connsiteX1" fmla="*/ 1101712 w 1739703"/>
                  <a:gd name="connsiteY1" fmla="*/ 726761 h 2624301"/>
                  <a:gd name="connsiteX2" fmla="*/ 819772 w 1739703"/>
                  <a:gd name="connsiteY2" fmla="*/ 353381 h 2624301"/>
                  <a:gd name="connsiteX3" fmla="*/ 507352 w 1739703"/>
                  <a:gd name="connsiteY3" fmla="*/ 63821 h 2624301"/>
                  <a:gd name="connsiteX4" fmla="*/ 79204 w 1739703"/>
                  <a:gd name="connsiteY4" fmla="*/ 18101 h 2624301"/>
                  <a:gd name="connsiteX5" fmla="*/ 19672 w 1739703"/>
                  <a:gd name="connsiteY5" fmla="*/ 300041 h 2624301"/>
                  <a:gd name="connsiteX6" fmla="*/ 309232 w 1739703"/>
                  <a:gd name="connsiteY6" fmla="*/ 787721 h 2624301"/>
                  <a:gd name="connsiteX7" fmla="*/ 652132 w 1739703"/>
                  <a:gd name="connsiteY7" fmla="*/ 1107761 h 2624301"/>
                  <a:gd name="connsiteX8" fmla="*/ 918832 w 1739703"/>
                  <a:gd name="connsiteY8" fmla="*/ 1595441 h 2624301"/>
                  <a:gd name="connsiteX9" fmla="*/ 1216012 w 1739703"/>
                  <a:gd name="connsiteY9" fmla="*/ 2342201 h 2624301"/>
                  <a:gd name="connsiteX10" fmla="*/ 1482712 w 1739703"/>
                  <a:gd name="connsiteY10" fmla="*/ 2601281 h 2624301"/>
                  <a:gd name="connsiteX11" fmla="*/ 1734172 w 1739703"/>
                  <a:gd name="connsiteY11" fmla="*/ 1816421 h 2624301"/>
                  <a:gd name="connsiteX12" fmla="*/ 1642732 w 1739703"/>
                  <a:gd name="connsiteY12" fmla="*/ 1252541 h 2624301"/>
                  <a:gd name="connsiteX13" fmla="*/ 1467472 w 1739703"/>
                  <a:gd name="connsiteY13" fmla="*/ 970601 h 2624301"/>
                  <a:gd name="connsiteX0" fmla="*/ 1471656 w 1743887"/>
                  <a:gd name="connsiteY0" fmla="*/ 976943 h 2630643"/>
                  <a:gd name="connsiteX1" fmla="*/ 1105896 w 1743887"/>
                  <a:gd name="connsiteY1" fmla="*/ 733103 h 2630643"/>
                  <a:gd name="connsiteX2" fmla="*/ 823956 w 1743887"/>
                  <a:gd name="connsiteY2" fmla="*/ 359723 h 2630643"/>
                  <a:gd name="connsiteX3" fmla="*/ 511536 w 1743887"/>
                  <a:gd name="connsiteY3" fmla="*/ 70163 h 2630643"/>
                  <a:gd name="connsiteX4" fmla="*/ 83388 w 1743887"/>
                  <a:gd name="connsiteY4" fmla="*/ 24443 h 2630643"/>
                  <a:gd name="connsiteX5" fmla="*/ 23856 w 1743887"/>
                  <a:gd name="connsiteY5" fmla="*/ 306383 h 2630643"/>
                  <a:gd name="connsiteX6" fmla="*/ 313416 w 1743887"/>
                  <a:gd name="connsiteY6" fmla="*/ 794063 h 2630643"/>
                  <a:gd name="connsiteX7" fmla="*/ 656316 w 1743887"/>
                  <a:gd name="connsiteY7" fmla="*/ 1114103 h 2630643"/>
                  <a:gd name="connsiteX8" fmla="*/ 923016 w 1743887"/>
                  <a:gd name="connsiteY8" fmla="*/ 1601783 h 2630643"/>
                  <a:gd name="connsiteX9" fmla="*/ 1220196 w 1743887"/>
                  <a:gd name="connsiteY9" fmla="*/ 2348543 h 2630643"/>
                  <a:gd name="connsiteX10" fmla="*/ 1486896 w 1743887"/>
                  <a:gd name="connsiteY10" fmla="*/ 2607623 h 2630643"/>
                  <a:gd name="connsiteX11" fmla="*/ 1738356 w 1743887"/>
                  <a:gd name="connsiteY11" fmla="*/ 1822763 h 2630643"/>
                  <a:gd name="connsiteX12" fmla="*/ 1646916 w 1743887"/>
                  <a:gd name="connsiteY12" fmla="*/ 1258883 h 2630643"/>
                  <a:gd name="connsiteX13" fmla="*/ 1471656 w 1743887"/>
                  <a:gd name="connsiteY13" fmla="*/ 976943 h 2630643"/>
                  <a:gd name="connsiteX0" fmla="*/ 1465042 w 1737273"/>
                  <a:gd name="connsiteY0" fmla="*/ 979674 h 2633374"/>
                  <a:gd name="connsiteX1" fmla="*/ 1099282 w 1737273"/>
                  <a:gd name="connsiteY1" fmla="*/ 735834 h 2633374"/>
                  <a:gd name="connsiteX2" fmla="*/ 817342 w 1737273"/>
                  <a:gd name="connsiteY2" fmla="*/ 362454 h 2633374"/>
                  <a:gd name="connsiteX3" fmla="*/ 435866 w 1737273"/>
                  <a:gd name="connsiteY3" fmla="*/ 49081 h 2633374"/>
                  <a:gd name="connsiteX4" fmla="*/ 76774 w 1737273"/>
                  <a:gd name="connsiteY4" fmla="*/ 27174 h 2633374"/>
                  <a:gd name="connsiteX5" fmla="*/ 17242 w 1737273"/>
                  <a:gd name="connsiteY5" fmla="*/ 309114 h 2633374"/>
                  <a:gd name="connsiteX6" fmla="*/ 306802 w 1737273"/>
                  <a:gd name="connsiteY6" fmla="*/ 796794 h 2633374"/>
                  <a:gd name="connsiteX7" fmla="*/ 649702 w 1737273"/>
                  <a:gd name="connsiteY7" fmla="*/ 1116834 h 2633374"/>
                  <a:gd name="connsiteX8" fmla="*/ 916402 w 1737273"/>
                  <a:gd name="connsiteY8" fmla="*/ 1604514 h 2633374"/>
                  <a:gd name="connsiteX9" fmla="*/ 1213582 w 1737273"/>
                  <a:gd name="connsiteY9" fmla="*/ 2351274 h 2633374"/>
                  <a:gd name="connsiteX10" fmla="*/ 1480282 w 1737273"/>
                  <a:gd name="connsiteY10" fmla="*/ 2610354 h 2633374"/>
                  <a:gd name="connsiteX11" fmla="*/ 1731742 w 1737273"/>
                  <a:gd name="connsiteY11" fmla="*/ 1825494 h 2633374"/>
                  <a:gd name="connsiteX12" fmla="*/ 1640302 w 1737273"/>
                  <a:gd name="connsiteY12" fmla="*/ 1261614 h 2633374"/>
                  <a:gd name="connsiteX13" fmla="*/ 1465042 w 1737273"/>
                  <a:gd name="connsiteY13" fmla="*/ 979674 h 2633374"/>
                  <a:gd name="connsiteX0" fmla="*/ 1463989 w 1736220"/>
                  <a:gd name="connsiteY0" fmla="*/ 979674 h 2633374"/>
                  <a:gd name="connsiteX1" fmla="*/ 1098229 w 1736220"/>
                  <a:gd name="connsiteY1" fmla="*/ 735834 h 2633374"/>
                  <a:gd name="connsiteX2" fmla="*/ 816289 w 1736220"/>
                  <a:gd name="connsiteY2" fmla="*/ 362454 h 2633374"/>
                  <a:gd name="connsiteX3" fmla="*/ 434813 w 1736220"/>
                  <a:gd name="connsiteY3" fmla="*/ 49081 h 2633374"/>
                  <a:gd name="connsiteX4" fmla="*/ 75721 w 1736220"/>
                  <a:gd name="connsiteY4" fmla="*/ 27174 h 2633374"/>
                  <a:gd name="connsiteX5" fmla="*/ 16189 w 1736220"/>
                  <a:gd name="connsiteY5" fmla="*/ 309114 h 2633374"/>
                  <a:gd name="connsiteX6" fmla="*/ 291461 w 1736220"/>
                  <a:gd name="connsiteY6" fmla="*/ 792032 h 2633374"/>
                  <a:gd name="connsiteX7" fmla="*/ 648649 w 1736220"/>
                  <a:gd name="connsiteY7" fmla="*/ 1116834 h 2633374"/>
                  <a:gd name="connsiteX8" fmla="*/ 915349 w 1736220"/>
                  <a:gd name="connsiteY8" fmla="*/ 1604514 h 2633374"/>
                  <a:gd name="connsiteX9" fmla="*/ 1212529 w 1736220"/>
                  <a:gd name="connsiteY9" fmla="*/ 2351274 h 2633374"/>
                  <a:gd name="connsiteX10" fmla="*/ 1479229 w 1736220"/>
                  <a:gd name="connsiteY10" fmla="*/ 2610354 h 2633374"/>
                  <a:gd name="connsiteX11" fmla="*/ 1730689 w 1736220"/>
                  <a:gd name="connsiteY11" fmla="*/ 1825494 h 2633374"/>
                  <a:gd name="connsiteX12" fmla="*/ 1639249 w 1736220"/>
                  <a:gd name="connsiteY12" fmla="*/ 1261614 h 2633374"/>
                  <a:gd name="connsiteX13" fmla="*/ 1463989 w 1736220"/>
                  <a:gd name="connsiteY13" fmla="*/ 979674 h 2633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6220" h="2633374">
                    <a:moveTo>
                      <a:pt x="1463989" y="979674"/>
                    </a:moveTo>
                    <a:cubicBezTo>
                      <a:pt x="1373819" y="892044"/>
                      <a:pt x="1206179" y="838704"/>
                      <a:pt x="1098229" y="735834"/>
                    </a:cubicBezTo>
                    <a:cubicBezTo>
                      <a:pt x="990279" y="632964"/>
                      <a:pt x="926858" y="476913"/>
                      <a:pt x="816289" y="362454"/>
                    </a:cubicBezTo>
                    <a:cubicBezTo>
                      <a:pt x="705720" y="247995"/>
                      <a:pt x="558241" y="104961"/>
                      <a:pt x="434813" y="49081"/>
                    </a:cubicBezTo>
                    <a:cubicBezTo>
                      <a:pt x="311385" y="-6799"/>
                      <a:pt x="145492" y="-16165"/>
                      <a:pt x="75721" y="27174"/>
                    </a:cubicBezTo>
                    <a:cubicBezTo>
                      <a:pt x="5950" y="70513"/>
                      <a:pt x="-19768" y="181638"/>
                      <a:pt x="16189" y="309114"/>
                    </a:cubicBezTo>
                    <a:cubicBezTo>
                      <a:pt x="52146" y="436590"/>
                      <a:pt x="186051" y="657412"/>
                      <a:pt x="291461" y="792032"/>
                    </a:cubicBezTo>
                    <a:cubicBezTo>
                      <a:pt x="396871" y="926652"/>
                      <a:pt x="544668" y="981420"/>
                      <a:pt x="648649" y="1116834"/>
                    </a:cubicBezTo>
                    <a:cubicBezTo>
                      <a:pt x="752630" y="1252248"/>
                      <a:pt x="821369" y="1398774"/>
                      <a:pt x="915349" y="1604514"/>
                    </a:cubicBezTo>
                    <a:cubicBezTo>
                      <a:pt x="1009329" y="1810254"/>
                      <a:pt x="1118549" y="2183634"/>
                      <a:pt x="1212529" y="2351274"/>
                    </a:cubicBezTo>
                    <a:cubicBezTo>
                      <a:pt x="1306509" y="2518914"/>
                      <a:pt x="1392869" y="2697984"/>
                      <a:pt x="1479229" y="2610354"/>
                    </a:cubicBezTo>
                    <a:cubicBezTo>
                      <a:pt x="1565589" y="2522724"/>
                      <a:pt x="1704019" y="2050284"/>
                      <a:pt x="1730689" y="1825494"/>
                    </a:cubicBezTo>
                    <a:cubicBezTo>
                      <a:pt x="1757359" y="1600704"/>
                      <a:pt x="1681159" y="1402584"/>
                      <a:pt x="1639249" y="1261614"/>
                    </a:cubicBezTo>
                    <a:cubicBezTo>
                      <a:pt x="1597339" y="1120644"/>
                      <a:pt x="1554159" y="1067304"/>
                      <a:pt x="1463989" y="979674"/>
                    </a:cubicBezTo>
                    <a:close/>
                  </a:path>
                </a:pathLst>
              </a:custGeom>
              <a:solidFill>
                <a:srgbClr val="FEC8A4"/>
              </a:solidFill>
              <a:ln>
                <a:noFill/>
              </a:ln>
              <a:effectLst>
                <a:outerShdw blurRad="215900" dist="114300" dir="13500000" algn="br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xmlns="" id="{ED2A84DF-27E0-4259-BD57-A788A46951CA}"/>
                  </a:ext>
                </a:extLst>
              </p:cNvPr>
              <p:cNvSpPr/>
              <p:nvPr/>
            </p:nvSpPr>
            <p:spPr>
              <a:xfrm>
                <a:off x="11215552" y="4514639"/>
                <a:ext cx="301531" cy="266771"/>
              </a:xfrm>
              <a:custGeom>
                <a:avLst/>
                <a:gdLst>
                  <a:gd name="connsiteX0" fmla="*/ 301531 w 301531"/>
                  <a:gd name="connsiteY0" fmla="*/ 0 h 266771"/>
                  <a:gd name="connsiteX1" fmla="*/ 301067 w 301531"/>
                  <a:gd name="connsiteY1" fmla="*/ 25055 h 266771"/>
                  <a:gd name="connsiteX2" fmla="*/ 263562 w 301531"/>
                  <a:gd name="connsiteY2" fmla="*/ 135783 h 266771"/>
                  <a:gd name="connsiteX3" fmla="*/ 115925 w 301531"/>
                  <a:gd name="connsiteY3" fmla="*/ 252465 h 266771"/>
                  <a:gd name="connsiteX4" fmla="*/ 35855 w 301531"/>
                  <a:gd name="connsiteY4" fmla="*/ 266752 h 266771"/>
                  <a:gd name="connsiteX5" fmla="*/ 0 w 301531"/>
                  <a:gd name="connsiteY5" fmla="*/ 261941 h 266771"/>
                  <a:gd name="connsiteX6" fmla="*/ 2368 w 301531"/>
                  <a:gd name="connsiteY6" fmla="*/ 251869 h 266771"/>
                  <a:gd name="connsiteX7" fmla="*/ 46868 w 301531"/>
                  <a:gd name="connsiteY7" fmla="*/ 133402 h 266771"/>
                  <a:gd name="connsiteX8" fmla="*/ 196887 w 301531"/>
                  <a:gd name="connsiteY8" fmla="*/ 21483 h 266771"/>
                  <a:gd name="connsiteX9" fmla="*/ 256549 w 301531"/>
                  <a:gd name="connsiteY9" fmla="*/ 6637 h 266771"/>
                  <a:gd name="connsiteX10" fmla="*/ 301531 w 301531"/>
                  <a:gd name="connsiteY10" fmla="*/ 0 h 26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531" h="266771">
                    <a:moveTo>
                      <a:pt x="301531" y="0"/>
                    </a:moveTo>
                    <a:lnTo>
                      <a:pt x="301067" y="25055"/>
                    </a:lnTo>
                    <a:cubicBezTo>
                      <a:pt x="297941" y="60402"/>
                      <a:pt x="286779" y="103339"/>
                      <a:pt x="263562" y="135783"/>
                    </a:cubicBezTo>
                    <a:cubicBezTo>
                      <a:pt x="232606" y="179043"/>
                      <a:pt x="166725" y="234209"/>
                      <a:pt x="115925" y="252465"/>
                    </a:cubicBezTo>
                    <a:cubicBezTo>
                      <a:pt x="90525" y="261593"/>
                      <a:pt x="62942" y="267149"/>
                      <a:pt x="35855" y="266752"/>
                    </a:cubicBezTo>
                    <a:lnTo>
                      <a:pt x="0" y="261941"/>
                    </a:lnTo>
                    <a:lnTo>
                      <a:pt x="2368" y="251869"/>
                    </a:lnTo>
                    <a:cubicBezTo>
                      <a:pt x="13828" y="207618"/>
                      <a:pt x="28612" y="161580"/>
                      <a:pt x="46868" y="133402"/>
                    </a:cubicBezTo>
                    <a:cubicBezTo>
                      <a:pt x="83380" y="77046"/>
                      <a:pt x="132593" y="41327"/>
                      <a:pt x="196887" y="21483"/>
                    </a:cubicBezTo>
                    <a:cubicBezTo>
                      <a:pt x="212961" y="16522"/>
                      <a:pt x="233822" y="11214"/>
                      <a:pt x="256549" y="6637"/>
                    </a:cubicBezTo>
                    <a:lnTo>
                      <a:pt x="3015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747FB6DF-2C14-48EF-88B3-7CD65C55FEEE}"/>
                  </a:ext>
                </a:extLst>
              </p:cNvPr>
              <p:cNvSpPr/>
              <p:nvPr/>
            </p:nvSpPr>
            <p:spPr>
              <a:xfrm>
                <a:off x="10960005" y="4224627"/>
                <a:ext cx="557209" cy="551953"/>
              </a:xfrm>
              <a:custGeom>
                <a:avLst/>
                <a:gdLst>
                  <a:gd name="connsiteX0" fmla="*/ 235146 w 557209"/>
                  <a:gd name="connsiteY0" fmla="*/ 920 h 551953"/>
                  <a:gd name="connsiteX1" fmla="*/ 306952 w 557209"/>
                  <a:gd name="connsiteY1" fmla="*/ 11602 h 551953"/>
                  <a:gd name="connsiteX2" fmla="*/ 340515 w 557209"/>
                  <a:gd name="connsiteY2" fmla="*/ 32889 h 551953"/>
                  <a:gd name="connsiteX3" fmla="*/ 504822 w 557209"/>
                  <a:gd name="connsiteY3" fmla="*/ 199577 h 551953"/>
                  <a:gd name="connsiteX4" fmla="*/ 557209 w 557209"/>
                  <a:gd name="connsiteY4" fmla="*/ 282920 h 551953"/>
                  <a:gd name="connsiteX5" fmla="*/ 557078 w 557209"/>
                  <a:gd name="connsiteY5" fmla="*/ 290012 h 551953"/>
                  <a:gd name="connsiteX6" fmla="*/ 512096 w 557209"/>
                  <a:gd name="connsiteY6" fmla="*/ 296649 h 551953"/>
                  <a:gd name="connsiteX7" fmla="*/ 452434 w 557209"/>
                  <a:gd name="connsiteY7" fmla="*/ 311495 h 551953"/>
                  <a:gd name="connsiteX8" fmla="*/ 302415 w 557209"/>
                  <a:gd name="connsiteY8" fmla="*/ 423414 h 551953"/>
                  <a:gd name="connsiteX9" fmla="*/ 257915 w 557209"/>
                  <a:gd name="connsiteY9" fmla="*/ 541881 h 551953"/>
                  <a:gd name="connsiteX10" fmla="*/ 255547 w 557209"/>
                  <a:gd name="connsiteY10" fmla="*/ 551953 h 551953"/>
                  <a:gd name="connsiteX11" fmla="*/ 251479 w 557209"/>
                  <a:gd name="connsiteY11" fmla="*/ 551407 h 551953"/>
                  <a:gd name="connsiteX12" fmla="*/ 214309 w 557209"/>
                  <a:gd name="connsiteY12" fmla="*/ 535333 h 551953"/>
                  <a:gd name="connsiteX13" fmla="*/ 90484 w 557209"/>
                  <a:gd name="connsiteY13" fmla="*/ 366264 h 551953"/>
                  <a:gd name="connsiteX14" fmla="*/ 4759 w 557209"/>
                  <a:gd name="connsiteY14" fmla="*/ 235295 h 551953"/>
                  <a:gd name="connsiteX15" fmla="*/ 1974 w 557209"/>
                  <a:gd name="connsiteY15" fmla="*/ 225940 h 551953"/>
                  <a:gd name="connsiteX16" fmla="*/ 510 w 557209"/>
                  <a:gd name="connsiteY16" fmla="*/ 217377 h 551953"/>
                  <a:gd name="connsiteX17" fmla="*/ 75721 w 557209"/>
                  <a:gd name="connsiteY17" fmla="*/ 27174 h 551953"/>
                  <a:gd name="connsiteX18" fmla="*/ 235146 w 557209"/>
                  <a:gd name="connsiteY18" fmla="*/ 920 h 5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7209" h="551953">
                    <a:moveTo>
                      <a:pt x="235146" y="920"/>
                    </a:moveTo>
                    <a:lnTo>
                      <a:pt x="306952" y="11602"/>
                    </a:lnTo>
                    <a:lnTo>
                      <a:pt x="340515" y="32889"/>
                    </a:lnTo>
                    <a:cubicBezTo>
                      <a:pt x="396078" y="73767"/>
                      <a:pt x="468706" y="157905"/>
                      <a:pt x="504822" y="199577"/>
                    </a:cubicBezTo>
                    <a:cubicBezTo>
                      <a:pt x="540938" y="241249"/>
                      <a:pt x="554828" y="245217"/>
                      <a:pt x="557209" y="282920"/>
                    </a:cubicBezTo>
                    <a:lnTo>
                      <a:pt x="557078" y="290012"/>
                    </a:lnTo>
                    <a:lnTo>
                      <a:pt x="512096" y="296649"/>
                    </a:lnTo>
                    <a:cubicBezTo>
                      <a:pt x="489369" y="301226"/>
                      <a:pt x="468508" y="306534"/>
                      <a:pt x="452434" y="311495"/>
                    </a:cubicBezTo>
                    <a:cubicBezTo>
                      <a:pt x="388140" y="331339"/>
                      <a:pt x="338927" y="367058"/>
                      <a:pt x="302415" y="423414"/>
                    </a:cubicBezTo>
                    <a:cubicBezTo>
                      <a:pt x="284159" y="451592"/>
                      <a:pt x="269375" y="497630"/>
                      <a:pt x="257915" y="541881"/>
                    </a:cubicBezTo>
                    <a:lnTo>
                      <a:pt x="255547" y="551953"/>
                    </a:lnTo>
                    <a:lnTo>
                      <a:pt x="251479" y="551407"/>
                    </a:lnTo>
                    <a:cubicBezTo>
                      <a:pt x="238519" y="547934"/>
                      <a:pt x="226017" y="542675"/>
                      <a:pt x="214309" y="535333"/>
                    </a:cubicBezTo>
                    <a:cubicBezTo>
                      <a:pt x="167478" y="505964"/>
                      <a:pt x="125409" y="416270"/>
                      <a:pt x="90484" y="366264"/>
                    </a:cubicBezTo>
                    <a:cubicBezTo>
                      <a:pt x="55559" y="316258"/>
                      <a:pt x="19840" y="273395"/>
                      <a:pt x="4759" y="235295"/>
                    </a:cubicBezTo>
                    <a:lnTo>
                      <a:pt x="1974" y="225940"/>
                    </a:lnTo>
                    <a:lnTo>
                      <a:pt x="510" y="217377"/>
                    </a:lnTo>
                    <a:cubicBezTo>
                      <a:pt x="-4156" y="130312"/>
                      <a:pt x="23393" y="59678"/>
                      <a:pt x="75721" y="27174"/>
                    </a:cubicBezTo>
                    <a:cubicBezTo>
                      <a:pt x="110607" y="5505"/>
                      <a:pt x="169523" y="-2989"/>
                      <a:pt x="235146" y="920"/>
                    </a:cubicBezTo>
                    <a:close/>
                  </a:path>
                </a:pathLst>
              </a:custGeom>
              <a:solidFill>
                <a:srgbClr val="FFE6D5">
                  <a:alpha val="5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98E0BA5-E101-44BC-BB93-BE48C47CDAA2}"/>
              </a:ext>
            </a:extLst>
          </p:cNvPr>
          <p:cNvSpPr txBox="1"/>
          <p:nvPr/>
        </p:nvSpPr>
        <p:spPr>
          <a:xfrm>
            <a:off x="2915044" y="2639656"/>
            <a:ext cx="60477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2" name="Muscle Car Start Idle and Drive Away">
            <a:hlinkClick r:id="" action="ppaction://media"/>
            <a:extLst>
              <a:ext uri="{FF2B5EF4-FFF2-40B4-BE49-F238E27FC236}">
                <a16:creationId xmlns:a16="http://schemas.microsoft.com/office/drawing/2014/main" xmlns="" id="{2FA95B4F-90BA-4AAA-922A-0C1A0B3D41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38650" y="-21121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1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300000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900000"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" presetClass="mediacall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cmd type="call" cmd="stop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xmlns="" id="{4C61E47F-1972-4FE9-B4D2-B1373CE8F5B5}"/>
                </a:ext>
              </a:extLst>
            </p:cNvPr>
            <p:cNvSpPr/>
            <p:nvPr/>
          </p:nvSpPr>
          <p:spPr>
            <a:xfrm>
              <a:off x="2516897" y="6320242"/>
              <a:ext cx="7153532" cy="537758"/>
            </a:xfrm>
            <a:custGeom>
              <a:avLst/>
              <a:gdLst>
                <a:gd name="connsiteX0" fmla="*/ 3556246 w 7153532"/>
                <a:gd name="connsiteY0" fmla="*/ 20 h 537758"/>
                <a:gd name="connsiteX1" fmla="*/ 7002813 w 7153532"/>
                <a:gd name="connsiteY1" fmla="*/ 485676 h 537758"/>
                <a:gd name="connsiteX2" fmla="*/ 7153532 w 7153532"/>
                <a:gd name="connsiteY2" fmla="*/ 537758 h 537758"/>
                <a:gd name="connsiteX3" fmla="*/ 0 w 7153532"/>
                <a:gd name="connsiteY3" fmla="*/ 537758 h 537758"/>
                <a:gd name="connsiteX4" fmla="*/ 67412 w 7153532"/>
                <a:gd name="connsiteY4" fmla="*/ 513582 h 537758"/>
                <a:gd name="connsiteX5" fmla="*/ 3556246 w 7153532"/>
                <a:gd name="connsiteY5" fmla="*/ 20 h 53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3532" h="537758">
                  <a:moveTo>
                    <a:pt x="3556246" y="20"/>
                  </a:moveTo>
                  <a:cubicBezTo>
                    <a:pt x="4827661" y="-2193"/>
                    <a:pt x="6013095" y="176553"/>
                    <a:pt x="7002813" y="485676"/>
                  </a:cubicBezTo>
                  <a:lnTo>
                    <a:pt x="7153532" y="537758"/>
                  </a:lnTo>
                  <a:lnTo>
                    <a:pt x="0" y="537758"/>
                  </a:lnTo>
                  <a:lnTo>
                    <a:pt x="67412" y="513582"/>
                  </a:lnTo>
                  <a:cubicBezTo>
                    <a:pt x="1061260" y="191518"/>
                    <a:pt x="2261852" y="2273"/>
                    <a:pt x="3556246" y="2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479675">
              <a:noFill/>
            </a:ln>
            <a:scene3d>
              <a:camera prst="orthographicFront">
                <a:rot lat="0" lon="0" rev="0"/>
              </a:camera>
              <a:lightRig rig="threePt" dir="t">
                <a:rot lat="0" lon="0" rev="4200000"/>
              </a:lightRig>
            </a:scene3d>
            <a:sp3d>
              <a:bevelT w="381000" h="38100" prst="coolSlan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98E0BA5-E101-44BC-BB93-BE48C47CDAA2}"/>
              </a:ext>
            </a:extLst>
          </p:cNvPr>
          <p:cNvSpPr txBox="1"/>
          <p:nvPr/>
        </p:nvSpPr>
        <p:spPr>
          <a:xfrm>
            <a:off x="160621" y="344131"/>
            <a:ext cx="57161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11745441" y="385643"/>
            <a:ext cx="219742" cy="198794"/>
          </a:xfrm>
          <a:prstGeom prst="rightArrow">
            <a:avLst/>
          </a:prstGeom>
          <a:solidFill>
            <a:srgbClr val="02F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1031784" y="357065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white"/>
                </a:solidFill>
              </a:rPr>
              <a:t>PAGE. 01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/>
          </p:nvPr>
        </p:nvGraphicFramePr>
        <p:xfrm>
          <a:off x="2044700" y="2797081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3" name="그룹 112"/>
          <p:cNvGrpSpPr/>
          <p:nvPr/>
        </p:nvGrpSpPr>
        <p:grpSpPr>
          <a:xfrm>
            <a:off x="1930399" y="3096768"/>
            <a:ext cx="8400417" cy="271780"/>
            <a:chOff x="1930399" y="5395468"/>
            <a:chExt cx="8400417" cy="271780"/>
          </a:xfrm>
        </p:grpSpPr>
        <p:sp>
          <p:nvSpPr>
            <p:cNvPr id="114" name="TextBox 113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1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2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3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5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6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7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8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9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10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11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3665880" y="2821940"/>
            <a:ext cx="3234792" cy="536438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988114" y="1146252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27" name="타원 126"/>
          <p:cNvSpPr/>
          <p:nvPr/>
        </p:nvSpPr>
        <p:spPr>
          <a:xfrm>
            <a:off x="4521578" y="1310128"/>
            <a:ext cx="1083168" cy="1083168"/>
          </a:xfrm>
          <a:prstGeom prst="ellipse">
            <a:avLst/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87" y="1483337"/>
            <a:ext cx="736749" cy="736749"/>
          </a:xfrm>
          <a:prstGeom prst="rect">
            <a:avLst/>
          </a:prstGeom>
        </p:spPr>
      </p:pic>
      <p:graphicFrame>
        <p:nvGraphicFramePr>
          <p:cNvPr id="129" name="표 128"/>
          <p:cNvGraphicFramePr>
            <a:graphicFrameLocks noGrp="1"/>
          </p:cNvGraphicFramePr>
          <p:nvPr>
            <p:extLst/>
          </p:nvPr>
        </p:nvGraphicFramePr>
        <p:xfrm>
          <a:off x="1409701" y="4352113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/>
                <a:gridCol w="3193274"/>
                <a:gridCol w="3062251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5" grpId="0" animBg="1"/>
      <p:bldP spid="85" grpId="1" animBg="1"/>
      <p:bldP spid="1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2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277</Words>
  <Application>Microsoft Office PowerPoint</Application>
  <PresentationFormat>와이드스크린</PresentationFormat>
  <Paragraphs>64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2023-09-25T06:33:20Z</dcterms:created>
  <dcterms:modified xsi:type="dcterms:W3CDTF">2024-11-30T05:53:55Z</dcterms:modified>
</cp:coreProperties>
</file>