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D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94A4AB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28</c:v>
                </c:pt>
                <c:pt idx="2">
                  <c:v>17</c:v>
                </c:pt>
                <c:pt idx="3">
                  <c:v>12</c:v>
                </c:pt>
                <c:pt idx="4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273-4A88-BF99-A741823C37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64176272"/>
        <c:axId val="-1264169744"/>
      </c:radarChart>
      <c:catAx>
        <c:axId val="-126417627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94A4A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64169744"/>
        <c:crosses val="autoZero"/>
        <c:auto val="1"/>
        <c:lblAlgn val="ctr"/>
        <c:lblOffset val="100"/>
        <c:noMultiLvlLbl val="0"/>
      </c:catAx>
      <c:valAx>
        <c:axId val="-1264169744"/>
        <c:scaling>
          <c:orientation val="minMax"/>
          <c:max val="40"/>
        </c:scaling>
        <c:delete val="1"/>
        <c:axPos val="l"/>
        <c:majorGridlines>
          <c:spPr>
            <a:ln w="9525" cap="flat" cmpd="sng" algn="ctr">
              <a:solidFill>
                <a:srgbClr val="D7D8DF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264176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74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12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9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5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81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9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41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35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6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5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2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96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D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5172376" y="2230581"/>
            <a:ext cx="1847245" cy="3030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latinLnBrk="0">
              <a:defRPr/>
            </a:pPr>
            <a:r>
              <a:rPr lang="ko-KR" altLang="en-US" sz="1200" i="1" kern="0" dirty="0">
                <a:ln w="9525">
                  <a:noFill/>
                </a:ln>
                <a:solidFill>
                  <a:srgbClr val="49D2E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경영기획실 대리 조현석</a:t>
            </a:r>
            <a:endParaRPr lang="ko-KR" altLang="en-US" sz="1050" dirty="0">
              <a:solidFill>
                <a:srgbClr val="49D2E2"/>
              </a:solidFill>
            </a:endParaRPr>
          </a:p>
        </p:txBody>
      </p:sp>
      <p:sp>
        <p:nvSpPr>
          <p:cNvPr id="23" name="사각형: 둥근 모서리 49">
            <a:extLst>
              <a:ext uri="{FF2B5EF4-FFF2-40B4-BE49-F238E27FC236}">
                <a16:creationId xmlns="" xmlns:a16="http://schemas.microsoft.com/office/drawing/2014/main" id="{5A780AE1-FC08-4642-983B-037B7ABC97EA}"/>
              </a:ext>
            </a:extLst>
          </p:cNvPr>
          <p:cNvSpPr/>
          <p:nvPr/>
        </p:nvSpPr>
        <p:spPr>
          <a:xfrm>
            <a:off x="3673299" y="2709659"/>
            <a:ext cx="4845401" cy="1143000"/>
          </a:xfrm>
          <a:prstGeom prst="roundRect">
            <a:avLst>
              <a:gd name="adj" fmla="val 50000"/>
            </a:avLst>
          </a:prstGeom>
          <a:solidFill>
            <a:srgbClr val="49D2E2"/>
          </a:solidFill>
          <a:ln w="12700">
            <a:solidFill>
              <a:schemeClr val="bg1">
                <a:alpha val="30000"/>
              </a:schemeClr>
            </a:solidFill>
          </a:ln>
          <a:effectLst>
            <a:outerShdw blurRad="228600" dist="88900" dir="2700000" algn="tl" rotWithShape="0">
              <a:schemeClr val="bg1"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 latinLnBrk="0">
              <a:defRPr/>
            </a:pPr>
            <a:r>
              <a:rPr lang="en-US" altLang="ko-KR" sz="32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marL="176213" algn="ctr" latinLnBrk="0">
              <a:lnSpc>
                <a:spcPct val="150000"/>
              </a:lnSpc>
              <a:tabLst>
                <a:tab pos="176213" algn="l"/>
              </a:tabLst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854612" y="1944136"/>
            <a:ext cx="2505511" cy="2505509"/>
          </a:xfrm>
          <a:prstGeom prst="ellipse">
            <a:avLst/>
          </a:prstGeom>
          <a:solidFill>
            <a:srgbClr val="49D2E2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73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210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226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D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139956" y="-1"/>
            <a:ext cx="12052045" cy="6744449"/>
          </a:xfrm>
          <a:custGeom>
            <a:avLst/>
            <a:gdLst>
              <a:gd name="connsiteX0" fmla="*/ 0 w 12052045"/>
              <a:gd name="connsiteY0" fmla="*/ 0 h 6744449"/>
              <a:gd name="connsiteX1" fmla="*/ 522511 w 12052045"/>
              <a:gd name="connsiteY1" fmla="*/ 0 h 6744449"/>
              <a:gd name="connsiteX2" fmla="*/ 522511 w 12052045"/>
              <a:gd name="connsiteY2" fmla="*/ 2 h 6744449"/>
              <a:gd name="connsiteX3" fmla="*/ 12052045 w 12052045"/>
              <a:gd name="connsiteY3" fmla="*/ 2 h 6744449"/>
              <a:gd name="connsiteX4" fmla="*/ 12052045 w 12052045"/>
              <a:gd name="connsiteY4" fmla="*/ 163448 h 6744449"/>
              <a:gd name="connsiteX5" fmla="*/ 8220269 w 12052045"/>
              <a:gd name="connsiteY5" fmla="*/ 163448 h 6744449"/>
              <a:gd name="connsiteX6" fmla="*/ 8119185 w 12052045"/>
              <a:gd name="connsiteY6" fmla="*/ 264532 h 6744449"/>
              <a:gd name="connsiteX7" fmla="*/ 8119185 w 12052045"/>
              <a:gd name="connsiteY7" fmla="*/ 668854 h 6744449"/>
              <a:gd name="connsiteX8" fmla="*/ 8220269 w 12052045"/>
              <a:gd name="connsiteY8" fmla="*/ 769938 h 6744449"/>
              <a:gd name="connsiteX9" fmla="*/ 12052045 w 12052045"/>
              <a:gd name="connsiteY9" fmla="*/ 769938 h 6744449"/>
              <a:gd name="connsiteX10" fmla="*/ 12052045 w 12052045"/>
              <a:gd name="connsiteY10" fmla="*/ 6662059 h 6744449"/>
              <a:gd name="connsiteX11" fmla="*/ 12052044 w 12052045"/>
              <a:gd name="connsiteY11" fmla="*/ 6662059 h 6744449"/>
              <a:gd name="connsiteX12" fmla="*/ 12052044 w 12052045"/>
              <a:gd name="connsiteY12" fmla="*/ 6744449 h 6744449"/>
              <a:gd name="connsiteX13" fmla="*/ 214722 w 12052045"/>
              <a:gd name="connsiteY13" fmla="*/ 6744449 h 6744449"/>
              <a:gd name="connsiteX14" fmla="*/ 214722 w 12052045"/>
              <a:gd name="connsiteY14" fmla="*/ 6744449 h 6744449"/>
              <a:gd name="connsiteX15" fmla="*/ 87089 w 12052045"/>
              <a:gd name="connsiteY15" fmla="*/ 6744449 h 6744449"/>
              <a:gd name="connsiteX16" fmla="*/ 2 w 12052045"/>
              <a:gd name="connsiteY16" fmla="*/ 6657362 h 6744449"/>
              <a:gd name="connsiteX17" fmla="*/ 2 w 12052045"/>
              <a:gd name="connsiteY17" fmla="*/ 855536 h 6744449"/>
              <a:gd name="connsiteX18" fmla="*/ 87089 w 12052045"/>
              <a:gd name="connsiteY18" fmla="*/ 768449 h 6744449"/>
              <a:gd name="connsiteX19" fmla="*/ 522511 w 12052045"/>
              <a:gd name="connsiteY19" fmla="*/ 768449 h 6744449"/>
              <a:gd name="connsiteX20" fmla="*/ 522511 w 12052045"/>
              <a:gd name="connsiteY20" fmla="*/ 769777 h 6744449"/>
              <a:gd name="connsiteX21" fmla="*/ 7714958 w 12052045"/>
              <a:gd name="connsiteY21" fmla="*/ 769777 h 6744449"/>
              <a:gd name="connsiteX22" fmla="*/ 7816042 w 12052045"/>
              <a:gd name="connsiteY22" fmla="*/ 668693 h 6744449"/>
              <a:gd name="connsiteX23" fmla="*/ 7816042 w 12052045"/>
              <a:gd name="connsiteY23" fmla="*/ 264371 h 6744449"/>
              <a:gd name="connsiteX24" fmla="*/ 7714958 w 12052045"/>
              <a:gd name="connsiteY24" fmla="*/ 163287 h 6744449"/>
              <a:gd name="connsiteX25" fmla="*/ 93310 w 12052045"/>
              <a:gd name="connsiteY25" fmla="*/ 163287 h 6744449"/>
              <a:gd name="connsiteX26" fmla="*/ 93310 w 12052045"/>
              <a:gd name="connsiteY26" fmla="*/ 163190 h 6744449"/>
              <a:gd name="connsiteX27" fmla="*/ 81595 w 12052045"/>
              <a:gd name="connsiteY27" fmla="*/ 163190 h 6744449"/>
              <a:gd name="connsiteX28" fmla="*/ 0 w 12052045"/>
              <a:gd name="connsiteY28" fmla="*/ 81595 h 674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052045" h="6744449">
                <a:moveTo>
                  <a:pt x="0" y="0"/>
                </a:moveTo>
                <a:lnTo>
                  <a:pt x="522511" y="0"/>
                </a:lnTo>
                <a:lnTo>
                  <a:pt x="522511" y="2"/>
                </a:lnTo>
                <a:lnTo>
                  <a:pt x="12052045" y="2"/>
                </a:lnTo>
                <a:lnTo>
                  <a:pt x="12052045" y="163448"/>
                </a:lnTo>
                <a:lnTo>
                  <a:pt x="8220269" y="163448"/>
                </a:lnTo>
                <a:cubicBezTo>
                  <a:pt x="8164442" y="163448"/>
                  <a:pt x="8119185" y="208705"/>
                  <a:pt x="8119185" y="264532"/>
                </a:cubicBezTo>
                <a:lnTo>
                  <a:pt x="8119185" y="668854"/>
                </a:lnTo>
                <a:cubicBezTo>
                  <a:pt x="8119185" y="724681"/>
                  <a:pt x="8164442" y="769938"/>
                  <a:pt x="8220269" y="769938"/>
                </a:cubicBezTo>
                <a:lnTo>
                  <a:pt x="12052045" y="769938"/>
                </a:lnTo>
                <a:lnTo>
                  <a:pt x="12052045" y="6662059"/>
                </a:lnTo>
                <a:lnTo>
                  <a:pt x="12052044" y="6662059"/>
                </a:lnTo>
                <a:lnTo>
                  <a:pt x="12052044" y="6744449"/>
                </a:lnTo>
                <a:lnTo>
                  <a:pt x="214722" y="6744449"/>
                </a:lnTo>
                <a:lnTo>
                  <a:pt x="214722" y="6744449"/>
                </a:lnTo>
                <a:lnTo>
                  <a:pt x="87089" y="6744449"/>
                </a:lnTo>
                <a:cubicBezTo>
                  <a:pt x="38992" y="6744449"/>
                  <a:pt x="2" y="6705459"/>
                  <a:pt x="2" y="6657362"/>
                </a:cubicBezTo>
                <a:lnTo>
                  <a:pt x="2" y="855536"/>
                </a:lnTo>
                <a:cubicBezTo>
                  <a:pt x="2" y="807439"/>
                  <a:pt x="38992" y="768449"/>
                  <a:pt x="87089" y="768449"/>
                </a:cubicBezTo>
                <a:lnTo>
                  <a:pt x="522511" y="768449"/>
                </a:lnTo>
                <a:lnTo>
                  <a:pt x="522511" y="769777"/>
                </a:lnTo>
                <a:lnTo>
                  <a:pt x="7714958" y="769777"/>
                </a:lnTo>
                <a:cubicBezTo>
                  <a:pt x="7770785" y="769777"/>
                  <a:pt x="7816042" y="724520"/>
                  <a:pt x="7816042" y="668693"/>
                </a:cubicBezTo>
                <a:lnTo>
                  <a:pt x="7816042" y="264371"/>
                </a:lnTo>
                <a:cubicBezTo>
                  <a:pt x="7816042" y="208544"/>
                  <a:pt x="7770785" y="163287"/>
                  <a:pt x="7714958" y="163287"/>
                </a:cubicBezTo>
                <a:lnTo>
                  <a:pt x="93310" y="163287"/>
                </a:lnTo>
                <a:lnTo>
                  <a:pt x="93310" y="163190"/>
                </a:lnTo>
                <a:lnTo>
                  <a:pt x="81595" y="163190"/>
                </a:lnTo>
                <a:cubicBezTo>
                  <a:pt x="36531" y="163190"/>
                  <a:pt x="0" y="126659"/>
                  <a:pt x="0" y="815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0" y="116680"/>
            <a:ext cx="7865709" cy="699698"/>
          </a:xfrm>
          <a:custGeom>
            <a:avLst/>
            <a:gdLst>
              <a:gd name="connsiteX0" fmla="*/ 0 w 7865709"/>
              <a:gd name="connsiteY0" fmla="*/ 583115 h 699698"/>
              <a:gd name="connsiteX1" fmla="*/ 139956 w 7865709"/>
              <a:gd name="connsiteY1" fmla="*/ 583115 h 699698"/>
              <a:gd name="connsiteX2" fmla="*/ 129132 w 7865709"/>
              <a:gd name="connsiteY2" fmla="*/ 584043 h 699698"/>
              <a:gd name="connsiteX3" fmla="*/ 761 w 7865709"/>
              <a:gd name="connsiteY3" fmla="*/ 693276 h 699698"/>
              <a:gd name="connsiteX4" fmla="*/ 0 w 7865709"/>
              <a:gd name="connsiteY4" fmla="*/ 699698 h 699698"/>
              <a:gd name="connsiteX5" fmla="*/ 0 w 7865709"/>
              <a:gd name="connsiteY5" fmla="*/ 0 h 699698"/>
              <a:gd name="connsiteX6" fmla="*/ 761 w 7865709"/>
              <a:gd name="connsiteY6" fmla="*/ 6422 h 699698"/>
              <a:gd name="connsiteX7" fmla="*/ 129132 w 7865709"/>
              <a:gd name="connsiteY7" fmla="*/ 115655 h 699698"/>
              <a:gd name="connsiteX8" fmla="*/ 139956 w 7865709"/>
              <a:gd name="connsiteY8" fmla="*/ 116583 h 699698"/>
              <a:gd name="connsiteX9" fmla="*/ 7787952 w 7865709"/>
              <a:gd name="connsiteY9" fmla="*/ 116583 h 699698"/>
              <a:gd name="connsiteX10" fmla="*/ 7865709 w 7865709"/>
              <a:gd name="connsiteY10" fmla="*/ 194340 h 699698"/>
              <a:gd name="connsiteX11" fmla="*/ 7865709 w 7865709"/>
              <a:gd name="connsiteY11" fmla="*/ 505357 h 699698"/>
              <a:gd name="connsiteX12" fmla="*/ 7787952 w 7865709"/>
              <a:gd name="connsiteY12" fmla="*/ 583114 h 699698"/>
              <a:gd name="connsiteX13" fmla="*/ 0 w 7865709"/>
              <a:gd name="connsiteY13" fmla="*/ 583114 h 699698"/>
              <a:gd name="connsiteX14" fmla="*/ 0 w 7865709"/>
              <a:gd name="connsiteY14" fmla="*/ 116583 h 699698"/>
              <a:gd name="connsiteX15" fmla="*/ 0 w 7865709"/>
              <a:gd name="connsiteY15" fmla="*/ 116583 h 69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865709" h="699698">
                <a:moveTo>
                  <a:pt x="0" y="583115"/>
                </a:moveTo>
                <a:lnTo>
                  <a:pt x="139956" y="583115"/>
                </a:lnTo>
                <a:lnTo>
                  <a:pt x="129132" y="584043"/>
                </a:lnTo>
                <a:cubicBezTo>
                  <a:pt x="64697" y="595263"/>
                  <a:pt x="13946" y="638448"/>
                  <a:pt x="761" y="693276"/>
                </a:cubicBezTo>
                <a:lnTo>
                  <a:pt x="0" y="699698"/>
                </a:lnTo>
                <a:close/>
                <a:moveTo>
                  <a:pt x="0" y="0"/>
                </a:moveTo>
                <a:lnTo>
                  <a:pt x="761" y="6422"/>
                </a:lnTo>
                <a:cubicBezTo>
                  <a:pt x="13946" y="61251"/>
                  <a:pt x="64697" y="104435"/>
                  <a:pt x="129132" y="115655"/>
                </a:cubicBezTo>
                <a:lnTo>
                  <a:pt x="139956" y="116583"/>
                </a:lnTo>
                <a:lnTo>
                  <a:pt x="7787952" y="116583"/>
                </a:lnTo>
                <a:cubicBezTo>
                  <a:pt x="7830896" y="116583"/>
                  <a:pt x="7865709" y="151396"/>
                  <a:pt x="7865709" y="194340"/>
                </a:cubicBezTo>
                <a:lnTo>
                  <a:pt x="7865709" y="505357"/>
                </a:lnTo>
                <a:cubicBezTo>
                  <a:pt x="7865709" y="548301"/>
                  <a:pt x="7830896" y="583114"/>
                  <a:pt x="7787952" y="583114"/>
                </a:cubicBezTo>
                <a:lnTo>
                  <a:pt x="0" y="583114"/>
                </a:lnTo>
                <a:lnTo>
                  <a:pt x="0" y="116583"/>
                </a:lnTo>
                <a:lnTo>
                  <a:pt x="0" y="11658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542925" latinLnBrk="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700" kern="0" dirty="0">
                <a:solidFill>
                  <a:prstClr val="white"/>
                </a:solidFill>
              </a:rPr>
              <a:t>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398196" y="280953"/>
            <a:ext cx="371154" cy="371154"/>
            <a:chOff x="8360096" y="209369"/>
            <a:chExt cx="512442" cy="512442"/>
          </a:xfrm>
        </p:grpSpPr>
        <p:sp>
          <p:nvSpPr>
            <p:cNvPr id="2" name="타원 1"/>
            <p:cNvSpPr/>
            <p:nvPr/>
          </p:nvSpPr>
          <p:spPr>
            <a:xfrm>
              <a:off x="8360096" y="209369"/>
              <a:ext cx="512442" cy="5124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968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1758" y="261031"/>
              <a:ext cx="409118" cy="409118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8793158" y="280953"/>
            <a:ext cx="2353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2000" b="1" kern="0" dirty="0">
                <a:ln w="12700">
                  <a:solidFill>
                    <a:srgbClr val="096872"/>
                  </a:solidFill>
                </a:ln>
                <a:solidFill>
                  <a:prstClr val="white"/>
                </a:solidFill>
                <a:effectLst>
                  <a:outerShdw dist="12700" dir="5400000" algn="t" rotWithShape="0">
                    <a:srgbClr val="096872"/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4P MIX </a:t>
            </a:r>
            <a:r>
              <a:rPr lang="ko-KR" altLang="en-US" sz="2000" b="1" kern="0" dirty="0">
                <a:ln w="12700">
                  <a:solidFill>
                    <a:srgbClr val="096872"/>
                  </a:solidFill>
                </a:ln>
                <a:solidFill>
                  <a:prstClr val="white"/>
                </a:solidFill>
                <a:effectLst>
                  <a:outerShdw dist="12700" dir="5400000" algn="t" rotWithShape="0">
                    <a:srgbClr val="096872"/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전략기획</a:t>
            </a:r>
            <a:endParaRPr lang="ko-KR" altLang="en-US" sz="2000" b="1" dirty="0">
              <a:ln w="12700">
                <a:solidFill>
                  <a:srgbClr val="096872"/>
                </a:solidFill>
              </a:ln>
              <a:solidFill>
                <a:srgbClr val="79FFFC"/>
              </a:solidFill>
              <a:effectLst>
                <a:outerShdw dist="12700" dir="5400000" algn="t" rotWithShape="0">
                  <a:srgbClr val="096872"/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29443" y="323133"/>
            <a:ext cx="257603" cy="257579"/>
            <a:chOff x="299610" y="181224"/>
            <a:chExt cx="385200" cy="385164"/>
          </a:xfrm>
        </p:grpSpPr>
        <p:sp>
          <p:nvSpPr>
            <p:cNvPr id="25" name="타원 24"/>
            <p:cNvSpPr/>
            <p:nvPr/>
          </p:nvSpPr>
          <p:spPr>
            <a:xfrm>
              <a:off x="299610" y="181224"/>
              <a:ext cx="385200" cy="38516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524000" algn="l"/>
                  <a:tab pos="2419350" algn="l"/>
                </a:tabLst>
                <a:defRPr/>
              </a:pPr>
              <a:endPara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401839" y="268954"/>
              <a:ext cx="192790" cy="21699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31" name="모서리가 둥근 직사각형 30"/>
          <p:cNvSpPr/>
          <p:nvPr/>
        </p:nvSpPr>
        <p:spPr>
          <a:xfrm>
            <a:off x="4978883" y="1641744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 w="19050">
            <a:solidFill>
              <a:srgbClr val="49D2E2"/>
            </a:solidFill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32" name="자유형 31"/>
          <p:cNvSpPr/>
          <p:nvPr/>
        </p:nvSpPr>
        <p:spPr>
          <a:xfrm>
            <a:off x="4978882" y="1641743"/>
            <a:ext cx="551033" cy="551033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49D2E2"/>
          </a:solidFill>
          <a:ln>
            <a:solidFill>
              <a:srgbClr val="49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80000" bIns="216000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543948" y="1641743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419500" y="1641744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4748183" y="4832828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78808D"/>
                </a:solidFill>
              </a:rPr>
              <a:t>컨텐츠에</a:t>
            </a:r>
            <a:r>
              <a:rPr lang="ko-KR" altLang="en-US" sz="1400" dirty="0">
                <a:solidFill>
                  <a:srgbClr val="78808D"/>
                </a:solidFill>
              </a:rPr>
              <a:t> 대한 내용을 적어요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978881" y="4210298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49D2E2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345665" y="4832828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78808D"/>
                </a:solidFill>
              </a:rPr>
              <a:t>컨텐츠에</a:t>
            </a:r>
            <a:r>
              <a:rPr lang="ko-KR" altLang="en-US" sz="1400" dirty="0">
                <a:solidFill>
                  <a:srgbClr val="78808D"/>
                </a:solidFill>
              </a:rPr>
              <a:t> 대한 내용을 적어요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576363" y="4210298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49D2E2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8226901" y="4832828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78808D"/>
                </a:solidFill>
              </a:rPr>
              <a:t>컨텐츠에</a:t>
            </a:r>
            <a:r>
              <a:rPr lang="ko-KR" altLang="en-US" sz="1400" dirty="0">
                <a:solidFill>
                  <a:srgbClr val="78808D"/>
                </a:solidFill>
              </a:rPr>
              <a:t> 대한 내용을 적어요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457599" y="4210298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49D2E2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9861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D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139956" y="-1"/>
            <a:ext cx="12052045" cy="6744449"/>
          </a:xfrm>
          <a:custGeom>
            <a:avLst/>
            <a:gdLst>
              <a:gd name="connsiteX0" fmla="*/ 0 w 12052045"/>
              <a:gd name="connsiteY0" fmla="*/ 0 h 6744449"/>
              <a:gd name="connsiteX1" fmla="*/ 522511 w 12052045"/>
              <a:gd name="connsiteY1" fmla="*/ 0 h 6744449"/>
              <a:gd name="connsiteX2" fmla="*/ 522511 w 12052045"/>
              <a:gd name="connsiteY2" fmla="*/ 2 h 6744449"/>
              <a:gd name="connsiteX3" fmla="*/ 12052045 w 12052045"/>
              <a:gd name="connsiteY3" fmla="*/ 2 h 6744449"/>
              <a:gd name="connsiteX4" fmla="*/ 12052045 w 12052045"/>
              <a:gd name="connsiteY4" fmla="*/ 163448 h 6744449"/>
              <a:gd name="connsiteX5" fmla="*/ 8220269 w 12052045"/>
              <a:gd name="connsiteY5" fmla="*/ 163448 h 6744449"/>
              <a:gd name="connsiteX6" fmla="*/ 8119185 w 12052045"/>
              <a:gd name="connsiteY6" fmla="*/ 264532 h 6744449"/>
              <a:gd name="connsiteX7" fmla="*/ 8119185 w 12052045"/>
              <a:gd name="connsiteY7" fmla="*/ 668854 h 6744449"/>
              <a:gd name="connsiteX8" fmla="*/ 8220269 w 12052045"/>
              <a:gd name="connsiteY8" fmla="*/ 769938 h 6744449"/>
              <a:gd name="connsiteX9" fmla="*/ 12052045 w 12052045"/>
              <a:gd name="connsiteY9" fmla="*/ 769938 h 6744449"/>
              <a:gd name="connsiteX10" fmla="*/ 12052045 w 12052045"/>
              <a:gd name="connsiteY10" fmla="*/ 6662059 h 6744449"/>
              <a:gd name="connsiteX11" fmla="*/ 12052044 w 12052045"/>
              <a:gd name="connsiteY11" fmla="*/ 6662059 h 6744449"/>
              <a:gd name="connsiteX12" fmla="*/ 12052044 w 12052045"/>
              <a:gd name="connsiteY12" fmla="*/ 6744449 h 6744449"/>
              <a:gd name="connsiteX13" fmla="*/ 214722 w 12052045"/>
              <a:gd name="connsiteY13" fmla="*/ 6744449 h 6744449"/>
              <a:gd name="connsiteX14" fmla="*/ 214722 w 12052045"/>
              <a:gd name="connsiteY14" fmla="*/ 6744449 h 6744449"/>
              <a:gd name="connsiteX15" fmla="*/ 87089 w 12052045"/>
              <a:gd name="connsiteY15" fmla="*/ 6744449 h 6744449"/>
              <a:gd name="connsiteX16" fmla="*/ 2 w 12052045"/>
              <a:gd name="connsiteY16" fmla="*/ 6657362 h 6744449"/>
              <a:gd name="connsiteX17" fmla="*/ 2 w 12052045"/>
              <a:gd name="connsiteY17" fmla="*/ 855536 h 6744449"/>
              <a:gd name="connsiteX18" fmla="*/ 87089 w 12052045"/>
              <a:gd name="connsiteY18" fmla="*/ 768449 h 6744449"/>
              <a:gd name="connsiteX19" fmla="*/ 522511 w 12052045"/>
              <a:gd name="connsiteY19" fmla="*/ 768449 h 6744449"/>
              <a:gd name="connsiteX20" fmla="*/ 522511 w 12052045"/>
              <a:gd name="connsiteY20" fmla="*/ 769777 h 6744449"/>
              <a:gd name="connsiteX21" fmla="*/ 7714958 w 12052045"/>
              <a:gd name="connsiteY21" fmla="*/ 769777 h 6744449"/>
              <a:gd name="connsiteX22" fmla="*/ 7816042 w 12052045"/>
              <a:gd name="connsiteY22" fmla="*/ 668693 h 6744449"/>
              <a:gd name="connsiteX23" fmla="*/ 7816042 w 12052045"/>
              <a:gd name="connsiteY23" fmla="*/ 264371 h 6744449"/>
              <a:gd name="connsiteX24" fmla="*/ 7714958 w 12052045"/>
              <a:gd name="connsiteY24" fmla="*/ 163287 h 6744449"/>
              <a:gd name="connsiteX25" fmla="*/ 93310 w 12052045"/>
              <a:gd name="connsiteY25" fmla="*/ 163287 h 6744449"/>
              <a:gd name="connsiteX26" fmla="*/ 93310 w 12052045"/>
              <a:gd name="connsiteY26" fmla="*/ 163190 h 6744449"/>
              <a:gd name="connsiteX27" fmla="*/ 81595 w 12052045"/>
              <a:gd name="connsiteY27" fmla="*/ 163190 h 6744449"/>
              <a:gd name="connsiteX28" fmla="*/ 0 w 12052045"/>
              <a:gd name="connsiteY28" fmla="*/ 81595 h 674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052045" h="6744449">
                <a:moveTo>
                  <a:pt x="0" y="0"/>
                </a:moveTo>
                <a:lnTo>
                  <a:pt x="522511" y="0"/>
                </a:lnTo>
                <a:lnTo>
                  <a:pt x="522511" y="2"/>
                </a:lnTo>
                <a:lnTo>
                  <a:pt x="12052045" y="2"/>
                </a:lnTo>
                <a:lnTo>
                  <a:pt x="12052045" y="163448"/>
                </a:lnTo>
                <a:lnTo>
                  <a:pt x="8220269" y="163448"/>
                </a:lnTo>
                <a:cubicBezTo>
                  <a:pt x="8164442" y="163448"/>
                  <a:pt x="8119185" y="208705"/>
                  <a:pt x="8119185" y="264532"/>
                </a:cubicBezTo>
                <a:lnTo>
                  <a:pt x="8119185" y="668854"/>
                </a:lnTo>
                <a:cubicBezTo>
                  <a:pt x="8119185" y="724681"/>
                  <a:pt x="8164442" y="769938"/>
                  <a:pt x="8220269" y="769938"/>
                </a:cubicBezTo>
                <a:lnTo>
                  <a:pt x="12052045" y="769938"/>
                </a:lnTo>
                <a:lnTo>
                  <a:pt x="12052045" y="6662059"/>
                </a:lnTo>
                <a:lnTo>
                  <a:pt x="12052044" y="6662059"/>
                </a:lnTo>
                <a:lnTo>
                  <a:pt x="12052044" y="6744449"/>
                </a:lnTo>
                <a:lnTo>
                  <a:pt x="214722" y="6744449"/>
                </a:lnTo>
                <a:lnTo>
                  <a:pt x="214722" y="6744449"/>
                </a:lnTo>
                <a:lnTo>
                  <a:pt x="87089" y="6744449"/>
                </a:lnTo>
                <a:cubicBezTo>
                  <a:pt x="38992" y="6744449"/>
                  <a:pt x="2" y="6705459"/>
                  <a:pt x="2" y="6657362"/>
                </a:cubicBezTo>
                <a:lnTo>
                  <a:pt x="2" y="855536"/>
                </a:lnTo>
                <a:cubicBezTo>
                  <a:pt x="2" y="807439"/>
                  <a:pt x="38992" y="768449"/>
                  <a:pt x="87089" y="768449"/>
                </a:cubicBezTo>
                <a:lnTo>
                  <a:pt x="522511" y="768449"/>
                </a:lnTo>
                <a:lnTo>
                  <a:pt x="522511" y="769777"/>
                </a:lnTo>
                <a:lnTo>
                  <a:pt x="7714958" y="769777"/>
                </a:lnTo>
                <a:cubicBezTo>
                  <a:pt x="7770785" y="769777"/>
                  <a:pt x="7816042" y="724520"/>
                  <a:pt x="7816042" y="668693"/>
                </a:cubicBezTo>
                <a:lnTo>
                  <a:pt x="7816042" y="264371"/>
                </a:lnTo>
                <a:cubicBezTo>
                  <a:pt x="7816042" y="208544"/>
                  <a:pt x="7770785" y="163287"/>
                  <a:pt x="7714958" y="163287"/>
                </a:cubicBezTo>
                <a:lnTo>
                  <a:pt x="93310" y="163287"/>
                </a:lnTo>
                <a:lnTo>
                  <a:pt x="93310" y="163190"/>
                </a:lnTo>
                <a:lnTo>
                  <a:pt x="81595" y="163190"/>
                </a:lnTo>
                <a:cubicBezTo>
                  <a:pt x="36531" y="163190"/>
                  <a:pt x="0" y="126659"/>
                  <a:pt x="0" y="815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0" y="116680"/>
            <a:ext cx="7865709" cy="699698"/>
          </a:xfrm>
          <a:custGeom>
            <a:avLst/>
            <a:gdLst>
              <a:gd name="connsiteX0" fmla="*/ 0 w 7865709"/>
              <a:gd name="connsiteY0" fmla="*/ 583115 h 699698"/>
              <a:gd name="connsiteX1" fmla="*/ 139956 w 7865709"/>
              <a:gd name="connsiteY1" fmla="*/ 583115 h 699698"/>
              <a:gd name="connsiteX2" fmla="*/ 129132 w 7865709"/>
              <a:gd name="connsiteY2" fmla="*/ 584043 h 699698"/>
              <a:gd name="connsiteX3" fmla="*/ 761 w 7865709"/>
              <a:gd name="connsiteY3" fmla="*/ 693276 h 699698"/>
              <a:gd name="connsiteX4" fmla="*/ 0 w 7865709"/>
              <a:gd name="connsiteY4" fmla="*/ 699698 h 699698"/>
              <a:gd name="connsiteX5" fmla="*/ 0 w 7865709"/>
              <a:gd name="connsiteY5" fmla="*/ 0 h 699698"/>
              <a:gd name="connsiteX6" fmla="*/ 761 w 7865709"/>
              <a:gd name="connsiteY6" fmla="*/ 6422 h 699698"/>
              <a:gd name="connsiteX7" fmla="*/ 129132 w 7865709"/>
              <a:gd name="connsiteY7" fmla="*/ 115655 h 699698"/>
              <a:gd name="connsiteX8" fmla="*/ 139956 w 7865709"/>
              <a:gd name="connsiteY8" fmla="*/ 116583 h 699698"/>
              <a:gd name="connsiteX9" fmla="*/ 7787952 w 7865709"/>
              <a:gd name="connsiteY9" fmla="*/ 116583 h 699698"/>
              <a:gd name="connsiteX10" fmla="*/ 7865709 w 7865709"/>
              <a:gd name="connsiteY10" fmla="*/ 194340 h 699698"/>
              <a:gd name="connsiteX11" fmla="*/ 7865709 w 7865709"/>
              <a:gd name="connsiteY11" fmla="*/ 505357 h 699698"/>
              <a:gd name="connsiteX12" fmla="*/ 7787952 w 7865709"/>
              <a:gd name="connsiteY12" fmla="*/ 583114 h 699698"/>
              <a:gd name="connsiteX13" fmla="*/ 0 w 7865709"/>
              <a:gd name="connsiteY13" fmla="*/ 583114 h 699698"/>
              <a:gd name="connsiteX14" fmla="*/ 0 w 7865709"/>
              <a:gd name="connsiteY14" fmla="*/ 116583 h 699698"/>
              <a:gd name="connsiteX15" fmla="*/ 0 w 7865709"/>
              <a:gd name="connsiteY15" fmla="*/ 116583 h 69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865709" h="699698">
                <a:moveTo>
                  <a:pt x="0" y="583115"/>
                </a:moveTo>
                <a:lnTo>
                  <a:pt x="139956" y="583115"/>
                </a:lnTo>
                <a:lnTo>
                  <a:pt x="129132" y="584043"/>
                </a:lnTo>
                <a:cubicBezTo>
                  <a:pt x="64697" y="595263"/>
                  <a:pt x="13946" y="638448"/>
                  <a:pt x="761" y="693276"/>
                </a:cubicBezTo>
                <a:lnTo>
                  <a:pt x="0" y="699698"/>
                </a:lnTo>
                <a:close/>
                <a:moveTo>
                  <a:pt x="0" y="0"/>
                </a:moveTo>
                <a:lnTo>
                  <a:pt x="761" y="6422"/>
                </a:lnTo>
                <a:cubicBezTo>
                  <a:pt x="13946" y="61251"/>
                  <a:pt x="64697" y="104435"/>
                  <a:pt x="129132" y="115655"/>
                </a:cubicBezTo>
                <a:lnTo>
                  <a:pt x="139956" y="116583"/>
                </a:lnTo>
                <a:lnTo>
                  <a:pt x="7787952" y="116583"/>
                </a:lnTo>
                <a:cubicBezTo>
                  <a:pt x="7830896" y="116583"/>
                  <a:pt x="7865709" y="151396"/>
                  <a:pt x="7865709" y="194340"/>
                </a:cubicBezTo>
                <a:lnTo>
                  <a:pt x="7865709" y="505357"/>
                </a:lnTo>
                <a:cubicBezTo>
                  <a:pt x="7865709" y="548301"/>
                  <a:pt x="7830896" y="583114"/>
                  <a:pt x="7787952" y="583114"/>
                </a:cubicBezTo>
                <a:lnTo>
                  <a:pt x="0" y="583114"/>
                </a:lnTo>
                <a:lnTo>
                  <a:pt x="0" y="116583"/>
                </a:lnTo>
                <a:lnTo>
                  <a:pt x="0" y="11658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542925" latinLnBrk="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700" kern="0" dirty="0">
                <a:solidFill>
                  <a:prstClr val="white"/>
                </a:solidFill>
              </a:rPr>
              <a:t>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398196" y="280953"/>
            <a:ext cx="371154" cy="371154"/>
            <a:chOff x="8360096" y="209369"/>
            <a:chExt cx="512442" cy="512442"/>
          </a:xfrm>
        </p:grpSpPr>
        <p:sp>
          <p:nvSpPr>
            <p:cNvPr id="2" name="타원 1"/>
            <p:cNvSpPr/>
            <p:nvPr/>
          </p:nvSpPr>
          <p:spPr>
            <a:xfrm>
              <a:off x="8360096" y="209369"/>
              <a:ext cx="512442" cy="5124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968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1758" y="261031"/>
              <a:ext cx="409118" cy="409118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8793158" y="280953"/>
            <a:ext cx="2353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2000" b="1" kern="0" dirty="0">
                <a:ln w="12700">
                  <a:solidFill>
                    <a:srgbClr val="096872"/>
                  </a:solidFill>
                </a:ln>
                <a:solidFill>
                  <a:prstClr val="white"/>
                </a:solidFill>
                <a:effectLst>
                  <a:outerShdw dist="12700" dir="5400000" algn="t" rotWithShape="0">
                    <a:srgbClr val="096872"/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4P MIX </a:t>
            </a:r>
            <a:r>
              <a:rPr lang="ko-KR" altLang="en-US" sz="2000" b="1" kern="0" dirty="0">
                <a:ln w="12700">
                  <a:solidFill>
                    <a:srgbClr val="096872"/>
                  </a:solidFill>
                </a:ln>
                <a:solidFill>
                  <a:prstClr val="white"/>
                </a:solidFill>
                <a:effectLst>
                  <a:outerShdw dist="12700" dir="5400000" algn="t" rotWithShape="0">
                    <a:srgbClr val="096872"/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전략기획</a:t>
            </a:r>
            <a:endParaRPr lang="ko-KR" altLang="en-US" sz="2000" b="1" dirty="0">
              <a:ln w="12700">
                <a:solidFill>
                  <a:srgbClr val="096872"/>
                </a:solidFill>
              </a:ln>
              <a:solidFill>
                <a:srgbClr val="79FFFC"/>
              </a:solidFill>
              <a:effectLst>
                <a:outerShdw dist="12700" dir="5400000" algn="t" rotWithShape="0">
                  <a:srgbClr val="096872"/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29443" y="323133"/>
            <a:ext cx="257603" cy="257579"/>
            <a:chOff x="299610" y="181224"/>
            <a:chExt cx="385200" cy="385164"/>
          </a:xfrm>
        </p:grpSpPr>
        <p:sp>
          <p:nvSpPr>
            <p:cNvPr id="25" name="타원 24"/>
            <p:cNvSpPr/>
            <p:nvPr/>
          </p:nvSpPr>
          <p:spPr>
            <a:xfrm>
              <a:off x="299610" y="181224"/>
              <a:ext cx="385200" cy="38516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524000" algn="l"/>
                  <a:tab pos="2419350" algn="l"/>
                </a:tabLst>
                <a:defRPr/>
              </a:pPr>
              <a:endPara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401839" y="268954"/>
              <a:ext cx="192790" cy="21699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30" name="직사각형 29"/>
          <p:cNvSpPr/>
          <p:nvPr/>
        </p:nvSpPr>
        <p:spPr>
          <a:xfrm>
            <a:off x="1256908" y="2535910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56908" y="2535910"/>
            <a:ext cx="1790700" cy="393700"/>
          </a:xfrm>
          <a:prstGeom prst="rect">
            <a:avLst/>
          </a:prstGeom>
          <a:solidFill>
            <a:srgbClr val="49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56908" y="3073637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56908" y="3073637"/>
            <a:ext cx="2120900" cy="393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80708" y="1420093"/>
            <a:ext cx="323785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78808D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187848" y="3851432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361657" y="3728321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68270" y="2643631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168270" y="2643631"/>
            <a:ext cx="1790700" cy="393700"/>
          </a:xfrm>
          <a:prstGeom prst="rect">
            <a:avLst/>
          </a:prstGeom>
          <a:solidFill>
            <a:srgbClr val="49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168270" y="3181358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168270" y="3181358"/>
            <a:ext cx="2120900" cy="393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92070" y="1527814"/>
            <a:ext cx="323785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78808D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8099210" y="3959153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273019" y="3836042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1079791" y="4289559"/>
          <a:ext cx="9835394" cy="1542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226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43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613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143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9D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9D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9D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9D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9D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9D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9D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D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139956" y="-1"/>
            <a:ext cx="12052045" cy="6744449"/>
          </a:xfrm>
          <a:custGeom>
            <a:avLst/>
            <a:gdLst>
              <a:gd name="connsiteX0" fmla="*/ 0 w 12052045"/>
              <a:gd name="connsiteY0" fmla="*/ 0 h 6744449"/>
              <a:gd name="connsiteX1" fmla="*/ 522511 w 12052045"/>
              <a:gd name="connsiteY1" fmla="*/ 0 h 6744449"/>
              <a:gd name="connsiteX2" fmla="*/ 522511 w 12052045"/>
              <a:gd name="connsiteY2" fmla="*/ 2 h 6744449"/>
              <a:gd name="connsiteX3" fmla="*/ 12052045 w 12052045"/>
              <a:gd name="connsiteY3" fmla="*/ 2 h 6744449"/>
              <a:gd name="connsiteX4" fmla="*/ 12052045 w 12052045"/>
              <a:gd name="connsiteY4" fmla="*/ 163448 h 6744449"/>
              <a:gd name="connsiteX5" fmla="*/ 8220269 w 12052045"/>
              <a:gd name="connsiteY5" fmla="*/ 163448 h 6744449"/>
              <a:gd name="connsiteX6" fmla="*/ 8119185 w 12052045"/>
              <a:gd name="connsiteY6" fmla="*/ 264532 h 6744449"/>
              <a:gd name="connsiteX7" fmla="*/ 8119185 w 12052045"/>
              <a:gd name="connsiteY7" fmla="*/ 668854 h 6744449"/>
              <a:gd name="connsiteX8" fmla="*/ 8220269 w 12052045"/>
              <a:gd name="connsiteY8" fmla="*/ 769938 h 6744449"/>
              <a:gd name="connsiteX9" fmla="*/ 12052045 w 12052045"/>
              <a:gd name="connsiteY9" fmla="*/ 769938 h 6744449"/>
              <a:gd name="connsiteX10" fmla="*/ 12052045 w 12052045"/>
              <a:gd name="connsiteY10" fmla="*/ 6662059 h 6744449"/>
              <a:gd name="connsiteX11" fmla="*/ 12052044 w 12052045"/>
              <a:gd name="connsiteY11" fmla="*/ 6662059 h 6744449"/>
              <a:gd name="connsiteX12" fmla="*/ 12052044 w 12052045"/>
              <a:gd name="connsiteY12" fmla="*/ 6744449 h 6744449"/>
              <a:gd name="connsiteX13" fmla="*/ 214722 w 12052045"/>
              <a:gd name="connsiteY13" fmla="*/ 6744449 h 6744449"/>
              <a:gd name="connsiteX14" fmla="*/ 214722 w 12052045"/>
              <a:gd name="connsiteY14" fmla="*/ 6744449 h 6744449"/>
              <a:gd name="connsiteX15" fmla="*/ 87089 w 12052045"/>
              <a:gd name="connsiteY15" fmla="*/ 6744449 h 6744449"/>
              <a:gd name="connsiteX16" fmla="*/ 2 w 12052045"/>
              <a:gd name="connsiteY16" fmla="*/ 6657362 h 6744449"/>
              <a:gd name="connsiteX17" fmla="*/ 2 w 12052045"/>
              <a:gd name="connsiteY17" fmla="*/ 855536 h 6744449"/>
              <a:gd name="connsiteX18" fmla="*/ 87089 w 12052045"/>
              <a:gd name="connsiteY18" fmla="*/ 768449 h 6744449"/>
              <a:gd name="connsiteX19" fmla="*/ 522511 w 12052045"/>
              <a:gd name="connsiteY19" fmla="*/ 768449 h 6744449"/>
              <a:gd name="connsiteX20" fmla="*/ 522511 w 12052045"/>
              <a:gd name="connsiteY20" fmla="*/ 769777 h 6744449"/>
              <a:gd name="connsiteX21" fmla="*/ 7714958 w 12052045"/>
              <a:gd name="connsiteY21" fmla="*/ 769777 h 6744449"/>
              <a:gd name="connsiteX22" fmla="*/ 7816042 w 12052045"/>
              <a:gd name="connsiteY22" fmla="*/ 668693 h 6744449"/>
              <a:gd name="connsiteX23" fmla="*/ 7816042 w 12052045"/>
              <a:gd name="connsiteY23" fmla="*/ 264371 h 6744449"/>
              <a:gd name="connsiteX24" fmla="*/ 7714958 w 12052045"/>
              <a:gd name="connsiteY24" fmla="*/ 163287 h 6744449"/>
              <a:gd name="connsiteX25" fmla="*/ 93310 w 12052045"/>
              <a:gd name="connsiteY25" fmla="*/ 163287 h 6744449"/>
              <a:gd name="connsiteX26" fmla="*/ 93310 w 12052045"/>
              <a:gd name="connsiteY26" fmla="*/ 163190 h 6744449"/>
              <a:gd name="connsiteX27" fmla="*/ 81595 w 12052045"/>
              <a:gd name="connsiteY27" fmla="*/ 163190 h 6744449"/>
              <a:gd name="connsiteX28" fmla="*/ 0 w 12052045"/>
              <a:gd name="connsiteY28" fmla="*/ 81595 h 674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052045" h="6744449">
                <a:moveTo>
                  <a:pt x="0" y="0"/>
                </a:moveTo>
                <a:lnTo>
                  <a:pt x="522511" y="0"/>
                </a:lnTo>
                <a:lnTo>
                  <a:pt x="522511" y="2"/>
                </a:lnTo>
                <a:lnTo>
                  <a:pt x="12052045" y="2"/>
                </a:lnTo>
                <a:lnTo>
                  <a:pt x="12052045" y="163448"/>
                </a:lnTo>
                <a:lnTo>
                  <a:pt x="8220269" y="163448"/>
                </a:lnTo>
                <a:cubicBezTo>
                  <a:pt x="8164442" y="163448"/>
                  <a:pt x="8119185" y="208705"/>
                  <a:pt x="8119185" y="264532"/>
                </a:cubicBezTo>
                <a:lnTo>
                  <a:pt x="8119185" y="668854"/>
                </a:lnTo>
                <a:cubicBezTo>
                  <a:pt x="8119185" y="724681"/>
                  <a:pt x="8164442" y="769938"/>
                  <a:pt x="8220269" y="769938"/>
                </a:cubicBezTo>
                <a:lnTo>
                  <a:pt x="12052045" y="769938"/>
                </a:lnTo>
                <a:lnTo>
                  <a:pt x="12052045" y="6662059"/>
                </a:lnTo>
                <a:lnTo>
                  <a:pt x="12052044" y="6662059"/>
                </a:lnTo>
                <a:lnTo>
                  <a:pt x="12052044" y="6744449"/>
                </a:lnTo>
                <a:lnTo>
                  <a:pt x="214722" y="6744449"/>
                </a:lnTo>
                <a:lnTo>
                  <a:pt x="214722" y="6744449"/>
                </a:lnTo>
                <a:lnTo>
                  <a:pt x="87089" y="6744449"/>
                </a:lnTo>
                <a:cubicBezTo>
                  <a:pt x="38992" y="6744449"/>
                  <a:pt x="2" y="6705459"/>
                  <a:pt x="2" y="6657362"/>
                </a:cubicBezTo>
                <a:lnTo>
                  <a:pt x="2" y="855536"/>
                </a:lnTo>
                <a:cubicBezTo>
                  <a:pt x="2" y="807439"/>
                  <a:pt x="38992" y="768449"/>
                  <a:pt x="87089" y="768449"/>
                </a:cubicBezTo>
                <a:lnTo>
                  <a:pt x="522511" y="768449"/>
                </a:lnTo>
                <a:lnTo>
                  <a:pt x="522511" y="769777"/>
                </a:lnTo>
                <a:lnTo>
                  <a:pt x="7714958" y="769777"/>
                </a:lnTo>
                <a:cubicBezTo>
                  <a:pt x="7770785" y="769777"/>
                  <a:pt x="7816042" y="724520"/>
                  <a:pt x="7816042" y="668693"/>
                </a:cubicBezTo>
                <a:lnTo>
                  <a:pt x="7816042" y="264371"/>
                </a:lnTo>
                <a:cubicBezTo>
                  <a:pt x="7816042" y="208544"/>
                  <a:pt x="7770785" y="163287"/>
                  <a:pt x="7714958" y="163287"/>
                </a:cubicBezTo>
                <a:lnTo>
                  <a:pt x="93310" y="163287"/>
                </a:lnTo>
                <a:lnTo>
                  <a:pt x="93310" y="163190"/>
                </a:lnTo>
                <a:lnTo>
                  <a:pt x="81595" y="163190"/>
                </a:lnTo>
                <a:cubicBezTo>
                  <a:pt x="36531" y="163190"/>
                  <a:pt x="0" y="126659"/>
                  <a:pt x="0" y="815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0" y="116680"/>
            <a:ext cx="7865709" cy="699698"/>
          </a:xfrm>
          <a:custGeom>
            <a:avLst/>
            <a:gdLst>
              <a:gd name="connsiteX0" fmla="*/ 0 w 7865709"/>
              <a:gd name="connsiteY0" fmla="*/ 583115 h 699698"/>
              <a:gd name="connsiteX1" fmla="*/ 139956 w 7865709"/>
              <a:gd name="connsiteY1" fmla="*/ 583115 h 699698"/>
              <a:gd name="connsiteX2" fmla="*/ 129132 w 7865709"/>
              <a:gd name="connsiteY2" fmla="*/ 584043 h 699698"/>
              <a:gd name="connsiteX3" fmla="*/ 761 w 7865709"/>
              <a:gd name="connsiteY3" fmla="*/ 693276 h 699698"/>
              <a:gd name="connsiteX4" fmla="*/ 0 w 7865709"/>
              <a:gd name="connsiteY4" fmla="*/ 699698 h 699698"/>
              <a:gd name="connsiteX5" fmla="*/ 0 w 7865709"/>
              <a:gd name="connsiteY5" fmla="*/ 0 h 699698"/>
              <a:gd name="connsiteX6" fmla="*/ 761 w 7865709"/>
              <a:gd name="connsiteY6" fmla="*/ 6422 h 699698"/>
              <a:gd name="connsiteX7" fmla="*/ 129132 w 7865709"/>
              <a:gd name="connsiteY7" fmla="*/ 115655 h 699698"/>
              <a:gd name="connsiteX8" fmla="*/ 139956 w 7865709"/>
              <a:gd name="connsiteY8" fmla="*/ 116583 h 699698"/>
              <a:gd name="connsiteX9" fmla="*/ 7787952 w 7865709"/>
              <a:gd name="connsiteY9" fmla="*/ 116583 h 699698"/>
              <a:gd name="connsiteX10" fmla="*/ 7865709 w 7865709"/>
              <a:gd name="connsiteY10" fmla="*/ 194340 h 699698"/>
              <a:gd name="connsiteX11" fmla="*/ 7865709 w 7865709"/>
              <a:gd name="connsiteY11" fmla="*/ 505357 h 699698"/>
              <a:gd name="connsiteX12" fmla="*/ 7787952 w 7865709"/>
              <a:gd name="connsiteY12" fmla="*/ 583114 h 699698"/>
              <a:gd name="connsiteX13" fmla="*/ 0 w 7865709"/>
              <a:gd name="connsiteY13" fmla="*/ 583114 h 699698"/>
              <a:gd name="connsiteX14" fmla="*/ 0 w 7865709"/>
              <a:gd name="connsiteY14" fmla="*/ 116583 h 699698"/>
              <a:gd name="connsiteX15" fmla="*/ 0 w 7865709"/>
              <a:gd name="connsiteY15" fmla="*/ 116583 h 69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865709" h="699698">
                <a:moveTo>
                  <a:pt x="0" y="583115"/>
                </a:moveTo>
                <a:lnTo>
                  <a:pt x="139956" y="583115"/>
                </a:lnTo>
                <a:lnTo>
                  <a:pt x="129132" y="584043"/>
                </a:lnTo>
                <a:cubicBezTo>
                  <a:pt x="64697" y="595263"/>
                  <a:pt x="13946" y="638448"/>
                  <a:pt x="761" y="693276"/>
                </a:cubicBezTo>
                <a:lnTo>
                  <a:pt x="0" y="699698"/>
                </a:lnTo>
                <a:close/>
                <a:moveTo>
                  <a:pt x="0" y="0"/>
                </a:moveTo>
                <a:lnTo>
                  <a:pt x="761" y="6422"/>
                </a:lnTo>
                <a:cubicBezTo>
                  <a:pt x="13946" y="61251"/>
                  <a:pt x="64697" y="104435"/>
                  <a:pt x="129132" y="115655"/>
                </a:cubicBezTo>
                <a:lnTo>
                  <a:pt x="139956" y="116583"/>
                </a:lnTo>
                <a:lnTo>
                  <a:pt x="7787952" y="116583"/>
                </a:lnTo>
                <a:cubicBezTo>
                  <a:pt x="7830896" y="116583"/>
                  <a:pt x="7865709" y="151396"/>
                  <a:pt x="7865709" y="194340"/>
                </a:cubicBezTo>
                <a:lnTo>
                  <a:pt x="7865709" y="505357"/>
                </a:lnTo>
                <a:cubicBezTo>
                  <a:pt x="7865709" y="548301"/>
                  <a:pt x="7830896" y="583114"/>
                  <a:pt x="7787952" y="583114"/>
                </a:cubicBezTo>
                <a:lnTo>
                  <a:pt x="0" y="583114"/>
                </a:lnTo>
                <a:lnTo>
                  <a:pt x="0" y="116583"/>
                </a:lnTo>
                <a:lnTo>
                  <a:pt x="0" y="11658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542925" latinLnBrk="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700" kern="0" dirty="0">
                <a:solidFill>
                  <a:prstClr val="white"/>
                </a:solidFill>
              </a:rPr>
              <a:t>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398196" y="280953"/>
            <a:ext cx="371154" cy="371154"/>
            <a:chOff x="8360096" y="209369"/>
            <a:chExt cx="512442" cy="512442"/>
          </a:xfrm>
        </p:grpSpPr>
        <p:sp>
          <p:nvSpPr>
            <p:cNvPr id="2" name="타원 1"/>
            <p:cNvSpPr/>
            <p:nvPr/>
          </p:nvSpPr>
          <p:spPr>
            <a:xfrm>
              <a:off x="8360096" y="209369"/>
              <a:ext cx="512442" cy="5124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968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1758" y="261031"/>
              <a:ext cx="409118" cy="409118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8793158" y="280953"/>
            <a:ext cx="2353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2000" b="1" kern="0" dirty="0">
                <a:ln w="12700">
                  <a:solidFill>
                    <a:srgbClr val="096872"/>
                  </a:solidFill>
                </a:ln>
                <a:solidFill>
                  <a:prstClr val="white"/>
                </a:solidFill>
                <a:effectLst>
                  <a:outerShdw dist="12700" dir="5400000" algn="t" rotWithShape="0">
                    <a:srgbClr val="096872"/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4P MIX </a:t>
            </a:r>
            <a:r>
              <a:rPr lang="ko-KR" altLang="en-US" sz="2000" b="1" kern="0" dirty="0">
                <a:ln w="12700">
                  <a:solidFill>
                    <a:srgbClr val="096872"/>
                  </a:solidFill>
                </a:ln>
                <a:solidFill>
                  <a:prstClr val="white"/>
                </a:solidFill>
                <a:effectLst>
                  <a:outerShdw dist="12700" dir="5400000" algn="t" rotWithShape="0">
                    <a:srgbClr val="096872"/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전략기획</a:t>
            </a:r>
            <a:endParaRPr lang="ko-KR" altLang="en-US" sz="2000" b="1" dirty="0">
              <a:ln w="12700">
                <a:solidFill>
                  <a:srgbClr val="096872"/>
                </a:solidFill>
              </a:ln>
              <a:solidFill>
                <a:srgbClr val="79FFFC"/>
              </a:solidFill>
              <a:effectLst>
                <a:outerShdw dist="12700" dir="5400000" algn="t" rotWithShape="0">
                  <a:srgbClr val="096872"/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29443" y="323133"/>
            <a:ext cx="257603" cy="257579"/>
            <a:chOff x="299610" y="181224"/>
            <a:chExt cx="385200" cy="385164"/>
          </a:xfrm>
        </p:grpSpPr>
        <p:sp>
          <p:nvSpPr>
            <p:cNvPr id="25" name="타원 24"/>
            <p:cNvSpPr/>
            <p:nvPr/>
          </p:nvSpPr>
          <p:spPr>
            <a:xfrm>
              <a:off x="299610" y="181224"/>
              <a:ext cx="385200" cy="38516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524000" algn="l"/>
                  <a:tab pos="2419350" algn="l"/>
                </a:tabLst>
                <a:defRPr/>
              </a:pPr>
              <a:endPara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401839" y="268954"/>
              <a:ext cx="192790" cy="21699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graphicFrame>
        <p:nvGraphicFramePr>
          <p:cNvPr id="31" name="차트 30"/>
          <p:cNvGraphicFramePr/>
          <p:nvPr>
            <p:extLst/>
          </p:nvPr>
        </p:nvGraphicFramePr>
        <p:xfrm>
          <a:off x="3189609" y="1474308"/>
          <a:ext cx="6368143" cy="4245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자유형 31"/>
          <p:cNvSpPr/>
          <p:nvPr/>
        </p:nvSpPr>
        <p:spPr>
          <a:xfrm>
            <a:off x="5780353" y="2458182"/>
            <a:ext cx="1814913" cy="1842877"/>
          </a:xfrm>
          <a:custGeom>
            <a:avLst/>
            <a:gdLst>
              <a:gd name="connsiteX0" fmla="*/ 753364 w 2401401"/>
              <a:gd name="connsiteY0" fmla="*/ 2308 h 2429496"/>
              <a:gd name="connsiteX1" fmla="*/ 16764 w 2401401"/>
              <a:gd name="connsiteY1" fmla="*/ 1297708 h 2429496"/>
              <a:gd name="connsiteX2" fmla="*/ 334264 w 2401401"/>
              <a:gd name="connsiteY2" fmla="*/ 2123208 h 2429496"/>
              <a:gd name="connsiteX3" fmla="*/ 1401064 w 2401401"/>
              <a:gd name="connsiteY3" fmla="*/ 2364508 h 2429496"/>
              <a:gd name="connsiteX4" fmla="*/ 2391664 w 2401401"/>
              <a:gd name="connsiteY4" fmla="*/ 1018308 h 2429496"/>
              <a:gd name="connsiteX5" fmla="*/ 753364 w 2401401"/>
              <a:gd name="connsiteY5" fmla="*/ 2308 h 2429496"/>
              <a:gd name="connsiteX0" fmla="*/ 481544 w 2129581"/>
              <a:gd name="connsiteY0" fmla="*/ 3271 h 2429147"/>
              <a:gd name="connsiteX1" fmla="*/ 164044 w 2129581"/>
              <a:gd name="connsiteY1" fmla="*/ 1355821 h 2429147"/>
              <a:gd name="connsiteX2" fmla="*/ 62444 w 2129581"/>
              <a:gd name="connsiteY2" fmla="*/ 2124171 h 2429147"/>
              <a:gd name="connsiteX3" fmla="*/ 1129244 w 2129581"/>
              <a:gd name="connsiteY3" fmla="*/ 2365471 h 2429147"/>
              <a:gd name="connsiteX4" fmla="*/ 2119844 w 2129581"/>
              <a:gd name="connsiteY4" fmla="*/ 1019271 h 2429147"/>
              <a:gd name="connsiteX5" fmla="*/ 481544 w 2129581"/>
              <a:gd name="connsiteY5" fmla="*/ 3271 h 2429147"/>
              <a:gd name="connsiteX0" fmla="*/ 622046 w 2270083"/>
              <a:gd name="connsiteY0" fmla="*/ 66 h 2435546"/>
              <a:gd name="connsiteX1" fmla="*/ 33083 w 2270083"/>
              <a:gd name="connsiteY1" fmla="*/ 971616 h 2435546"/>
              <a:gd name="connsiteX2" fmla="*/ 202946 w 2270083"/>
              <a:gd name="connsiteY2" fmla="*/ 2120966 h 2435546"/>
              <a:gd name="connsiteX3" fmla="*/ 1269746 w 2270083"/>
              <a:gd name="connsiteY3" fmla="*/ 2362266 h 2435546"/>
              <a:gd name="connsiteX4" fmla="*/ 2260346 w 2270083"/>
              <a:gd name="connsiteY4" fmla="*/ 1016066 h 2435546"/>
              <a:gd name="connsiteX5" fmla="*/ 622046 w 2270083"/>
              <a:gd name="connsiteY5" fmla="*/ 66 h 2435546"/>
              <a:gd name="connsiteX0" fmla="*/ 724320 w 2275235"/>
              <a:gd name="connsiteY0" fmla="*/ 148 h 2011766"/>
              <a:gd name="connsiteX1" fmla="*/ 40107 w 2275235"/>
              <a:gd name="connsiteY1" fmla="*/ 547836 h 2011766"/>
              <a:gd name="connsiteX2" fmla="*/ 209970 w 2275235"/>
              <a:gd name="connsiteY2" fmla="*/ 1697186 h 2011766"/>
              <a:gd name="connsiteX3" fmla="*/ 1276770 w 2275235"/>
              <a:gd name="connsiteY3" fmla="*/ 1938486 h 2011766"/>
              <a:gd name="connsiteX4" fmla="*/ 2267370 w 2275235"/>
              <a:gd name="connsiteY4" fmla="*/ 592286 h 2011766"/>
              <a:gd name="connsiteX5" fmla="*/ 724320 w 2275235"/>
              <a:gd name="connsiteY5" fmla="*/ 148 h 2011766"/>
              <a:gd name="connsiteX0" fmla="*/ 627160 w 2271017"/>
              <a:gd name="connsiteY0" fmla="*/ 66 h 2416497"/>
              <a:gd name="connsiteX1" fmla="*/ 33435 w 2271017"/>
              <a:gd name="connsiteY1" fmla="*/ 952567 h 2416497"/>
              <a:gd name="connsiteX2" fmla="*/ 203298 w 2271017"/>
              <a:gd name="connsiteY2" fmla="*/ 2101917 h 2416497"/>
              <a:gd name="connsiteX3" fmla="*/ 1270098 w 2271017"/>
              <a:gd name="connsiteY3" fmla="*/ 2343217 h 2416497"/>
              <a:gd name="connsiteX4" fmla="*/ 2260698 w 2271017"/>
              <a:gd name="connsiteY4" fmla="*/ 997017 h 2416497"/>
              <a:gd name="connsiteX5" fmla="*/ 627160 w 2271017"/>
              <a:gd name="connsiteY5" fmla="*/ 66 h 2416497"/>
              <a:gd name="connsiteX0" fmla="*/ 627160 w 1617496"/>
              <a:gd name="connsiteY0" fmla="*/ 1037 h 2417468"/>
              <a:gd name="connsiteX1" fmla="*/ 33435 w 1617496"/>
              <a:gd name="connsiteY1" fmla="*/ 953538 h 2417468"/>
              <a:gd name="connsiteX2" fmla="*/ 203298 w 1617496"/>
              <a:gd name="connsiteY2" fmla="*/ 2102888 h 2417468"/>
              <a:gd name="connsiteX3" fmla="*/ 1270098 w 1617496"/>
              <a:gd name="connsiteY3" fmla="*/ 2344188 h 2417468"/>
              <a:gd name="connsiteX4" fmla="*/ 1570135 w 1617496"/>
              <a:gd name="connsiteY4" fmla="*/ 802726 h 2417468"/>
              <a:gd name="connsiteX5" fmla="*/ 627160 w 1617496"/>
              <a:gd name="connsiteY5" fmla="*/ 1037 h 2417468"/>
              <a:gd name="connsiteX0" fmla="*/ 627160 w 1848277"/>
              <a:gd name="connsiteY0" fmla="*/ 2397 h 2418828"/>
              <a:gd name="connsiteX1" fmla="*/ 33435 w 1848277"/>
              <a:gd name="connsiteY1" fmla="*/ 954898 h 2418828"/>
              <a:gd name="connsiteX2" fmla="*/ 203298 w 1848277"/>
              <a:gd name="connsiteY2" fmla="*/ 2104248 h 2418828"/>
              <a:gd name="connsiteX3" fmla="*/ 1270098 w 1848277"/>
              <a:gd name="connsiteY3" fmla="*/ 2345548 h 2418828"/>
              <a:gd name="connsiteX4" fmla="*/ 1827310 w 1848277"/>
              <a:gd name="connsiteY4" fmla="*/ 737411 h 2418828"/>
              <a:gd name="connsiteX5" fmla="*/ 627160 w 1848277"/>
              <a:gd name="connsiteY5" fmla="*/ 2397 h 2418828"/>
              <a:gd name="connsiteX0" fmla="*/ 621975 w 1830695"/>
              <a:gd name="connsiteY0" fmla="*/ 1909 h 2129912"/>
              <a:gd name="connsiteX1" fmla="*/ 28250 w 1830695"/>
              <a:gd name="connsiteY1" fmla="*/ 954410 h 2129912"/>
              <a:gd name="connsiteX2" fmla="*/ 198113 w 1830695"/>
              <a:gd name="connsiteY2" fmla="*/ 2103760 h 2129912"/>
              <a:gd name="connsiteX3" fmla="*/ 1088700 w 1830695"/>
              <a:gd name="connsiteY3" fmla="*/ 1697360 h 2129912"/>
              <a:gd name="connsiteX4" fmla="*/ 1822125 w 1830695"/>
              <a:gd name="connsiteY4" fmla="*/ 736923 h 2129912"/>
              <a:gd name="connsiteX5" fmla="*/ 621975 w 1830695"/>
              <a:gd name="connsiteY5" fmla="*/ 1909 h 2129912"/>
              <a:gd name="connsiteX0" fmla="*/ 621478 w 1829322"/>
              <a:gd name="connsiteY0" fmla="*/ 1958 h 2140549"/>
              <a:gd name="connsiteX1" fmla="*/ 27753 w 1829322"/>
              <a:gd name="connsiteY1" fmla="*/ 954459 h 2140549"/>
              <a:gd name="connsiteX2" fmla="*/ 197616 w 1829322"/>
              <a:gd name="connsiteY2" fmla="*/ 2103809 h 2140549"/>
              <a:gd name="connsiteX3" fmla="*/ 1069153 w 1829322"/>
              <a:gd name="connsiteY3" fmla="*/ 1778372 h 2140549"/>
              <a:gd name="connsiteX4" fmla="*/ 1821628 w 1829322"/>
              <a:gd name="connsiteY4" fmla="*/ 736972 h 2140549"/>
              <a:gd name="connsiteX5" fmla="*/ 621478 w 1829322"/>
              <a:gd name="connsiteY5" fmla="*/ 1958 h 2140549"/>
              <a:gd name="connsiteX0" fmla="*/ 596708 w 1804552"/>
              <a:gd name="connsiteY0" fmla="*/ 1958 h 1827462"/>
              <a:gd name="connsiteX1" fmla="*/ 2983 w 1804552"/>
              <a:gd name="connsiteY1" fmla="*/ 954459 h 1827462"/>
              <a:gd name="connsiteX2" fmla="*/ 396684 w 1804552"/>
              <a:gd name="connsiteY2" fmla="*/ 1441822 h 1827462"/>
              <a:gd name="connsiteX3" fmla="*/ 1044383 w 1804552"/>
              <a:gd name="connsiteY3" fmla="*/ 1778372 h 1827462"/>
              <a:gd name="connsiteX4" fmla="*/ 1796858 w 1804552"/>
              <a:gd name="connsiteY4" fmla="*/ 736972 h 1827462"/>
              <a:gd name="connsiteX5" fmla="*/ 596708 w 1804552"/>
              <a:gd name="connsiteY5" fmla="*/ 1958 h 1827462"/>
              <a:gd name="connsiteX0" fmla="*/ 607069 w 1814913"/>
              <a:gd name="connsiteY0" fmla="*/ 1958 h 1842877"/>
              <a:gd name="connsiteX1" fmla="*/ 13344 w 1814913"/>
              <a:gd name="connsiteY1" fmla="*/ 954459 h 1842877"/>
              <a:gd name="connsiteX2" fmla="*/ 264170 w 1814913"/>
              <a:gd name="connsiteY2" fmla="*/ 1570409 h 1842877"/>
              <a:gd name="connsiteX3" fmla="*/ 1054744 w 1814913"/>
              <a:gd name="connsiteY3" fmla="*/ 1778372 h 1842877"/>
              <a:gd name="connsiteX4" fmla="*/ 1807219 w 1814913"/>
              <a:gd name="connsiteY4" fmla="*/ 736972 h 1842877"/>
              <a:gd name="connsiteX5" fmla="*/ 607069 w 1814913"/>
              <a:gd name="connsiteY5" fmla="*/ 1958 h 18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4913" h="1842877">
                <a:moveTo>
                  <a:pt x="607069" y="1958"/>
                </a:moveTo>
                <a:cubicBezTo>
                  <a:pt x="308090" y="38206"/>
                  <a:pt x="70494" y="693051"/>
                  <a:pt x="13344" y="954459"/>
                </a:cubicBezTo>
                <a:cubicBezTo>
                  <a:pt x="-43806" y="1215868"/>
                  <a:pt x="90603" y="1433090"/>
                  <a:pt x="264170" y="1570409"/>
                </a:cubicBezTo>
                <a:cubicBezTo>
                  <a:pt x="437737" y="1707728"/>
                  <a:pt x="711844" y="1962522"/>
                  <a:pt x="1054744" y="1778372"/>
                </a:cubicBezTo>
                <a:cubicBezTo>
                  <a:pt x="1397644" y="1594222"/>
                  <a:pt x="1881831" y="1033041"/>
                  <a:pt x="1807219" y="736972"/>
                </a:cubicBezTo>
                <a:cubicBezTo>
                  <a:pt x="1732607" y="440903"/>
                  <a:pt x="906048" y="-34290"/>
                  <a:pt x="607069" y="1958"/>
                </a:cubicBezTo>
                <a:close/>
              </a:path>
            </a:pathLst>
          </a:custGeom>
          <a:solidFill>
            <a:srgbClr val="A9EAF1"/>
          </a:solidFill>
          <a:ln w="19050">
            <a:solidFill>
              <a:srgbClr val="49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39137" y="2516205"/>
            <a:ext cx="2496824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rgbClr val="78808D"/>
                </a:solidFill>
              </a:rPr>
              <a:t> </a:t>
            </a:r>
          </a:p>
        </p:txBody>
      </p:sp>
      <p:sp>
        <p:nvSpPr>
          <p:cNvPr id="34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2082440" y="2070577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49D2E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5" name="자유형 34"/>
          <p:cNvSpPr/>
          <p:nvPr/>
        </p:nvSpPr>
        <p:spPr>
          <a:xfrm>
            <a:off x="3189609" y="1390103"/>
            <a:ext cx="2699657" cy="819365"/>
          </a:xfrm>
          <a:custGeom>
            <a:avLst/>
            <a:gdLst>
              <a:gd name="connsiteX0" fmla="*/ 0 w 2699657"/>
              <a:gd name="connsiteY0" fmla="*/ 412965 h 819365"/>
              <a:gd name="connsiteX1" fmla="*/ 798286 w 2699657"/>
              <a:gd name="connsiteY1" fmla="*/ 6565 h 819365"/>
              <a:gd name="connsiteX2" fmla="*/ 1030514 w 2699657"/>
              <a:gd name="connsiteY2" fmla="*/ 703251 h 819365"/>
              <a:gd name="connsiteX3" fmla="*/ 580571 w 2699657"/>
              <a:gd name="connsiteY3" fmla="*/ 398451 h 819365"/>
              <a:gd name="connsiteX4" fmla="*/ 1233714 w 2699657"/>
              <a:gd name="connsiteY4" fmla="*/ 79137 h 819365"/>
              <a:gd name="connsiteX5" fmla="*/ 2699657 w 2699657"/>
              <a:gd name="connsiteY5" fmla="*/ 819365 h 81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657" h="819365">
                <a:moveTo>
                  <a:pt x="0" y="412965"/>
                </a:moveTo>
                <a:cubicBezTo>
                  <a:pt x="313267" y="185574"/>
                  <a:pt x="626534" y="-41816"/>
                  <a:pt x="798286" y="6565"/>
                </a:cubicBezTo>
                <a:cubicBezTo>
                  <a:pt x="970038" y="54946"/>
                  <a:pt x="1066800" y="637937"/>
                  <a:pt x="1030514" y="703251"/>
                </a:cubicBezTo>
                <a:cubicBezTo>
                  <a:pt x="994228" y="768565"/>
                  <a:pt x="546704" y="502470"/>
                  <a:pt x="580571" y="398451"/>
                </a:cubicBezTo>
                <a:cubicBezTo>
                  <a:pt x="614438" y="294432"/>
                  <a:pt x="880533" y="8985"/>
                  <a:pt x="1233714" y="79137"/>
                </a:cubicBezTo>
                <a:cubicBezTo>
                  <a:pt x="1586895" y="149289"/>
                  <a:pt x="2143276" y="484327"/>
                  <a:pt x="2699657" y="819365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63755" y="4909305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78808D"/>
                </a:solidFill>
              </a:rPr>
              <a:t>CONTENTS A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rgbClr val="78808D"/>
                </a:solidFill>
              </a:rPr>
              <a:t>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224745" y="1292793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78808D"/>
                </a:solidFill>
              </a:rPr>
              <a:t>CONTENTS A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rgbClr val="78808D"/>
                </a:solidFill>
              </a:rPr>
              <a:t>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746635" y="4909305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78808D"/>
                </a:solidFill>
              </a:rPr>
              <a:t>CONTENTS A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rgbClr val="78808D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359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D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139956" y="-1"/>
            <a:ext cx="12052045" cy="6744449"/>
          </a:xfrm>
          <a:custGeom>
            <a:avLst/>
            <a:gdLst>
              <a:gd name="connsiteX0" fmla="*/ 0 w 12052045"/>
              <a:gd name="connsiteY0" fmla="*/ 0 h 6744449"/>
              <a:gd name="connsiteX1" fmla="*/ 522511 w 12052045"/>
              <a:gd name="connsiteY1" fmla="*/ 0 h 6744449"/>
              <a:gd name="connsiteX2" fmla="*/ 522511 w 12052045"/>
              <a:gd name="connsiteY2" fmla="*/ 2 h 6744449"/>
              <a:gd name="connsiteX3" fmla="*/ 12052045 w 12052045"/>
              <a:gd name="connsiteY3" fmla="*/ 2 h 6744449"/>
              <a:gd name="connsiteX4" fmla="*/ 12052045 w 12052045"/>
              <a:gd name="connsiteY4" fmla="*/ 163448 h 6744449"/>
              <a:gd name="connsiteX5" fmla="*/ 8220269 w 12052045"/>
              <a:gd name="connsiteY5" fmla="*/ 163448 h 6744449"/>
              <a:gd name="connsiteX6" fmla="*/ 8119185 w 12052045"/>
              <a:gd name="connsiteY6" fmla="*/ 264532 h 6744449"/>
              <a:gd name="connsiteX7" fmla="*/ 8119185 w 12052045"/>
              <a:gd name="connsiteY7" fmla="*/ 668854 h 6744449"/>
              <a:gd name="connsiteX8" fmla="*/ 8220269 w 12052045"/>
              <a:gd name="connsiteY8" fmla="*/ 769938 h 6744449"/>
              <a:gd name="connsiteX9" fmla="*/ 12052045 w 12052045"/>
              <a:gd name="connsiteY9" fmla="*/ 769938 h 6744449"/>
              <a:gd name="connsiteX10" fmla="*/ 12052045 w 12052045"/>
              <a:gd name="connsiteY10" fmla="*/ 6662059 h 6744449"/>
              <a:gd name="connsiteX11" fmla="*/ 12052044 w 12052045"/>
              <a:gd name="connsiteY11" fmla="*/ 6662059 h 6744449"/>
              <a:gd name="connsiteX12" fmla="*/ 12052044 w 12052045"/>
              <a:gd name="connsiteY12" fmla="*/ 6744449 h 6744449"/>
              <a:gd name="connsiteX13" fmla="*/ 214722 w 12052045"/>
              <a:gd name="connsiteY13" fmla="*/ 6744449 h 6744449"/>
              <a:gd name="connsiteX14" fmla="*/ 214722 w 12052045"/>
              <a:gd name="connsiteY14" fmla="*/ 6744449 h 6744449"/>
              <a:gd name="connsiteX15" fmla="*/ 87089 w 12052045"/>
              <a:gd name="connsiteY15" fmla="*/ 6744449 h 6744449"/>
              <a:gd name="connsiteX16" fmla="*/ 2 w 12052045"/>
              <a:gd name="connsiteY16" fmla="*/ 6657362 h 6744449"/>
              <a:gd name="connsiteX17" fmla="*/ 2 w 12052045"/>
              <a:gd name="connsiteY17" fmla="*/ 855536 h 6744449"/>
              <a:gd name="connsiteX18" fmla="*/ 87089 w 12052045"/>
              <a:gd name="connsiteY18" fmla="*/ 768449 h 6744449"/>
              <a:gd name="connsiteX19" fmla="*/ 522511 w 12052045"/>
              <a:gd name="connsiteY19" fmla="*/ 768449 h 6744449"/>
              <a:gd name="connsiteX20" fmla="*/ 522511 w 12052045"/>
              <a:gd name="connsiteY20" fmla="*/ 769777 h 6744449"/>
              <a:gd name="connsiteX21" fmla="*/ 7714958 w 12052045"/>
              <a:gd name="connsiteY21" fmla="*/ 769777 h 6744449"/>
              <a:gd name="connsiteX22" fmla="*/ 7816042 w 12052045"/>
              <a:gd name="connsiteY22" fmla="*/ 668693 h 6744449"/>
              <a:gd name="connsiteX23" fmla="*/ 7816042 w 12052045"/>
              <a:gd name="connsiteY23" fmla="*/ 264371 h 6744449"/>
              <a:gd name="connsiteX24" fmla="*/ 7714958 w 12052045"/>
              <a:gd name="connsiteY24" fmla="*/ 163287 h 6744449"/>
              <a:gd name="connsiteX25" fmla="*/ 93310 w 12052045"/>
              <a:gd name="connsiteY25" fmla="*/ 163287 h 6744449"/>
              <a:gd name="connsiteX26" fmla="*/ 93310 w 12052045"/>
              <a:gd name="connsiteY26" fmla="*/ 163190 h 6744449"/>
              <a:gd name="connsiteX27" fmla="*/ 81595 w 12052045"/>
              <a:gd name="connsiteY27" fmla="*/ 163190 h 6744449"/>
              <a:gd name="connsiteX28" fmla="*/ 0 w 12052045"/>
              <a:gd name="connsiteY28" fmla="*/ 81595 h 674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052045" h="6744449">
                <a:moveTo>
                  <a:pt x="0" y="0"/>
                </a:moveTo>
                <a:lnTo>
                  <a:pt x="522511" y="0"/>
                </a:lnTo>
                <a:lnTo>
                  <a:pt x="522511" y="2"/>
                </a:lnTo>
                <a:lnTo>
                  <a:pt x="12052045" y="2"/>
                </a:lnTo>
                <a:lnTo>
                  <a:pt x="12052045" y="163448"/>
                </a:lnTo>
                <a:lnTo>
                  <a:pt x="8220269" y="163448"/>
                </a:lnTo>
                <a:cubicBezTo>
                  <a:pt x="8164442" y="163448"/>
                  <a:pt x="8119185" y="208705"/>
                  <a:pt x="8119185" y="264532"/>
                </a:cubicBezTo>
                <a:lnTo>
                  <a:pt x="8119185" y="668854"/>
                </a:lnTo>
                <a:cubicBezTo>
                  <a:pt x="8119185" y="724681"/>
                  <a:pt x="8164442" y="769938"/>
                  <a:pt x="8220269" y="769938"/>
                </a:cubicBezTo>
                <a:lnTo>
                  <a:pt x="12052045" y="769938"/>
                </a:lnTo>
                <a:lnTo>
                  <a:pt x="12052045" y="6662059"/>
                </a:lnTo>
                <a:lnTo>
                  <a:pt x="12052044" y="6662059"/>
                </a:lnTo>
                <a:lnTo>
                  <a:pt x="12052044" y="6744449"/>
                </a:lnTo>
                <a:lnTo>
                  <a:pt x="214722" y="6744449"/>
                </a:lnTo>
                <a:lnTo>
                  <a:pt x="214722" y="6744449"/>
                </a:lnTo>
                <a:lnTo>
                  <a:pt x="87089" y="6744449"/>
                </a:lnTo>
                <a:cubicBezTo>
                  <a:pt x="38992" y="6744449"/>
                  <a:pt x="2" y="6705459"/>
                  <a:pt x="2" y="6657362"/>
                </a:cubicBezTo>
                <a:lnTo>
                  <a:pt x="2" y="855536"/>
                </a:lnTo>
                <a:cubicBezTo>
                  <a:pt x="2" y="807439"/>
                  <a:pt x="38992" y="768449"/>
                  <a:pt x="87089" y="768449"/>
                </a:cubicBezTo>
                <a:lnTo>
                  <a:pt x="522511" y="768449"/>
                </a:lnTo>
                <a:lnTo>
                  <a:pt x="522511" y="769777"/>
                </a:lnTo>
                <a:lnTo>
                  <a:pt x="7714958" y="769777"/>
                </a:lnTo>
                <a:cubicBezTo>
                  <a:pt x="7770785" y="769777"/>
                  <a:pt x="7816042" y="724520"/>
                  <a:pt x="7816042" y="668693"/>
                </a:cubicBezTo>
                <a:lnTo>
                  <a:pt x="7816042" y="264371"/>
                </a:lnTo>
                <a:cubicBezTo>
                  <a:pt x="7816042" y="208544"/>
                  <a:pt x="7770785" y="163287"/>
                  <a:pt x="7714958" y="163287"/>
                </a:cubicBezTo>
                <a:lnTo>
                  <a:pt x="93310" y="163287"/>
                </a:lnTo>
                <a:lnTo>
                  <a:pt x="93310" y="163190"/>
                </a:lnTo>
                <a:lnTo>
                  <a:pt x="81595" y="163190"/>
                </a:lnTo>
                <a:cubicBezTo>
                  <a:pt x="36531" y="163190"/>
                  <a:pt x="0" y="126659"/>
                  <a:pt x="0" y="815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0" y="116680"/>
            <a:ext cx="7865709" cy="699698"/>
          </a:xfrm>
          <a:custGeom>
            <a:avLst/>
            <a:gdLst>
              <a:gd name="connsiteX0" fmla="*/ 0 w 7865709"/>
              <a:gd name="connsiteY0" fmla="*/ 583115 h 699698"/>
              <a:gd name="connsiteX1" fmla="*/ 139956 w 7865709"/>
              <a:gd name="connsiteY1" fmla="*/ 583115 h 699698"/>
              <a:gd name="connsiteX2" fmla="*/ 129132 w 7865709"/>
              <a:gd name="connsiteY2" fmla="*/ 584043 h 699698"/>
              <a:gd name="connsiteX3" fmla="*/ 761 w 7865709"/>
              <a:gd name="connsiteY3" fmla="*/ 693276 h 699698"/>
              <a:gd name="connsiteX4" fmla="*/ 0 w 7865709"/>
              <a:gd name="connsiteY4" fmla="*/ 699698 h 699698"/>
              <a:gd name="connsiteX5" fmla="*/ 0 w 7865709"/>
              <a:gd name="connsiteY5" fmla="*/ 0 h 699698"/>
              <a:gd name="connsiteX6" fmla="*/ 761 w 7865709"/>
              <a:gd name="connsiteY6" fmla="*/ 6422 h 699698"/>
              <a:gd name="connsiteX7" fmla="*/ 129132 w 7865709"/>
              <a:gd name="connsiteY7" fmla="*/ 115655 h 699698"/>
              <a:gd name="connsiteX8" fmla="*/ 139956 w 7865709"/>
              <a:gd name="connsiteY8" fmla="*/ 116583 h 699698"/>
              <a:gd name="connsiteX9" fmla="*/ 7787952 w 7865709"/>
              <a:gd name="connsiteY9" fmla="*/ 116583 h 699698"/>
              <a:gd name="connsiteX10" fmla="*/ 7865709 w 7865709"/>
              <a:gd name="connsiteY10" fmla="*/ 194340 h 699698"/>
              <a:gd name="connsiteX11" fmla="*/ 7865709 w 7865709"/>
              <a:gd name="connsiteY11" fmla="*/ 505357 h 699698"/>
              <a:gd name="connsiteX12" fmla="*/ 7787952 w 7865709"/>
              <a:gd name="connsiteY12" fmla="*/ 583114 h 699698"/>
              <a:gd name="connsiteX13" fmla="*/ 0 w 7865709"/>
              <a:gd name="connsiteY13" fmla="*/ 583114 h 699698"/>
              <a:gd name="connsiteX14" fmla="*/ 0 w 7865709"/>
              <a:gd name="connsiteY14" fmla="*/ 116583 h 699698"/>
              <a:gd name="connsiteX15" fmla="*/ 0 w 7865709"/>
              <a:gd name="connsiteY15" fmla="*/ 116583 h 69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865709" h="699698">
                <a:moveTo>
                  <a:pt x="0" y="583115"/>
                </a:moveTo>
                <a:lnTo>
                  <a:pt x="139956" y="583115"/>
                </a:lnTo>
                <a:lnTo>
                  <a:pt x="129132" y="584043"/>
                </a:lnTo>
                <a:cubicBezTo>
                  <a:pt x="64697" y="595263"/>
                  <a:pt x="13946" y="638448"/>
                  <a:pt x="761" y="693276"/>
                </a:cubicBezTo>
                <a:lnTo>
                  <a:pt x="0" y="699698"/>
                </a:lnTo>
                <a:close/>
                <a:moveTo>
                  <a:pt x="0" y="0"/>
                </a:moveTo>
                <a:lnTo>
                  <a:pt x="761" y="6422"/>
                </a:lnTo>
                <a:cubicBezTo>
                  <a:pt x="13946" y="61251"/>
                  <a:pt x="64697" y="104435"/>
                  <a:pt x="129132" y="115655"/>
                </a:cubicBezTo>
                <a:lnTo>
                  <a:pt x="139956" y="116583"/>
                </a:lnTo>
                <a:lnTo>
                  <a:pt x="7787952" y="116583"/>
                </a:lnTo>
                <a:cubicBezTo>
                  <a:pt x="7830896" y="116583"/>
                  <a:pt x="7865709" y="151396"/>
                  <a:pt x="7865709" y="194340"/>
                </a:cubicBezTo>
                <a:lnTo>
                  <a:pt x="7865709" y="505357"/>
                </a:lnTo>
                <a:cubicBezTo>
                  <a:pt x="7865709" y="548301"/>
                  <a:pt x="7830896" y="583114"/>
                  <a:pt x="7787952" y="583114"/>
                </a:cubicBezTo>
                <a:lnTo>
                  <a:pt x="0" y="583114"/>
                </a:lnTo>
                <a:lnTo>
                  <a:pt x="0" y="116583"/>
                </a:lnTo>
                <a:lnTo>
                  <a:pt x="0" y="11658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542925" latinLnBrk="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700" kern="0" dirty="0">
                <a:solidFill>
                  <a:prstClr val="white"/>
                </a:solidFill>
              </a:rPr>
              <a:t>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398196" y="280953"/>
            <a:ext cx="371154" cy="371154"/>
            <a:chOff x="8360096" y="209369"/>
            <a:chExt cx="512442" cy="512442"/>
          </a:xfrm>
        </p:grpSpPr>
        <p:sp>
          <p:nvSpPr>
            <p:cNvPr id="2" name="타원 1"/>
            <p:cNvSpPr/>
            <p:nvPr/>
          </p:nvSpPr>
          <p:spPr>
            <a:xfrm>
              <a:off x="8360096" y="209369"/>
              <a:ext cx="512442" cy="5124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968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1758" y="261031"/>
              <a:ext cx="409118" cy="409118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8793158" y="280953"/>
            <a:ext cx="2353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2000" b="1" kern="0" dirty="0">
                <a:ln w="12700">
                  <a:solidFill>
                    <a:srgbClr val="096872"/>
                  </a:solidFill>
                </a:ln>
                <a:solidFill>
                  <a:prstClr val="white"/>
                </a:solidFill>
                <a:effectLst>
                  <a:outerShdw dist="12700" dir="5400000" algn="t" rotWithShape="0">
                    <a:srgbClr val="096872"/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4P MIX </a:t>
            </a:r>
            <a:r>
              <a:rPr lang="ko-KR" altLang="en-US" sz="2000" b="1" kern="0" dirty="0">
                <a:ln w="12700">
                  <a:solidFill>
                    <a:srgbClr val="096872"/>
                  </a:solidFill>
                </a:ln>
                <a:solidFill>
                  <a:prstClr val="white"/>
                </a:solidFill>
                <a:effectLst>
                  <a:outerShdw dist="12700" dir="5400000" algn="t" rotWithShape="0">
                    <a:srgbClr val="096872"/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전략기획</a:t>
            </a:r>
            <a:endParaRPr lang="ko-KR" altLang="en-US" sz="2000" b="1" dirty="0">
              <a:ln w="12700">
                <a:solidFill>
                  <a:srgbClr val="096872"/>
                </a:solidFill>
              </a:ln>
              <a:solidFill>
                <a:srgbClr val="79FFFC"/>
              </a:solidFill>
              <a:effectLst>
                <a:outerShdw dist="12700" dir="5400000" algn="t" rotWithShape="0">
                  <a:srgbClr val="096872"/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29443" y="323133"/>
            <a:ext cx="257603" cy="257579"/>
            <a:chOff x="299610" y="181224"/>
            <a:chExt cx="385200" cy="385164"/>
          </a:xfrm>
        </p:grpSpPr>
        <p:sp>
          <p:nvSpPr>
            <p:cNvPr id="25" name="타원 24"/>
            <p:cNvSpPr/>
            <p:nvPr/>
          </p:nvSpPr>
          <p:spPr>
            <a:xfrm>
              <a:off x="299610" y="181224"/>
              <a:ext cx="385200" cy="38516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524000" algn="l"/>
                  <a:tab pos="2419350" algn="l"/>
                </a:tabLst>
                <a:defRPr/>
              </a:pPr>
              <a:endPara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401839" y="268954"/>
              <a:ext cx="192790" cy="21699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14" name="원호 13">
            <a:extLst>
              <a:ext uri="{FF2B5EF4-FFF2-40B4-BE49-F238E27FC236}">
                <a16:creationId xmlns="" xmlns:a16="http://schemas.microsoft.com/office/drawing/2014/main" id="{E52B5838-2A63-4832-AA63-1D01FC89243B}"/>
              </a:ext>
            </a:extLst>
          </p:cNvPr>
          <p:cNvSpPr/>
          <p:nvPr/>
        </p:nvSpPr>
        <p:spPr>
          <a:xfrm>
            <a:off x="1808577" y="3981582"/>
            <a:ext cx="776215" cy="776215"/>
          </a:xfrm>
          <a:prstGeom prst="arc">
            <a:avLst/>
          </a:prstGeom>
          <a:ln w="19050">
            <a:solidFill>
              <a:srgbClr val="49D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="" xmlns:a16="http://schemas.microsoft.com/office/drawing/2014/main" id="{6194D689-7D91-40CF-BE13-C565E05CAD0E}"/>
              </a:ext>
            </a:extLst>
          </p:cNvPr>
          <p:cNvSpPr/>
          <p:nvPr/>
        </p:nvSpPr>
        <p:spPr>
          <a:xfrm>
            <a:off x="1183966" y="1956143"/>
            <a:ext cx="2025440" cy="2025440"/>
          </a:xfrm>
          <a:prstGeom prst="arc">
            <a:avLst>
              <a:gd name="adj1" fmla="val 5365069"/>
              <a:gd name="adj2" fmla="val 32305"/>
            </a:avLst>
          </a:prstGeom>
          <a:ln w="19050">
            <a:solidFill>
              <a:srgbClr val="49D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70A6D564-76C3-4782-BAF1-76A23109F4C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584792" y="4369690"/>
            <a:ext cx="0" cy="1208190"/>
          </a:xfrm>
          <a:prstGeom prst="line">
            <a:avLst/>
          </a:prstGeom>
          <a:ln w="19050">
            <a:solidFill>
              <a:srgbClr val="49D2E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CB860F58-FD04-4F20-AAC7-A298E6B7D482}"/>
              </a:ext>
            </a:extLst>
          </p:cNvPr>
          <p:cNvSpPr/>
          <p:nvPr/>
        </p:nvSpPr>
        <p:spPr>
          <a:xfrm>
            <a:off x="1394081" y="2166258"/>
            <a:ext cx="1605209" cy="1605209"/>
          </a:xfrm>
          <a:prstGeom prst="ellipse">
            <a:avLst/>
          </a:prstGeom>
          <a:solidFill>
            <a:schemeClr val="bg1"/>
          </a:solidFill>
          <a:ln w="19050">
            <a:solidFill>
              <a:srgbClr val="49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AFF7F6CE-C72C-491D-B818-9B0A47F7C958}"/>
              </a:ext>
            </a:extLst>
          </p:cNvPr>
          <p:cNvGrpSpPr/>
          <p:nvPr/>
        </p:nvGrpSpPr>
        <p:grpSpPr>
          <a:xfrm rot="5400000" flipV="1">
            <a:off x="3209405" y="2580755"/>
            <a:ext cx="776216" cy="776215"/>
            <a:chOff x="4401724" y="2464763"/>
            <a:chExt cx="776216" cy="776215"/>
          </a:xfrm>
        </p:grpSpPr>
        <p:sp>
          <p:nvSpPr>
            <p:cNvPr id="21" name="원호 20">
              <a:extLst>
                <a:ext uri="{FF2B5EF4-FFF2-40B4-BE49-F238E27FC236}">
                  <a16:creationId xmlns="" xmlns:a16="http://schemas.microsoft.com/office/drawing/2014/main" id="{87721155-0BD6-47C1-8B56-525A59A7248B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19050">
              <a:solidFill>
                <a:srgbClr val="49D2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7400EF93-8461-43EA-8A46-4579F0D0D5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19050">
              <a:solidFill>
                <a:srgbClr val="49D2E2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2870710" y="4496687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="" xmlns:a16="http://schemas.microsoft.com/office/drawing/2014/main" id="{D2D467E5-ED17-4A86-B78F-793274087C0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1979300" y="2723695"/>
            <a:ext cx="425626" cy="37735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9D2E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원호 31">
            <a:extLst>
              <a:ext uri="{FF2B5EF4-FFF2-40B4-BE49-F238E27FC236}">
                <a16:creationId xmlns="" xmlns:a16="http://schemas.microsoft.com/office/drawing/2014/main" id="{381A320F-83E8-4674-B464-FA6B646B0270}"/>
              </a:ext>
            </a:extLst>
          </p:cNvPr>
          <p:cNvSpPr/>
          <p:nvPr/>
        </p:nvSpPr>
        <p:spPr>
          <a:xfrm>
            <a:off x="4998340" y="3981582"/>
            <a:ext cx="776215" cy="776215"/>
          </a:xfrm>
          <a:prstGeom prst="arc">
            <a:avLst/>
          </a:prstGeom>
          <a:ln w="19050">
            <a:solidFill>
              <a:srgbClr val="49D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원호 32">
            <a:extLst>
              <a:ext uri="{FF2B5EF4-FFF2-40B4-BE49-F238E27FC236}">
                <a16:creationId xmlns="" xmlns:a16="http://schemas.microsoft.com/office/drawing/2014/main" id="{520D4F93-833B-40DE-B47D-D6987D6C9A41}"/>
              </a:ext>
            </a:extLst>
          </p:cNvPr>
          <p:cNvSpPr/>
          <p:nvPr/>
        </p:nvSpPr>
        <p:spPr>
          <a:xfrm>
            <a:off x="4373729" y="1956143"/>
            <a:ext cx="2025440" cy="2025440"/>
          </a:xfrm>
          <a:prstGeom prst="arc">
            <a:avLst>
              <a:gd name="adj1" fmla="val 5365069"/>
              <a:gd name="adj2" fmla="val 32305"/>
            </a:avLst>
          </a:prstGeom>
          <a:ln w="19050">
            <a:solidFill>
              <a:srgbClr val="49D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6AA83A45-C081-4E46-9E27-71CB724C0642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5774555" y="4369690"/>
            <a:ext cx="0" cy="1208190"/>
          </a:xfrm>
          <a:prstGeom prst="line">
            <a:avLst/>
          </a:prstGeom>
          <a:ln w="19050">
            <a:solidFill>
              <a:srgbClr val="49D2E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2E7FF203-5527-4D20-9537-CBB1F10375C1}"/>
              </a:ext>
            </a:extLst>
          </p:cNvPr>
          <p:cNvSpPr/>
          <p:nvPr/>
        </p:nvSpPr>
        <p:spPr>
          <a:xfrm>
            <a:off x="4583844" y="2166258"/>
            <a:ext cx="1605209" cy="1605209"/>
          </a:xfrm>
          <a:prstGeom prst="ellipse">
            <a:avLst/>
          </a:prstGeom>
          <a:solidFill>
            <a:schemeClr val="bg1"/>
          </a:solidFill>
          <a:ln w="19050">
            <a:solidFill>
              <a:srgbClr val="49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51FB7FCD-B96A-4C73-A971-D53F4F628457}"/>
              </a:ext>
            </a:extLst>
          </p:cNvPr>
          <p:cNvGrpSpPr/>
          <p:nvPr/>
        </p:nvGrpSpPr>
        <p:grpSpPr>
          <a:xfrm rot="5400000" flipV="1">
            <a:off x="6399168" y="2580755"/>
            <a:ext cx="776216" cy="776215"/>
            <a:chOff x="4401724" y="2464763"/>
            <a:chExt cx="776216" cy="776215"/>
          </a:xfrm>
        </p:grpSpPr>
        <p:sp>
          <p:nvSpPr>
            <p:cNvPr id="37" name="원호 36">
              <a:extLst>
                <a:ext uri="{FF2B5EF4-FFF2-40B4-BE49-F238E27FC236}">
                  <a16:creationId xmlns="" xmlns:a16="http://schemas.microsoft.com/office/drawing/2014/main" id="{81531795-4325-44AA-B5F6-5A06D6FD9425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19050">
              <a:solidFill>
                <a:srgbClr val="49D2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9D86D97E-9E81-4952-B11E-66793D295F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19050">
              <a:solidFill>
                <a:srgbClr val="49D2E2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6060473" y="4496687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40" name="원호 39">
            <a:extLst>
              <a:ext uri="{FF2B5EF4-FFF2-40B4-BE49-F238E27FC236}">
                <a16:creationId xmlns="" xmlns:a16="http://schemas.microsoft.com/office/drawing/2014/main" id="{C84768B3-51C8-4EE3-A246-06976877072A}"/>
              </a:ext>
            </a:extLst>
          </p:cNvPr>
          <p:cNvSpPr/>
          <p:nvPr/>
        </p:nvSpPr>
        <p:spPr>
          <a:xfrm>
            <a:off x="8188103" y="3981582"/>
            <a:ext cx="776215" cy="776215"/>
          </a:xfrm>
          <a:prstGeom prst="arc">
            <a:avLst/>
          </a:prstGeom>
          <a:ln w="19050">
            <a:solidFill>
              <a:srgbClr val="49D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원호 40">
            <a:extLst>
              <a:ext uri="{FF2B5EF4-FFF2-40B4-BE49-F238E27FC236}">
                <a16:creationId xmlns="" xmlns:a16="http://schemas.microsoft.com/office/drawing/2014/main" id="{E56F127E-AF00-41A4-90CF-B96BCFC972D5}"/>
              </a:ext>
            </a:extLst>
          </p:cNvPr>
          <p:cNvSpPr/>
          <p:nvPr/>
        </p:nvSpPr>
        <p:spPr>
          <a:xfrm>
            <a:off x="7563492" y="1956143"/>
            <a:ext cx="2025440" cy="2025440"/>
          </a:xfrm>
          <a:prstGeom prst="arc">
            <a:avLst>
              <a:gd name="adj1" fmla="val 5365069"/>
              <a:gd name="adj2" fmla="val 32305"/>
            </a:avLst>
          </a:prstGeom>
          <a:ln w="19050">
            <a:solidFill>
              <a:srgbClr val="49D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9A95F5CC-00CC-4EC8-8F76-5E4C22D2A031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8964318" y="4369690"/>
            <a:ext cx="0" cy="1208190"/>
          </a:xfrm>
          <a:prstGeom prst="line">
            <a:avLst/>
          </a:prstGeom>
          <a:ln w="19050">
            <a:solidFill>
              <a:srgbClr val="49D2E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0C17488B-2557-4F52-9CDD-4DBBB0159946}"/>
              </a:ext>
            </a:extLst>
          </p:cNvPr>
          <p:cNvSpPr/>
          <p:nvPr/>
        </p:nvSpPr>
        <p:spPr>
          <a:xfrm>
            <a:off x="7773607" y="2166258"/>
            <a:ext cx="1605209" cy="1605209"/>
          </a:xfrm>
          <a:prstGeom prst="ellipse">
            <a:avLst/>
          </a:prstGeom>
          <a:solidFill>
            <a:schemeClr val="bg1"/>
          </a:solidFill>
          <a:ln w="19050">
            <a:solidFill>
              <a:srgbClr val="49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E6450C3D-E718-4525-8298-931DEC7D5919}"/>
              </a:ext>
            </a:extLst>
          </p:cNvPr>
          <p:cNvGrpSpPr/>
          <p:nvPr/>
        </p:nvGrpSpPr>
        <p:grpSpPr>
          <a:xfrm rot="5400000" flipV="1">
            <a:off x="9588931" y="2580755"/>
            <a:ext cx="776216" cy="776215"/>
            <a:chOff x="4401724" y="2464763"/>
            <a:chExt cx="776216" cy="776215"/>
          </a:xfrm>
        </p:grpSpPr>
        <p:sp>
          <p:nvSpPr>
            <p:cNvPr id="45" name="원호 44">
              <a:extLst>
                <a:ext uri="{FF2B5EF4-FFF2-40B4-BE49-F238E27FC236}">
                  <a16:creationId xmlns="" xmlns:a16="http://schemas.microsoft.com/office/drawing/2014/main" id="{B3EF0484-6A24-4989-B321-8E07F765BF3A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19050">
              <a:solidFill>
                <a:srgbClr val="49D2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477B0BF3-A789-4B53-8667-0E8E3CF524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19050">
              <a:solidFill>
                <a:srgbClr val="49D2E2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0CB85CED-BC9B-47B8-AD35-B6EC1B51FB29}"/>
              </a:ext>
            </a:extLst>
          </p:cNvPr>
          <p:cNvSpPr/>
          <p:nvPr/>
        </p:nvSpPr>
        <p:spPr>
          <a:xfrm>
            <a:off x="9250236" y="4496687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48" name="Freeform 9">
            <a:extLst>
              <a:ext uri="{FF2B5EF4-FFF2-40B4-BE49-F238E27FC236}">
                <a16:creationId xmlns="" xmlns:a16="http://schemas.microsoft.com/office/drawing/2014/main" id="{19971FA5-6D75-40D4-BCA1-D1C6DF26EF3A}"/>
              </a:ext>
            </a:extLst>
          </p:cNvPr>
          <p:cNvSpPr>
            <a:spLocks/>
          </p:cNvSpPr>
          <p:nvPr/>
        </p:nvSpPr>
        <p:spPr bwMode="auto">
          <a:xfrm>
            <a:off x="8401424" y="2697709"/>
            <a:ext cx="349571" cy="46132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49D2E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자유형 23">
            <a:extLst>
              <a:ext uri="{FF2B5EF4-FFF2-40B4-BE49-F238E27FC236}">
                <a16:creationId xmlns="" xmlns:a16="http://schemas.microsoft.com/office/drawing/2014/main" id="{25213486-405A-44CF-9BDF-2929F9B7E30A}"/>
              </a:ext>
            </a:extLst>
          </p:cNvPr>
          <p:cNvSpPr>
            <a:spLocks/>
          </p:cNvSpPr>
          <p:nvPr/>
        </p:nvSpPr>
        <p:spPr bwMode="auto">
          <a:xfrm>
            <a:off x="5149945" y="2744044"/>
            <a:ext cx="421224" cy="36865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49D2E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C929D248-A3EC-4F76-995D-B67E5254AA32}"/>
              </a:ext>
            </a:extLst>
          </p:cNvPr>
          <p:cNvSpPr/>
          <p:nvPr/>
        </p:nvSpPr>
        <p:spPr>
          <a:xfrm>
            <a:off x="10500881" y="3030002"/>
            <a:ext cx="653936" cy="653936"/>
          </a:xfrm>
          <a:prstGeom prst="ellipse">
            <a:avLst/>
          </a:prstGeom>
          <a:solidFill>
            <a:srgbClr val="49D2E2"/>
          </a:solidFill>
          <a:ln w="19050">
            <a:solidFill>
              <a:srgbClr val="49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GOAL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D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139956" y="-1"/>
            <a:ext cx="12052045" cy="6744449"/>
          </a:xfrm>
          <a:custGeom>
            <a:avLst/>
            <a:gdLst>
              <a:gd name="connsiteX0" fmla="*/ 0 w 12052045"/>
              <a:gd name="connsiteY0" fmla="*/ 0 h 6744449"/>
              <a:gd name="connsiteX1" fmla="*/ 522511 w 12052045"/>
              <a:gd name="connsiteY1" fmla="*/ 0 h 6744449"/>
              <a:gd name="connsiteX2" fmla="*/ 522511 w 12052045"/>
              <a:gd name="connsiteY2" fmla="*/ 2 h 6744449"/>
              <a:gd name="connsiteX3" fmla="*/ 12052045 w 12052045"/>
              <a:gd name="connsiteY3" fmla="*/ 2 h 6744449"/>
              <a:gd name="connsiteX4" fmla="*/ 12052045 w 12052045"/>
              <a:gd name="connsiteY4" fmla="*/ 163448 h 6744449"/>
              <a:gd name="connsiteX5" fmla="*/ 8220269 w 12052045"/>
              <a:gd name="connsiteY5" fmla="*/ 163448 h 6744449"/>
              <a:gd name="connsiteX6" fmla="*/ 8119185 w 12052045"/>
              <a:gd name="connsiteY6" fmla="*/ 264532 h 6744449"/>
              <a:gd name="connsiteX7" fmla="*/ 8119185 w 12052045"/>
              <a:gd name="connsiteY7" fmla="*/ 668854 h 6744449"/>
              <a:gd name="connsiteX8" fmla="*/ 8220269 w 12052045"/>
              <a:gd name="connsiteY8" fmla="*/ 769938 h 6744449"/>
              <a:gd name="connsiteX9" fmla="*/ 12052045 w 12052045"/>
              <a:gd name="connsiteY9" fmla="*/ 769938 h 6744449"/>
              <a:gd name="connsiteX10" fmla="*/ 12052045 w 12052045"/>
              <a:gd name="connsiteY10" fmla="*/ 6662059 h 6744449"/>
              <a:gd name="connsiteX11" fmla="*/ 12052044 w 12052045"/>
              <a:gd name="connsiteY11" fmla="*/ 6662059 h 6744449"/>
              <a:gd name="connsiteX12" fmla="*/ 12052044 w 12052045"/>
              <a:gd name="connsiteY12" fmla="*/ 6744449 h 6744449"/>
              <a:gd name="connsiteX13" fmla="*/ 214722 w 12052045"/>
              <a:gd name="connsiteY13" fmla="*/ 6744449 h 6744449"/>
              <a:gd name="connsiteX14" fmla="*/ 214722 w 12052045"/>
              <a:gd name="connsiteY14" fmla="*/ 6744449 h 6744449"/>
              <a:gd name="connsiteX15" fmla="*/ 87089 w 12052045"/>
              <a:gd name="connsiteY15" fmla="*/ 6744449 h 6744449"/>
              <a:gd name="connsiteX16" fmla="*/ 2 w 12052045"/>
              <a:gd name="connsiteY16" fmla="*/ 6657362 h 6744449"/>
              <a:gd name="connsiteX17" fmla="*/ 2 w 12052045"/>
              <a:gd name="connsiteY17" fmla="*/ 855536 h 6744449"/>
              <a:gd name="connsiteX18" fmla="*/ 87089 w 12052045"/>
              <a:gd name="connsiteY18" fmla="*/ 768449 h 6744449"/>
              <a:gd name="connsiteX19" fmla="*/ 522511 w 12052045"/>
              <a:gd name="connsiteY19" fmla="*/ 768449 h 6744449"/>
              <a:gd name="connsiteX20" fmla="*/ 522511 w 12052045"/>
              <a:gd name="connsiteY20" fmla="*/ 769777 h 6744449"/>
              <a:gd name="connsiteX21" fmla="*/ 7714958 w 12052045"/>
              <a:gd name="connsiteY21" fmla="*/ 769777 h 6744449"/>
              <a:gd name="connsiteX22" fmla="*/ 7816042 w 12052045"/>
              <a:gd name="connsiteY22" fmla="*/ 668693 h 6744449"/>
              <a:gd name="connsiteX23" fmla="*/ 7816042 w 12052045"/>
              <a:gd name="connsiteY23" fmla="*/ 264371 h 6744449"/>
              <a:gd name="connsiteX24" fmla="*/ 7714958 w 12052045"/>
              <a:gd name="connsiteY24" fmla="*/ 163287 h 6744449"/>
              <a:gd name="connsiteX25" fmla="*/ 93310 w 12052045"/>
              <a:gd name="connsiteY25" fmla="*/ 163287 h 6744449"/>
              <a:gd name="connsiteX26" fmla="*/ 93310 w 12052045"/>
              <a:gd name="connsiteY26" fmla="*/ 163190 h 6744449"/>
              <a:gd name="connsiteX27" fmla="*/ 81595 w 12052045"/>
              <a:gd name="connsiteY27" fmla="*/ 163190 h 6744449"/>
              <a:gd name="connsiteX28" fmla="*/ 0 w 12052045"/>
              <a:gd name="connsiteY28" fmla="*/ 81595 h 674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052045" h="6744449">
                <a:moveTo>
                  <a:pt x="0" y="0"/>
                </a:moveTo>
                <a:lnTo>
                  <a:pt x="522511" y="0"/>
                </a:lnTo>
                <a:lnTo>
                  <a:pt x="522511" y="2"/>
                </a:lnTo>
                <a:lnTo>
                  <a:pt x="12052045" y="2"/>
                </a:lnTo>
                <a:lnTo>
                  <a:pt x="12052045" y="163448"/>
                </a:lnTo>
                <a:lnTo>
                  <a:pt x="8220269" y="163448"/>
                </a:lnTo>
                <a:cubicBezTo>
                  <a:pt x="8164442" y="163448"/>
                  <a:pt x="8119185" y="208705"/>
                  <a:pt x="8119185" y="264532"/>
                </a:cubicBezTo>
                <a:lnTo>
                  <a:pt x="8119185" y="668854"/>
                </a:lnTo>
                <a:cubicBezTo>
                  <a:pt x="8119185" y="724681"/>
                  <a:pt x="8164442" y="769938"/>
                  <a:pt x="8220269" y="769938"/>
                </a:cubicBezTo>
                <a:lnTo>
                  <a:pt x="12052045" y="769938"/>
                </a:lnTo>
                <a:lnTo>
                  <a:pt x="12052045" y="6662059"/>
                </a:lnTo>
                <a:lnTo>
                  <a:pt x="12052044" y="6662059"/>
                </a:lnTo>
                <a:lnTo>
                  <a:pt x="12052044" y="6744449"/>
                </a:lnTo>
                <a:lnTo>
                  <a:pt x="214722" y="6744449"/>
                </a:lnTo>
                <a:lnTo>
                  <a:pt x="214722" y="6744449"/>
                </a:lnTo>
                <a:lnTo>
                  <a:pt x="87089" y="6744449"/>
                </a:lnTo>
                <a:cubicBezTo>
                  <a:pt x="38992" y="6744449"/>
                  <a:pt x="2" y="6705459"/>
                  <a:pt x="2" y="6657362"/>
                </a:cubicBezTo>
                <a:lnTo>
                  <a:pt x="2" y="855536"/>
                </a:lnTo>
                <a:cubicBezTo>
                  <a:pt x="2" y="807439"/>
                  <a:pt x="38992" y="768449"/>
                  <a:pt x="87089" y="768449"/>
                </a:cubicBezTo>
                <a:lnTo>
                  <a:pt x="522511" y="768449"/>
                </a:lnTo>
                <a:lnTo>
                  <a:pt x="522511" y="769777"/>
                </a:lnTo>
                <a:lnTo>
                  <a:pt x="7714958" y="769777"/>
                </a:lnTo>
                <a:cubicBezTo>
                  <a:pt x="7770785" y="769777"/>
                  <a:pt x="7816042" y="724520"/>
                  <a:pt x="7816042" y="668693"/>
                </a:cubicBezTo>
                <a:lnTo>
                  <a:pt x="7816042" y="264371"/>
                </a:lnTo>
                <a:cubicBezTo>
                  <a:pt x="7816042" y="208544"/>
                  <a:pt x="7770785" y="163287"/>
                  <a:pt x="7714958" y="163287"/>
                </a:cubicBezTo>
                <a:lnTo>
                  <a:pt x="93310" y="163287"/>
                </a:lnTo>
                <a:lnTo>
                  <a:pt x="93310" y="163190"/>
                </a:lnTo>
                <a:lnTo>
                  <a:pt x="81595" y="163190"/>
                </a:lnTo>
                <a:cubicBezTo>
                  <a:pt x="36531" y="163190"/>
                  <a:pt x="0" y="126659"/>
                  <a:pt x="0" y="815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0" y="116680"/>
            <a:ext cx="7865709" cy="699698"/>
          </a:xfrm>
          <a:custGeom>
            <a:avLst/>
            <a:gdLst>
              <a:gd name="connsiteX0" fmla="*/ 0 w 7865709"/>
              <a:gd name="connsiteY0" fmla="*/ 583115 h 699698"/>
              <a:gd name="connsiteX1" fmla="*/ 139956 w 7865709"/>
              <a:gd name="connsiteY1" fmla="*/ 583115 h 699698"/>
              <a:gd name="connsiteX2" fmla="*/ 129132 w 7865709"/>
              <a:gd name="connsiteY2" fmla="*/ 584043 h 699698"/>
              <a:gd name="connsiteX3" fmla="*/ 761 w 7865709"/>
              <a:gd name="connsiteY3" fmla="*/ 693276 h 699698"/>
              <a:gd name="connsiteX4" fmla="*/ 0 w 7865709"/>
              <a:gd name="connsiteY4" fmla="*/ 699698 h 699698"/>
              <a:gd name="connsiteX5" fmla="*/ 0 w 7865709"/>
              <a:gd name="connsiteY5" fmla="*/ 0 h 699698"/>
              <a:gd name="connsiteX6" fmla="*/ 761 w 7865709"/>
              <a:gd name="connsiteY6" fmla="*/ 6422 h 699698"/>
              <a:gd name="connsiteX7" fmla="*/ 129132 w 7865709"/>
              <a:gd name="connsiteY7" fmla="*/ 115655 h 699698"/>
              <a:gd name="connsiteX8" fmla="*/ 139956 w 7865709"/>
              <a:gd name="connsiteY8" fmla="*/ 116583 h 699698"/>
              <a:gd name="connsiteX9" fmla="*/ 7787952 w 7865709"/>
              <a:gd name="connsiteY9" fmla="*/ 116583 h 699698"/>
              <a:gd name="connsiteX10" fmla="*/ 7865709 w 7865709"/>
              <a:gd name="connsiteY10" fmla="*/ 194340 h 699698"/>
              <a:gd name="connsiteX11" fmla="*/ 7865709 w 7865709"/>
              <a:gd name="connsiteY11" fmla="*/ 505357 h 699698"/>
              <a:gd name="connsiteX12" fmla="*/ 7787952 w 7865709"/>
              <a:gd name="connsiteY12" fmla="*/ 583114 h 699698"/>
              <a:gd name="connsiteX13" fmla="*/ 0 w 7865709"/>
              <a:gd name="connsiteY13" fmla="*/ 583114 h 699698"/>
              <a:gd name="connsiteX14" fmla="*/ 0 w 7865709"/>
              <a:gd name="connsiteY14" fmla="*/ 116583 h 699698"/>
              <a:gd name="connsiteX15" fmla="*/ 0 w 7865709"/>
              <a:gd name="connsiteY15" fmla="*/ 116583 h 69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865709" h="699698">
                <a:moveTo>
                  <a:pt x="0" y="583115"/>
                </a:moveTo>
                <a:lnTo>
                  <a:pt x="139956" y="583115"/>
                </a:lnTo>
                <a:lnTo>
                  <a:pt x="129132" y="584043"/>
                </a:lnTo>
                <a:cubicBezTo>
                  <a:pt x="64697" y="595263"/>
                  <a:pt x="13946" y="638448"/>
                  <a:pt x="761" y="693276"/>
                </a:cubicBezTo>
                <a:lnTo>
                  <a:pt x="0" y="699698"/>
                </a:lnTo>
                <a:close/>
                <a:moveTo>
                  <a:pt x="0" y="0"/>
                </a:moveTo>
                <a:lnTo>
                  <a:pt x="761" y="6422"/>
                </a:lnTo>
                <a:cubicBezTo>
                  <a:pt x="13946" y="61251"/>
                  <a:pt x="64697" y="104435"/>
                  <a:pt x="129132" y="115655"/>
                </a:cubicBezTo>
                <a:lnTo>
                  <a:pt x="139956" y="116583"/>
                </a:lnTo>
                <a:lnTo>
                  <a:pt x="7787952" y="116583"/>
                </a:lnTo>
                <a:cubicBezTo>
                  <a:pt x="7830896" y="116583"/>
                  <a:pt x="7865709" y="151396"/>
                  <a:pt x="7865709" y="194340"/>
                </a:cubicBezTo>
                <a:lnTo>
                  <a:pt x="7865709" y="505357"/>
                </a:lnTo>
                <a:cubicBezTo>
                  <a:pt x="7865709" y="548301"/>
                  <a:pt x="7830896" y="583114"/>
                  <a:pt x="7787952" y="583114"/>
                </a:cubicBezTo>
                <a:lnTo>
                  <a:pt x="0" y="583114"/>
                </a:lnTo>
                <a:lnTo>
                  <a:pt x="0" y="116583"/>
                </a:lnTo>
                <a:lnTo>
                  <a:pt x="0" y="11658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542925" latinLnBrk="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700" kern="0" dirty="0">
                <a:solidFill>
                  <a:prstClr val="white"/>
                </a:solidFill>
              </a:rPr>
              <a:t>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398196" y="280953"/>
            <a:ext cx="371154" cy="371154"/>
            <a:chOff x="8360096" y="209369"/>
            <a:chExt cx="512442" cy="512442"/>
          </a:xfrm>
        </p:grpSpPr>
        <p:sp>
          <p:nvSpPr>
            <p:cNvPr id="2" name="타원 1"/>
            <p:cNvSpPr/>
            <p:nvPr/>
          </p:nvSpPr>
          <p:spPr>
            <a:xfrm>
              <a:off x="8360096" y="209369"/>
              <a:ext cx="512442" cy="5124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968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1758" y="261031"/>
              <a:ext cx="409118" cy="409118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8793158" y="280953"/>
            <a:ext cx="2353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2000" b="1" kern="0" dirty="0">
                <a:ln w="12700">
                  <a:solidFill>
                    <a:srgbClr val="096872"/>
                  </a:solidFill>
                </a:ln>
                <a:solidFill>
                  <a:prstClr val="white"/>
                </a:solidFill>
                <a:effectLst>
                  <a:outerShdw dist="12700" dir="5400000" algn="t" rotWithShape="0">
                    <a:srgbClr val="096872"/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4P MIX </a:t>
            </a:r>
            <a:r>
              <a:rPr lang="ko-KR" altLang="en-US" sz="2000" b="1" kern="0" dirty="0">
                <a:ln w="12700">
                  <a:solidFill>
                    <a:srgbClr val="096872"/>
                  </a:solidFill>
                </a:ln>
                <a:solidFill>
                  <a:prstClr val="white"/>
                </a:solidFill>
                <a:effectLst>
                  <a:outerShdw dist="12700" dir="5400000" algn="t" rotWithShape="0">
                    <a:srgbClr val="096872"/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전략기획</a:t>
            </a:r>
            <a:endParaRPr lang="ko-KR" altLang="en-US" sz="2000" b="1" dirty="0">
              <a:ln w="12700">
                <a:solidFill>
                  <a:srgbClr val="096872"/>
                </a:solidFill>
              </a:ln>
              <a:solidFill>
                <a:srgbClr val="79FFFC"/>
              </a:solidFill>
              <a:effectLst>
                <a:outerShdw dist="12700" dir="5400000" algn="t" rotWithShape="0">
                  <a:srgbClr val="096872"/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29443" y="323133"/>
            <a:ext cx="257603" cy="257579"/>
            <a:chOff x="299610" y="181224"/>
            <a:chExt cx="385200" cy="385164"/>
          </a:xfrm>
        </p:grpSpPr>
        <p:sp>
          <p:nvSpPr>
            <p:cNvPr id="25" name="타원 24"/>
            <p:cNvSpPr/>
            <p:nvPr/>
          </p:nvSpPr>
          <p:spPr>
            <a:xfrm>
              <a:off x="299610" y="181224"/>
              <a:ext cx="385200" cy="38516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524000" algn="l"/>
                  <a:tab pos="2419350" algn="l"/>
                </a:tabLst>
                <a:defRPr/>
              </a:pPr>
              <a:endPara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401839" y="268954"/>
              <a:ext cx="192790" cy="21699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0708A785-9751-4CFD-A313-ACBA229290D8}"/>
              </a:ext>
            </a:extLst>
          </p:cNvPr>
          <p:cNvGrpSpPr/>
          <p:nvPr/>
        </p:nvGrpSpPr>
        <p:grpSpPr>
          <a:xfrm>
            <a:off x="1987332" y="2917987"/>
            <a:ext cx="2140186" cy="1653419"/>
            <a:chOff x="1080255" y="2388093"/>
            <a:chExt cx="2140186" cy="1653419"/>
          </a:xfrm>
        </p:grpSpPr>
        <p:sp>
          <p:nvSpPr>
            <p:cNvPr id="52" name="원호 51">
              <a:extLst>
                <a:ext uri="{FF2B5EF4-FFF2-40B4-BE49-F238E27FC236}">
                  <a16:creationId xmlns="" xmlns:a16="http://schemas.microsoft.com/office/drawing/2014/main" id="{7F1EB13B-7F77-473A-858E-BC17A2F9A485}"/>
                </a:ext>
              </a:extLst>
            </p:cNvPr>
            <p:cNvSpPr/>
            <p:nvPr/>
          </p:nvSpPr>
          <p:spPr>
            <a:xfrm rot="10800000" flipV="1">
              <a:off x="2719388" y="3214802"/>
              <a:ext cx="289734" cy="288925"/>
            </a:xfrm>
            <a:prstGeom prst="arc">
              <a:avLst/>
            </a:prstGeom>
            <a:ln w="19050">
              <a:solidFill>
                <a:srgbClr val="49D2E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원호 52">
              <a:extLst>
                <a:ext uri="{FF2B5EF4-FFF2-40B4-BE49-F238E27FC236}">
                  <a16:creationId xmlns="" xmlns:a16="http://schemas.microsoft.com/office/drawing/2014/main" id="{D7CA517E-2808-4877-A431-86C11CFC7B85}"/>
                </a:ext>
              </a:extLst>
            </p:cNvPr>
            <p:cNvSpPr/>
            <p:nvPr/>
          </p:nvSpPr>
          <p:spPr>
            <a:xfrm>
              <a:off x="1080255" y="2388093"/>
              <a:ext cx="1653419" cy="1653419"/>
            </a:xfrm>
            <a:prstGeom prst="arc">
              <a:avLst>
                <a:gd name="adj1" fmla="val 575507"/>
                <a:gd name="adj2" fmla="val 20411742"/>
              </a:avLst>
            </a:prstGeom>
            <a:ln w="19050">
              <a:solidFill>
                <a:srgbClr val="49D2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F2F43DFC-C32D-4616-82CA-6E01E0FF81C6}"/>
                </a:ext>
              </a:extLst>
            </p:cNvPr>
            <p:cNvCxnSpPr>
              <a:cxnSpLocks/>
            </p:cNvCxnSpPr>
            <p:nvPr/>
          </p:nvCxnSpPr>
          <p:spPr>
            <a:xfrm>
              <a:off x="2860441" y="3214802"/>
              <a:ext cx="360000" cy="0"/>
            </a:xfrm>
            <a:prstGeom prst="line">
              <a:avLst/>
            </a:prstGeom>
            <a:ln w="19050">
              <a:solidFill>
                <a:srgbClr val="49D2E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C81F45B4-4466-492E-AB34-FD7385E8CF7F}"/>
              </a:ext>
            </a:extLst>
          </p:cNvPr>
          <p:cNvGrpSpPr/>
          <p:nvPr/>
        </p:nvGrpSpPr>
        <p:grpSpPr>
          <a:xfrm>
            <a:off x="3848717" y="2917987"/>
            <a:ext cx="2142567" cy="1653419"/>
            <a:chOff x="3826306" y="2846897"/>
            <a:chExt cx="2142567" cy="1653419"/>
          </a:xfrm>
        </p:grpSpPr>
        <p:sp>
          <p:nvSpPr>
            <p:cNvPr id="56" name="원호 55">
              <a:extLst>
                <a:ext uri="{FF2B5EF4-FFF2-40B4-BE49-F238E27FC236}">
                  <a16:creationId xmlns="" xmlns:a16="http://schemas.microsoft.com/office/drawing/2014/main" id="{0604FF8A-29B2-47F3-B797-B0A6F25E6730}"/>
                </a:ext>
              </a:extLst>
            </p:cNvPr>
            <p:cNvSpPr/>
            <p:nvPr/>
          </p:nvSpPr>
          <p:spPr>
            <a:xfrm rot="10800000" flipV="1">
              <a:off x="5467820" y="3673606"/>
              <a:ext cx="289734" cy="288925"/>
            </a:xfrm>
            <a:prstGeom prst="arc">
              <a:avLst/>
            </a:prstGeom>
            <a:ln w="19050">
              <a:solidFill>
                <a:srgbClr val="49D2E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원호 56">
              <a:extLst>
                <a:ext uri="{FF2B5EF4-FFF2-40B4-BE49-F238E27FC236}">
                  <a16:creationId xmlns="" xmlns:a16="http://schemas.microsoft.com/office/drawing/2014/main" id="{F0B2454B-2D26-4368-B025-FAF2B951E8E1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575507"/>
                <a:gd name="adj2" fmla="val 10219666"/>
              </a:avLst>
            </a:prstGeom>
            <a:ln w="19050">
              <a:solidFill>
                <a:srgbClr val="49D2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="" xmlns:a16="http://schemas.microsoft.com/office/drawing/2014/main" id="{35DF7988-15E7-45D1-9516-94F9799039C2}"/>
                </a:ext>
              </a:extLst>
            </p:cNvPr>
            <p:cNvCxnSpPr>
              <a:cxnSpLocks/>
            </p:cNvCxnSpPr>
            <p:nvPr/>
          </p:nvCxnSpPr>
          <p:spPr>
            <a:xfrm>
              <a:off x="5608873" y="3673606"/>
              <a:ext cx="360000" cy="0"/>
            </a:xfrm>
            <a:prstGeom prst="line">
              <a:avLst/>
            </a:prstGeom>
            <a:ln w="19050">
              <a:solidFill>
                <a:srgbClr val="49D2E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4CA56B95-4DA0-450E-BE65-F27D2D26D0C2}"/>
              </a:ext>
            </a:extLst>
          </p:cNvPr>
          <p:cNvGrpSpPr/>
          <p:nvPr/>
        </p:nvGrpSpPr>
        <p:grpSpPr>
          <a:xfrm flipH="1" flipV="1">
            <a:off x="3383745" y="2917986"/>
            <a:ext cx="2118391" cy="1653419"/>
            <a:chOff x="3826306" y="2846897"/>
            <a:chExt cx="2118391" cy="1653419"/>
          </a:xfrm>
        </p:grpSpPr>
        <p:sp>
          <p:nvSpPr>
            <p:cNvPr id="60" name="원호 59">
              <a:extLst>
                <a:ext uri="{FF2B5EF4-FFF2-40B4-BE49-F238E27FC236}">
                  <a16:creationId xmlns="" xmlns:a16="http://schemas.microsoft.com/office/drawing/2014/main" id="{58E61E42-DF51-403F-8E4D-D083E1AC54F9}"/>
                </a:ext>
              </a:extLst>
            </p:cNvPr>
            <p:cNvSpPr/>
            <p:nvPr/>
          </p:nvSpPr>
          <p:spPr>
            <a:xfrm rot="10800000" flipV="1">
              <a:off x="5443644" y="3795050"/>
              <a:ext cx="289734" cy="288925"/>
            </a:xfrm>
            <a:prstGeom prst="arc">
              <a:avLst>
                <a:gd name="adj1" fmla="val 16200000"/>
                <a:gd name="adj2" fmla="val 20885951"/>
              </a:avLst>
            </a:prstGeom>
            <a:ln w="19050">
              <a:solidFill>
                <a:srgbClr val="49D2E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원호 60">
              <a:extLst>
                <a:ext uri="{FF2B5EF4-FFF2-40B4-BE49-F238E27FC236}">
                  <a16:creationId xmlns="" xmlns:a16="http://schemas.microsoft.com/office/drawing/2014/main" id="{C9D70F84-14AE-48E5-A2E0-D0ADF48CD3AA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964358"/>
                <a:gd name="adj2" fmla="val 9721318"/>
              </a:avLst>
            </a:prstGeom>
            <a:ln w="19050">
              <a:solidFill>
                <a:srgbClr val="49D2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8168321A-5CED-4FBC-8EA3-9A0133351BDD}"/>
                </a:ext>
              </a:extLst>
            </p:cNvPr>
            <p:cNvCxnSpPr>
              <a:cxnSpLocks/>
            </p:cNvCxnSpPr>
            <p:nvPr/>
          </p:nvCxnSpPr>
          <p:spPr>
            <a:xfrm>
              <a:off x="5584697" y="3795050"/>
              <a:ext cx="360000" cy="0"/>
            </a:xfrm>
            <a:prstGeom prst="line">
              <a:avLst/>
            </a:prstGeom>
            <a:ln w="19050">
              <a:solidFill>
                <a:srgbClr val="49D2E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C1BA80DC-3899-44C6-B1AF-B2A6DBA3721D}"/>
              </a:ext>
            </a:extLst>
          </p:cNvPr>
          <p:cNvGrpSpPr/>
          <p:nvPr/>
        </p:nvGrpSpPr>
        <p:grpSpPr>
          <a:xfrm>
            <a:off x="5710102" y="2917986"/>
            <a:ext cx="2142567" cy="1653419"/>
            <a:chOff x="3826306" y="2846897"/>
            <a:chExt cx="2142567" cy="1653419"/>
          </a:xfrm>
        </p:grpSpPr>
        <p:sp>
          <p:nvSpPr>
            <p:cNvPr id="64" name="원호 63">
              <a:extLst>
                <a:ext uri="{FF2B5EF4-FFF2-40B4-BE49-F238E27FC236}">
                  <a16:creationId xmlns="" xmlns:a16="http://schemas.microsoft.com/office/drawing/2014/main" id="{6D07837B-22B0-4256-8365-366D779D4F52}"/>
                </a:ext>
              </a:extLst>
            </p:cNvPr>
            <p:cNvSpPr/>
            <p:nvPr/>
          </p:nvSpPr>
          <p:spPr>
            <a:xfrm rot="10800000" flipV="1">
              <a:off x="5467820" y="3673606"/>
              <a:ext cx="289734" cy="288925"/>
            </a:xfrm>
            <a:prstGeom prst="arc">
              <a:avLst/>
            </a:prstGeom>
            <a:ln w="19050">
              <a:solidFill>
                <a:srgbClr val="49D2E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원호 64">
              <a:extLst>
                <a:ext uri="{FF2B5EF4-FFF2-40B4-BE49-F238E27FC236}">
                  <a16:creationId xmlns="" xmlns:a16="http://schemas.microsoft.com/office/drawing/2014/main" id="{F4FC5190-A46C-440D-A105-0A62AFA6EE3A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575507"/>
                <a:gd name="adj2" fmla="val 10219666"/>
              </a:avLst>
            </a:prstGeom>
            <a:ln w="19050">
              <a:solidFill>
                <a:srgbClr val="49D2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980BB35D-0CBF-4093-A6B5-A31C2A835B29}"/>
                </a:ext>
              </a:extLst>
            </p:cNvPr>
            <p:cNvCxnSpPr>
              <a:cxnSpLocks/>
            </p:cNvCxnSpPr>
            <p:nvPr/>
          </p:nvCxnSpPr>
          <p:spPr>
            <a:xfrm>
              <a:off x="5608873" y="3673606"/>
              <a:ext cx="360000" cy="0"/>
            </a:xfrm>
            <a:prstGeom prst="line">
              <a:avLst/>
            </a:prstGeom>
            <a:ln w="19050">
              <a:solidFill>
                <a:srgbClr val="49D2E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23208D4D-D574-4372-9E5B-6F7645F664FE}"/>
              </a:ext>
            </a:extLst>
          </p:cNvPr>
          <p:cNvGrpSpPr/>
          <p:nvPr/>
        </p:nvGrpSpPr>
        <p:grpSpPr>
          <a:xfrm flipH="1" flipV="1">
            <a:off x="5245130" y="2917985"/>
            <a:ext cx="2118391" cy="1653419"/>
            <a:chOff x="3826306" y="2846897"/>
            <a:chExt cx="2118391" cy="1653419"/>
          </a:xfrm>
        </p:grpSpPr>
        <p:sp>
          <p:nvSpPr>
            <p:cNvPr id="68" name="원호 67">
              <a:extLst>
                <a:ext uri="{FF2B5EF4-FFF2-40B4-BE49-F238E27FC236}">
                  <a16:creationId xmlns="" xmlns:a16="http://schemas.microsoft.com/office/drawing/2014/main" id="{25913C2D-E2A1-4E4D-BD93-0C03327F9887}"/>
                </a:ext>
              </a:extLst>
            </p:cNvPr>
            <p:cNvSpPr/>
            <p:nvPr/>
          </p:nvSpPr>
          <p:spPr>
            <a:xfrm rot="10800000" flipV="1">
              <a:off x="5443644" y="3795050"/>
              <a:ext cx="289734" cy="288925"/>
            </a:xfrm>
            <a:prstGeom prst="arc">
              <a:avLst>
                <a:gd name="adj1" fmla="val 16200000"/>
                <a:gd name="adj2" fmla="val 20885951"/>
              </a:avLst>
            </a:prstGeom>
            <a:ln w="19050">
              <a:solidFill>
                <a:srgbClr val="49D2E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원호 68">
              <a:extLst>
                <a:ext uri="{FF2B5EF4-FFF2-40B4-BE49-F238E27FC236}">
                  <a16:creationId xmlns="" xmlns:a16="http://schemas.microsoft.com/office/drawing/2014/main" id="{CFC7DE72-56C6-40E1-A39C-E76939F731D6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964358"/>
                <a:gd name="adj2" fmla="val 9721318"/>
              </a:avLst>
            </a:prstGeom>
            <a:ln w="19050">
              <a:solidFill>
                <a:srgbClr val="49D2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="" xmlns:a16="http://schemas.microsoft.com/office/drawing/2014/main" id="{821DCCE3-AE3C-498E-9BE2-FEFC7CAA9CFB}"/>
                </a:ext>
              </a:extLst>
            </p:cNvPr>
            <p:cNvCxnSpPr>
              <a:cxnSpLocks/>
            </p:cNvCxnSpPr>
            <p:nvPr/>
          </p:nvCxnSpPr>
          <p:spPr>
            <a:xfrm>
              <a:off x="5584697" y="3795050"/>
              <a:ext cx="360000" cy="0"/>
            </a:xfrm>
            <a:prstGeom prst="line">
              <a:avLst/>
            </a:prstGeom>
            <a:ln w="19050">
              <a:solidFill>
                <a:srgbClr val="49D2E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9DE60EC8-EEA6-4310-86C4-FF6564CD376D}"/>
              </a:ext>
            </a:extLst>
          </p:cNvPr>
          <p:cNvGrpSpPr/>
          <p:nvPr/>
        </p:nvGrpSpPr>
        <p:grpSpPr>
          <a:xfrm>
            <a:off x="7571487" y="2917985"/>
            <a:ext cx="2142567" cy="1653419"/>
            <a:chOff x="3826306" y="2846897"/>
            <a:chExt cx="2142567" cy="1653419"/>
          </a:xfrm>
        </p:grpSpPr>
        <p:sp>
          <p:nvSpPr>
            <p:cNvPr id="72" name="원호 71">
              <a:extLst>
                <a:ext uri="{FF2B5EF4-FFF2-40B4-BE49-F238E27FC236}">
                  <a16:creationId xmlns="" xmlns:a16="http://schemas.microsoft.com/office/drawing/2014/main" id="{2F30EE20-EB38-4D3A-8F68-AB2142C743BC}"/>
                </a:ext>
              </a:extLst>
            </p:cNvPr>
            <p:cNvSpPr/>
            <p:nvPr/>
          </p:nvSpPr>
          <p:spPr>
            <a:xfrm rot="10800000" flipV="1">
              <a:off x="5467820" y="3673606"/>
              <a:ext cx="289734" cy="288925"/>
            </a:xfrm>
            <a:prstGeom prst="arc">
              <a:avLst/>
            </a:prstGeom>
            <a:ln w="19050">
              <a:solidFill>
                <a:srgbClr val="49D2E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원호 72">
              <a:extLst>
                <a:ext uri="{FF2B5EF4-FFF2-40B4-BE49-F238E27FC236}">
                  <a16:creationId xmlns="" xmlns:a16="http://schemas.microsoft.com/office/drawing/2014/main" id="{1315B2A2-DC79-45FE-BE59-F20D22C6E9C0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575507"/>
                <a:gd name="adj2" fmla="val 10219666"/>
              </a:avLst>
            </a:prstGeom>
            <a:ln w="19050">
              <a:solidFill>
                <a:srgbClr val="49D2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="" xmlns:a16="http://schemas.microsoft.com/office/drawing/2014/main" id="{A719BEB1-4931-4A59-B169-FB90BDF7C390}"/>
                </a:ext>
              </a:extLst>
            </p:cNvPr>
            <p:cNvCxnSpPr>
              <a:cxnSpLocks/>
            </p:cNvCxnSpPr>
            <p:nvPr/>
          </p:nvCxnSpPr>
          <p:spPr>
            <a:xfrm>
              <a:off x="5608873" y="3673606"/>
              <a:ext cx="360000" cy="0"/>
            </a:xfrm>
            <a:prstGeom prst="line">
              <a:avLst/>
            </a:prstGeom>
            <a:ln w="19050">
              <a:solidFill>
                <a:srgbClr val="49D2E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4BD4E74A-4B9C-43DB-935B-6BBD66EC56DB}"/>
              </a:ext>
            </a:extLst>
          </p:cNvPr>
          <p:cNvGrpSpPr/>
          <p:nvPr/>
        </p:nvGrpSpPr>
        <p:grpSpPr>
          <a:xfrm flipH="1" flipV="1">
            <a:off x="7106515" y="2917984"/>
            <a:ext cx="2118391" cy="1653419"/>
            <a:chOff x="3826306" y="2846897"/>
            <a:chExt cx="2118391" cy="1653419"/>
          </a:xfrm>
        </p:grpSpPr>
        <p:sp>
          <p:nvSpPr>
            <p:cNvPr id="76" name="원호 75">
              <a:extLst>
                <a:ext uri="{FF2B5EF4-FFF2-40B4-BE49-F238E27FC236}">
                  <a16:creationId xmlns="" xmlns:a16="http://schemas.microsoft.com/office/drawing/2014/main" id="{48CCB91F-42AD-493F-8845-2D819781F650}"/>
                </a:ext>
              </a:extLst>
            </p:cNvPr>
            <p:cNvSpPr/>
            <p:nvPr/>
          </p:nvSpPr>
          <p:spPr>
            <a:xfrm rot="10800000" flipV="1">
              <a:off x="5443644" y="3795050"/>
              <a:ext cx="289734" cy="288925"/>
            </a:xfrm>
            <a:prstGeom prst="arc">
              <a:avLst>
                <a:gd name="adj1" fmla="val 16200000"/>
                <a:gd name="adj2" fmla="val 20885951"/>
              </a:avLst>
            </a:prstGeom>
            <a:ln w="19050">
              <a:solidFill>
                <a:srgbClr val="49D2E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원호 76">
              <a:extLst>
                <a:ext uri="{FF2B5EF4-FFF2-40B4-BE49-F238E27FC236}">
                  <a16:creationId xmlns="" xmlns:a16="http://schemas.microsoft.com/office/drawing/2014/main" id="{467C1902-0CB0-40B1-8DA9-2B842F35F7B6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964358"/>
                <a:gd name="adj2" fmla="val 9721318"/>
              </a:avLst>
            </a:prstGeom>
            <a:ln w="19050">
              <a:solidFill>
                <a:srgbClr val="49D2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72E5CAD7-9DE0-4B60-8F10-12DAF748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584697" y="3795050"/>
              <a:ext cx="360000" cy="0"/>
            </a:xfrm>
            <a:prstGeom prst="line">
              <a:avLst/>
            </a:prstGeom>
            <a:ln w="19050">
              <a:solidFill>
                <a:srgbClr val="49D2E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385C3BD9-499F-4AE5-AE45-669867E7F38E}"/>
              </a:ext>
            </a:extLst>
          </p:cNvPr>
          <p:cNvSpPr/>
          <p:nvPr/>
        </p:nvSpPr>
        <p:spPr>
          <a:xfrm>
            <a:off x="9897962" y="3349859"/>
            <a:ext cx="789668" cy="789668"/>
          </a:xfrm>
          <a:prstGeom prst="ellipse">
            <a:avLst/>
          </a:prstGeom>
          <a:solidFill>
            <a:srgbClr val="49D2E2"/>
          </a:solidFill>
          <a:ln>
            <a:solidFill>
              <a:srgbClr val="49D2E2"/>
            </a:solidFill>
          </a:ln>
          <a:effectLst>
            <a:outerShdw blurRad="241300" dist="38100" dir="8100000" algn="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A+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0" name="자유형: 도형 37">
            <a:extLst>
              <a:ext uri="{FF2B5EF4-FFF2-40B4-BE49-F238E27FC236}">
                <a16:creationId xmlns="" xmlns:a16="http://schemas.microsoft.com/office/drawing/2014/main" id="{D0A54FEA-14C4-4E83-8F00-73E048D1B0AA}"/>
              </a:ext>
            </a:extLst>
          </p:cNvPr>
          <p:cNvSpPr/>
          <p:nvPr/>
        </p:nvSpPr>
        <p:spPr>
          <a:xfrm>
            <a:off x="2099467" y="3882692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rgbClr val="49D2E2"/>
          </a:solidFill>
          <a:ln>
            <a:solidFill>
              <a:srgbClr val="49D2E2"/>
            </a:solidFill>
          </a:ln>
          <a:effectLst>
            <a:outerShdw blurRad="241300" dist="38100" dir="8100000" algn="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자유형: 도형 38">
            <a:extLst>
              <a:ext uri="{FF2B5EF4-FFF2-40B4-BE49-F238E27FC236}">
                <a16:creationId xmlns="" xmlns:a16="http://schemas.microsoft.com/office/drawing/2014/main" id="{3D4AC4CA-62AD-4E0B-A13F-4A66592A7E99}"/>
              </a:ext>
            </a:extLst>
          </p:cNvPr>
          <p:cNvSpPr/>
          <p:nvPr/>
        </p:nvSpPr>
        <p:spPr>
          <a:xfrm>
            <a:off x="3959492" y="3882692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49D2E2"/>
            </a:solidFill>
          </a:ln>
          <a:effectLst>
            <a:outerShdw blurRad="241300" dist="38100" dir="8100000" algn="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자유형: 도형 39">
            <a:extLst>
              <a:ext uri="{FF2B5EF4-FFF2-40B4-BE49-F238E27FC236}">
                <a16:creationId xmlns="" xmlns:a16="http://schemas.microsoft.com/office/drawing/2014/main" id="{DF4865CD-268A-480B-BC0D-8B99B78CCBF7}"/>
              </a:ext>
            </a:extLst>
          </p:cNvPr>
          <p:cNvSpPr/>
          <p:nvPr/>
        </p:nvSpPr>
        <p:spPr>
          <a:xfrm>
            <a:off x="5819517" y="3882692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rgbClr val="49D2E2"/>
          </a:solidFill>
          <a:ln>
            <a:solidFill>
              <a:srgbClr val="49D2E2"/>
            </a:solidFill>
          </a:ln>
          <a:effectLst>
            <a:outerShdw blurRad="241300" dist="38100" dir="8100000" algn="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자유형: 도형 40">
            <a:extLst>
              <a:ext uri="{FF2B5EF4-FFF2-40B4-BE49-F238E27FC236}">
                <a16:creationId xmlns="" xmlns:a16="http://schemas.microsoft.com/office/drawing/2014/main" id="{F982B747-DB6B-45E4-A936-55DB5FB15A16}"/>
              </a:ext>
            </a:extLst>
          </p:cNvPr>
          <p:cNvSpPr/>
          <p:nvPr/>
        </p:nvSpPr>
        <p:spPr>
          <a:xfrm>
            <a:off x="7680412" y="3882692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rgbClr val="49D2E2"/>
          </a:solidFill>
          <a:ln>
            <a:solidFill>
              <a:srgbClr val="49D2E2"/>
            </a:solidFill>
          </a:ln>
          <a:effectLst>
            <a:outerShdw blurRad="241300" dist="38100" dir="8100000" algn="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자유형 32">
            <a:extLst>
              <a:ext uri="{FF2B5EF4-FFF2-40B4-BE49-F238E27FC236}">
                <a16:creationId xmlns="" xmlns:a16="http://schemas.microsoft.com/office/drawing/2014/main" id="{4A570D0A-6EA1-4E4E-8C77-E350ED4D839B}"/>
              </a:ext>
            </a:extLst>
          </p:cNvPr>
          <p:cNvSpPr>
            <a:spLocks/>
          </p:cNvSpPr>
          <p:nvPr/>
        </p:nvSpPr>
        <p:spPr bwMode="auto">
          <a:xfrm>
            <a:off x="4483391" y="3284683"/>
            <a:ext cx="338567" cy="338567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rgbClr val="49D2E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85" name="Group 16">
            <a:extLst>
              <a:ext uri="{FF2B5EF4-FFF2-40B4-BE49-F238E27FC236}">
                <a16:creationId xmlns="" xmlns:a16="http://schemas.microsoft.com/office/drawing/2014/main" id="{C24E8654-93F2-48F2-94D6-3B48EA1129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06951" y="3296151"/>
            <a:ext cx="281093" cy="323087"/>
            <a:chOff x="1039" y="1681"/>
            <a:chExt cx="1071" cy="1231"/>
          </a:xfrm>
          <a:solidFill>
            <a:srgbClr val="49D2E2"/>
          </a:solidFill>
        </p:grpSpPr>
        <p:sp>
          <p:nvSpPr>
            <p:cNvPr id="86" name="Freeform 17">
              <a:extLst>
                <a:ext uri="{FF2B5EF4-FFF2-40B4-BE49-F238E27FC236}">
                  <a16:creationId xmlns="" xmlns:a16="http://schemas.microsoft.com/office/drawing/2014/main" id="{64C938D5-4591-4D1B-911C-D081C8C9D6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18">
              <a:extLst>
                <a:ext uri="{FF2B5EF4-FFF2-40B4-BE49-F238E27FC236}">
                  <a16:creationId xmlns="" xmlns:a16="http://schemas.microsoft.com/office/drawing/2014/main" id="{1721F11A-DF6F-44A7-9249-C95F50017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19">
              <a:extLst>
                <a:ext uri="{FF2B5EF4-FFF2-40B4-BE49-F238E27FC236}">
                  <a16:creationId xmlns="" xmlns:a16="http://schemas.microsoft.com/office/drawing/2014/main" id="{39C29D07-C71B-44E2-B545-02F81754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20">
              <a:extLst>
                <a:ext uri="{FF2B5EF4-FFF2-40B4-BE49-F238E27FC236}">
                  <a16:creationId xmlns="" xmlns:a16="http://schemas.microsoft.com/office/drawing/2014/main" id="{2BD8FB4B-C246-4623-AD99-EC16E565A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0" name="Group 23">
            <a:extLst>
              <a:ext uri="{FF2B5EF4-FFF2-40B4-BE49-F238E27FC236}">
                <a16:creationId xmlns="" xmlns:a16="http://schemas.microsoft.com/office/drawing/2014/main" id="{E540E1E0-AC51-4B6F-A99D-EE75B1D630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99481" y="3333746"/>
            <a:ext cx="348592" cy="319964"/>
            <a:chOff x="2577" y="1104"/>
            <a:chExt cx="414" cy="380"/>
          </a:xfrm>
          <a:solidFill>
            <a:srgbClr val="49D2E2"/>
          </a:solidFill>
        </p:grpSpPr>
        <p:sp>
          <p:nvSpPr>
            <p:cNvPr id="91" name="Freeform 24">
              <a:extLst>
                <a:ext uri="{FF2B5EF4-FFF2-40B4-BE49-F238E27FC236}">
                  <a16:creationId xmlns="" xmlns:a16="http://schemas.microsoft.com/office/drawing/2014/main" id="{181AC365-7AFE-43BA-87E7-D308F2B8BD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25">
              <a:extLst>
                <a:ext uri="{FF2B5EF4-FFF2-40B4-BE49-F238E27FC236}">
                  <a16:creationId xmlns="" xmlns:a16="http://schemas.microsoft.com/office/drawing/2014/main" id="{9C44BEB7-E556-474E-84F6-D42009CF1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26">
              <a:extLst>
                <a:ext uri="{FF2B5EF4-FFF2-40B4-BE49-F238E27FC236}">
                  <a16:creationId xmlns="" xmlns:a16="http://schemas.microsoft.com/office/drawing/2014/main" id="{9B6C4D57-B8AB-467A-8BC2-6DC2117C5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27">
              <a:extLst>
                <a:ext uri="{FF2B5EF4-FFF2-40B4-BE49-F238E27FC236}">
                  <a16:creationId xmlns="" xmlns:a16="http://schemas.microsoft.com/office/drawing/2014/main" id="{45E9DA1A-373A-4263-B21B-E6DD0C84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28">
              <a:extLst>
                <a:ext uri="{FF2B5EF4-FFF2-40B4-BE49-F238E27FC236}">
                  <a16:creationId xmlns="" xmlns:a16="http://schemas.microsoft.com/office/drawing/2014/main" id="{A2E2CC61-1021-4DC4-AF3D-4F483EA76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6" name="Group 36">
            <a:extLst>
              <a:ext uri="{FF2B5EF4-FFF2-40B4-BE49-F238E27FC236}">
                <a16:creationId xmlns="" xmlns:a16="http://schemas.microsoft.com/office/drawing/2014/main" id="{D6A40EFE-0CB4-47C5-8547-F5CAF8E654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53117" y="3190962"/>
            <a:ext cx="180758" cy="466958"/>
            <a:chOff x="2375" y="2182"/>
            <a:chExt cx="144" cy="372"/>
          </a:xfrm>
          <a:solidFill>
            <a:srgbClr val="49D2E2"/>
          </a:solidFill>
        </p:grpSpPr>
        <p:sp>
          <p:nvSpPr>
            <p:cNvPr id="97" name="Freeform 37">
              <a:extLst>
                <a:ext uri="{FF2B5EF4-FFF2-40B4-BE49-F238E27FC236}">
                  <a16:creationId xmlns="" xmlns:a16="http://schemas.microsoft.com/office/drawing/2014/main" id="{83F09221-CBCA-44DF-AB19-B00B242F0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Rectangle 38">
              <a:extLst>
                <a:ext uri="{FF2B5EF4-FFF2-40B4-BE49-F238E27FC236}">
                  <a16:creationId xmlns="" xmlns:a16="http://schemas.microsoft.com/office/drawing/2014/main" id="{A59D7594-5E86-48B8-8B2D-8586CB366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Rectangle 39">
              <a:extLst>
                <a:ext uri="{FF2B5EF4-FFF2-40B4-BE49-F238E27FC236}">
                  <a16:creationId xmlns="" xmlns:a16="http://schemas.microsoft.com/office/drawing/2014/main" id="{0BC6726C-BD7E-4724-85B7-9FEA3AACA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Rectangle 40">
              <a:extLst>
                <a:ext uri="{FF2B5EF4-FFF2-40B4-BE49-F238E27FC236}">
                  <a16:creationId xmlns="" xmlns:a16="http://schemas.microsoft.com/office/drawing/2014/main" id="{91752632-B454-42DC-B72F-1C4537143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41">
              <a:extLst>
                <a:ext uri="{FF2B5EF4-FFF2-40B4-BE49-F238E27FC236}">
                  <a16:creationId xmlns="" xmlns:a16="http://schemas.microsoft.com/office/drawing/2014/main" id="{84ACD015-4683-40EB-B938-1CDF0CE93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1630172" y="4870594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5352942" y="4870594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3412227" y="1582236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7134997" y="1582236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6879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블로그</a:t>
            </a:r>
            <a:r>
              <a:rPr lang="ko-KR" altLang="en-US" sz="40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하단 핑크 배너 클릭</a:t>
            </a:r>
          </a:p>
        </p:txBody>
      </p:sp>
    </p:spTree>
    <p:extLst>
      <p:ext uri="{BB962C8B-B14F-4D97-AF65-F5344CB8AC3E}">
        <p14:creationId xmlns:p14="http://schemas.microsoft.com/office/powerpoint/2010/main" val="28581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561</Words>
  <Application>Microsoft Office PowerPoint</Application>
  <PresentationFormat>와이드스크린</PresentationFormat>
  <Paragraphs>131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2024-10-30T05:39:37Z</dcterms:created>
  <dcterms:modified xsi:type="dcterms:W3CDTF">2024-10-30T05:45:44Z</dcterms:modified>
</cp:coreProperties>
</file>