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9D2"/>
    <a:srgbClr val="5FA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>
              <a:outerShdw blurRad="177800" dist="127000" dir="5400000" algn="t" rotWithShape="0">
                <a:prstClr val="black">
                  <a:alpha val="15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rgbClr val="3CC9D2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2.8</c:v>
                </c:pt>
                <c:pt idx="2">
                  <c:v>2.1</c:v>
                </c:pt>
                <c:pt idx="3">
                  <c:v>2.8</c:v>
                </c:pt>
                <c:pt idx="4">
                  <c:v>3.5</c:v>
                </c:pt>
                <c:pt idx="5">
                  <c:v>3.8</c:v>
                </c:pt>
                <c:pt idx="6">
                  <c:v>4.2</c:v>
                </c:pt>
                <c:pt idx="7">
                  <c:v>3.7</c:v>
                </c:pt>
                <c:pt idx="8">
                  <c:v>4.9000000000000004</c:v>
                </c:pt>
                <c:pt idx="9">
                  <c:v>5.3</c:v>
                </c:pt>
                <c:pt idx="10">
                  <c:v>5.7</c:v>
                </c:pt>
                <c:pt idx="11">
                  <c:v>6.3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32170704"/>
        <c:axId val="-1932177232"/>
      </c:lineChart>
      <c:catAx>
        <c:axId val="-1932170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32177232"/>
        <c:crosses val="autoZero"/>
        <c:auto val="1"/>
        <c:lblAlgn val="ctr"/>
        <c:lblOffset val="100"/>
        <c:noMultiLvlLbl val="0"/>
      </c:catAx>
      <c:valAx>
        <c:axId val="-19321772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93217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0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1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7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68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3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4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1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FA4B4"/>
          </a:fgClr>
          <a:bgClr>
            <a:srgbClr val="8EC2C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888608" y="2211132"/>
            <a:ext cx="414784" cy="414747"/>
            <a:chOff x="2185224" y="16322"/>
            <a:chExt cx="385200" cy="385164"/>
          </a:xfrm>
        </p:grpSpPr>
        <p:sp>
          <p:nvSpPr>
            <p:cNvPr id="8" name="타원 7"/>
            <p:cNvSpPr/>
            <p:nvPr/>
          </p:nvSpPr>
          <p:spPr>
            <a:xfrm>
              <a:off x="2185224" y="16322"/>
              <a:ext cx="385200" cy="3851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1600" dirty="0">
                <a:solidFill>
                  <a:srgbClr val="151517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2279151" y="129713"/>
              <a:ext cx="193117" cy="153620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F5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F5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446462" y="2910058"/>
            <a:ext cx="529907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dist="114300" dir="2700000" algn="tl">
                    <a:srgbClr val="5FA4B4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32373" y="1944136"/>
            <a:ext cx="2505511" cy="2505509"/>
          </a:xfrm>
          <a:prstGeom prst="ellipse">
            <a:avLst/>
          </a:prstGeom>
          <a:solidFill>
            <a:srgbClr val="5FA4B4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95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164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180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99691" y="1944136"/>
            <a:ext cx="2505511" cy="2505509"/>
          </a:xfrm>
          <a:prstGeom prst="ellipse">
            <a:avLst/>
          </a:prstGeom>
          <a:solidFill>
            <a:srgbClr val="3CC9D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60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201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210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문서 1"/>
          <p:cNvSpPr/>
          <p:nvPr/>
        </p:nvSpPr>
        <p:spPr>
          <a:xfrm>
            <a:off x="0" y="0"/>
            <a:ext cx="12192000" cy="4469363"/>
          </a:xfrm>
          <a:prstGeom prst="flowChartDocument">
            <a:avLst/>
          </a:prstGeom>
          <a:solidFill>
            <a:srgbClr val="8EC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8334" y="245846"/>
            <a:ext cx="11795331" cy="6388219"/>
            <a:chOff x="198334" y="245846"/>
            <a:chExt cx="11795331" cy="6388219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198334" y="245846"/>
              <a:ext cx="11795331" cy="6388219"/>
            </a:xfrm>
            <a:prstGeom prst="roundRect">
              <a:avLst>
                <a:gd name="adj" fmla="val 2450"/>
              </a:avLst>
            </a:prstGeom>
            <a:solidFill>
              <a:srgbClr val="F5F9FA"/>
            </a:solidFill>
            <a:ln>
              <a:noFill/>
            </a:ln>
            <a:effectLst>
              <a:outerShdw blurRad="304800" dist="38100" dir="5400000" algn="t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389307" y="399772"/>
              <a:ext cx="11413383" cy="560328"/>
            </a:xfrm>
            <a:prstGeom prst="roundRect">
              <a:avLst>
                <a:gd name="adj" fmla="val 50000"/>
              </a:avLst>
            </a:prstGeom>
            <a:solidFill>
              <a:srgbClr val="5FA4B4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latinLnBrk="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307317" y="475425"/>
              <a:ext cx="414784" cy="414747"/>
              <a:chOff x="2185224" y="16322"/>
              <a:chExt cx="385200" cy="38516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185224" y="16322"/>
                <a:ext cx="385200" cy="38516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524000" algn="l"/>
                    <a:tab pos="2419350" algn="l"/>
                  </a:tabLst>
                  <a:defRPr/>
                </a:pPr>
                <a:endParaRPr lang="ko-KR" altLang="en-US" sz="1600" dirty="0">
                  <a:solidFill>
                    <a:srgbClr val="151517"/>
                  </a:solidFill>
                </a:endParaRPr>
              </a:p>
            </p:txBody>
          </p:sp>
          <p:grpSp>
            <p:nvGrpSpPr>
              <p:cNvPr id="9" name="Group 12"/>
              <p:cNvGrpSpPr>
                <a:grpSpLocks noChangeAspect="1"/>
              </p:cNvGrpSpPr>
              <p:nvPr/>
            </p:nvGrpSpPr>
            <p:grpSpPr bwMode="auto">
              <a:xfrm>
                <a:off x="2279151" y="129713"/>
                <a:ext cx="193117" cy="153620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0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aphicFrame>
        <p:nvGraphicFramePr>
          <p:cNvPr id="19" name="차트 18"/>
          <p:cNvGraphicFramePr/>
          <p:nvPr>
            <p:extLst/>
          </p:nvPr>
        </p:nvGraphicFramePr>
        <p:xfrm>
          <a:off x="1061632" y="1391911"/>
          <a:ext cx="10170337" cy="424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타원 19"/>
          <p:cNvSpPr/>
          <p:nvPr/>
        </p:nvSpPr>
        <p:spPr>
          <a:xfrm>
            <a:off x="2128129" y="3282698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3CC9D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099272" y="2288470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3CC9D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35656" y="4443188"/>
            <a:ext cx="4003287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99272" y="1225172"/>
            <a:ext cx="15361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3CC9D2"/>
                </a:solidFill>
                <a:cs typeface="Aharoni" panose="02010803020104030203" pitchFamily="2" charset="-79"/>
              </a:rPr>
              <a:t>CONTENTS. B </a:t>
            </a:r>
            <a:endParaRPr lang="en-US" altLang="ko-KR" sz="1600" dirty="0">
              <a:solidFill>
                <a:srgbClr val="3CC9D2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srgbClr val="3CC9D2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b="1" dirty="0">
                <a:solidFill>
                  <a:srgbClr val="3CC9D2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3CC9D2"/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68123" y="2133113"/>
            <a:ext cx="154046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3CC9D2"/>
                </a:solidFill>
                <a:cs typeface="Aharoni" panose="02010803020104030203" pitchFamily="2" charset="-79"/>
              </a:rPr>
              <a:t>CONTENTS. A </a:t>
            </a:r>
            <a:endParaRPr lang="en-US" altLang="ko-KR" sz="1600" dirty="0">
              <a:solidFill>
                <a:srgbClr val="3CC9D2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srgbClr val="3CC9D2"/>
                </a:solidFill>
                <a:cs typeface="Aharoni" panose="02010803020104030203" pitchFamily="2" charset="-79"/>
              </a:rPr>
              <a:t>35</a:t>
            </a:r>
            <a:r>
              <a:rPr lang="en-US" altLang="ko-KR" sz="1400" b="1" dirty="0">
                <a:solidFill>
                  <a:srgbClr val="3CC9D2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3CC9D2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530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문서 1"/>
          <p:cNvSpPr/>
          <p:nvPr/>
        </p:nvSpPr>
        <p:spPr>
          <a:xfrm>
            <a:off x="0" y="0"/>
            <a:ext cx="12192000" cy="4469363"/>
          </a:xfrm>
          <a:prstGeom prst="flowChartDocument">
            <a:avLst/>
          </a:prstGeom>
          <a:solidFill>
            <a:srgbClr val="8EC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8334" y="245846"/>
            <a:ext cx="11795331" cy="6388219"/>
            <a:chOff x="198334" y="245846"/>
            <a:chExt cx="11795331" cy="6388219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198334" y="245846"/>
              <a:ext cx="11795331" cy="6388219"/>
            </a:xfrm>
            <a:prstGeom prst="roundRect">
              <a:avLst>
                <a:gd name="adj" fmla="val 2450"/>
              </a:avLst>
            </a:prstGeom>
            <a:solidFill>
              <a:srgbClr val="F5F9FA"/>
            </a:solidFill>
            <a:ln>
              <a:noFill/>
            </a:ln>
            <a:effectLst>
              <a:outerShdw blurRad="304800" dist="38100" dir="5400000" algn="t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389307" y="399772"/>
              <a:ext cx="11413383" cy="560328"/>
            </a:xfrm>
            <a:prstGeom prst="roundRect">
              <a:avLst>
                <a:gd name="adj" fmla="val 50000"/>
              </a:avLst>
            </a:prstGeom>
            <a:solidFill>
              <a:srgbClr val="5FA4B4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latinLnBrk="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307317" y="475425"/>
              <a:ext cx="414784" cy="414747"/>
              <a:chOff x="2185224" y="16322"/>
              <a:chExt cx="385200" cy="38516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185224" y="16322"/>
                <a:ext cx="385200" cy="38516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524000" algn="l"/>
                    <a:tab pos="2419350" algn="l"/>
                  </a:tabLst>
                  <a:defRPr/>
                </a:pPr>
                <a:endParaRPr lang="ko-KR" altLang="en-US" sz="1600" dirty="0">
                  <a:solidFill>
                    <a:srgbClr val="151517"/>
                  </a:solidFill>
                </a:endParaRPr>
              </a:p>
            </p:txBody>
          </p:sp>
          <p:grpSp>
            <p:nvGrpSpPr>
              <p:cNvPr id="9" name="Group 12"/>
              <p:cNvGrpSpPr>
                <a:grpSpLocks noChangeAspect="1"/>
              </p:cNvGrpSpPr>
              <p:nvPr/>
            </p:nvGrpSpPr>
            <p:grpSpPr bwMode="auto">
              <a:xfrm>
                <a:off x="2279151" y="129713"/>
                <a:ext cx="193117" cy="153620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0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xmlns="" id="{E375188E-8186-4B11-9874-8A015D710460}"/>
              </a:ext>
            </a:extLst>
          </p:cNvPr>
          <p:cNvSpPr>
            <a:spLocks/>
          </p:cNvSpPr>
          <p:nvPr/>
        </p:nvSpPr>
        <p:spPr bwMode="auto">
          <a:xfrm>
            <a:off x="6238989" y="3187127"/>
            <a:ext cx="244194" cy="3222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3CC9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23">
            <a:extLst>
              <a:ext uri="{FF2B5EF4-FFF2-40B4-BE49-F238E27FC236}">
                <a16:creationId xmlns:a16="http://schemas.microsoft.com/office/drawing/2014/main" xmlns="" id="{6DCE0E63-2F45-4163-B5E7-5B08013FDF61}"/>
              </a:ext>
            </a:extLst>
          </p:cNvPr>
          <p:cNvSpPr>
            <a:spLocks/>
          </p:cNvSpPr>
          <p:nvPr/>
        </p:nvSpPr>
        <p:spPr bwMode="auto">
          <a:xfrm>
            <a:off x="2606078" y="3251862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xmlns="" id="{1B350C56-CDE0-478F-ABB4-E47C824AA2D1}"/>
              </a:ext>
            </a:extLst>
          </p:cNvPr>
          <p:cNvSpPr/>
          <p:nvPr/>
        </p:nvSpPr>
        <p:spPr>
          <a:xfrm flipH="1">
            <a:off x="1808751" y="2586134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4E1DEAE9-8B05-4EE8-A7C2-F6992126B342}"/>
              </a:ext>
            </a:extLst>
          </p:cNvPr>
          <p:cNvSpPr/>
          <p:nvPr/>
        </p:nvSpPr>
        <p:spPr>
          <a:xfrm flipH="1">
            <a:off x="1808751" y="2586134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3CC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1183F1-6E25-4F4C-AA69-6189DD6D0120}"/>
              </a:ext>
            </a:extLst>
          </p:cNvPr>
          <p:cNvSpPr txBox="1"/>
          <p:nvPr/>
        </p:nvSpPr>
        <p:spPr>
          <a:xfrm>
            <a:off x="2475101" y="1698756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CC9D2"/>
                </a:solidFill>
              </a:rPr>
              <a:t>90%</a:t>
            </a:r>
            <a:endParaRPr lang="ko-KR" altLang="en-US" dirty="0">
              <a:solidFill>
                <a:srgbClr val="3CC9D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9D1DE91-567E-4DD5-A56F-0622958DF328}"/>
              </a:ext>
            </a:extLst>
          </p:cNvPr>
          <p:cNvSpPr/>
          <p:nvPr/>
        </p:nvSpPr>
        <p:spPr>
          <a:xfrm>
            <a:off x="1290507" y="4164291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1B350C56-CDE0-478F-ABB4-E47C824AA2D1}"/>
              </a:ext>
            </a:extLst>
          </p:cNvPr>
          <p:cNvSpPr/>
          <p:nvPr/>
        </p:nvSpPr>
        <p:spPr>
          <a:xfrm flipH="1">
            <a:off x="5419472" y="2586134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xmlns="" id="{4E1DEAE9-8B05-4EE8-A7C2-F6992126B342}"/>
              </a:ext>
            </a:extLst>
          </p:cNvPr>
          <p:cNvSpPr/>
          <p:nvPr/>
        </p:nvSpPr>
        <p:spPr>
          <a:xfrm flipH="1">
            <a:off x="5419472" y="2586134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3CC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A1183F1-6E25-4F4C-AA69-6189DD6D0120}"/>
              </a:ext>
            </a:extLst>
          </p:cNvPr>
          <p:cNvSpPr txBox="1"/>
          <p:nvPr/>
        </p:nvSpPr>
        <p:spPr>
          <a:xfrm>
            <a:off x="6085822" y="1698756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CC9D2"/>
                </a:solidFill>
              </a:rPr>
              <a:t>90%</a:t>
            </a:r>
            <a:endParaRPr lang="ko-KR" altLang="en-US" dirty="0">
              <a:solidFill>
                <a:srgbClr val="3CC9D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9D1DE91-567E-4DD5-A56F-0622958DF328}"/>
              </a:ext>
            </a:extLst>
          </p:cNvPr>
          <p:cNvSpPr/>
          <p:nvPr/>
        </p:nvSpPr>
        <p:spPr>
          <a:xfrm>
            <a:off x="4901228" y="4164291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xmlns="" id="{1B350C56-CDE0-478F-ABB4-E47C824AA2D1}"/>
              </a:ext>
            </a:extLst>
          </p:cNvPr>
          <p:cNvSpPr/>
          <p:nvPr/>
        </p:nvSpPr>
        <p:spPr>
          <a:xfrm flipH="1">
            <a:off x="8865966" y="2586134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xmlns="" id="{4E1DEAE9-8B05-4EE8-A7C2-F6992126B342}"/>
              </a:ext>
            </a:extLst>
          </p:cNvPr>
          <p:cNvSpPr/>
          <p:nvPr/>
        </p:nvSpPr>
        <p:spPr>
          <a:xfrm flipH="1">
            <a:off x="8865966" y="2586134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3CC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A1183F1-6E25-4F4C-AA69-6189DD6D0120}"/>
              </a:ext>
            </a:extLst>
          </p:cNvPr>
          <p:cNvSpPr txBox="1"/>
          <p:nvPr/>
        </p:nvSpPr>
        <p:spPr>
          <a:xfrm>
            <a:off x="9532316" y="1698756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CC9D2"/>
                </a:solidFill>
              </a:rPr>
              <a:t>90%</a:t>
            </a:r>
            <a:endParaRPr lang="ko-KR" altLang="en-US" dirty="0">
              <a:solidFill>
                <a:srgbClr val="3CC9D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9D1DE91-567E-4DD5-A56F-0622958DF328}"/>
              </a:ext>
            </a:extLst>
          </p:cNvPr>
          <p:cNvSpPr/>
          <p:nvPr/>
        </p:nvSpPr>
        <p:spPr>
          <a:xfrm>
            <a:off x="8347722" y="4164291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xmlns="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9744129" y="3191515"/>
            <a:ext cx="199912" cy="33623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문서 1"/>
          <p:cNvSpPr/>
          <p:nvPr/>
        </p:nvSpPr>
        <p:spPr>
          <a:xfrm>
            <a:off x="0" y="0"/>
            <a:ext cx="12192000" cy="4469363"/>
          </a:xfrm>
          <a:prstGeom prst="flowChartDocument">
            <a:avLst/>
          </a:prstGeom>
          <a:solidFill>
            <a:srgbClr val="8EC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8334" y="245846"/>
            <a:ext cx="11795331" cy="6388219"/>
            <a:chOff x="198334" y="245846"/>
            <a:chExt cx="11795331" cy="6388219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198334" y="245846"/>
              <a:ext cx="11795331" cy="6388219"/>
            </a:xfrm>
            <a:prstGeom prst="roundRect">
              <a:avLst>
                <a:gd name="adj" fmla="val 2450"/>
              </a:avLst>
            </a:prstGeom>
            <a:solidFill>
              <a:srgbClr val="F5F9FA"/>
            </a:solidFill>
            <a:ln>
              <a:noFill/>
            </a:ln>
            <a:effectLst>
              <a:outerShdw blurRad="304800" dist="38100" dir="5400000" algn="t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389307" y="399772"/>
              <a:ext cx="11413383" cy="560328"/>
            </a:xfrm>
            <a:prstGeom prst="roundRect">
              <a:avLst>
                <a:gd name="adj" fmla="val 50000"/>
              </a:avLst>
            </a:prstGeom>
            <a:solidFill>
              <a:srgbClr val="5FA4B4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latinLnBrk="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307317" y="475425"/>
              <a:ext cx="414784" cy="414747"/>
              <a:chOff x="2185224" y="16322"/>
              <a:chExt cx="385200" cy="38516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185224" y="16322"/>
                <a:ext cx="385200" cy="38516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524000" algn="l"/>
                    <a:tab pos="2419350" algn="l"/>
                  </a:tabLst>
                  <a:defRPr/>
                </a:pPr>
                <a:endParaRPr lang="ko-KR" altLang="en-US" sz="1600" dirty="0">
                  <a:solidFill>
                    <a:srgbClr val="151517"/>
                  </a:solidFill>
                </a:endParaRPr>
              </a:p>
            </p:txBody>
          </p:sp>
          <p:grpSp>
            <p:nvGrpSpPr>
              <p:cNvPr id="9" name="Group 12"/>
              <p:cNvGrpSpPr>
                <a:grpSpLocks noChangeAspect="1"/>
              </p:cNvGrpSpPr>
              <p:nvPr/>
            </p:nvGrpSpPr>
            <p:grpSpPr bwMode="auto">
              <a:xfrm>
                <a:off x="2279151" y="129713"/>
                <a:ext cx="193117" cy="153620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0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8" name="모서리가 둥근 직사각형 17"/>
          <p:cNvSpPr/>
          <p:nvPr/>
        </p:nvSpPr>
        <p:spPr>
          <a:xfrm>
            <a:off x="4967866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3CC9D2"/>
            </a:solidFill>
          </a:ln>
          <a:effectLst>
            <a:outerShdw blurRad="2540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9" name="자유형 18"/>
          <p:cNvSpPr/>
          <p:nvPr/>
        </p:nvSpPr>
        <p:spPr>
          <a:xfrm>
            <a:off x="4967865" y="1704797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3CC9D2"/>
          </a:solidFill>
          <a:ln>
            <a:solidFill>
              <a:srgbClr val="3CC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32931" y="1704797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408483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4737166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67864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334648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65346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15884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446582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6377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문서 1"/>
          <p:cNvSpPr/>
          <p:nvPr/>
        </p:nvSpPr>
        <p:spPr>
          <a:xfrm>
            <a:off x="0" y="0"/>
            <a:ext cx="12192000" cy="4469363"/>
          </a:xfrm>
          <a:prstGeom prst="flowChartDocument">
            <a:avLst/>
          </a:prstGeom>
          <a:solidFill>
            <a:srgbClr val="8EC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8334" y="245846"/>
            <a:ext cx="11795331" cy="6388219"/>
            <a:chOff x="198334" y="245846"/>
            <a:chExt cx="11795331" cy="6388219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198334" y="245846"/>
              <a:ext cx="11795331" cy="6388219"/>
            </a:xfrm>
            <a:prstGeom prst="roundRect">
              <a:avLst>
                <a:gd name="adj" fmla="val 2450"/>
              </a:avLst>
            </a:prstGeom>
            <a:solidFill>
              <a:srgbClr val="F5F9FA"/>
            </a:solidFill>
            <a:ln>
              <a:noFill/>
            </a:ln>
            <a:effectLst>
              <a:outerShdw blurRad="304800" dist="38100" dir="5400000" algn="t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389307" y="399772"/>
              <a:ext cx="11413383" cy="560328"/>
            </a:xfrm>
            <a:prstGeom prst="roundRect">
              <a:avLst>
                <a:gd name="adj" fmla="val 50000"/>
              </a:avLst>
            </a:prstGeom>
            <a:solidFill>
              <a:srgbClr val="5FA4B4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latinLnBrk="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307317" y="475425"/>
              <a:ext cx="414784" cy="414747"/>
              <a:chOff x="2185224" y="16322"/>
              <a:chExt cx="385200" cy="38516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185224" y="16322"/>
                <a:ext cx="385200" cy="38516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524000" algn="l"/>
                    <a:tab pos="2419350" algn="l"/>
                  </a:tabLst>
                  <a:defRPr/>
                </a:pPr>
                <a:endParaRPr lang="ko-KR" altLang="en-US" sz="1600" dirty="0">
                  <a:solidFill>
                    <a:srgbClr val="151517"/>
                  </a:solidFill>
                </a:endParaRPr>
              </a:p>
            </p:txBody>
          </p:sp>
          <p:grpSp>
            <p:nvGrpSpPr>
              <p:cNvPr id="9" name="Group 12"/>
              <p:cNvGrpSpPr>
                <a:grpSpLocks noChangeAspect="1"/>
              </p:cNvGrpSpPr>
              <p:nvPr/>
            </p:nvGrpSpPr>
            <p:grpSpPr bwMode="auto">
              <a:xfrm>
                <a:off x="2279151" y="129713"/>
                <a:ext cx="193117" cy="153620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0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36" name="직사각형 35"/>
          <p:cNvSpPr/>
          <p:nvPr/>
        </p:nvSpPr>
        <p:spPr>
          <a:xfrm>
            <a:off x="1268814" y="2612241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8814" y="2612241"/>
            <a:ext cx="1790700" cy="393700"/>
          </a:xfrm>
          <a:prstGeom prst="rect">
            <a:avLst/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68814" y="3149968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68814" y="3149968"/>
            <a:ext cx="2120900" cy="393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192614" y="1496424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199754" y="3927763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373563" y="3804652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80176" y="2719962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80176" y="2719962"/>
            <a:ext cx="1790700" cy="393700"/>
          </a:xfrm>
          <a:prstGeom prst="rect">
            <a:avLst/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80176" y="3257689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80176" y="3257689"/>
            <a:ext cx="2120900" cy="393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103976" y="1604145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8111116" y="4035484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284925" y="3912373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1091697" y="4699524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/>
                <a:gridCol w="1322637"/>
                <a:gridCol w="1484341"/>
                <a:gridCol w="5061337"/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4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문서 1"/>
          <p:cNvSpPr/>
          <p:nvPr/>
        </p:nvSpPr>
        <p:spPr>
          <a:xfrm>
            <a:off x="0" y="0"/>
            <a:ext cx="12192000" cy="4469363"/>
          </a:xfrm>
          <a:prstGeom prst="flowChartDocument">
            <a:avLst/>
          </a:prstGeom>
          <a:solidFill>
            <a:srgbClr val="8EC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8334" y="245846"/>
            <a:ext cx="11795331" cy="6388219"/>
            <a:chOff x="198334" y="245846"/>
            <a:chExt cx="11795331" cy="6388219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198334" y="245846"/>
              <a:ext cx="11795331" cy="6388219"/>
            </a:xfrm>
            <a:prstGeom prst="roundRect">
              <a:avLst>
                <a:gd name="adj" fmla="val 2450"/>
              </a:avLst>
            </a:prstGeom>
            <a:solidFill>
              <a:srgbClr val="F5F9FA"/>
            </a:solidFill>
            <a:ln>
              <a:noFill/>
            </a:ln>
            <a:effectLst>
              <a:outerShdw blurRad="304800" dist="38100" dir="5400000" algn="t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xmlns="" id="{479282D2-A5E3-456C-B200-DDA3F6F905F2}"/>
                </a:ext>
              </a:extLst>
            </p:cNvPr>
            <p:cNvSpPr/>
            <p:nvPr/>
          </p:nvSpPr>
          <p:spPr>
            <a:xfrm>
              <a:off x="389307" y="399772"/>
              <a:ext cx="11413383" cy="560328"/>
            </a:xfrm>
            <a:prstGeom prst="roundRect">
              <a:avLst>
                <a:gd name="adj" fmla="val 50000"/>
              </a:avLst>
            </a:prstGeom>
            <a:solidFill>
              <a:srgbClr val="5FA4B4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latinLnBrk="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white"/>
                  </a:solidFill>
                </a:rPr>
                <a:t>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307317" y="475425"/>
              <a:ext cx="414784" cy="414747"/>
              <a:chOff x="2185224" y="16322"/>
              <a:chExt cx="385200" cy="38516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185224" y="16322"/>
                <a:ext cx="385200" cy="38516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524000" algn="l"/>
                    <a:tab pos="2419350" algn="l"/>
                  </a:tabLst>
                  <a:defRPr/>
                </a:pPr>
                <a:endParaRPr lang="ko-KR" altLang="en-US" sz="1600" dirty="0">
                  <a:solidFill>
                    <a:srgbClr val="151517"/>
                  </a:solidFill>
                </a:endParaRPr>
              </a:p>
            </p:txBody>
          </p:sp>
          <p:grpSp>
            <p:nvGrpSpPr>
              <p:cNvPr id="9" name="Group 12"/>
              <p:cNvGrpSpPr>
                <a:grpSpLocks noChangeAspect="1"/>
              </p:cNvGrpSpPr>
              <p:nvPr/>
            </p:nvGrpSpPr>
            <p:grpSpPr bwMode="auto">
              <a:xfrm>
                <a:off x="2279151" y="129713"/>
                <a:ext cx="193117" cy="153620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0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F5F9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2" name="타원 11"/>
          <p:cNvSpPr/>
          <p:nvPr/>
        </p:nvSpPr>
        <p:spPr>
          <a:xfrm>
            <a:off x="2827990" y="2289794"/>
            <a:ext cx="685270" cy="685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0283" y="3020370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8435756" y="2442623"/>
            <a:ext cx="378680" cy="33141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200">
              <a:solidFill>
                <a:srgbClr val="341886"/>
              </a:solidFill>
            </a:endParaRPr>
          </a:p>
        </p:txBody>
      </p:sp>
      <p:sp>
        <p:nvSpPr>
          <p:cNvPr id="15" name="Freeform 36"/>
          <p:cNvSpPr>
            <a:spLocks noEditPoints="1"/>
          </p:cNvSpPr>
          <p:nvPr/>
        </p:nvSpPr>
        <p:spPr bwMode="auto">
          <a:xfrm>
            <a:off x="5799548" y="2419067"/>
            <a:ext cx="223520" cy="37594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solidFill>
                <a:srgbClr val="341886"/>
              </a:solidFill>
            </a:endParaRPr>
          </a:p>
        </p:txBody>
      </p:sp>
      <p:grpSp>
        <p:nvGrpSpPr>
          <p:cNvPr id="16" name="Group 20"/>
          <p:cNvGrpSpPr>
            <a:grpSpLocks noChangeAspect="1"/>
          </p:cNvGrpSpPr>
          <p:nvPr/>
        </p:nvGrpSpPr>
        <p:grpSpPr bwMode="auto">
          <a:xfrm>
            <a:off x="3027235" y="2419067"/>
            <a:ext cx="298639" cy="407358"/>
            <a:chOff x="2597" y="4163"/>
            <a:chExt cx="217" cy="296"/>
          </a:xfrm>
          <a:solidFill>
            <a:schemeClr val="bg1"/>
          </a:solidFill>
        </p:grpSpPr>
        <p:sp>
          <p:nvSpPr>
            <p:cNvPr id="17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341886"/>
                </a:solidFill>
              </a:endParaRPr>
            </a:p>
          </p:txBody>
        </p:sp>
        <p:sp>
          <p:nvSpPr>
            <p:cNvPr id="18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341886"/>
                </a:solidFill>
              </a:endParaRPr>
            </a:p>
          </p:txBody>
        </p:sp>
        <p:sp>
          <p:nvSpPr>
            <p:cNvPr id="19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341886"/>
                </a:solidFill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341886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29602" y="3975956"/>
            <a:ext cx="189390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75038" y="3020370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92314" y="3975956"/>
            <a:ext cx="189390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8826" y="2999403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55025" y="3975956"/>
            <a:ext cx="189390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6" name="타원 25"/>
          <p:cNvSpPr/>
          <p:nvPr/>
        </p:nvSpPr>
        <p:spPr>
          <a:xfrm>
            <a:off x="10240756" y="3396598"/>
            <a:ext cx="658153" cy="6581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" cmpd="thinThick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373B5E"/>
                </a:solidFill>
              </a:rPr>
              <a:t>GOAL</a:t>
            </a:r>
            <a:endParaRPr lang="ko-KR" altLang="en-US" sz="1600" dirty="0">
              <a:solidFill>
                <a:srgbClr val="373B5E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3879861" y="4481478"/>
            <a:ext cx="1343866" cy="0"/>
          </a:xfrm>
          <a:prstGeom prst="line">
            <a:avLst/>
          </a:prstGeom>
          <a:ln w="15875">
            <a:solidFill>
              <a:srgbClr val="3CC9D2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153972" y="5205418"/>
            <a:ext cx="795644" cy="184683"/>
          </a:xfrm>
          <a:prstGeom prst="roundRect">
            <a:avLst>
              <a:gd name="adj" fmla="val 1352"/>
            </a:avLst>
          </a:prstGeom>
          <a:solidFill>
            <a:srgbClr val="3CC9D2"/>
          </a:solidFill>
          <a:ln w="107950" cmpd="thinThick">
            <a:solidFill>
              <a:srgbClr val="3CC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>
                    <a:lumMod val="95000"/>
                  </a:prstClr>
                </a:solidFill>
              </a:rPr>
              <a:t>Check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79408" y="5534966"/>
            <a:ext cx="3573274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195050" y="1889763"/>
            <a:ext cx="2600737" cy="1841808"/>
            <a:chOff x="7593534" y="1583815"/>
            <a:chExt cx="3065459" cy="2170918"/>
          </a:xfrm>
        </p:grpSpPr>
        <p:sp>
          <p:nvSpPr>
            <p:cNvPr id="31" name="원호 30"/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096729"/>
                <a:gd name="adj2" fmla="val 0"/>
              </a:avLst>
            </a:prstGeom>
            <a:ln w="28575">
              <a:solidFill>
                <a:srgbClr val="3CC9D2"/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rgbClr val="3CC9D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9729" y="1889763"/>
            <a:ext cx="2478567" cy="1841808"/>
            <a:chOff x="7593534" y="1583815"/>
            <a:chExt cx="2921459" cy="2170918"/>
          </a:xfrm>
        </p:grpSpPr>
        <p:sp>
          <p:nvSpPr>
            <p:cNvPr id="34" name="원호 33"/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305104"/>
                <a:gd name="adj2" fmla="val 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678993" y="3754733"/>
              <a:ext cx="1836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937389" y="1889763"/>
            <a:ext cx="2600737" cy="1841808"/>
            <a:chOff x="7593534" y="1583815"/>
            <a:chExt cx="3065459" cy="2170918"/>
          </a:xfrm>
        </p:grpSpPr>
        <p:sp>
          <p:nvSpPr>
            <p:cNvPr id="37" name="원호 36"/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245308"/>
                <a:gd name="adj2" fmla="val 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8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12361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519</Words>
  <Application>Microsoft Office PowerPoint</Application>
  <PresentationFormat>와이드스크린</PresentationFormat>
  <Paragraphs>125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2024-11-05T01:05:26Z</dcterms:created>
  <dcterms:modified xsi:type="dcterms:W3CDTF">2024-11-05T01:09:33Z</dcterms:modified>
</cp:coreProperties>
</file>