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최초 앱 설치 후 회원가입 완료 시"/>
          <p:cNvSpPr txBox="1"/>
          <p:nvPr/>
        </p:nvSpPr>
        <p:spPr>
          <a:xfrm>
            <a:off x="190500" y="190499"/>
            <a:ext cx="2135632" cy="25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최초 앱 설치 후 회원가입 완료 시</a:t>
            </a:r>
          </a:p>
        </p:txBody>
      </p:sp>
      <p:pic>
        <p:nvPicPr>
          <p:cNvPr id="95" name="회원가입.jpg" descr="회원가입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2053166"/>
            <a:ext cx="1270000" cy="275166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화살표"/>
          <p:cNvSpPr/>
          <p:nvPr/>
        </p:nvSpPr>
        <p:spPr>
          <a:xfrm>
            <a:off x="1583254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97" name="pin.jpg" descr="pi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9339" y="2053166"/>
            <a:ext cx="1270001" cy="2751668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1) 회원마다 고유한 12자리 난수를 기기고유번호로 발급…"/>
          <p:cNvSpPr txBox="1"/>
          <p:nvPr/>
        </p:nvSpPr>
        <p:spPr>
          <a:xfrm>
            <a:off x="1960009" y="3180333"/>
            <a:ext cx="4109822" cy="49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1) 회원마다 </a:t>
            </a:r>
            <a:r>
              <a:rPr>
                <a:solidFill>
                  <a:srgbClr val="0052FF"/>
                </a:solidFill>
              </a:rPr>
              <a:t>고유한 12자리 난수</a:t>
            </a:r>
            <a:r>
              <a:t>를 </a:t>
            </a:r>
            <a:r>
              <a:rPr>
                <a:solidFill>
                  <a:srgbClr val="0052FF"/>
                </a:solidFill>
              </a:rPr>
              <a:t>기기고유번호</a:t>
            </a:r>
            <a:r>
              <a:t>로 발급</a:t>
            </a:r>
          </a:p>
          <a:p>
            <a: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2) 기기고유번호와 </a:t>
            </a:r>
            <a:r>
              <a:rPr>
                <a:solidFill>
                  <a:srgbClr val="0052FF"/>
                </a:solidFill>
              </a:rPr>
              <a:t>회원번호</a:t>
            </a:r>
            <a:r>
              <a:t>를 </a:t>
            </a:r>
            <a:r>
              <a:rPr>
                <a:solidFill>
                  <a:srgbClr val="0052FF"/>
                </a:solidFill>
              </a:rPr>
              <a:t>기기 내부(Local Storage)</a:t>
            </a:r>
            <a:r>
              <a:t>에 저장</a:t>
            </a:r>
          </a:p>
        </p:txBody>
      </p:sp>
      <p:sp>
        <p:nvSpPr>
          <p:cNvPr id="99" name="화살표"/>
          <p:cNvSpPr/>
          <p:nvPr/>
        </p:nvSpPr>
        <p:spPr>
          <a:xfrm>
            <a:off x="6192585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" name="화살표"/>
          <p:cNvSpPr/>
          <p:nvPr/>
        </p:nvSpPr>
        <p:spPr>
          <a:xfrm>
            <a:off x="7962093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" name="로그인"/>
          <p:cNvSpPr txBox="1"/>
          <p:nvPr/>
        </p:nvSpPr>
        <p:spPr>
          <a:xfrm>
            <a:off x="8338848" y="3303015"/>
            <a:ext cx="520193" cy="25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로그인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로그인 시"/>
          <p:cNvSpPr txBox="1"/>
          <p:nvPr/>
        </p:nvSpPr>
        <p:spPr>
          <a:xfrm>
            <a:off x="190500" y="190499"/>
            <a:ext cx="696976" cy="25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로그인 시</a:t>
            </a:r>
          </a:p>
        </p:txBody>
      </p:sp>
      <p:pic>
        <p:nvPicPr>
          <p:cNvPr id="104" name="pin.jpg" descr="pi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2053232"/>
            <a:ext cx="1270000" cy="2751668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1) 기기 내부에 저장된 회원번호와 기기고유번호를 서버로 전달…"/>
          <p:cNvSpPr txBox="1"/>
          <p:nvPr/>
        </p:nvSpPr>
        <p:spPr>
          <a:xfrm>
            <a:off x="1960009" y="3180333"/>
            <a:ext cx="3977082" cy="49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1) 기기 내부에 저장된 회원번호와 기기고유번호를 서버로 전달</a:t>
            </a:r>
          </a:p>
          <a:p>
            <a: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2) 서버에서 회원 별로 저장된 기기고유번호와 비교</a:t>
            </a:r>
          </a:p>
        </p:txBody>
      </p:sp>
      <p:grpSp>
        <p:nvGrpSpPr>
          <p:cNvPr id="110" name="그룹화"/>
          <p:cNvGrpSpPr/>
          <p:nvPr/>
        </p:nvGrpSpPr>
        <p:grpSpPr>
          <a:xfrm>
            <a:off x="7571798" y="2548866"/>
            <a:ext cx="3717158" cy="2020661"/>
            <a:chOff x="0" y="0"/>
            <a:chExt cx="3717156" cy="2020659"/>
          </a:xfrm>
        </p:grpSpPr>
        <p:sp>
          <p:nvSpPr>
            <p:cNvPr id="106" name="선"/>
            <p:cNvSpPr/>
            <p:nvPr/>
          </p:nvSpPr>
          <p:spPr>
            <a:xfrm flipV="1">
              <a:off x="0" y="153701"/>
              <a:ext cx="711200" cy="618542"/>
            </a:xfrm>
            <a:prstGeom prst="line">
              <a:avLst/>
            </a:prstGeom>
            <a:noFill/>
            <a:ln w="25400" cap="flat">
              <a:solidFill>
                <a:srgbClr val="27AE6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" name="선"/>
            <p:cNvSpPr/>
            <p:nvPr/>
          </p:nvSpPr>
          <p:spPr>
            <a:xfrm>
              <a:off x="0" y="974873"/>
              <a:ext cx="711200" cy="618542"/>
            </a:xfrm>
            <a:prstGeom prst="line">
              <a:avLst/>
            </a:prstGeom>
            <a:noFill/>
            <a:ln w="25400" cap="flat">
              <a:solidFill>
                <a:srgbClr val="C0392B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일치 시, 로그인"/>
            <p:cNvSpPr txBox="1"/>
            <p:nvPr/>
          </p:nvSpPr>
          <p:spPr>
            <a:xfrm>
              <a:off x="825620" y="0"/>
              <a:ext cx="1049783" cy="251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200"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r>
                <a:rPr>
                  <a:solidFill>
                    <a:srgbClr val="27AE60"/>
                  </a:solidFill>
                </a:rPr>
                <a:t>일치 시</a:t>
              </a:r>
              <a:r>
                <a:t>, 로그인</a:t>
              </a:r>
            </a:p>
          </p:txBody>
        </p:sp>
        <p:sp>
          <p:nvSpPr>
            <p:cNvPr id="109" name="불일치 시, 중복 기기 등록 팝업 표시 후…"/>
            <p:cNvSpPr txBox="1"/>
            <p:nvPr/>
          </p:nvSpPr>
          <p:spPr>
            <a:xfrm>
              <a:off x="825621" y="1523327"/>
              <a:ext cx="2891537" cy="497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200"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r>
                <a:rPr>
                  <a:solidFill>
                    <a:srgbClr val="C0392B"/>
                  </a:solidFill>
                </a:rPr>
                <a:t>불일치 시</a:t>
              </a:r>
              <a:r>
                <a:t>, 중복 기기 등록 팝업 표시 후 </a:t>
              </a:r>
            </a:p>
            <a:p>
              <a:pPr>
                <a:lnSpc>
                  <a:spcPct val="150000"/>
                </a:lnSpc>
                <a:defRPr sz="1200"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r>
                <a:t>본인인증 진행하여 기기고유번호 재발급 진행</a:t>
              </a:r>
            </a:p>
          </p:txBody>
        </p:sp>
      </p:grpSp>
      <p:sp>
        <p:nvSpPr>
          <p:cNvPr id="111" name="화살표"/>
          <p:cNvSpPr/>
          <p:nvPr/>
        </p:nvSpPr>
        <p:spPr>
          <a:xfrm>
            <a:off x="1583254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2" name="화살표"/>
          <p:cNvSpPr/>
          <p:nvPr/>
        </p:nvSpPr>
        <p:spPr>
          <a:xfrm>
            <a:off x="6059844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" name="비교 결과 응답"/>
          <p:cNvSpPr txBox="1"/>
          <p:nvPr/>
        </p:nvSpPr>
        <p:spPr>
          <a:xfrm>
            <a:off x="6436599" y="3303015"/>
            <a:ext cx="1012445" cy="25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비교 결과 응답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그룹 9"/>
          <p:cNvGrpSpPr/>
          <p:nvPr/>
        </p:nvGrpSpPr>
        <p:grpSpPr>
          <a:xfrm>
            <a:off x="9217956" y="2593387"/>
            <a:ext cx="833321" cy="833321"/>
            <a:chOff x="0" y="0"/>
            <a:chExt cx="833319" cy="833319"/>
          </a:xfrm>
        </p:grpSpPr>
        <p:sp>
          <p:nvSpPr>
            <p:cNvPr id="115" name="Freeform 6"/>
            <p:cNvSpPr/>
            <p:nvPr/>
          </p:nvSpPr>
          <p:spPr>
            <a:xfrm>
              <a:off x="208149" y="205636"/>
              <a:ext cx="450062" cy="39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07" y="0"/>
                  </a:moveTo>
                  <a:lnTo>
                    <a:pt x="15753" y="0"/>
                  </a:lnTo>
                  <a:lnTo>
                    <a:pt x="16198" y="35"/>
                  </a:lnTo>
                  <a:lnTo>
                    <a:pt x="16638" y="105"/>
                  </a:lnTo>
                  <a:lnTo>
                    <a:pt x="17065" y="216"/>
                  </a:lnTo>
                  <a:lnTo>
                    <a:pt x="17498" y="356"/>
                  </a:lnTo>
                  <a:lnTo>
                    <a:pt x="17919" y="530"/>
                  </a:lnTo>
                  <a:lnTo>
                    <a:pt x="18333" y="753"/>
                  </a:lnTo>
                  <a:lnTo>
                    <a:pt x="18723" y="997"/>
                  </a:lnTo>
                  <a:lnTo>
                    <a:pt x="19107" y="1276"/>
                  </a:lnTo>
                  <a:lnTo>
                    <a:pt x="19472" y="1604"/>
                  </a:lnTo>
                  <a:lnTo>
                    <a:pt x="19824" y="1960"/>
                  </a:lnTo>
                  <a:lnTo>
                    <a:pt x="20146" y="2343"/>
                  </a:lnTo>
                  <a:lnTo>
                    <a:pt x="20437" y="2748"/>
                  </a:lnTo>
                  <a:lnTo>
                    <a:pt x="20697" y="3173"/>
                  </a:lnTo>
                  <a:lnTo>
                    <a:pt x="20926" y="3613"/>
                  </a:lnTo>
                  <a:lnTo>
                    <a:pt x="21117" y="4059"/>
                  </a:lnTo>
                  <a:lnTo>
                    <a:pt x="21278" y="4533"/>
                  </a:lnTo>
                  <a:lnTo>
                    <a:pt x="21408" y="5001"/>
                  </a:lnTo>
                  <a:lnTo>
                    <a:pt x="21501" y="5482"/>
                  </a:lnTo>
                  <a:lnTo>
                    <a:pt x="21569" y="5970"/>
                  </a:lnTo>
                  <a:lnTo>
                    <a:pt x="21600" y="6458"/>
                  </a:lnTo>
                  <a:lnTo>
                    <a:pt x="21600" y="6947"/>
                  </a:lnTo>
                  <a:lnTo>
                    <a:pt x="21569" y="7435"/>
                  </a:lnTo>
                  <a:lnTo>
                    <a:pt x="21501" y="7923"/>
                  </a:lnTo>
                  <a:lnTo>
                    <a:pt x="21408" y="8404"/>
                  </a:lnTo>
                  <a:lnTo>
                    <a:pt x="21278" y="8879"/>
                  </a:lnTo>
                  <a:lnTo>
                    <a:pt x="21117" y="9339"/>
                  </a:lnTo>
                  <a:lnTo>
                    <a:pt x="20926" y="9792"/>
                  </a:lnTo>
                  <a:lnTo>
                    <a:pt x="20697" y="10232"/>
                  </a:lnTo>
                  <a:lnTo>
                    <a:pt x="20437" y="10657"/>
                  </a:lnTo>
                  <a:lnTo>
                    <a:pt x="20146" y="11062"/>
                  </a:lnTo>
                  <a:lnTo>
                    <a:pt x="19824" y="11445"/>
                  </a:lnTo>
                  <a:lnTo>
                    <a:pt x="12418" y="19619"/>
                  </a:lnTo>
                  <a:lnTo>
                    <a:pt x="12300" y="19724"/>
                  </a:lnTo>
                  <a:lnTo>
                    <a:pt x="12158" y="19794"/>
                  </a:lnTo>
                  <a:lnTo>
                    <a:pt x="12016" y="19835"/>
                  </a:lnTo>
                  <a:lnTo>
                    <a:pt x="11867" y="19835"/>
                  </a:lnTo>
                  <a:lnTo>
                    <a:pt x="11719" y="19794"/>
                  </a:lnTo>
                  <a:lnTo>
                    <a:pt x="11589" y="19724"/>
                  </a:lnTo>
                  <a:lnTo>
                    <a:pt x="11465" y="19619"/>
                  </a:lnTo>
                  <a:lnTo>
                    <a:pt x="11366" y="19480"/>
                  </a:lnTo>
                  <a:lnTo>
                    <a:pt x="11304" y="19333"/>
                  </a:lnTo>
                  <a:lnTo>
                    <a:pt x="11267" y="19173"/>
                  </a:lnTo>
                  <a:lnTo>
                    <a:pt x="11267" y="19012"/>
                  </a:lnTo>
                  <a:lnTo>
                    <a:pt x="11304" y="18852"/>
                  </a:lnTo>
                  <a:lnTo>
                    <a:pt x="11366" y="18699"/>
                  </a:lnTo>
                  <a:lnTo>
                    <a:pt x="11465" y="18566"/>
                  </a:lnTo>
                  <a:lnTo>
                    <a:pt x="18779" y="10497"/>
                  </a:lnTo>
                  <a:lnTo>
                    <a:pt x="19051" y="10169"/>
                  </a:lnTo>
                  <a:lnTo>
                    <a:pt x="19292" y="9813"/>
                  </a:lnTo>
                  <a:lnTo>
                    <a:pt x="19509" y="9450"/>
                  </a:lnTo>
                  <a:lnTo>
                    <a:pt x="19694" y="9067"/>
                  </a:lnTo>
                  <a:lnTo>
                    <a:pt x="19849" y="8669"/>
                  </a:lnTo>
                  <a:lnTo>
                    <a:pt x="19973" y="8265"/>
                  </a:lnTo>
                  <a:lnTo>
                    <a:pt x="20059" y="7853"/>
                  </a:lnTo>
                  <a:lnTo>
                    <a:pt x="20127" y="7435"/>
                  </a:lnTo>
                  <a:lnTo>
                    <a:pt x="20152" y="7016"/>
                  </a:lnTo>
                  <a:lnTo>
                    <a:pt x="20152" y="6598"/>
                  </a:lnTo>
                  <a:lnTo>
                    <a:pt x="20127" y="6172"/>
                  </a:lnTo>
                  <a:lnTo>
                    <a:pt x="20059" y="5761"/>
                  </a:lnTo>
                  <a:lnTo>
                    <a:pt x="19973" y="5342"/>
                  </a:lnTo>
                  <a:lnTo>
                    <a:pt x="19849" y="4945"/>
                  </a:lnTo>
                  <a:lnTo>
                    <a:pt x="19694" y="4554"/>
                  </a:lnTo>
                  <a:lnTo>
                    <a:pt x="19509" y="4171"/>
                  </a:lnTo>
                  <a:lnTo>
                    <a:pt x="19292" y="3801"/>
                  </a:lnTo>
                  <a:lnTo>
                    <a:pt x="19051" y="3452"/>
                  </a:lnTo>
                  <a:lnTo>
                    <a:pt x="18779" y="3125"/>
                  </a:lnTo>
                  <a:lnTo>
                    <a:pt x="18469" y="2811"/>
                  </a:lnTo>
                  <a:lnTo>
                    <a:pt x="18160" y="2539"/>
                  </a:lnTo>
                  <a:lnTo>
                    <a:pt x="17826" y="2309"/>
                  </a:lnTo>
                  <a:lnTo>
                    <a:pt x="17479" y="2099"/>
                  </a:lnTo>
                  <a:lnTo>
                    <a:pt x="17120" y="1932"/>
                  </a:lnTo>
                  <a:lnTo>
                    <a:pt x="16755" y="1799"/>
                  </a:lnTo>
                  <a:lnTo>
                    <a:pt x="16384" y="1695"/>
                  </a:lnTo>
                  <a:lnTo>
                    <a:pt x="16000" y="1632"/>
                  </a:lnTo>
                  <a:lnTo>
                    <a:pt x="15623" y="1597"/>
                  </a:lnTo>
                  <a:lnTo>
                    <a:pt x="15246" y="1597"/>
                  </a:lnTo>
                  <a:lnTo>
                    <a:pt x="14862" y="1632"/>
                  </a:lnTo>
                  <a:lnTo>
                    <a:pt x="14478" y="1695"/>
                  </a:lnTo>
                  <a:lnTo>
                    <a:pt x="14107" y="1799"/>
                  </a:lnTo>
                  <a:lnTo>
                    <a:pt x="13742" y="1932"/>
                  </a:lnTo>
                  <a:lnTo>
                    <a:pt x="13389" y="2099"/>
                  </a:lnTo>
                  <a:lnTo>
                    <a:pt x="13043" y="2309"/>
                  </a:lnTo>
                  <a:lnTo>
                    <a:pt x="12715" y="2539"/>
                  </a:lnTo>
                  <a:lnTo>
                    <a:pt x="12393" y="2811"/>
                  </a:lnTo>
                  <a:lnTo>
                    <a:pt x="12096" y="3125"/>
                  </a:lnTo>
                  <a:lnTo>
                    <a:pt x="2339" y="13754"/>
                  </a:lnTo>
                  <a:lnTo>
                    <a:pt x="2110" y="14040"/>
                  </a:lnTo>
                  <a:lnTo>
                    <a:pt x="1900" y="14347"/>
                  </a:lnTo>
                  <a:lnTo>
                    <a:pt x="1732" y="14660"/>
                  </a:lnTo>
                  <a:lnTo>
                    <a:pt x="1596" y="14988"/>
                  </a:lnTo>
                  <a:lnTo>
                    <a:pt x="1491" y="15337"/>
                  </a:lnTo>
                  <a:lnTo>
                    <a:pt x="1411" y="15679"/>
                  </a:lnTo>
                  <a:lnTo>
                    <a:pt x="1361" y="16034"/>
                  </a:lnTo>
                  <a:lnTo>
                    <a:pt x="1349" y="16390"/>
                  </a:lnTo>
                  <a:lnTo>
                    <a:pt x="1361" y="16753"/>
                  </a:lnTo>
                  <a:lnTo>
                    <a:pt x="1411" y="17101"/>
                  </a:lnTo>
                  <a:lnTo>
                    <a:pt x="1491" y="17457"/>
                  </a:lnTo>
                  <a:lnTo>
                    <a:pt x="1596" y="17792"/>
                  </a:lnTo>
                  <a:lnTo>
                    <a:pt x="1732" y="18127"/>
                  </a:lnTo>
                  <a:lnTo>
                    <a:pt x="1900" y="18441"/>
                  </a:lnTo>
                  <a:lnTo>
                    <a:pt x="2110" y="18740"/>
                  </a:lnTo>
                  <a:lnTo>
                    <a:pt x="2339" y="19026"/>
                  </a:lnTo>
                  <a:lnTo>
                    <a:pt x="2592" y="19284"/>
                  </a:lnTo>
                  <a:lnTo>
                    <a:pt x="2865" y="19501"/>
                  </a:lnTo>
                  <a:lnTo>
                    <a:pt x="3149" y="19696"/>
                  </a:lnTo>
                  <a:lnTo>
                    <a:pt x="3453" y="19849"/>
                  </a:lnTo>
                  <a:lnTo>
                    <a:pt x="3762" y="19968"/>
                  </a:lnTo>
                  <a:lnTo>
                    <a:pt x="4084" y="20045"/>
                  </a:lnTo>
                  <a:lnTo>
                    <a:pt x="4399" y="20100"/>
                  </a:lnTo>
                  <a:lnTo>
                    <a:pt x="4721" y="20121"/>
                  </a:lnTo>
                  <a:lnTo>
                    <a:pt x="5049" y="20100"/>
                  </a:lnTo>
                  <a:lnTo>
                    <a:pt x="5364" y="20045"/>
                  </a:lnTo>
                  <a:lnTo>
                    <a:pt x="5686" y="19968"/>
                  </a:lnTo>
                  <a:lnTo>
                    <a:pt x="5989" y="19849"/>
                  </a:lnTo>
                  <a:lnTo>
                    <a:pt x="6299" y="19696"/>
                  </a:lnTo>
                  <a:lnTo>
                    <a:pt x="6583" y="19501"/>
                  </a:lnTo>
                  <a:lnTo>
                    <a:pt x="6856" y="19284"/>
                  </a:lnTo>
                  <a:lnTo>
                    <a:pt x="7109" y="19026"/>
                  </a:lnTo>
                  <a:lnTo>
                    <a:pt x="16959" y="8279"/>
                  </a:lnTo>
                  <a:lnTo>
                    <a:pt x="17127" y="8076"/>
                  </a:lnTo>
                  <a:lnTo>
                    <a:pt x="17269" y="7846"/>
                  </a:lnTo>
                  <a:lnTo>
                    <a:pt x="17380" y="7609"/>
                  </a:lnTo>
                  <a:lnTo>
                    <a:pt x="17467" y="7358"/>
                  </a:lnTo>
                  <a:lnTo>
                    <a:pt x="17516" y="7100"/>
                  </a:lnTo>
                  <a:lnTo>
                    <a:pt x="17553" y="6835"/>
                  </a:lnTo>
                  <a:lnTo>
                    <a:pt x="17553" y="6570"/>
                  </a:lnTo>
                  <a:lnTo>
                    <a:pt x="17516" y="6305"/>
                  </a:lnTo>
                  <a:lnTo>
                    <a:pt x="17467" y="6047"/>
                  </a:lnTo>
                  <a:lnTo>
                    <a:pt x="17380" y="5803"/>
                  </a:lnTo>
                  <a:lnTo>
                    <a:pt x="17269" y="5559"/>
                  </a:lnTo>
                  <a:lnTo>
                    <a:pt x="17127" y="5329"/>
                  </a:lnTo>
                  <a:lnTo>
                    <a:pt x="16959" y="5119"/>
                  </a:lnTo>
                  <a:lnTo>
                    <a:pt x="16768" y="4931"/>
                  </a:lnTo>
                  <a:lnTo>
                    <a:pt x="16564" y="4778"/>
                  </a:lnTo>
                  <a:lnTo>
                    <a:pt x="16347" y="4659"/>
                  </a:lnTo>
                  <a:lnTo>
                    <a:pt x="16118" y="4561"/>
                  </a:lnTo>
                  <a:lnTo>
                    <a:pt x="15883" y="4499"/>
                  </a:lnTo>
                  <a:lnTo>
                    <a:pt x="15642" y="4471"/>
                  </a:lnTo>
                  <a:lnTo>
                    <a:pt x="15406" y="4471"/>
                  </a:lnTo>
                  <a:lnTo>
                    <a:pt x="15171" y="4499"/>
                  </a:lnTo>
                  <a:lnTo>
                    <a:pt x="14942" y="4561"/>
                  </a:lnTo>
                  <a:lnTo>
                    <a:pt x="14707" y="4659"/>
                  </a:lnTo>
                  <a:lnTo>
                    <a:pt x="14497" y="4778"/>
                  </a:lnTo>
                  <a:lnTo>
                    <a:pt x="14287" y="4931"/>
                  </a:lnTo>
                  <a:lnTo>
                    <a:pt x="14095" y="5119"/>
                  </a:lnTo>
                  <a:lnTo>
                    <a:pt x="6695" y="13293"/>
                  </a:lnTo>
                  <a:lnTo>
                    <a:pt x="6571" y="13405"/>
                  </a:lnTo>
                  <a:lnTo>
                    <a:pt x="6435" y="13468"/>
                  </a:lnTo>
                  <a:lnTo>
                    <a:pt x="6293" y="13510"/>
                  </a:lnTo>
                  <a:lnTo>
                    <a:pt x="6138" y="13510"/>
                  </a:lnTo>
                  <a:lnTo>
                    <a:pt x="5996" y="13468"/>
                  </a:lnTo>
                  <a:lnTo>
                    <a:pt x="5859" y="13405"/>
                  </a:lnTo>
                  <a:lnTo>
                    <a:pt x="5736" y="13293"/>
                  </a:lnTo>
                  <a:lnTo>
                    <a:pt x="5637" y="13161"/>
                  </a:lnTo>
                  <a:lnTo>
                    <a:pt x="5569" y="13007"/>
                  </a:lnTo>
                  <a:lnTo>
                    <a:pt x="5544" y="12847"/>
                  </a:lnTo>
                  <a:lnTo>
                    <a:pt x="5544" y="12687"/>
                  </a:lnTo>
                  <a:lnTo>
                    <a:pt x="5569" y="12526"/>
                  </a:lnTo>
                  <a:lnTo>
                    <a:pt x="5637" y="12380"/>
                  </a:lnTo>
                  <a:lnTo>
                    <a:pt x="5736" y="12240"/>
                  </a:lnTo>
                  <a:lnTo>
                    <a:pt x="13136" y="4066"/>
                  </a:lnTo>
                  <a:lnTo>
                    <a:pt x="13396" y="3808"/>
                  </a:lnTo>
                  <a:lnTo>
                    <a:pt x="13668" y="3592"/>
                  </a:lnTo>
                  <a:lnTo>
                    <a:pt x="13952" y="3404"/>
                  </a:lnTo>
                  <a:lnTo>
                    <a:pt x="14256" y="3243"/>
                  </a:lnTo>
                  <a:lnTo>
                    <a:pt x="14565" y="3132"/>
                  </a:lnTo>
                  <a:lnTo>
                    <a:pt x="14881" y="3041"/>
                  </a:lnTo>
                  <a:lnTo>
                    <a:pt x="15202" y="2992"/>
                  </a:lnTo>
                  <a:lnTo>
                    <a:pt x="15524" y="2978"/>
                  </a:lnTo>
                  <a:lnTo>
                    <a:pt x="15852" y="2992"/>
                  </a:lnTo>
                  <a:lnTo>
                    <a:pt x="16168" y="3041"/>
                  </a:lnTo>
                  <a:lnTo>
                    <a:pt x="16489" y="3132"/>
                  </a:lnTo>
                  <a:lnTo>
                    <a:pt x="16792" y="3243"/>
                  </a:lnTo>
                  <a:lnTo>
                    <a:pt x="17096" y="3404"/>
                  </a:lnTo>
                  <a:lnTo>
                    <a:pt x="17386" y="3592"/>
                  </a:lnTo>
                  <a:lnTo>
                    <a:pt x="17659" y="3808"/>
                  </a:lnTo>
                  <a:lnTo>
                    <a:pt x="17912" y="4066"/>
                  </a:lnTo>
                  <a:lnTo>
                    <a:pt x="18141" y="4345"/>
                  </a:lnTo>
                  <a:lnTo>
                    <a:pt x="18345" y="4645"/>
                  </a:lnTo>
                  <a:lnTo>
                    <a:pt x="18519" y="4973"/>
                  </a:lnTo>
                  <a:lnTo>
                    <a:pt x="18655" y="5301"/>
                  </a:lnTo>
                  <a:lnTo>
                    <a:pt x="18760" y="5642"/>
                  </a:lnTo>
                  <a:lnTo>
                    <a:pt x="18840" y="5991"/>
                  </a:lnTo>
                  <a:lnTo>
                    <a:pt x="18890" y="6347"/>
                  </a:lnTo>
                  <a:lnTo>
                    <a:pt x="18902" y="6702"/>
                  </a:lnTo>
                  <a:lnTo>
                    <a:pt x="18890" y="7058"/>
                  </a:lnTo>
                  <a:lnTo>
                    <a:pt x="18840" y="7414"/>
                  </a:lnTo>
                  <a:lnTo>
                    <a:pt x="18760" y="7763"/>
                  </a:lnTo>
                  <a:lnTo>
                    <a:pt x="18655" y="8104"/>
                  </a:lnTo>
                  <a:lnTo>
                    <a:pt x="18519" y="8432"/>
                  </a:lnTo>
                  <a:lnTo>
                    <a:pt x="18345" y="8753"/>
                  </a:lnTo>
                  <a:lnTo>
                    <a:pt x="18141" y="9053"/>
                  </a:lnTo>
                  <a:lnTo>
                    <a:pt x="17912" y="9339"/>
                  </a:lnTo>
                  <a:lnTo>
                    <a:pt x="8062" y="20080"/>
                  </a:lnTo>
                  <a:lnTo>
                    <a:pt x="7765" y="20386"/>
                  </a:lnTo>
                  <a:lnTo>
                    <a:pt x="7443" y="20658"/>
                  </a:lnTo>
                  <a:lnTo>
                    <a:pt x="7115" y="20889"/>
                  </a:lnTo>
                  <a:lnTo>
                    <a:pt x="6769" y="21098"/>
                  </a:lnTo>
                  <a:lnTo>
                    <a:pt x="6410" y="21265"/>
                  </a:lnTo>
                  <a:lnTo>
                    <a:pt x="6045" y="21398"/>
                  </a:lnTo>
                  <a:lnTo>
                    <a:pt x="5674" y="21502"/>
                  </a:lnTo>
                  <a:lnTo>
                    <a:pt x="5290" y="21565"/>
                  </a:lnTo>
                  <a:lnTo>
                    <a:pt x="4913" y="21600"/>
                  </a:lnTo>
                  <a:lnTo>
                    <a:pt x="4535" y="21600"/>
                  </a:lnTo>
                  <a:lnTo>
                    <a:pt x="4152" y="21565"/>
                  </a:lnTo>
                  <a:lnTo>
                    <a:pt x="3768" y="21502"/>
                  </a:lnTo>
                  <a:lnTo>
                    <a:pt x="3397" y="21398"/>
                  </a:lnTo>
                  <a:lnTo>
                    <a:pt x="3032" y="21265"/>
                  </a:lnTo>
                  <a:lnTo>
                    <a:pt x="2679" y="21098"/>
                  </a:lnTo>
                  <a:lnTo>
                    <a:pt x="2333" y="20889"/>
                  </a:lnTo>
                  <a:lnTo>
                    <a:pt x="1999" y="20658"/>
                  </a:lnTo>
                  <a:lnTo>
                    <a:pt x="1683" y="20386"/>
                  </a:lnTo>
                  <a:lnTo>
                    <a:pt x="1386" y="20080"/>
                  </a:lnTo>
                  <a:lnTo>
                    <a:pt x="1101" y="19752"/>
                  </a:lnTo>
                  <a:lnTo>
                    <a:pt x="860" y="19403"/>
                  </a:lnTo>
                  <a:lnTo>
                    <a:pt x="643" y="19033"/>
                  </a:lnTo>
                  <a:lnTo>
                    <a:pt x="464" y="18650"/>
                  </a:lnTo>
                  <a:lnTo>
                    <a:pt x="316" y="18252"/>
                  </a:lnTo>
                  <a:lnTo>
                    <a:pt x="186" y="17855"/>
                  </a:lnTo>
                  <a:lnTo>
                    <a:pt x="93" y="17443"/>
                  </a:lnTo>
                  <a:lnTo>
                    <a:pt x="31" y="17025"/>
                  </a:lnTo>
                  <a:lnTo>
                    <a:pt x="0" y="16606"/>
                  </a:lnTo>
                  <a:lnTo>
                    <a:pt x="0" y="16188"/>
                  </a:lnTo>
                  <a:lnTo>
                    <a:pt x="31" y="15762"/>
                  </a:lnTo>
                  <a:lnTo>
                    <a:pt x="93" y="15344"/>
                  </a:lnTo>
                  <a:lnTo>
                    <a:pt x="186" y="14932"/>
                  </a:lnTo>
                  <a:lnTo>
                    <a:pt x="316" y="14528"/>
                  </a:lnTo>
                  <a:lnTo>
                    <a:pt x="464" y="14137"/>
                  </a:lnTo>
                  <a:lnTo>
                    <a:pt x="643" y="13754"/>
                  </a:lnTo>
                  <a:lnTo>
                    <a:pt x="860" y="13391"/>
                  </a:lnTo>
                  <a:lnTo>
                    <a:pt x="1101" y="13035"/>
                  </a:lnTo>
                  <a:lnTo>
                    <a:pt x="1386" y="12708"/>
                  </a:lnTo>
                  <a:lnTo>
                    <a:pt x="11230" y="1960"/>
                  </a:lnTo>
                  <a:lnTo>
                    <a:pt x="11583" y="1604"/>
                  </a:lnTo>
                  <a:lnTo>
                    <a:pt x="11948" y="1276"/>
                  </a:lnTo>
                  <a:lnTo>
                    <a:pt x="12325" y="997"/>
                  </a:lnTo>
                  <a:lnTo>
                    <a:pt x="12727" y="753"/>
                  </a:lnTo>
                  <a:lnTo>
                    <a:pt x="13136" y="530"/>
                  </a:lnTo>
                  <a:lnTo>
                    <a:pt x="13556" y="356"/>
                  </a:lnTo>
                  <a:lnTo>
                    <a:pt x="13990" y="216"/>
                  </a:lnTo>
                  <a:lnTo>
                    <a:pt x="14423" y="105"/>
                  </a:lnTo>
                  <a:lnTo>
                    <a:pt x="14862" y="35"/>
                  </a:lnTo>
                  <a:lnTo>
                    <a:pt x="1530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타원 8"/>
            <p:cNvSpPr/>
            <p:nvPr/>
          </p:nvSpPr>
          <p:spPr>
            <a:xfrm>
              <a:off x="0" y="0"/>
              <a:ext cx="833320" cy="83332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8" name="기기 변경 및 저장 데이터 삭제 케이스"/>
          <p:cNvSpPr txBox="1"/>
          <p:nvPr/>
        </p:nvSpPr>
        <p:spPr>
          <a:xfrm>
            <a:off x="190500" y="190499"/>
            <a:ext cx="2413000" cy="25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기기 변경 및 저장 데이터 삭제 케이스</a:t>
            </a:r>
          </a:p>
        </p:txBody>
      </p:sp>
      <p:pic>
        <p:nvPicPr>
          <p:cNvPr id="119" name="회원가입.jpg" descr="회원가입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2053232"/>
            <a:ext cx="1270000" cy="2751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1000048683.jpg" descr="1000048683.jp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960009" y="2053232"/>
            <a:ext cx="1270001" cy="2751668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화살표"/>
          <p:cNvSpPr/>
          <p:nvPr/>
        </p:nvSpPr>
        <p:spPr>
          <a:xfrm>
            <a:off x="3352763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22" name="pin.jpg" descr="pin.jp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7751956" y="2053232"/>
            <a:ext cx="1270001" cy="275166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본인 인증 완료 시…"/>
          <p:cNvSpPr txBox="1"/>
          <p:nvPr/>
        </p:nvSpPr>
        <p:spPr>
          <a:xfrm>
            <a:off x="3729518" y="2934970"/>
            <a:ext cx="3522930" cy="98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본인 인증 완료 시</a:t>
            </a:r>
          </a:p>
          <a:p>
            <a: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  <a:p>
            <a: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1) 새로운 기기고유번호 발급</a:t>
            </a:r>
          </a:p>
          <a:p>
            <a: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2) 새로운 기기고유번호와 회원번호를 기기 내부에 저장</a:t>
            </a:r>
          </a:p>
        </p:txBody>
      </p:sp>
      <p:sp>
        <p:nvSpPr>
          <p:cNvPr id="124" name="화살표"/>
          <p:cNvSpPr/>
          <p:nvPr/>
        </p:nvSpPr>
        <p:spPr>
          <a:xfrm>
            <a:off x="1583254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화살표"/>
          <p:cNvSpPr/>
          <p:nvPr/>
        </p:nvSpPr>
        <p:spPr>
          <a:xfrm>
            <a:off x="7375201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화살표"/>
          <p:cNvSpPr/>
          <p:nvPr/>
        </p:nvSpPr>
        <p:spPr>
          <a:xfrm>
            <a:off x="9144710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로그인"/>
          <p:cNvSpPr txBox="1"/>
          <p:nvPr/>
        </p:nvSpPr>
        <p:spPr>
          <a:xfrm>
            <a:off x="9521465" y="3303015"/>
            <a:ext cx="520193" cy="25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로그인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그룹 9"/>
          <p:cNvGrpSpPr/>
          <p:nvPr/>
        </p:nvGrpSpPr>
        <p:grpSpPr>
          <a:xfrm>
            <a:off x="9217956" y="2593387"/>
            <a:ext cx="833321" cy="833321"/>
            <a:chOff x="0" y="0"/>
            <a:chExt cx="833319" cy="833319"/>
          </a:xfrm>
        </p:grpSpPr>
        <p:sp>
          <p:nvSpPr>
            <p:cNvPr id="129" name="Freeform 6"/>
            <p:cNvSpPr/>
            <p:nvPr/>
          </p:nvSpPr>
          <p:spPr>
            <a:xfrm>
              <a:off x="208149" y="205636"/>
              <a:ext cx="450062" cy="39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07" y="0"/>
                  </a:moveTo>
                  <a:lnTo>
                    <a:pt x="15753" y="0"/>
                  </a:lnTo>
                  <a:lnTo>
                    <a:pt x="16198" y="35"/>
                  </a:lnTo>
                  <a:lnTo>
                    <a:pt x="16638" y="105"/>
                  </a:lnTo>
                  <a:lnTo>
                    <a:pt x="17065" y="216"/>
                  </a:lnTo>
                  <a:lnTo>
                    <a:pt x="17498" y="356"/>
                  </a:lnTo>
                  <a:lnTo>
                    <a:pt x="17919" y="530"/>
                  </a:lnTo>
                  <a:lnTo>
                    <a:pt x="18333" y="753"/>
                  </a:lnTo>
                  <a:lnTo>
                    <a:pt x="18723" y="997"/>
                  </a:lnTo>
                  <a:lnTo>
                    <a:pt x="19107" y="1276"/>
                  </a:lnTo>
                  <a:lnTo>
                    <a:pt x="19472" y="1604"/>
                  </a:lnTo>
                  <a:lnTo>
                    <a:pt x="19824" y="1960"/>
                  </a:lnTo>
                  <a:lnTo>
                    <a:pt x="20146" y="2343"/>
                  </a:lnTo>
                  <a:lnTo>
                    <a:pt x="20437" y="2748"/>
                  </a:lnTo>
                  <a:lnTo>
                    <a:pt x="20697" y="3173"/>
                  </a:lnTo>
                  <a:lnTo>
                    <a:pt x="20926" y="3613"/>
                  </a:lnTo>
                  <a:lnTo>
                    <a:pt x="21117" y="4059"/>
                  </a:lnTo>
                  <a:lnTo>
                    <a:pt x="21278" y="4533"/>
                  </a:lnTo>
                  <a:lnTo>
                    <a:pt x="21408" y="5001"/>
                  </a:lnTo>
                  <a:lnTo>
                    <a:pt x="21501" y="5482"/>
                  </a:lnTo>
                  <a:lnTo>
                    <a:pt x="21569" y="5970"/>
                  </a:lnTo>
                  <a:lnTo>
                    <a:pt x="21600" y="6458"/>
                  </a:lnTo>
                  <a:lnTo>
                    <a:pt x="21600" y="6947"/>
                  </a:lnTo>
                  <a:lnTo>
                    <a:pt x="21569" y="7435"/>
                  </a:lnTo>
                  <a:lnTo>
                    <a:pt x="21501" y="7923"/>
                  </a:lnTo>
                  <a:lnTo>
                    <a:pt x="21408" y="8404"/>
                  </a:lnTo>
                  <a:lnTo>
                    <a:pt x="21278" y="8879"/>
                  </a:lnTo>
                  <a:lnTo>
                    <a:pt x="21117" y="9339"/>
                  </a:lnTo>
                  <a:lnTo>
                    <a:pt x="20926" y="9792"/>
                  </a:lnTo>
                  <a:lnTo>
                    <a:pt x="20697" y="10232"/>
                  </a:lnTo>
                  <a:lnTo>
                    <a:pt x="20437" y="10657"/>
                  </a:lnTo>
                  <a:lnTo>
                    <a:pt x="20146" y="11062"/>
                  </a:lnTo>
                  <a:lnTo>
                    <a:pt x="19824" y="11445"/>
                  </a:lnTo>
                  <a:lnTo>
                    <a:pt x="12418" y="19619"/>
                  </a:lnTo>
                  <a:lnTo>
                    <a:pt x="12300" y="19724"/>
                  </a:lnTo>
                  <a:lnTo>
                    <a:pt x="12158" y="19794"/>
                  </a:lnTo>
                  <a:lnTo>
                    <a:pt x="12016" y="19835"/>
                  </a:lnTo>
                  <a:lnTo>
                    <a:pt x="11867" y="19835"/>
                  </a:lnTo>
                  <a:lnTo>
                    <a:pt x="11719" y="19794"/>
                  </a:lnTo>
                  <a:lnTo>
                    <a:pt x="11589" y="19724"/>
                  </a:lnTo>
                  <a:lnTo>
                    <a:pt x="11465" y="19619"/>
                  </a:lnTo>
                  <a:lnTo>
                    <a:pt x="11366" y="19480"/>
                  </a:lnTo>
                  <a:lnTo>
                    <a:pt x="11304" y="19333"/>
                  </a:lnTo>
                  <a:lnTo>
                    <a:pt x="11267" y="19173"/>
                  </a:lnTo>
                  <a:lnTo>
                    <a:pt x="11267" y="19012"/>
                  </a:lnTo>
                  <a:lnTo>
                    <a:pt x="11304" y="18852"/>
                  </a:lnTo>
                  <a:lnTo>
                    <a:pt x="11366" y="18699"/>
                  </a:lnTo>
                  <a:lnTo>
                    <a:pt x="11465" y="18566"/>
                  </a:lnTo>
                  <a:lnTo>
                    <a:pt x="18779" y="10497"/>
                  </a:lnTo>
                  <a:lnTo>
                    <a:pt x="19051" y="10169"/>
                  </a:lnTo>
                  <a:lnTo>
                    <a:pt x="19292" y="9813"/>
                  </a:lnTo>
                  <a:lnTo>
                    <a:pt x="19509" y="9450"/>
                  </a:lnTo>
                  <a:lnTo>
                    <a:pt x="19694" y="9067"/>
                  </a:lnTo>
                  <a:lnTo>
                    <a:pt x="19849" y="8669"/>
                  </a:lnTo>
                  <a:lnTo>
                    <a:pt x="19973" y="8265"/>
                  </a:lnTo>
                  <a:lnTo>
                    <a:pt x="20059" y="7853"/>
                  </a:lnTo>
                  <a:lnTo>
                    <a:pt x="20127" y="7435"/>
                  </a:lnTo>
                  <a:lnTo>
                    <a:pt x="20152" y="7016"/>
                  </a:lnTo>
                  <a:lnTo>
                    <a:pt x="20152" y="6598"/>
                  </a:lnTo>
                  <a:lnTo>
                    <a:pt x="20127" y="6172"/>
                  </a:lnTo>
                  <a:lnTo>
                    <a:pt x="20059" y="5761"/>
                  </a:lnTo>
                  <a:lnTo>
                    <a:pt x="19973" y="5342"/>
                  </a:lnTo>
                  <a:lnTo>
                    <a:pt x="19849" y="4945"/>
                  </a:lnTo>
                  <a:lnTo>
                    <a:pt x="19694" y="4554"/>
                  </a:lnTo>
                  <a:lnTo>
                    <a:pt x="19509" y="4171"/>
                  </a:lnTo>
                  <a:lnTo>
                    <a:pt x="19292" y="3801"/>
                  </a:lnTo>
                  <a:lnTo>
                    <a:pt x="19051" y="3452"/>
                  </a:lnTo>
                  <a:lnTo>
                    <a:pt x="18779" y="3125"/>
                  </a:lnTo>
                  <a:lnTo>
                    <a:pt x="18469" y="2811"/>
                  </a:lnTo>
                  <a:lnTo>
                    <a:pt x="18160" y="2539"/>
                  </a:lnTo>
                  <a:lnTo>
                    <a:pt x="17826" y="2309"/>
                  </a:lnTo>
                  <a:lnTo>
                    <a:pt x="17479" y="2099"/>
                  </a:lnTo>
                  <a:lnTo>
                    <a:pt x="17120" y="1932"/>
                  </a:lnTo>
                  <a:lnTo>
                    <a:pt x="16755" y="1799"/>
                  </a:lnTo>
                  <a:lnTo>
                    <a:pt x="16384" y="1695"/>
                  </a:lnTo>
                  <a:lnTo>
                    <a:pt x="16000" y="1632"/>
                  </a:lnTo>
                  <a:lnTo>
                    <a:pt x="15623" y="1597"/>
                  </a:lnTo>
                  <a:lnTo>
                    <a:pt x="15246" y="1597"/>
                  </a:lnTo>
                  <a:lnTo>
                    <a:pt x="14862" y="1632"/>
                  </a:lnTo>
                  <a:lnTo>
                    <a:pt x="14478" y="1695"/>
                  </a:lnTo>
                  <a:lnTo>
                    <a:pt x="14107" y="1799"/>
                  </a:lnTo>
                  <a:lnTo>
                    <a:pt x="13742" y="1932"/>
                  </a:lnTo>
                  <a:lnTo>
                    <a:pt x="13389" y="2099"/>
                  </a:lnTo>
                  <a:lnTo>
                    <a:pt x="13043" y="2309"/>
                  </a:lnTo>
                  <a:lnTo>
                    <a:pt x="12715" y="2539"/>
                  </a:lnTo>
                  <a:lnTo>
                    <a:pt x="12393" y="2811"/>
                  </a:lnTo>
                  <a:lnTo>
                    <a:pt x="12096" y="3125"/>
                  </a:lnTo>
                  <a:lnTo>
                    <a:pt x="2339" y="13754"/>
                  </a:lnTo>
                  <a:lnTo>
                    <a:pt x="2110" y="14040"/>
                  </a:lnTo>
                  <a:lnTo>
                    <a:pt x="1900" y="14347"/>
                  </a:lnTo>
                  <a:lnTo>
                    <a:pt x="1732" y="14660"/>
                  </a:lnTo>
                  <a:lnTo>
                    <a:pt x="1596" y="14988"/>
                  </a:lnTo>
                  <a:lnTo>
                    <a:pt x="1491" y="15337"/>
                  </a:lnTo>
                  <a:lnTo>
                    <a:pt x="1411" y="15679"/>
                  </a:lnTo>
                  <a:lnTo>
                    <a:pt x="1361" y="16034"/>
                  </a:lnTo>
                  <a:lnTo>
                    <a:pt x="1349" y="16390"/>
                  </a:lnTo>
                  <a:lnTo>
                    <a:pt x="1361" y="16753"/>
                  </a:lnTo>
                  <a:lnTo>
                    <a:pt x="1411" y="17101"/>
                  </a:lnTo>
                  <a:lnTo>
                    <a:pt x="1491" y="17457"/>
                  </a:lnTo>
                  <a:lnTo>
                    <a:pt x="1596" y="17792"/>
                  </a:lnTo>
                  <a:lnTo>
                    <a:pt x="1732" y="18127"/>
                  </a:lnTo>
                  <a:lnTo>
                    <a:pt x="1900" y="18441"/>
                  </a:lnTo>
                  <a:lnTo>
                    <a:pt x="2110" y="18740"/>
                  </a:lnTo>
                  <a:lnTo>
                    <a:pt x="2339" y="19026"/>
                  </a:lnTo>
                  <a:lnTo>
                    <a:pt x="2592" y="19284"/>
                  </a:lnTo>
                  <a:lnTo>
                    <a:pt x="2865" y="19501"/>
                  </a:lnTo>
                  <a:lnTo>
                    <a:pt x="3149" y="19696"/>
                  </a:lnTo>
                  <a:lnTo>
                    <a:pt x="3453" y="19849"/>
                  </a:lnTo>
                  <a:lnTo>
                    <a:pt x="3762" y="19968"/>
                  </a:lnTo>
                  <a:lnTo>
                    <a:pt x="4084" y="20045"/>
                  </a:lnTo>
                  <a:lnTo>
                    <a:pt x="4399" y="20100"/>
                  </a:lnTo>
                  <a:lnTo>
                    <a:pt x="4721" y="20121"/>
                  </a:lnTo>
                  <a:lnTo>
                    <a:pt x="5049" y="20100"/>
                  </a:lnTo>
                  <a:lnTo>
                    <a:pt x="5364" y="20045"/>
                  </a:lnTo>
                  <a:lnTo>
                    <a:pt x="5686" y="19968"/>
                  </a:lnTo>
                  <a:lnTo>
                    <a:pt x="5989" y="19849"/>
                  </a:lnTo>
                  <a:lnTo>
                    <a:pt x="6299" y="19696"/>
                  </a:lnTo>
                  <a:lnTo>
                    <a:pt x="6583" y="19501"/>
                  </a:lnTo>
                  <a:lnTo>
                    <a:pt x="6856" y="19284"/>
                  </a:lnTo>
                  <a:lnTo>
                    <a:pt x="7109" y="19026"/>
                  </a:lnTo>
                  <a:lnTo>
                    <a:pt x="16959" y="8279"/>
                  </a:lnTo>
                  <a:lnTo>
                    <a:pt x="17127" y="8076"/>
                  </a:lnTo>
                  <a:lnTo>
                    <a:pt x="17269" y="7846"/>
                  </a:lnTo>
                  <a:lnTo>
                    <a:pt x="17380" y="7609"/>
                  </a:lnTo>
                  <a:lnTo>
                    <a:pt x="17467" y="7358"/>
                  </a:lnTo>
                  <a:lnTo>
                    <a:pt x="17516" y="7100"/>
                  </a:lnTo>
                  <a:lnTo>
                    <a:pt x="17553" y="6835"/>
                  </a:lnTo>
                  <a:lnTo>
                    <a:pt x="17553" y="6570"/>
                  </a:lnTo>
                  <a:lnTo>
                    <a:pt x="17516" y="6305"/>
                  </a:lnTo>
                  <a:lnTo>
                    <a:pt x="17467" y="6047"/>
                  </a:lnTo>
                  <a:lnTo>
                    <a:pt x="17380" y="5803"/>
                  </a:lnTo>
                  <a:lnTo>
                    <a:pt x="17269" y="5559"/>
                  </a:lnTo>
                  <a:lnTo>
                    <a:pt x="17127" y="5329"/>
                  </a:lnTo>
                  <a:lnTo>
                    <a:pt x="16959" y="5119"/>
                  </a:lnTo>
                  <a:lnTo>
                    <a:pt x="16768" y="4931"/>
                  </a:lnTo>
                  <a:lnTo>
                    <a:pt x="16564" y="4778"/>
                  </a:lnTo>
                  <a:lnTo>
                    <a:pt x="16347" y="4659"/>
                  </a:lnTo>
                  <a:lnTo>
                    <a:pt x="16118" y="4561"/>
                  </a:lnTo>
                  <a:lnTo>
                    <a:pt x="15883" y="4499"/>
                  </a:lnTo>
                  <a:lnTo>
                    <a:pt x="15642" y="4471"/>
                  </a:lnTo>
                  <a:lnTo>
                    <a:pt x="15406" y="4471"/>
                  </a:lnTo>
                  <a:lnTo>
                    <a:pt x="15171" y="4499"/>
                  </a:lnTo>
                  <a:lnTo>
                    <a:pt x="14942" y="4561"/>
                  </a:lnTo>
                  <a:lnTo>
                    <a:pt x="14707" y="4659"/>
                  </a:lnTo>
                  <a:lnTo>
                    <a:pt x="14497" y="4778"/>
                  </a:lnTo>
                  <a:lnTo>
                    <a:pt x="14287" y="4931"/>
                  </a:lnTo>
                  <a:lnTo>
                    <a:pt x="14095" y="5119"/>
                  </a:lnTo>
                  <a:lnTo>
                    <a:pt x="6695" y="13293"/>
                  </a:lnTo>
                  <a:lnTo>
                    <a:pt x="6571" y="13405"/>
                  </a:lnTo>
                  <a:lnTo>
                    <a:pt x="6435" y="13468"/>
                  </a:lnTo>
                  <a:lnTo>
                    <a:pt x="6293" y="13510"/>
                  </a:lnTo>
                  <a:lnTo>
                    <a:pt x="6138" y="13510"/>
                  </a:lnTo>
                  <a:lnTo>
                    <a:pt x="5996" y="13468"/>
                  </a:lnTo>
                  <a:lnTo>
                    <a:pt x="5859" y="13405"/>
                  </a:lnTo>
                  <a:lnTo>
                    <a:pt x="5736" y="13293"/>
                  </a:lnTo>
                  <a:lnTo>
                    <a:pt x="5637" y="13161"/>
                  </a:lnTo>
                  <a:lnTo>
                    <a:pt x="5569" y="13007"/>
                  </a:lnTo>
                  <a:lnTo>
                    <a:pt x="5544" y="12847"/>
                  </a:lnTo>
                  <a:lnTo>
                    <a:pt x="5544" y="12687"/>
                  </a:lnTo>
                  <a:lnTo>
                    <a:pt x="5569" y="12526"/>
                  </a:lnTo>
                  <a:lnTo>
                    <a:pt x="5637" y="12380"/>
                  </a:lnTo>
                  <a:lnTo>
                    <a:pt x="5736" y="12240"/>
                  </a:lnTo>
                  <a:lnTo>
                    <a:pt x="13136" y="4066"/>
                  </a:lnTo>
                  <a:lnTo>
                    <a:pt x="13396" y="3808"/>
                  </a:lnTo>
                  <a:lnTo>
                    <a:pt x="13668" y="3592"/>
                  </a:lnTo>
                  <a:lnTo>
                    <a:pt x="13952" y="3404"/>
                  </a:lnTo>
                  <a:lnTo>
                    <a:pt x="14256" y="3243"/>
                  </a:lnTo>
                  <a:lnTo>
                    <a:pt x="14565" y="3132"/>
                  </a:lnTo>
                  <a:lnTo>
                    <a:pt x="14881" y="3041"/>
                  </a:lnTo>
                  <a:lnTo>
                    <a:pt x="15202" y="2992"/>
                  </a:lnTo>
                  <a:lnTo>
                    <a:pt x="15524" y="2978"/>
                  </a:lnTo>
                  <a:lnTo>
                    <a:pt x="15852" y="2992"/>
                  </a:lnTo>
                  <a:lnTo>
                    <a:pt x="16168" y="3041"/>
                  </a:lnTo>
                  <a:lnTo>
                    <a:pt x="16489" y="3132"/>
                  </a:lnTo>
                  <a:lnTo>
                    <a:pt x="16792" y="3243"/>
                  </a:lnTo>
                  <a:lnTo>
                    <a:pt x="17096" y="3404"/>
                  </a:lnTo>
                  <a:lnTo>
                    <a:pt x="17386" y="3592"/>
                  </a:lnTo>
                  <a:lnTo>
                    <a:pt x="17659" y="3808"/>
                  </a:lnTo>
                  <a:lnTo>
                    <a:pt x="17912" y="4066"/>
                  </a:lnTo>
                  <a:lnTo>
                    <a:pt x="18141" y="4345"/>
                  </a:lnTo>
                  <a:lnTo>
                    <a:pt x="18345" y="4645"/>
                  </a:lnTo>
                  <a:lnTo>
                    <a:pt x="18519" y="4973"/>
                  </a:lnTo>
                  <a:lnTo>
                    <a:pt x="18655" y="5301"/>
                  </a:lnTo>
                  <a:lnTo>
                    <a:pt x="18760" y="5642"/>
                  </a:lnTo>
                  <a:lnTo>
                    <a:pt x="18840" y="5991"/>
                  </a:lnTo>
                  <a:lnTo>
                    <a:pt x="18890" y="6347"/>
                  </a:lnTo>
                  <a:lnTo>
                    <a:pt x="18902" y="6702"/>
                  </a:lnTo>
                  <a:lnTo>
                    <a:pt x="18890" y="7058"/>
                  </a:lnTo>
                  <a:lnTo>
                    <a:pt x="18840" y="7414"/>
                  </a:lnTo>
                  <a:lnTo>
                    <a:pt x="18760" y="7763"/>
                  </a:lnTo>
                  <a:lnTo>
                    <a:pt x="18655" y="8104"/>
                  </a:lnTo>
                  <a:lnTo>
                    <a:pt x="18519" y="8432"/>
                  </a:lnTo>
                  <a:lnTo>
                    <a:pt x="18345" y="8753"/>
                  </a:lnTo>
                  <a:lnTo>
                    <a:pt x="18141" y="9053"/>
                  </a:lnTo>
                  <a:lnTo>
                    <a:pt x="17912" y="9339"/>
                  </a:lnTo>
                  <a:lnTo>
                    <a:pt x="8062" y="20080"/>
                  </a:lnTo>
                  <a:lnTo>
                    <a:pt x="7765" y="20386"/>
                  </a:lnTo>
                  <a:lnTo>
                    <a:pt x="7443" y="20658"/>
                  </a:lnTo>
                  <a:lnTo>
                    <a:pt x="7115" y="20889"/>
                  </a:lnTo>
                  <a:lnTo>
                    <a:pt x="6769" y="21098"/>
                  </a:lnTo>
                  <a:lnTo>
                    <a:pt x="6410" y="21265"/>
                  </a:lnTo>
                  <a:lnTo>
                    <a:pt x="6045" y="21398"/>
                  </a:lnTo>
                  <a:lnTo>
                    <a:pt x="5674" y="21502"/>
                  </a:lnTo>
                  <a:lnTo>
                    <a:pt x="5290" y="21565"/>
                  </a:lnTo>
                  <a:lnTo>
                    <a:pt x="4913" y="21600"/>
                  </a:lnTo>
                  <a:lnTo>
                    <a:pt x="4535" y="21600"/>
                  </a:lnTo>
                  <a:lnTo>
                    <a:pt x="4152" y="21565"/>
                  </a:lnTo>
                  <a:lnTo>
                    <a:pt x="3768" y="21502"/>
                  </a:lnTo>
                  <a:lnTo>
                    <a:pt x="3397" y="21398"/>
                  </a:lnTo>
                  <a:lnTo>
                    <a:pt x="3032" y="21265"/>
                  </a:lnTo>
                  <a:lnTo>
                    <a:pt x="2679" y="21098"/>
                  </a:lnTo>
                  <a:lnTo>
                    <a:pt x="2333" y="20889"/>
                  </a:lnTo>
                  <a:lnTo>
                    <a:pt x="1999" y="20658"/>
                  </a:lnTo>
                  <a:lnTo>
                    <a:pt x="1683" y="20386"/>
                  </a:lnTo>
                  <a:lnTo>
                    <a:pt x="1386" y="20080"/>
                  </a:lnTo>
                  <a:lnTo>
                    <a:pt x="1101" y="19752"/>
                  </a:lnTo>
                  <a:lnTo>
                    <a:pt x="860" y="19403"/>
                  </a:lnTo>
                  <a:lnTo>
                    <a:pt x="643" y="19033"/>
                  </a:lnTo>
                  <a:lnTo>
                    <a:pt x="464" y="18650"/>
                  </a:lnTo>
                  <a:lnTo>
                    <a:pt x="316" y="18252"/>
                  </a:lnTo>
                  <a:lnTo>
                    <a:pt x="186" y="17855"/>
                  </a:lnTo>
                  <a:lnTo>
                    <a:pt x="93" y="17443"/>
                  </a:lnTo>
                  <a:lnTo>
                    <a:pt x="31" y="17025"/>
                  </a:lnTo>
                  <a:lnTo>
                    <a:pt x="0" y="16606"/>
                  </a:lnTo>
                  <a:lnTo>
                    <a:pt x="0" y="16188"/>
                  </a:lnTo>
                  <a:lnTo>
                    <a:pt x="31" y="15762"/>
                  </a:lnTo>
                  <a:lnTo>
                    <a:pt x="93" y="15344"/>
                  </a:lnTo>
                  <a:lnTo>
                    <a:pt x="186" y="14932"/>
                  </a:lnTo>
                  <a:lnTo>
                    <a:pt x="316" y="14528"/>
                  </a:lnTo>
                  <a:lnTo>
                    <a:pt x="464" y="14137"/>
                  </a:lnTo>
                  <a:lnTo>
                    <a:pt x="643" y="13754"/>
                  </a:lnTo>
                  <a:lnTo>
                    <a:pt x="860" y="13391"/>
                  </a:lnTo>
                  <a:lnTo>
                    <a:pt x="1101" y="13035"/>
                  </a:lnTo>
                  <a:lnTo>
                    <a:pt x="1386" y="12708"/>
                  </a:lnTo>
                  <a:lnTo>
                    <a:pt x="11230" y="1960"/>
                  </a:lnTo>
                  <a:lnTo>
                    <a:pt x="11583" y="1604"/>
                  </a:lnTo>
                  <a:lnTo>
                    <a:pt x="11948" y="1276"/>
                  </a:lnTo>
                  <a:lnTo>
                    <a:pt x="12325" y="997"/>
                  </a:lnTo>
                  <a:lnTo>
                    <a:pt x="12727" y="753"/>
                  </a:lnTo>
                  <a:lnTo>
                    <a:pt x="13136" y="530"/>
                  </a:lnTo>
                  <a:lnTo>
                    <a:pt x="13556" y="356"/>
                  </a:lnTo>
                  <a:lnTo>
                    <a:pt x="13990" y="216"/>
                  </a:lnTo>
                  <a:lnTo>
                    <a:pt x="14423" y="105"/>
                  </a:lnTo>
                  <a:lnTo>
                    <a:pt x="14862" y="35"/>
                  </a:lnTo>
                  <a:lnTo>
                    <a:pt x="15307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타원 8"/>
            <p:cNvSpPr/>
            <p:nvPr/>
          </p:nvSpPr>
          <p:spPr>
            <a:xfrm>
              <a:off x="0" y="0"/>
              <a:ext cx="833320" cy="833320"/>
            </a:xfrm>
            <a:prstGeom prst="ellips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2" name="번호 변경 케이스"/>
          <p:cNvSpPr txBox="1"/>
          <p:nvPr/>
        </p:nvSpPr>
        <p:spPr>
          <a:xfrm>
            <a:off x="190500" y="190499"/>
            <a:ext cx="1151128" cy="25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번호 변경 케이스</a:t>
            </a:r>
          </a:p>
        </p:txBody>
      </p:sp>
      <p:pic>
        <p:nvPicPr>
          <p:cNvPr id="133" name="pin.jpg" descr="pin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90500" y="2053232"/>
            <a:ext cx="1270000" cy="2751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내 정보.jpg" descr="내 정보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0009" y="2053232"/>
            <a:ext cx="1270001" cy="2751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화살표"/>
          <p:cNvSpPr/>
          <p:nvPr/>
        </p:nvSpPr>
        <p:spPr>
          <a:xfrm>
            <a:off x="3352763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36" name="기본 정보.jpg" descr="기본 정보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9518" y="2053232"/>
            <a:ext cx="1270001" cy="2751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화살표"/>
          <p:cNvSpPr/>
          <p:nvPr/>
        </p:nvSpPr>
        <p:spPr>
          <a:xfrm>
            <a:off x="5122272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38" name="본인 인증.jpg" descr="본인 인증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99027" y="2053232"/>
            <a:ext cx="1270001" cy="275166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화살표"/>
          <p:cNvSpPr/>
          <p:nvPr/>
        </p:nvSpPr>
        <p:spPr>
          <a:xfrm>
            <a:off x="6891781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" name="본인 인증 완료 후…"/>
          <p:cNvSpPr txBox="1"/>
          <p:nvPr/>
        </p:nvSpPr>
        <p:spPr>
          <a:xfrm>
            <a:off x="7268536" y="3180333"/>
            <a:ext cx="1800810" cy="49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본인 인증 완료 후</a:t>
            </a:r>
          </a:p>
          <a:p>
            <a:pPr algn="ctr"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DB에 휴대폰 번호 업데이트</a:t>
            </a:r>
          </a:p>
        </p:txBody>
      </p:sp>
      <p:sp>
        <p:nvSpPr>
          <p:cNvPr id="141" name="화살표"/>
          <p:cNvSpPr/>
          <p:nvPr/>
        </p:nvSpPr>
        <p:spPr>
          <a:xfrm>
            <a:off x="1583254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2" name="화살표"/>
          <p:cNvSpPr/>
          <p:nvPr/>
        </p:nvSpPr>
        <p:spPr>
          <a:xfrm>
            <a:off x="9192100" y="3302000"/>
            <a:ext cx="254001" cy="254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3" name="기본 정보 화면에서…"/>
          <p:cNvSpPr txBox="1"/>
          <p:nvPr/>
        </p:nvSpPr>
        <p:spPr>
          <a:xfrm>
            <a:off x="9568854" y="3180333"/>
            <a:ext cx="1466597" cy="49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기본 정보 화면에서</a:t>
            </a:r>
          </a:p>
          <a:p>
            <a:pPr algn="ctr"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휴대폰 번호 자동 변경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정리"/>
          <p:cNvSpPr txBox="1"/>
          <p:nvPr/>
        </p:nvSpPr>
        <p:spPr>
          <a:xfrm>
            <a:off x="190500" y="190499"/>
            <a:ext cx="381508" cy="25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정리</a:t>
            </a:r>
          </a:p>
        </p:txBody>
      </p:sp>
      <p:sp>
        <p:nvSpPr>
          <p:cNvPr id="146" name="화살표"/>
          <p:cNvSpPr/>
          <p:nvPr/>
        </p:nvSpPr>
        <p:spPr>
          <a:xfrm>
            <a:off x="4966236" y="1795437"/>
            <a:ext cx="254001" cy="254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49" name="그룹화"/>
          <p:cNvGrpSpPr/>
          <p:nvPr/>
        </p:nvGrpSpPr>
        <p:grpSpPr>
          <a:xfrm>
            <a:off x="152654" y="3115239"/>
            <a:ext cx="558292" cy="677560"/>
            <a:chOff x="0" y="0"/>
            <a:chExt cx="558291" cy="677558"/>
          </a:xfrm>
        </p:grpSpPr>
        <p:sp>
          <p:nvSpPr>
            <p:cNvPr id="147" name="사각형"/>
            <p:cNvSpPr/>
            <p:nvPr/>
          </p:nvSpPr>
          <p:spPr>
            <a:xfrm>
              <a:off x="88645" y="0"/>
              <a:ext cx="381001" cy="381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앱 구동"/>
            <p:cNvSpPr txBox="1"/>
            <p:nvPr/>
          </p:nvSpPr>
          <p:spPr>
            <a:xfrm>
              <a:off x="0" y="425590"/>
              <a:ext cx="558292" cy="251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200"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앱 구동</a:t>
              </a:r>
            </a:p>
          </p:txBody>
        </p:sp>
      </p:grpSp>
      <p:grpSp>
        <p:nvGrpSpPr>
          <p:cNvPr id="154" name="그룹화"/>
          <p:cNvGrpSpPr/>
          <p:nvPr/>
        </p:nvGrpSpPr>
        <p:grpSpPr>
          <a:xfrm>
            <a:off x="874806" y="1819702"/>
            <a:ext cx="3889725" cy="3281860"/>
            <a:chOff x="0" y="0"/>
            <a:chExt cx="3889724" cy="3281859"/>
          </a:xfrm>
        </p:grpSpPr>
        <p:sp>
          <p:nvSpPr>
            <p:cNvPr id="150" name="선"/>
            <p:cNvSpPr/>
            <p:nvPr/>
          </p:nvSpPr>
          <p:spPr>
            <a:xfrm flipV="1">
              <a:off x="-1" y="250398"/>
              <a:ext cx="711201" cy="1256527"/>
            </a:xfrm>
            <a:prstGeom prst="line">
              <a:avLst/>
            </a:prstGeom>
            <a:noFill/>
            <a:ln w="25400" cap="flat">
              <a:solidFill>
                <a:srgbClr val="27AE6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기기 내부에 회원번호 / 기기고유번호가 있는 경우"/>
            <p:cNvSpPr txBox="1"/>
            <p:nvPr/>
          </p:nvSpPr>
          <p:spPr>
            <a:xfrm>
              <a:off x="724021" y="0"/>
              <a:ext cx="3165704" cy="251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200"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r>
                <a:t>기기 내부에 회원번호 / 기기고유번호가 </a:t>
              </a:r>
              <a:r>
                <a:rPr>
                  <a:solidFill>
                    <a:srgbClr val="27AE60"/>
                  </a:solidFill>
                </a:rPr>
                <a:t>있는</a:t>
              </a:r>
              <a:r>
                <a:t> 경우</a:t>
              </a:r>
            </a:p>
          </p:txBody>
        </p:sp>
        <p:sp>
          <p:nvSpPr>
            <p:cNvPr id="152" name="선"/>
            <p:cNvSpPr/>
            <p:nvPr/>
          </p:nvSpPr>
          <p:spPr>
            <a:xfrm>
              <a:off x="0" y="1709555"/>
              <a:ext cx="711200" cy="1258643"/>
            </a:xfrm>
            <a:prstGeom prst="line">
              <a:avLst/>
            </a:prstGeom>
            <a:noFill/>
            <a:ln w="25400" cap="flat">
              <a:solidFill>
                <a:srgbClr val="C0392B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기기 내부에 회원번호 / 기기고유번호가 없는 경우"/>
            <p:cNvSpPr txBox="1"/>
            <p:nvPr/>
          </p:nvSpPr>
          <p:spPr>
            <a:xfrm>
              <a:off x="724021" y="3029891"/>
              <a:ext cx="3165704" cy="251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200"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r>
                <a:t>기기 내부에 회원번호 / 기기고유번호가 </a:t>
              </a:r>
              <a:r>
                <a:rPr>
                  <a:solidFill>
                    <a:srgbClr val="C0392B"/>
                  </a:solidFill>
                </a:rPr>
                <a:t>없는</a:t>
              </a:r>
              <a:r>
                <a:t> 경우</a:t>
              </a:r>
            </a:p>
          </p:txBody>
        </p:sp>
      </p:grpSp>
      <p:pic>
        <p:nvPicPr>
          <p:cNvPr id="155" name="pin.jpg" descr="pin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1942" y="546669"/>
            <a:ext cx="1270001" cy="275166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화살표"/>
          <p:cNvSpPr/>
          <p:nvPr/>
        </p:nvSpPr>
        <p:spPr>
          <a:xfrm>
            <a:off x="6893648" y="1795437"/>
            <a:ext cx="254001" cy="254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7" name="로그인"/>
          <p:cNvSpPr txBox="1"/>
          <p:nvPr/>
        </p:nvSpPr>
        <p:spPr>
          <a:xfrm>
            <a:off x="7270403" y="1796452"/>
            <a:ext cx="520193" cy="25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로그인</a:t>
            </a:r>
          </a:p>
        </p:txBody>
      </p:sp>
      <p:sp>
        <p:nvSpPr>
          <p:cNvPr id="158" name="화살표"/>
          <p:cNvSpPr/>
          <p:nvPr/>
        </p:nvSpPr>
        <p:spPr>
          <a:xfrm>
            <a:off x="4966236" y="4833265"/>
            <a:ext cx="254001" cy="254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59" name="회원가입.jpg" descr="회원가입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1942" y="3584498"/>
            <a:ext cx="1270001" cy="27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화살표"/>
          <p:cNvSpPr/>
          <p:nvPr/>
        </p:nvSpPr>
        <p:spPr>
          <a:xfrm>
            <a:off x="6893648" y="4833265"/>
            <a:ext cx="254001" cy="254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1" name="프로세스 진행"/>
          <p:cNvSpPr txBox="1"/>
          <p:nvPr/>
        </p:nvSpPr>
        <p:spPr>
          <a:xfrm>
            <a:off x="7349354" y="4834281"/>
            <a:ext cx="974345" cy="25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2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프로세스 진행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