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나눔스퀘어OTF Regular"/>
      </a:defRPr>
    </a:lvl1pPr>
    <a:lvl2pPr indent="228600" latinLnBrk="0">
      <a:defRPr sz="1200">
        <a:latin typeface="+mj-lt"/>
        <a:ea typeface="+mj-ea"/>
        <a:cs typeface="+mj-cs"/>
        <a:sym typeface="나눔스퀘어OTF Regular"/>
      </a:defRPr>
    </a:lvl2pPr>
    <a:lvl3pPr indent="457200" latinLnBrk="0">
      <a:defRPr sz="1200">
        <a:latin typeface="+mj-lt"/>
        <a:ea typeface="+mj-ea"/>
        <a:cs typeface="+mj-cs"/>
        <a:sym typeface="나눔스퀘어OTF Regular"/>
      </a:defRPr>
    </a:lvl3pPr>
    <a:lvl4pPr indent="685800" latinLnBrk="0">
      <a:defRPr sz="1200">
        <a:latin typeface="+mj-lt"/>
        <a:ea typeface="+mj-ea"/>
        <a:cs typeface="+mj-cs"/>
        <a:sym typeface="나눔스퀘어OTF Regular"/>
      </a:defRPr>
    </a:lvl4pPr>
    <a:lvl5pPr indent="914400" latinLnBrk="0">
      <a:defRPr sz="1200">
        <a:latin typeface="+mj-lt"/>
        <a:ea typeface="+mj-ea"/>
        <a:cs typeface="+mj-cs"/>
        <a:sym typeface="나눔스퀘어OTF Regular"/>
      </a:defRPr>
    </a:lvl5pPr>
    <a:lvl6pPr indent="1143000" latinLnBrk="0">
      <a:defRPr sz="1200">
        <a:latin typeface="+mj-lt"/>
        <a:ea typeface="+mj-ea"/>
        <a:cs typeface="+mj-cs"/>
        <a:sym typeface="나눔스퀘어OTF Regular"/>
      </a:defRPr>
    </a:lvl6pPr>
    <a:lvl7pPr indent="1371600" latinLnBrk="0">
      <a:defRPr sz="1200">
        <a:latin typeface="+mj-lt"/>
        <a:ea typeface="+mj-ea"/>
        <a:cs typeface="+mj-cs"/>
        <a:sym typeface="나눔스퀘어OTF Regular"/>
      </a:defRPr>
    </a:lvl7pPr>
    <a:lvl8pPr indent="1600200" latinLnBrk="0">
      <a:defRPr sz="1200">
        <a:latin typeface="+mj-lt"/>
        <a:ea typeface="+mj-ea"/>
        <a:cs typeface="+mj-cs"/>
        <a:sym typeface="나눔스퀘어OTF Regular"/>
      </a:defRPr>
    </a:lvl8pPr>
    <a:lvl9pPr indent="1828800" latinLnBrk="0">
      <a:defRPr sz="1200">
        <a:latin typeface="+mj-lt"/>
        <a:ea typeface="+mj-ea"/>
        <a:cs typeface="+mj-cs"/>
        <a:sym typeface="나눔스퀘어OTF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  <a:lvl2pPr marL="0" indent="4572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2pPr>
            <a:lvl3pPr marL="0" indent="9144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3pPr>
            <a:lvl4pPr marL="0" indent="13716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4pPr>
            <a:lvl5pPr marL="0" indent="18288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66780" y="6412928"/>
            <a:ext cx="287021" cy="2519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ypiatech.zendesk.com/auth/v2/login/signin" TargetMode="External"/><Relationship Id="rId3" Type="http://schemas.openxmlformats.org/officeDocument/2006/relationships/hyperlink" Target="mailto:yjkim84@etechsystem.co.kr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화살표: 위쪽 30"/>
          <p:cNvSpPr/>
          <p:nvPr/>
        </p:nvSpPr>
        <p:spPr>
          <a:xfrm>
            <a:off x="6296438" y="49034"/>
            <a:ext cx="1940332" cy="1925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8641" y="10800"/>
                </a:lnTo>
                <a:lnTo>
                  <a:pt x="18641" y="21600"/>
                </a:lnTo>
                <a:lnTo>
                  <a:pt x="2959" y="21600"/>
                </a:lnTo>
                <a:lnTo>
                  <a:pt x="2959" y="10800"/>
                </a:lnTo>
                <a:close/>
              </a:path>
            </a:pathLst>
          </a:custGeom>
          <a:gradFill>
            <a:gsLst>
              <a:gs pos="0">
                <a:srgbClr val="D5D5D5"/>
              </a:gs>
              <a:gs pos="100000">
                <a:srgbClr val="FFFFFF"/>
              </a:gs>
            </a:gsLst>
            <a:lin ang="5400000"/>
          </a:gradFill>
          <a:ln w="12700">
            <a:solidFill>
              <a:srgbClr val="FFFFFF"/>
            </a:solidFill>
            <a:miter/>
          </a:ln>
          <a:effectLst>
            <a:outerShdw sx="100000" sy="100000" kx="0" ky="0" algn="b" rotWithShape="0" blurRad="355600" dist="0" dir="189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97" name="그룹 37"/>
          <p:cNvGrpSpPr/>
          <p:nvPr/>
        </p:nvGrpSpPr>
        <p:grpSpPr>
          <a:xfrm>
            <a:off x="7126364" y="1489121"/>
            <a:ext cx="664056" cy="962697"/>
            <a:chOff x="0" y="0"/>
            <a:chExt cx="664055" cy="962695"/>
          </a:xfrm>
        </p:grpSpPr>
        <p:sp>
          <p:nvSpPr>
            <p:cNvPr id="95" name="사각형: 둥근 위쪽 모서리 31"/>
            <p:cNvSpPr/>
            <p:nvPr/>
          </p:nvSpPr>
          <p:spPr>
            <a:xfrm>
              <a:off x="61998" y="0"/>
              <a:ext cx="385366" cy="96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1936"/>
                    <a:pt x="21600" y="4323"/>
                  </a:cubicBezTo>
                  <a:lnTo>
                    <a:pt x="21600" y="17277"/>
                  </a:lnTo>
                  <a:cubicBezTo>
                    <a:pt x="21600" y="19664"/>
                    <a:pt x="16765" y="21600"/>
                    <a:pt x="10800" y="21600"/>
                  </a:cubicBezTo>
                  <a:lnTo>
                    <a:pt x="10800" y="21600"/>
                  </a:lnTo>
                  <a:cubicBezTo>
                    <a:pt x="4835" y="21600"/>
                    <a:pt x="0" y="19664"/>
                    <a:pt x="0" y="17277"/>
                  </a:cubicBezTo>
                  <a:lnTo>
                    <a:pt x="0" y="4323"/>
                  </a:lnTo>
                  <a:cubicBezTo>
                    <a:pt x="0" y="1936"/>
                    <a:pt x="4835" y="0"/>
                    <a:pt x="108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1C242F"/>
                </a:gs>
                <a:gs pos="50000">
                  <a:srgbClr val="293444"/>
                </a:gs>
                <a:gs pos="100000">
                  <a:srgbClr val="313F52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6" name="직사각형 32"/>
            <p:cNvSpPr/>
            <p:nvPr/>
          </p:nvSpPr>
          <p:spPr>
            <a:xfrm>
              <a:off x="-1" y="706460"/>
              <a:ext cx="664057" cy="256236"/>
            </a:xfrm>
            <a:prstGeom prst="rect">
              <a:avLst/>
            </a:prstGeom>
            <a:gradFill flip="none" rotWithShape="1">
              <a:gsLst>
                <a:gs pos="0">
                  <a:srgbClr val="1C242F"/>
                </a:gs>
                <a:gs pos="50000">
                  <a:srgbClr val="293444"/>
                </a:gs>
                <a:gs pos="100000">
                  <a:srgbClr val="313F52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8" name="사각형: 둥근 위쪽 모서리 33"/>
          <p:cNvSpPr/>
          <p:nvPr/>
        </p:nvSpPr>
        <p:spPr>
          <a:xfrm>
            <a:off x="7573726" y="1753272"/>
            <a:ext cx="402433" cy="704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65" y="0"/>
                  <a:pt x="21600" y="2764"/>
                  <a:pt x="21600" y="6173"/>
                </a:cubicBezTo>
                <a:lnTo>
                  <a:pt x="21600" y="15427"/>
                </a:lnTo>
                <a:cubicBezTo>
                  <a:pt x="21600" y="18836"/>
                  <a:pt x="16765" y="21600"/>
                  <a:pt x="10800" y="21600"/>
                </a:cubicBezTo>
                <a:lnTo>
                  <a:pt x="10800" y="21600"/>
                </a:lnTo>
                <a:cubicBezTo>
                  <a:pt x="4835" y="21600"/>
                  <a:pt x="0" y="18836"/>
                  <a:pt x="0" y="15427"/>
                </a:cubicBezTo>
                <a:lnTo>
                  <a:pt x="0" y="6173"/>
                </a:lnTo>
                <a:cubicBezTo>
                  <a:pt x="0" y="2764"/>
                  <a:pt x="4835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자유형: 도형 24"/>
          <p:cNvSpPr/>
          <p:nvPr/>
        </p:nvSpPr>
        <p:spPr>
          <a:xfrm>
            <a:off x="5901842" y="1475138"/>
            <a:ext cx="1481071" cy="1925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70" y="0"/>
                </a:moveTo>
                <a:lnTo>
                  <a:pt x="20348" y="0"/>
                </a:lnTo>
                <a:cubicBezTo>
                  <a:pt x="20629" y="0"/>
                  <a:pt x="20903" y="22"/>
                  <a:pt x="21168" y="64"/>
                </a:cubicBezTo>
                <a:lnTo>
                  <a:pt x="21600" y="167"/>
                </a:lnTo>
                <a:lnTo>
                  <a:pt x="21268" y="246"/>
                </a:lnTo>
                <a:cubicBezTo>
                  <a:pt x="19808" y="721"/>
                  <a:pt x="18783" y="1834"/>
                  <a:pt x="18783" y="3130"/>
                </a:cubicBezTo>
                <a:lnTo>
                  <a:pt x="18783" y="21600"/>
                </a:lnTo>
                <a:lnTo>
                  <a:pt x="0" y="21600"/>
                </a:lnTo>
                <a:lnTo>
                  <a:pt x="0" y="3130"/>
                </a:lnTo>
                <a:cubicBezTo>
                  <a:pt x="0" y="1402"/>
                  <a:pt x="1822" y="0"/>
                  <a:pt x="4070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1000">
                <a:srgbClr val="D5D5D5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55600" dist="0" dir="189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2" name="그룹 36"/>
          <p:cNvGrpSpPr/>
          <p:nvPr/>
        </p:nvGrpSpPr>
        <p:grpSpPr>
          <a:xfrm>
            <a:off x="6344601" y="2645194"/>
            <a:ext cx="664056" cy="962697"/>
            <a:chOff x="0" y="0"/>
            <a:chExt cx="664055" cy="962695"/>
          </a:xfrm>
        </p:grpSpPr>
        <p:sp>
          <p:nvSpPr>
            <p:cNvPr id="100" name="사각형: 둥근 위쪽 모서리 25"/>
            <p:cNvSpPr/>
            <p:nvPr/>
          </p:nvSpPr>
          <p:spPr>
            <a:xfrm>
              <a:off x="61998" y="0"/>
              <a:ext cx="385366" cy="96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1936"/>
                    <a:pt x="21600" y="4323"/>
                  </a:cubicBezTo>
                  <a:lnTo>
                    <a:pt x="21600" y="17277"/>
                  </a:lnTo>
                  <a:cubicBezTo>
                    <a:pt x="21600" y="19664"/>
                    <a:pt x="16765" y="21600"/>
                    <a:pt x="10800" y="21600"/>
                  </a:cubicBezTo>
                  <a:lnTo>
                    <a:pt x="10800" y="21600"/>
                  </a:lnTo>
                  <a:cubicBezTo>
                    <a:pt x="4835" y="21600"/>
                    <a:pt x="0" y="19664"/>
                    <a:pt x="0" y="17277"/>
                  </a:cubicBezTo>
                  <a:lnTo>
                    <a:pt x="0" y="4323"/>
                  </a:lnTo>
                  <a:cubicBezTo>
                    <a:pt x="0" y="1936"/>
                    <a:pt x="4835" y="0"/>
                    <a:pt x="108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11761"/>
                </a:gs>
                <a:gs pos="50000">
                  <a:srgbClr val="5F218D"/>
                </a:gs>
                <a:gs pos="100000">
                  <a:srgbClr val="7128A8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" name="직사각형 26"/>
            <p:cNvSpPr/>
            <p:nvPr/>
          </p:nvSpPr>
          <p:spPr>
            <a:xfrm>
              <a:off x="-1" y="706460"/>
              <a:ext cx="664057" cy="256236"/>
            </a:xfrm>
            <a:prstGeom prst="rect">
              <a:avLst/>
            </a:prstGeom>
            <a:gradFill flip="none" rotWithShape="1">
              <a:gsLst>
                <a:gs pos="0">
                  <a:srgbClr val="411761"/>
                </a:gs>
                <a:gs pos="50000">
                  <a:srgbClr val="5F218D"/>
                </a:gs>
                <a:gs pos="100000">
                  <a:srgbClr val="7128A8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3" name="사각형: 둥근 위쪽 모서리 27"/>
          <p:cNvSpPr/>
          <p:nvPr/>
        </p:nvSpPr>
        <p:spPr>
          <a:xfrm>
            <a:off x="6791962" y="2909345"/>
            <a:ext cx="402433" cy="704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65" y="0"/>
                  <a:pt x="21600" y="2764"/>
                  <a:pt x="21600" y="6173"/>
                </a:cubicBezTo>
                <a:lnTo>
                  <a:pt x="21600" y="15427"/>
                </a:lnTo>
                <a:cubicBezTo>
                  <a:pt x="21600" y="18836"/>
                  <a:pt x="16765" y="21600"/>
                  <a:pt x="10800" y="21600"/>
                </a:cubicBezTo>
                <a:lnTo>
                  <a:pt x="10800" y="21600"/>
                </a:lnTo>
                <a:cubicBezTo>
                  <a:pt x="4835" y="21600"/>
                  <a:pt x="0" y="18836"/>
                  <a:pt x="0" y="15427"/>
                </a:cubicBezTo>
                <a:lnTo>
                  <a:pt x="0" y="6173"/>
                </a:lnTo>
                <a:cubicBezTo>
                  <a:pt x="0" y="2764"/>
                  <a:pt x="4835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자유형: 도형 20"/>
          <p:cNvSpPr/>
          <p:nvPr/>
        </p:nvSpPr>
        <p:spPr>
          <a:xfrm>
            <a:off x="5127057" y="2628202"/>
            <a:ext cx="1481071" cy="1925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70" y="0"/>
                </a:moveTo>
                <a:lnTo>
                  <a:pt x="20348" y="0"/>
                </a:lnTo>
                <a:cubicBezTo>
                  <a:pt x="20629" y="0"/>
                  <a:pt x="20903" y="22"/>
                  <a:pt x="21168" y="64"/>
                </a:cubicBezTo>
                <a:lnTo>
                  <a:pt x="21600" y="167"/>
                </a:lnTo>
                <a:lnTo>
                  <a:pt x="21268" y="246"/>
                </a:lnTo>
                <a:cubicBezTo>
                  <a:pt x="19808" y="721"/>
                  <a:pt x="18783" y="1834"/>
                  <a:pt x="18783" y="3130"/>
                </a:cubicBezTo>
                <a:lnTo>
                  <a:pt x="18783" y="21600"/>
                </a:lnTo>
                <a:lnTo>
                  <a:pt x="0" y="21600"/>
                </a:lnTo>
                <a:lnTo>
                  <a:pt x="0" y="3130"/>
                </a:lnTo>
                <a:cubicBezTo>
                  <a:pt x="0" y="1402"/>
                  <a:pt x="1822" y="0"/>
                  <a:pt x="4070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1000">
                <a:srgbClr val="D5D5D5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55600" dist="0" dir="189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7" name="그룹 35"/>
          <p:cNvGrpSpPr/>
          <p:nvPr/>
        </p:nvGrpSpPr>
        <p:grpSpPr>
          <a:xfrm>
            <a:off x="5569815" y="3798258"/>
            <a:ext cx="664056" cy="962697"/>
            <a:chOff x="0" y="0"/>
            <a:chExt cx="664055" cy="962695"/>
          </a:xfrm>
        </p:grpSpPr>
        <p:sp>
          <p:nvSpPr>
            <p:cNvPr id="105" name="사각형: 둥근 위쪽 모서리 21"/>
            <p:cNvSpPr/>
            <p:nvPr/>
          </p:nvSpPr>
          <p:spPr>
            <a:xfrm>
              <a:off x="61998" y="0"/>
              <a:ext cx="385366" cy="96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1936"/>
                    <a:pt x="21600" y="4323"/>
                  </a:cubicBezTo>
                  <a:lnTo>
                    <a:pt x="21600" y="17277"/>
                  </a:lnTo>
                  <a:cubicBezTo>
                    <a:pt x="21600" y="19664"/>
                    <a:pt x="16765" y="21600"/>
                    <a:pt x="10800" y="21600"/>
                  </a:cubicBezTo>
                  <a:lnTo>
                    <a:pt x="10800" y="21600"/>
                  </a:lnTo>
                  <a:cubicBezTo>
                    <a:pt x="4835" y="21600"/>
                    <a:pt x="0" y="19664"/>
                    <a:pt x="0" y="17277"/>
                  </a:cubicBezTo>
                  <a:lnTo>
                    <a:pt x="0" y="4323"/>
                  </a:lnTo>
                  <a:cubicBezTo>
                    <a:pt x="0" y="1936"/>
                    <a:pt x="4835" y="0"/>
                    <a:pt x="108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668B"/>
                </a:gs>
                <a:gs pos="50000">
                  <a:srgbClr val="0093C9"/>
                </a:gs>
                <a:gs pos="100000">
                  <a:srgbClr val="00B0F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6" name="직사각형 22"/>
            <p:cNvSpPr/>
            <p:nvPr/>
          </p:nvSpPr>
          <p:spPr>
            <a:xfrm>
              <a:off x="-1" y="706460"/>
              <a:ext cx="664057" cy="256236"/>
            </a:xfrm>
            <a:prstGeom prst="rect">
              <a:avLst/>
            </a:prstGeom>
            <a:gradFill flip="none" rotWithShape="1">
              <a:gsLst>
                <a:gs pos="0">
                  <a:srgbClr val="00668B"/>
                </a:gs>
                <a:gs pos="50000">
                  <a:srgbClr val="0093C9"/>
                </a:gs>
                <a:gs pos="100000">
                  <a:srgbClr val="00B0F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08" name="사각형: 둥근 위쪽 모서리 23"/>
          <p:cNvSpPr/>
          <p:nvPr/>
        </p:nvSpPr>
        <p:spPr>
          <a:xfrm>
            <a:off x="6017178" y="4062410"/>
            <a:ext cx="402433" cy="704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65" y="0"/>
                  <a:pt x="21600" y="2764"/>
                  <a:pt x="21600" y="6173"/>
                </a:cubicBezTo>
                <a:lnTo>
                  <a:pt x="21600" y="15427"/>
                </a:lnTo>
                <a:cubicBezTo>
                  <a:pt x="21600" y="18836"/>
                  <a:pt x="16765" y="21600"/>
                  <a:pt x="10800" y="21600"/>
                </a:cubicBezTo>
                <a:lnTo>
                  <a:pt x="10800" y="21600"/>
                </a:lnTo>
                <a:cubicBezTo>
                  <a:pt x="4835" y="21600"/>
                  <a:pt x="0" y="18836"/>
                  <a:pt x="0" y="15427"/>
                </a:cubicBezTo>
                <a:lnTo>
                  <a:pt x="0" y="6173"/>
                </a:lnTo>
                <a:cubicBezTo>
                  <a:pt x="0" y="2764"/>
                  <a:pt x="4835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자유형: 도형 16"/>
          <p:cNvSpPr/>
          <p:nvPr/>
        </p:nvSpPr>
        <p:spPr>
          <a:xfrm>
            <a:off x="4351925" y="3775724"/>
            <a:ext cx="1481071" cy="1925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70" y="0"/>
                </a:moveTo>
                <a:lnTo>
                  <a:pt x="20348" y="0"/>
                </a:lnTo>
                <a:cubicBezTo>
                  <a:pt x="20629" y="0"/>
                  <a:pt x="20903" y="22"/>
                  <a:pt x="21168" y="64"/>
                </a:cubicBezTo>
                <a:lnTo>
                  <a:pt x="21600" y="167"/>
                </a:lnTo>
                <a:lnTo>
                  <a:pt x="21268" y="246"/>
                </a:lnTo>
                <a:cubicBezTo>
                  <a:pt x="19808" y="721"/>
                  <a:pt x="18783" y="1834"/>
                  <a:pt x="18783" y="3130"/>
                </a:cubicBezTo>
                <a:lnTo>
                  <a:pt x="18783" y="21600"/>
                </a:lnTo>
                <a:lnTo>
                  <a:pt x="0" y="21600"/>
                </a:lnTo>
                <a:lnTo>
                  <a:pt x="0" y="3130"/>
                </a:lnTo>
                <a:cubicBezTo>
                  <a:pt x="0" y="1402"/>
                  <a:pt x="1822" y="0"/>
                  <a:pt x="4070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1000">
                <a:srgbClr val="D5D5D5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55600" dist="0" dir="189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600">
                <a:solidFill>
                  <a:srgbClr val="009CDC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</a:p>
        </p:txBody>
      </p:sp>
      <p:grpSp>
        <p:nvGrpSpPr>
          <p:cNvPr id="112" name="그룹 34"/>
          <p:cNvGrpSpPr/>
          <p:nvPr/>
        </p:nvGrpSpPr>
        <p:grpSpPr>
          <a:xfrm>
            <a:off x="4794682" y="4945779"/>
            <a:ext cx="664056" cy="962697"/>
            <a:chOff x="0" y="0"/>
            <a:chExt cx="664055" cy="962695"/>
          </a:xfrm>
        </p:grpSpPr>
        <p:sp>
          <p:nvSpPr>
            <p:cNvPr id="110" name="사각형: 둥근 위쪽 모서리 11"/>
            <p:cNvSpPr/>
            <p:nvPr/>
          </p:nvSpPr>
          <p:spPr>
            <a:xfrm>
              <a:off x="61998" y="0"/>
              <a:ext cx="385366" cy="96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cubicBezTo>
                    <a:pt x="16765" y="0"/>
                    <a:pt x="21600" y="1936"/>
                    <a:pt x="21600" y="4323"/>
                  </a:cubicBezTo>
                  <a:lnTo>
                    <a:pt x="21600" y="17277"/>
                  </a:lnTo>
                  <a:cubicBezTo>
                    <a:pt x="21600" y="19664"/>
                    <a:pt x="16765" y="21600"/>
                    <a:pt x="10800" y="21600"/>
                  </a:cubicBezTo>
                  <a:lnTo>
                    <a:pt x="10800" y="21600"/>
                  </a:lnTo>
                  <a:cubicBezTo>
                    <a:pt x="4835" y="21600"/>
                    <a:pt x="0" y="19664"/>
                    <a:pt x="0" y="17277"/>
                  </a:cubicBezTo>
                  <a:lnTo>
                    <a:pt x="0" y="4323"/>
                  </a:lnTo>
                  <a:cubicBezTo>
                    <a:pt x="0" y="1936"/>
                    <a:pt x="4835" y="0"/>
                    <a:pt x="108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6D67"/>
                </a:gs>
                <a:gs pos="50000">
                  <a:srgbClr val="009E95"/>
                </a:gs>
                <a:gs pos="100000">
                  <a:srgbClr val="00BDB2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1" name="직사각형 19"/>
            <p:cNvSpPr/>
            <p:nvPr/>
          </p:nvSpPr>
          <p:spPr>
            <a:xfrm>
              <a:off x="-1" y="706460"/>
              <a:ext cx="664057" cy="256236"/>
            </a:xfrm>
            <a:prstGeom prst="rect">
              <a:avLst/>
            </a:prstGeom>
            <a:gradFill flip="none" rotWithShape="1">
              <a:gsLst>
                <a:gs pos="0">
                  <a:srgbClr val="006D67"/>
                </a:gs>
                <a:gs pos="50000">
                  <a:srgbClr val="009E95"/>
                </a:gs>
                <a:gs pos="100000">
                  <a:srgbClr val="00BDB2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13" name="자유형: 도형 12"/>
          <p:cNvSpPr/>
          <p:nvPr/>
        </p:nvSpPr>
        <p:spPr>
          <a:xfrm>
            <a:off x="3568293" y="4926729"/>
            <a:ext cx="1481071" cy="19253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070" y="0"/>
                </a:moveTo>
                <a:lnTo>
                  <a:pt x="20348" y="0"/>
                </a:lnTo>
                <a:cubicBezTo>
                  <a:pt x="20629" y="0"/>
                  <a:pt x="20903" y="22"/>
                  <a:pt x="21168" y="64"/>
                </a:cubicBezTo>
                <a:lnTo>
                  <a:pt x="21600" y="167"/>
                </a:lnTo>
                <a:lnTo>
                  <a:pt x="21268" y="246"/>
                </a:lnTo>
                <a:cubicBezTo>
                  <a:pt x="19808" y="721"/>
                  <a:pt x="18783" y="1834"/>
                  <a:pt x="18783" y="3130"/>
                </a:cubicBezTo>
                <a:lnTo>
                  <a:pt x="18783" y="21600"/>
                </a:lnTo>
                <a:lnTo>
                  <a:pt x="0" y="21600"/>
                </a:lnTo>
                <a:lnTo>
                  <a:pt x="0" y="3130"/>
                </a:lnTo>
                <a:cubicBezTo>
                  <a:pt x="0" y="1402"/>
                  <a:pt x="1822" y="0"/>
                  <a:pt x="4070" y="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1000">
                <a:srgbClr val="D5D5D5"/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55600" dist="0" dir="18900000">
              <a:srgbClr val="000000">
                <a:alpha val="20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2000">
                <a:solidFill>
                  <a:srgbClr val="00B0A6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</a:p>
        </p:txBody>
      </p:sp>
      <p:sp>
        <p:nvSpPr>
          <p:cNvPr id="114" name="사각형: 둥근 위쪽 모서리 18"/>
          <p:cNvSpPr/>
          <p:nvPr/>
        </p:nvSpPr>
        <p:spPr>
          <a:xfrm>
            <a:off x="5242045" y="5209930"/>
            <a:ext cx="402433" cy="704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16765" y="0"/>
                  <a:pt x="21600" y="2764"/>
                  <a:pt x="21600" y="6173"/>
                </a:cubicBezTo>
                <a:lnTo>
                  <a:pt x="21600" y="15427"/>
                </a:lnTo>
                <a:cubicBezTo>
                  <a:pt x="21600" y="18836"/>
                  <a:pt x="16765" y="21600"/>
                  <a:pt x="10800" y="21600"/>
                </a:cubicBezTo>
                <a:lnTo>
                  <a:pt x="10800" y="21600"/>
                </a:lnTo>
                <a:cubicBezTo>
                  <a:pt x="4835" y="21600"/>
                  <a:pt x="0" y="18836"/>
                  <a:pt x="0" y="15427"/>
                </a:cubicBezTo>
                <a:lnTo>
                  <a:pt x="0" y="6173"/>
                </a:lnTo>
                <a:cubicBezTo>
                  <a:pt x="0" y="2764"/>
                  <a:pt x="4835" y="0"/>
                  <a:pt x="10800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5" name="직사각형 38"/>
          <p:cNvSpPr txBox="1"/>
          <p:nvPr/>
        </p:nvSpPr>
        <p:spPr>
          <a:xfrm>
            <a:off x="5697139" y="5892800"/>
            <a:ext cx="2998429" cy="485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808080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Step 1</a:t>
            </a:r>
          </a:p>
          <a:p>
            <a:pPr>
              <a:lnSpc>
                <a:spcPct val="150000"/>
              </a:lnSpc>
              <a:defRPr sz="1000">
                <a:solidFill>
                  <a:srgbClr val="808080"/>
                </a:solidFill>
              </a:defRPr>
            </a:pPr>
            <a:r>
              <a:t>서버 장애 발생 시 서버 재기동을 시도합니다.</a:t>
            </a:r>
          </a:p>
        </p:txBody>
      </p:sp>
      <p:sp>
        <p:nvSpPr>
          <p:cNvPr id="116" name="직사각형 39"/>
          <p:cNvSpPr txBox="1"/>
          <p:nvPr/>
        </p:nvSpPr>
        <p:spPr>
          <a:xfrm>
            <a:off x="6476942" y="4740897"/>
            <a:ext cx="3242969" cy="940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808080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Step 2</a:t>
            </a:r>
          </a:p>
          <a:p>
            <a:pPr>
              <a:lnSpc>
                <a:spcPct val="150000"/>
              </a:lnSpc>
              <a:defRPr sz="1000">
                <a:solidFill>
                  <a:srgbClr val="808080"/>
                </a:solidFill>
              </a:defRPr>
            </a:pPr>
            <a:r>
              <a:t>계정 로그인 불가, 서버 재기동 불가 등의 사유라면</a:t>
            </a:r>
          </a:p>
          <a:p>
            <a:pPr>
              <a:lnSpc>
                <a:spcPct val="150000"/>
              </a:lnSpc>
              <a:defRPr sz="1000">
                <a:solidFill>
                  <a:srgbClr val="808080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https://ypiatech.zendesk.com/auth/v2/login/signin</a:t>
            </a:r>
            <a:r>
              <a:t> 에 접속하여 기 공유된 계정으로 로그인합니다.</a:t>
            </a:r>
          </a:p>
        </p:txBody>
      </p:sp>
      <p:sp>
        <p:nvSpPr>
          <p:cNvPr id="117" name="직사각형 40"/>
          <p:cNvSpPr txBox="1"/>
          <p:nvPr/>
        </p:nvSpPr>
        <p:spPr>
          <a:xfrm>
            <a:off x="7234082" y="3578835"/>
            <a:ext cx="2998430" cy="71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808080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Step 3</a:t>
            </a:r>
          </a:p>
          <a:p>
            <a:pPr>
              <a:lnSpc>
                <a:spcPct val="150000"/>
              </a:lnSpc>
              <a:defRPr sz="1000">
                <a:solidFill>
                  <a:srgbClr val="808080"/>
                </a:solidFill>
              </a:defRPr>
            </a:pPr>
            <a:r>
              <a:t>웹 사이트 우측 상단의 문의 등록을 통해</a:t>
            </a:r>
          </a:p>
          <a:p>
            <a:pPr>
              <a:lnSpc>
                <a:spcPct val="150000"/>
              </a:lnSpc>
              <a:defRPr sz="1000">
                <a:solidFill>
                  <a:srgbClr val="808080"/>
                </a:solidFill>
              </a:defRPr>
            </a:pPr>
            <a:r>
              <a:t>제목, 심각도, 내용 기입 후 제출합니다.</a:t>
            </a:r>
          </a:p>
        </p:txBody>
      </p:sp>
      <p:sp>
        <p:nvSpPr>
          <p:cNvPr id="118" name="직사각형 41"/>
          <p:cNvSpPr txBox="1"/>
          <p:nvPr/>
        </p:nvSpPr>
        <p:spPr>
          <a:xfrm>
            <a:off x="8021875" y="2438962"/>
            <a:ext cx="3853310" cy="940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808080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Step 4</a:t>
            </a:r>
          </a:p>
          <a:p>
            <a:pPr>
              <a:lnSpc>
                <a:spcPct val="150000"/>
              </a:lnSpc>
              <a:defRPr sz="1000">
                <a:solidFill>
                  <a:srgbClr val="808080"/>
                </a:solidFill>
              </a:defRPr>
            </a:pPr>
            <a:r>
              <a:t>매니지드 업체인 이테크시스템의 담당자</a:t>
            </a:r>
          </a:p>
          <a:p>
            <a:pPr>
              <a:lnSpc>
                <a:spcPct val="150000"/>
              </a:lnSpc>
              <a:defRPr sz="1000">
                <a:solidFill>
                  <a:srgbClr val="808080"/>
                </a:solidFill>
              </a:defRPr>
            </a:pPr>
            <a:r>
              <a:t>(김영진 수석 |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yjkim84@etechsystem.co.kr</a:t>
            </a:r>
            <a:r>
              <a:t> | </a:t>
            </a:r>
            <a:r>
              <a:rPr>
                <a:solidFill>
                  <a:srgbClr val="797979"/>
                </a:solidFill>
              </a:rPr>
              <a:t>010</a:t>
            </a:r>
            <a:r>
              <a:t>-5133-0922)에게 연락하여 기술지원을 요청합니다.</a:t>
            </a:r>
          </a:p>
        </p:txBody>
      </p:sp>
      <p:sp>
        <p:nvSpPr>
          <p:cNvPr id="119" name="직사각형 42"/>
          <p:cNvSpPr txBox="1"/>
          <p:nvPr/>
        </p:nvSpPr>
        <p:spPr>
          <a:xfrm>
            <a:off x="8533174" y="930845"/>
            <a:ext cx="2998430" cy="712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200">
                <a:solidFill>
                  <a:srgbClr val="808080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Step 5</a:t>
            </a:r>
          </a:p>
          <a:p>
            <a:pPr>
              <a:lnSpc>
                <a:spcPct val="150000"/>
              </a:lnSpc>
              <a:defRPr sz="1000">
                <a:solidFill>
                  <a:srgbClr val="808080"/>
                </a:solidFill>
              </a:defRPr>
            </a:pPr>
            <a:r>
              <a:t>문제 해결 이후 장애 내용과 원인을</a:t>
            </a:r>
          </a:p>
          <a:p>
            <a:pPr>
              <a:lnSpc>
                <a:spcPct val="150000"/>
              </a:lnSpc>
              <a:defRPr sz="1000">
                <a:solidFill>
                  <a:srgbClr val="808080"/>
                </a:solidFill>
              </a:defRPr>
            </a:pPr>
            <a:r>
              <a:t>기록하여 팀내 공유합니다.</a:t>
            </a:r>
          </a:p>
        </p:txBody>
      </p:sp>
      <p:sp>
        <p:nvSpPr>
          <p:cNvPr id="120" name="직사각형 57"/>
          <p:cNvSpPr txBox="1"/>
          <p:nvPr/>
        </p:nvSpPr>
        <p:spPr>
          <a:xfrm>
            <a:off x="504155" y="621058"/>
            <a:ext cx="4320081" cy="589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20000"/>
              </a:lnSpc>
              <a:defRPr sz="20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서버 장애 대응 프로세스</a:t>
            </a:r>
          </a:p>
          <a:p>
            <a:pPr>
              <a:lnSpc>
                <a:spcPct val="120000"/>
              </a:lnSpc>
              <a:defRPr sz="1000">
                <a:solidFill>
                  <a:srgbClr val="797979"/>
                </a:solidFill>
              </a:defRPr>
            </a:pPr>
            <a:r>
              <a:t>서비스 관련 이슈가 아닌 경우만 우측의 절차대로 진행합니다.</a:t>
            </a:r>
          </a:p>
        </p:txBody>
      </p:sp>
      <p:grpSp>
        <p:nvGrpSpPr>
          <p:cNvPr id="123" name="그룹화"/>
          <p:cNvGrpSpPr/>
          <p:nvPr/>
        </p:nvGrpSpPr>
        <p:grpSpPr>
          <a:xfrm>
            <a:off x="4066125" y="5222130"/>
            <a:ext cx="1428751" cy="1638340"/>
            <a:chOff x="27812" y="0"/>
            <a:chExt cx="1428750" cy="1638339"/>
          </a:xfrm>
        </p:grpSpPr>
        <p:sp>
          <p:nvSpPr>
            <p:cNvPr id="121" name="사각형"/>
            <p:cNvSpPr/>
            <p:nvPr/>
          </p:nvSpPr>
          <p:spPr>
            <a:xfrm>
              <a:off x="27812" y="0"/>
              <a:ext cx="317501" cy="317500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2" name="Step…"/>
            <p:cNvSpPr/>
            <p:nvPr/>
          </p:nvSpPr>
          <p:spPr>
            <a:xfrm>
              <a:off x="186562" y="36833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ct val="120000"/>
                </a:lnSpc>
                <a:defRPr sz="1000">
                  <a:solidFill>
                    <a:srgbClr val="00A8AA"/>
                  </a:solidFill>
                </a:defRPr>
              </a:pPr>
              <a:r>
                <a:t>Step</a:t>
              </a:r>
            </a:p>
            <a:p>
              <a:pPr algn="ctr">
                <a:lnSpc>
                  <a:spcPct val="120000"/>
                </a:lnSpc>
                <a:defRPr sz="1000">
                  <a:solidFill>
                    <a:srgbClr val="00A8AA"/>
                  </a:solidFill>
                  <a:latin typeface="나눔스퀘어OTF Bold"/>
                  <a:ea typeface="나눔스퀘어OTF Bold"/>
                  <a:cs typeface="나눔스퀘어OTF Bold"/>
                  <a:sym typeface="나눔스퀘어OTF Bold"/>
                </a:defRPr>
              </a:pPr>
              <a:r>
                <a:t>1</a:t>
              </a:r>
            </a:p>
          </p:txBody>
        </p:sp>
      </p:grpSp>
      <p:grpSp>
        <p:nvGrpSpPr>
          <p:cNvPr id="126" name="그룹화"/>
          <p:cNvGrpSpPr/>
          <p:nvPr/>
        </p:nvGrpSpPr>
        <p:grpSpPr>
          <a:xfrm>
            <a:off x="4831992" y="4073687"/>
            <a:ext cx="1428751" cy="1638340"/>
            <a:chOff x="27812" y="0"/>
            <a:chExt cx="1428750" cy="1638339"/>
          </a:xfrm>
        </p:grpSpPr>
        <p:sp>
          <p:nvSpPr>
            <p:cNvPr id="124" name="사각형"/>
            <p:cNvSpPr/>
            <p:nvPr/>
          </p:nvSpPr>
          <p:spPr>
            <a:xfrm>
              <a:off x="27812" y="0"/>
              <a:ext cx="317501" cy="317500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5" name="Step…"/>
            <p:cNvSpPr/>
            <p:nvPr/>
          </p:nvSpPr>
          <p:spPr>
            <a:xfrm>
              <a:off x="186562" y="36833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ct val="120000"/>
                </a:lnSpc>
                <a:defRPr sz="1000">
                  <a:solidFill>
                    <a:srgbClr val="00ACFF"/>
                  </a:solidFill>
                </a:defRPr>
              </a:pPr>
              <a:r>
                <a:t>Step</a:t>
              </a:r>
            </a:p>
            <a:p>
              <a:pPr algn="ctr">
                <a:lnSpc>
                  <a:spcPct val="120000"/>
                </a:lnSpc>
                <a:defRPr sz="1000">
                  <a:solidFill>
                    <a:srgbClr val="00ACFF"/>
                  </a:solidFill>
                  <a:latin typeface="나눔스퀘어OTF Bold"/>
                  <a:ea typeface="나눔스퀘어OTF Bold"/>
                  <a:cs typeface="나눔스퀘어OTF Bold"/>
                  <a:sym typeface="나눔스퀘어OTF Bold"/>
                </a:defRPr>
              </a:pPr>
              <a:r>
                <a:t>2</a:t>
              </a:r>
            </a:p>
          </p:txBody>
        </p:sp>
      </p:grpSp>
      <p:grpSp>
        <p:nvGrpSpPr>
          <p:cNvPr id="129" name="그룹화"/>
          <p:cNvGrpSpPr/>
          <p:nvPr/>
        </p:nvGrpSpPr>
        <p:grpSpPr>
          <a:xfrm>
            <a:off x="5622527" y="2904246"/>
            <a:ext cx="1428751" cy="1638341"/>
            <a:chOff x="27812" y="0"/>
            <a:chExt cx="1428750" cy="1638339"/>
          </a:xfrm>
        </p:grpSpPr>
        <p:sp>
          <p:nvSpPr>
            <p:cNvPr id="127" name="사각형"/>
            <p:cNvSpPr/>
            <p:nvPr/>
          </p:nvSpPr>
          <p:spPr>
            <a:xfrm>
              <a:off x="27812" y="0"/>
              <a:ext cx="317501" cy="317500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8" name="Step…"/>
            <p:cNvSpPr/>
            <p:nvPr/>
          </p:nvSpPr>
          <p:spPr>
            <a:xfrm>
              <a:off x="186562" y="36833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ct val="120000"/>
                </a:lnSpc>
                <a:defRPr sz="1000">
                  <a:solidFill>
                    <a:srgbClr val="7B23AA"/>
                  </a:solidFill>
                </a:defRPr>
              </a:pPr>
              <a:r>
                <a:t>Step</a:t>
              </a:r>
            </a:p>
            <a:p>
              <a:pPr algn="ctr">
                <a:lnSpc>
                  <a:spcPct val="120000"/>
                </a:lnSpc>
                <a:defRPr sz="1000">
                  <a:solidFill>
                    <a:srgbClr val="7B23AA"/>
                  </a:solidFill>
                  <a:latin typeface="나눔스퀘어OTF Bold"/>
                  <a:ea typeface="나눔스퀘어OTF Bold"/>
                  <a:cs typeface="나눔스퀘어OTF Bold"/>
                  <a:sym typeface="나눔스퀘어OTF Bold"/>
                </a:defRPr>
              </a:pPr>
              <a:r>
                <a:t>3</a:t>
              </a:r>
            </a:p>
          </p:txBody>
        </p:sp>
      </p:grpSp>
      <p:grpSp>
        <p:nvGrpSpPr>
          <p:cNvPr id="132" name="그룹화"/>
          <p:cNvGrpSpPr/>
          <p:nvPr/>
        </p:nvGrpSpPr>
        <p:grpSpPr>
          <a:xfrm>
            <a:off x="6407427" y="1722773"/>
            <a:ext cx="1428751" cy="1638341"/>
            <a:chOff x="27812" y="0"/>
            <a:chExt cx="1428750" cy="1638339"/>
          </a:xfrm>
        </p:grpSpPr>
        <p:sp>
          <p:nvSpPr>
            <p:cNvPr id="130" name="사각형"/>
            <p:cNvSpPr/>
            <p:nvPr/>
          </p:nvSpPr>
          <p:spPr>
            <a:xfrm>
              <a:off x="27812" y="0"/>
              <a:ext cx="317501" cy="317500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1" name="Step…"/>
            <p:cNvSpPr/>
            <p:nvPr/>
          </p:nvSpPr>
          <p:spPr>
            <a:xfrm>
              <a:off x="186562" y="36833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ct val="120000"/>
                </a:lnSpc>
                <a:defRPr sz="1000">
                  <a:solidFill>
                    <a:srgbClr val="424242"/>
                  </a:solidFill>
                </a:defRPr>
              </a:pPr>
              <a:r>
                <a:t>Step</a:t>
              </a:r>
            </a:p>
            <a:p>
              <a:pPr algn="ctr">
                <a:lnSpc>
                  <a:spcPct val="120000"/>
                </a:lnSpc>
                <a:defRPr sz="1000">
                  <a:solidFill>
                    <a:srgbClr val="424242"/>
                  </a:solidFill>
                  <a:latin typeface="나눔스퀘어OTF Bold"/>
                  <a:ea typeface="나눔스퀘어OTF Bold"/>
                  <a:cs typeface="나눔스퀘어OTF Bold"/>
                  <a:sym typeface="나눔스퀘어OTF Bold"/>
                </a:defRPr>
              </a:pPr>
              <a:r>
                <a:t>4</a:t>
              </a:r>
            </a:p>
          </p:txBody>
        </p:sp>
      </p:grpSp>
      <p:grpSp>
        <p:nvGrpSpPr>
          <p:cNvPr id="135" name="그룹화"/>
          <p:cNvGrpSpPr/>
          <p:nvPr/>
        </p:nvGrpSpPr>
        <p:grpSpPr>
          <a:xfrm>
            <a:off x="7082453" y="533027"/>
            <a:ext cx="1428751" cy="1638340"/>
            <a:chOff x="27812" y="0"/>
            <a:chExt cx="1428750" cy="1638339"/>
          </a:xfrm>
        </p:grpSpPr>
        <p:sp>
          <p:nvSpPr>
            <p:cNvPr id="133" name="사각형"/>
            <p:cNvSpPr/>
            <p:nvPr/>
          </p:nvSpPr>
          <p:spPr>
            <a:xfrm>
              <a:off x="27812" y="0"/>
              <a:ext cx="317501" cy="317500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4" name="Step…"/>
            <p:cNvSpPr/>
            <p:nvPr/>
          </p:nvSpPr>
          <p:spPr>
            <a:xfrm>
              <a:off x="186562" y="36833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lnSpc>
                  <a:spcPct val="120000"/>
                </a:lnSpc>
                <a:defRPr sz="1000"/>
              </a:pPr>
              <a:r>
                <a:t>Step</a:t>
              </a:r>
            </a:p>
            <a:p>
              <a:pPr algn="ctr">
                <a:lnSpc>
                  <a:spcPct val="120000"/>
                </a:lnSpc>
                <a:defRPr sz="1000">
                  <a:latin typeface="나눔스퀘어OTF Bold"/>
                  <a:ea typeface="나눔스퀘어OTF Bold"/>
                  <a:cs typeface="나눔스퀘어OTF Bold"/>
                  <a:sym typeface="나눔스퀘어OTF Bold"/>
                </a:defRPr>
              </a:pPr>
              <a:r>
                <a:t>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나눔스퀘어OTF Regular"/>
        <a:ea typeface="나눔스퀘어OTF Regular"/>
        <a:cs typeface="나눔스퀘어OTF Regular"/>
      </a:majorFont>
      <a:minorFont>
        <a:latin typeface="Helvetica"/>
        <a:ea typeface="Helvetica"/>
        <a:cs typeface="Helvetica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나눔스퀘어OTF Regular"/>
        <a:ea typeface="나눔스퀘어OTF Regular"/>
        <a:cs typeface="나눔스퀘어OTF Regular"/>
      </a:majorFont>
      <a:minorFont>
        <a:latin typeface="Helvetica"/>
        <a:ea typeface="Helvetica"/>
        <a:cs typeface="Helvetica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