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3E4"/>
    <a:srgbClr val="83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D7EBFE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7A9-4910-8AFC-353B0DB26D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83E9EE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7A9-4910-8AFC-353B0DB26D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59329056"/>
        <c:axId val="559317088"/>
      </c:barChart>
      <c:catAx>
        <c:axId val="5593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484B5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59317088"/>
        <c:crosses val="autoZero"/>
        <c:auto val="1"/>
        <c:lblAlgn val="ctr"/>
        <c:lblOffset val="0"/>
        <c:tickMarkSkip val="1"/>
        <c:noMultiLvlLbl val="0"/>
      </c:catAx>
      <c:valAx>
        <c:axId val="559317088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484B52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65000"/>
                  </a:schemeClr>
                </a:solidFill>
              </a:defRPr>
            </a:pPr>
            <a:endParaRPr lang="ko-KR"/>
          </a:p>
        </c:txPr>
        <c:crossAx val="55932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50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8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6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3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51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0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25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5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73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D7E01AA-A34B-E4E7-0F7A-B81E0F0CAF92}"/>
              </a:ext>
            </a:extLst>
          </p:cNvPr>
          <p:cNvGrpSpPr/>
          <p:nvPr/>
        </p:nvGrpSpPr>
        <p:grpSpPr>
          <a:xfrm>
            <a:off x="2849498" y="2960371"/>
            <a:ext cx="7413507" cy="535304"/>
            <a:chOff x="2982849" y="2760346"/>
            <a:chExt cx="6226302" cy="449580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93ADB386-F0D5-993F-044E-1B07F5773986}"/>
                </a:ext>
              </a:extLst>
            </p:cNvPr>
            <p:cNvSpPr/>
            <p:nvPr/>
          </p:nvSpPr>
          <p:spPr>
            <a:xfrm>
              <a:off x="2982849" y="2760346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489BFB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9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C309D59A-6BE9-8697-72C2-877E4AF288EE}"/>
                </a:ext>
              </a:extLst>
            </p:cNvPr>
            <p:cNvGrpSpPr/>
            <p:nvPr/>
          </p:nvGrpSpPr>
          <p:grpSpPr>
            <a:xfrm>
              <a:off x="8785289" y="2809875"/>
              <a:ext cx="346234" cy="346234"/>
              <a:chOff x="3379542" y="471487"/>
              <a:chExt cx="192333" cy="192333"/>
            </a:xfrm>
          </p:grpSpPr>
          <p:sp>
            <p:nvSpPr>
              <p:cNvPr id="4" name="타원 3">
                <a:extLst>
                  <a:ext uri="{FF2B5EF4-FFF2-40B4-BE49-F238E27FC236}">
                    <a16:creationId xmlns="" xmlns:a16="http://schemas.microsoft.com/office/drawing/2014/main" id="{09120449-707B-3686-B4ED-79F0C2522AC9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자유형 10">
                <a:extLst>
                  <a:ext uri="{FF2B5EF4-FFF2-40B4-BE49-F238E27FC236}">
                    <a16:creationId xmlns="" xmlns:a16="http://schemas.microsoft.com/office/drawing/2014/main" id="{F700FCF9-9830-EF47-3B37-1E6141A3FC38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B2404FD-81D2-BCC3-B16C-6064DEC529F0}"/>
              </a:ext>
            </a:extLst>
          </p:cNvPr>
          <p:cNvGrpSpPr/>
          <p:nvPr/>
        </p:nvGrpSpPr>
        <p:grpSpPr>
          <a:xfrm>
            <a:off x="2060209" y="2960371"/>
            <a:ext cx="535304" cy="535304"/>
            <a:chOff x="1734193" y="2846724"/>
            <a:chExt cx="429876" cy="42987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="" xmlns:a16="http://schemas.microsoft.com/office/drawing/2014/main" id="{1DE97000-B367-E9ED-6339-B3F22DB99DBA}"/>
                </a:ext>
              </a:extLst>
            </p:cNvPr>
            <p:cNvSpPr/>
            <p:nvPr/>
          </p:nvSpPr>
          <p:spPr>
            <a:xfrm>
              <a:off x="1734193" y="2846724"/>
              <a:ext cx="429876" cy="42987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5000">
                  <a:srgbClr val="E9F3FC"/>
                </a:gs>
                <a:gs pos="85000">
                  <a:srgbClr val="4E5DA7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  <a:effectLst>
              <a:outerShdw blurRad="88900" dist="38100" dir="5400000" algn="t" rotWithShape="0">
                <a:srgbClr val="489BFB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="" xmlns:a16="http://schemas.microsoft.com/office/drawing/2014/main" id="{F22229BA-D05B-CB8F-B9D8-685EF3B22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319" y="2897499"/>
              <a:ext cx="319746" cy="319746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2FC5F94-2F69-9733-51BE-B1532C5BF51B}"/>
              </a:ext>
            </a:extLst>
          </p:cNvPr>
          <p:cNvGrpSpPr/>
          <p:nvPr/>
        </p:nvGrpSpPr>
        <p:grpSpPr>
          <a:xfrm>
            <a:off x="2453250" y="2872751"/>
            <a:ext cx="269255" cy="238469"/>
            <a:chOff x="4765936" y="4424671"/>
            <a:chExt cx="738910" cy="654424"/>
          </a:xfrm>
          <a:solidFill>
            <a:schemeClr val="bg1"/>
          </a:solidFill>
        </p:grpSpPr>
        <p:sp>
          <p:nvSpPr>
            <p:cNvPr id="11" name="자유형: 도형 15">
              <a:extLst>
                <a:ext uri="{FF2B5EF4-FFF2-40B4-BE49-F238E27FC236}">
                  <a16:creationId xmlns:a16="http://schemas.microsoft.com/office/drawing/2014/main" xmlns="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893E4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4">
              <a:extLst>
                <a:ext uri="{FF2B5EF4-FFF2-40B4-BE49-F238E27FC236}">
                  <a16:creationId xmlns:a16="http://schemas.microsoft.com/office/drawing/2014/main" xmlns="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893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57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428020" y="1889508"/>
            <a:ext cx="2505511" cy="2505509"/>
          </a:xfrm>
          <a:prstGeom prst="ellipse">
            <a:avLst/>
          </a:prstGeom>
          <a:solidFill>
            <a:srgbClr val="83E9E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494348" y="1889508"/>
            <a:ext cx="2505511" cy="2505509"/>
          </a:xfrm>
          <a:prstGeom prst="ellipse">
            <a:avLst/>
          </a:prstGeom>
          <a:solidFill>
            <a:srgbClr val="0893E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0744" y="114300"/>
            <a:ext cx="12081256" cy="6743700"/>
            <a:chOff x="110744" y="114300"/>
            <a:chExt cx="12081256" cy="6743700"/>
          </a:xfrm>
        </p:grpSpPr>
        <p:sp>
          <p:nvSpPr>
            <p:cNvPr id="17" name="한쪽 모서리가 둥근 사각형 16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110744" y="114300"/>
              <a:ext cx="12081256" cy="6743700"/>
            </a:xfrm>
            <a:prstGeom prst="round1Rect">
              <a:avLst>
                <a:gd name="adj" fmla="val 632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한쪽 모서리가 둥근 사각형 7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237744" y="237744"/>
              <a:ext cx="11954256" cy="6620256"/>
            </a:xfrm>
            <a:prstGeom prst="round1Rect">
              <a:avLst>
                <a:gd name="adj" fmla="val 5192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652CDA6A-0CAD-07E3-825C-934589C1F90C}"/>
                </a:ext>
              </a:extLst>
            </p:cNvPr>
            <p:cNvSpPr/>
            <p:nvPr/>
          </p:nvSpPr>
          <p:spPr>
            <a:xfrm>
              <a:off x="1242060" y="426721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8E55591-3998-456E-B0EB-5B800E5AD6D1}"/>
                </a:ext>
              </a:extLst>
            </p:cNvPr>
            <p:cNvGrpSpPr/>
            <p:nvPr/>
          </p:nvGrpSpPr>
          <p:grpSpPr>
            <a:xfrm>
              <a:off x="7044500" y="476250"/>
              <a:ext cx="346234" cy="346234"/>
              <a:chOff x="3379542" y="471487"/>
              <a:chExt cx="192333" cy="192333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ED8D9BD1-BBC7-8D01-57D9-F2DA8D27D125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C127B3D4-C008-26CA-09EE-5D5430022B13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2FC5F94-2F69-9733-51BE-B1532C5BF51B}"/>
                </a:ext>
              </a:extLst>
            </p:cNvPr>
            <p:cNvGrpSpPr/>
            <p:nvPr/>
          </p:nvGrpSpPr>
          <p:grpSpPr>
            <a:xfrm>
              <a:off x="573069" y="426721"/>
              <a:ext cx="523240" cy="463413"/>
              <a:chOff x="4765936" y="4424671"/>
              <a:chExt cx="738910" cy="654424"/>
            </a:xfrm>
          </p:grpSpPr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xmlns="" id="{1CCB7365-DFFF-F0B3-DCD7-0AA31A7DE673}"/>
                  </a:ext>
                </a:extLst>
              </p:cNvPr>
              <p:cNvSpPr/>
              <p:nvPr/>
            </p:nvSpPr>
            <p:spPr>
              <a:xfrm>
                <a:off x="4765936" y="4424671"/>
                <a:ext cx="654424" cy="654424"/>
              </a:xfrm>
              <a:custGeom>
                <a:avLst/>
                <a:gdLst>
                  <a:gd name="connsiteX0" fmla="*/ 327212 w 654424"/>
                  <a:gd name="connsiteY0" fmla="*/ 0 h 654424"/>
                  <a:gd name="connsiteX1" fmla="*/ 558586 w 654424"/>
                  <a:gd name="connsiteY1" fmla="*/ 95838 h 654424"/>
                  <a:gd name="connsiteX2" fmla="*/ 581268 w 654424"/>
                  <a:gd name="connsiteY2" fmla="*/ 123330 h 654424"/>
                  <a:gd name="connsiteX3" fmla="*/ 324353 w 654424"/>
                  <a:gd name="connsiteY3" fmla="*/ 380245 h 654424"/>
                  <a:gd name="connsiteX4" fmla="*/ 183712 w 654424"/>
                  <a:gd name="connsiteY4" fmla="*/ 239603 h 654424"/>
                  <a:gd name="connsiteX5" fmla="*/ 131235 w 654424"/>
                  <a:gd name="connsiteY5" fmla="*/ 292080 h 654424"/>
                  <a:gd name="connsiteX6" fmla="*/ 322556 w 654424"/>
                  <a:gd name="connsiteY6" fmla="*/ 483401 h 654424"/>
                  <a:gd name="connsiteX7" fmla="*/ 324791 w 654424"/>
                  <a:gd name="connsiteY7" fmla="*/ 481167 h 654424"/>
                  <a:gd name="connsiteX8" fmla="*/ 326588 w 654424"/>
                  <a:gd name="connsiteY8" fmla="*/ 482963 h 654424"/>
                  <a:gd name="connsiteX9" fmla="*/ 622024 w 654424"/>
                  <a:gd name="connsiteY9" fmla="*/ 187528 h 654424"/>
                  <a:gd name="connsiteX10" fmla="*/ 628710 w 654424"/>
                  <a:gd name="connsiteY10" fmla="*/ 199846 h 654424"/>
                  <a:gd name="connsiteX11" fmla="*/ 654424 w 654424"/>
                  <a:gd name="connsiteY11" fmla="*/ 327212 h 654424"/>
                  <a:gd name="connsiteX12" fmla="*/ 327212 w 654424"/>
                  <a:gd name="connsiteY12" fmla="*/ 654424 h 654424"/>
                  <a:gd name="connsiteX13" fmla="*/ 0 w 654424"/>
                  <a:gd name="connsiteY13" fmla="*/ 327212 h 654424"/>
                  <a:gd name="connsiteX14" fmla="*/ 327212 w 654424"/>
                  <a:gd name="connsiteY14" fmla="*/ 0 h 65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4424" h="654424">
                    <a:moveTo>
                      <a:pt x="327212" y="0"/>
                    </a:moveTo>
                    <a:cubicBezTo>
                      <a:pt x="417569" y="0"/>
                      <a:pt x="499372" y="36625"/>
                      <a:pt x="558586" y="95838"/>
                    </a:cubicBezTo>
                    <a:lnTo>
                      <a:pt x="581268" y="123330"/>
                    </a:lnTo>
                    <a:lnTo>
                      <a:pt x="324353" y="380245"/>
                    </a:lnTo>
                    <a:lnTo>
                      <a:pt x="183712" y="239603"/>
                    </a:lnTo>
                    <a:lnTo>
                      <a:pt x="131235" y="292080"/>
                    </a:lnTo>
                    <a:lnTo>
                      <a:pt x="322556" y="483401"/>
                    </a:lnTo>
                    <a:lnTo>
                      <a:pt x="324791" y="481167"/>
                    </a:lnTo>
                    <a:lnTo>
                      <a:pt x="326588" y="482963"/>
                    </a:lnTo>
                    <a:lnTo>
                      <a:pt x="622024" y="187528"/>
                    </a:lnTo>
                    <a:lnTo>
                      <a:pt x="628710" y="199846"/>
                    </a:lnTo>
                    <a:cubicBezTo>
                      <a:pt x="645268" y="238994"/>
                      <a:pt x="654424" y="282034"/>
                      <a:pt x="654424" y="327212"/>
                    </a:cubicBezTo>
                    <a:cubicBezTo>
                      <a:pt x="654424" y="507926"/>
                      <a:pt x="507926" y="654424"/>
                      <a:pt x="327212" y="654424"/>
                    </a:cubicBezTo>
                    <a:cubicBezTo>
                      <a:pt x="146498" y="654424"/>
                      <a:pt x="0" y="507926"/>
                      <a:pt x="0" y="327212"/>
                    </a:cubicBezTo>
                    <a:cubicBezTo>
                      <a:pt x="0" y="146498"/>
                      <a:pt x="146498" y="0"/>
                      <a:pt x="327212" y="0"/>
                    </a:cubicBez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  <a:effectLst>
                <a:outerShdw blurRad="190500" dist="38100" dir="5400000" algn="t" rotWithShape="0">
                  <a:srgbClr val="0893E4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xmlns="" id="{A284680E-B27A-DD3B-C483-D804F2959BC9}"/>
                  </a:ext>
                </a:extLst>
              </p:cNvPr>
              <p:cNvSpPr/>
              <p:nvPr/>
            </p:nvSpPr>
            <p:spPr>
              <a:xfrm>
                <a:off x="5347205" y="4442837"/>
                <a:ext cx="157641" cy="169363"/>
              </a:xfrm>
              <a:custGeom>
                <a:avLst/>
                <a:gdLst>
                  <a:gd name="connsiteX0" fmla="*/ 105165 w 157641"/>
                  <a:gd name="connsiteY0" fmla="*/ 0 h 169363"/>
                  <a:gd name="connsiteX1" fmla="*/ 157641 w 157641"/>
                  <a:gd name="connsiteY1" fmla="*/ 52477 h 169363"/>
                  <a:gd name="connsiteX2" fmla="*/ 40756 w 157641"/>
                  <a:gd name="connsiteY2" fmla="*/ 169363 h 169363"/>
                  <a:gd name="connsiteX3" fmla="*/ 17273 w 157641"/>
                  <a:gd name="connsiteY3" fmla="*/ 126100 h 169363"/>
                  <a:gd name="connsiteX4" fmla="*/ 0 w 157641"/>
                  <a:gd name="connsiteY4" fmla="*/ 105165 h 169363"/>
                  <a:gd name="connsiteX5" fmla="*/ 105165 w 157641"/>
                  <a:gd name="connsiteY5" fmla="*/ 0 h 1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641" h="169363">
                    <a:moveTo>
                      <a:pt x="105165" y="0"/>
                    </a:moveTo>
                    <a:lnTo>
                      <a:pt x="157641" y="52477"/>
                    </a:lnTo>
                    <a:lnTo>
                      <a:pt x="40756" y="169363"/>
                    </a:lnTo>
                    <a:lnTo>
                      <a:pt x="17273" y="126100"/>
                    </a:lnTo>
                    <a:lnTo>
                      <a:pt x="0" y="105165"/>
                    </a:lnTo>
                    <a:lnTo>
                      <a:pt x="105165" y="0"/>
                    </a:ln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18" name="차트 17">
            <a:extLst>
              <a:ext uri="{FF2B5EF4-FFF2-40B4-BE49-F238E27FC236}">
                <a16:creationId xmlns="" xmlns:a16="http://schemas.microsoft.com/office/drawing/2014/main" id="{B646D4A6-4585-31A8-6B8D-C49C4E96FC45}"/>
              </a:ext>
            </a:extLst>
          </p:cNvPr>
          <p:cNvGraphicFramePr/>
          <p:nvPr>
            <p:extLst/>
          </p:nvPr>
        </p:nvGraphicFramePr>
        <p:xfrm>
          <a:off x="4734648" y="1667941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모서리가 둥근 직사각형 6">
            <a:extLst>
              <a:ext uri="{FF2B5EF4-FFF2-40B4-BE49-F238E27FC236}">
                <a16:creationId xmlns="" xmlns:a16="http://schemas.microsoft.com/office/drawing/2014/main" id="{4083EC11-385B-F1A9-DF9D-EBB847E8C6C7}"/>
              </a:ext>
            </a:extLst>
          </p:cNvPr>
          <p:cNvSpPr/>
          <p:nvPr/>
        </p:nvSpPr>
        <p:spPr>
          <a:xfrm>
            <a:off x="7728112" y="1924665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1FC0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8438DC7C-96A3-797B-EB87-6DF1D21CDCCE}"/>
              </a:ext>
            </a:extLst>
          </p:cNvPr>
          <p:cNvSpPr txBox="1"/>
          <p:nvPr/>
        </p:nvSpPr>
        <p:spPr>
          <a:xfrm>
            <a:off x="1707815" y="2806620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3F12AB38-A248-6078-D7EC-83CB1702220F}"/>
              </a:ext>
            </a:extLst>
          </p:cNvPr>
          <p:cNvSpPr/>
          <p:nvPr/>
        </p:nvSpPr>
        <p:spPr>
          <a:xfrm>
            <a:off x="1401392" y="2246114"/>
            <a:ext cx="1780542" cy="1780542"/>
          </a:xfrm>
          <a:prstGeom prst="ellipse">
            <a:avLst/>
          </a:prstGeom>
          <a:ln w="60325" cap="rnd">
            <a:solidFill>
              <a:srgbClr val="D7EBF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DBF003B5-E589-0E49-3B5B-AEB352F053DA}"/>
              </a:ext>
            </a:extLst>
          </p:cNvPr>
          <p:cNvSpPr/>
          <p:nvPr/>
        </p:nvSpPr>
        <p:spPr>
          <a:xfrm>
            <a:off x="1401393" y="2249203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83E9E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5A5A8503-5951-E429-0D9A-908979B21ED6}"/>
              </a:ext>
            </a:extLst>
          </p:cNvPr>
          <p:cNvSpPr/>
          <p:nvPr/>
        </p:nvSpPr>
        <p:spPr>
          <a:xfrm>
            <a:off x="1096309" y="4422100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79DA56ED-9607-E61C-AC13-3CB1E846D8FC}"/>
              </a:ext>
            </a:extLst>
          </p:cNvPr>
          <p:cNvSpPr/>
          <p:nvPr/>
        </p:nvSpPr>
        <p:spPr>
          <a:xfrm>
            <a:off x="8738209" y="180246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6754858C-9A81-A20D-59C3-8735E26A1C96}"/>
              </a:ext>
            </a:extLst>
          </p:cNvPr>
          <p:cNvGrpSpPr/>
          <p:nvPr/>
        </p:nvGrpSpPr>
        <p:grpSpPr>
          <a:xfrm>
            <a:off x="8002594" y="1802467"/>
            <a:ext cx="257859" cy="257859"/>
            <a:chOff x="8060346" y="1488344"/>
            <a:chExt cx="257859" cy="257859"/>
          </a:xfrm>
        </p:grpSpPr>
        <p:sp>
          <p:nvSpPr>
            <p:cNvPr id="26" name="타원 25">
              <a:extLst>
                <a:ext uri="{FF2B5EF4-FFF2-40B4-BE49-F238E27FC236}">
                  <a16:creationId xmlns="" xmlns:a16="http://schemas.microsoft.com/office/drawing/2014/main" id="{45410438-A690-8305-8909-CD3D3EF10DC2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자유형: 도형 19">
              <a:extLst>
                <a:ext uri="{FF2B5EF4-FFF2-40B4-BE49-F238E27FC236}">
                  <a16:creationId xmlns="" xmlns:a16="http://schemas.microsoft.com/office/drawing/2014/main" id="{5D0D5169-5BDC-FF50-87B5-BAB1578F5E78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1FC0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1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0744" y="114300"/>
            <a:ext cx="12081256" cy="6743700"/>
            <a:chOff x="110744" y="114300"/>
            <a:chExt cx="12081256" cy="6743700"/>
          </a:xfrm>
        </p:grpSpPr>
        <p:sp>
          <p:nvSpPr>
            <p:cNvPr id="17" name="한쪽 모서리가 둥근 사각형 16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110744" y="114300"/>
              <a:ext cx="12081256" cy="6743700"/>
            </a:xfrm>
            <a:prstGeom prst="round1Rect">
              <a:avLst>
                <a:gd name="adj" fmla="val 632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한쪽 모서리가 둥근 사각형 7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237744" y="237744"/>
              <a:ext cx="11954256" cy="6620256"/>
            </a:xfrm>
            <a:prstGeom prst="round1Rect">
              <a:avLst>
                <a:gd name="adj" fmla="val 5192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652CDA6A-0CAD-07E3-825C-934589C1F90C}"/>
                </a:ext>
              </a:extLst>
            </p:cNvPr>
            <p:cNvSpPr/>
            <p:nvPr/>
          </p:nvSpPr>
          <p:spPr>
            <a:xfrm>
              <a:off x="1242060" y="426721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8E55591-3998-456E-B0EB-5B800E5AD6D1}"/>
                </a:ext>
              </a:extLst>
            </p:cNvPr>
            <p:cNvGrpSpPr/>
            <p:nvPr/>
          </p:nvGrpSpPr>
          <p:grpSpPr>
            <a:xfrm>
              <a:off x="7044500" y="476250"/>
              <a:ext cx="346234" cy="346234"/>
              <a:chOff x="3379542" y="471487"/>
              <a:chExt cx="192333" cy="192333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ED8D9BD1-BBC7-8D01-57D9-F2DA8D27D125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C127B3D4-C008-26CA-09EE-5D5430022B13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2FC5F94-2F69-9733-51BE-B1532C5BF51B}"/>
                </a:ext>
              </a:extLst>
            </p:cNvPr>
            <p:cNvGrpSpPr/>
            <p:nvPr/>
          </p:nvGrpSpPr>
          <p:grpSpPr>
            <a:xfrm>
              <a:off x="573069" y="426721"/>
              <a:ext cx="523240" cy="463413"/>
              <a:chOff x="4765936" y="4424671"/>
              <a:chExt cx="738910" cy="654424"/>
            </a:xfrm>
          </p:grpSpPr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xmlns="" id="{1CCB7365-DFFF-F0B3-DCD7-0AA31A7DE673}"/>
                  </a:ext>
                </a:extLst>
              </p:cNvPr>
              <p:cNvSpPr/>
              <p:nvPr/>
            </p:nvSpPr>
            <p:spPr>
              <a:xfrm>
                <a:off x="4765936" y="4424671"/>
                <a:ext cx="654424" cy="654424"/>
              </a:xfrm>
              <a:custGeom>
                <a:avLst/>
                <a:gdLst>
                  <a:gd name="connsiteX0" fmla="*/ 327212 w 654424"/>
                  <a:gd name="connsiteY0" fmla="*/ 0 h 654424"/>
                  <a:gd name="connsiteX1" fmla="*/ 558586 w 654424"/>
                  <a:gd name="connsiteY1" fmla="*/ 95838 h 654424"/>
                  <a:gd name="connsiteX2" fmla="*/ 581268 w 654424"/>
                  <a:gd name="connsiteY2" fmla="*/ 123330 h 654424"/>
                  <a:gd name="connsiteX3" fmla="*/ 324353 w 654424"/>
                  <a:gd name="connsiteY3" fmla="*/ 380245 h 654424"/>
                  <a:gd name="connsiteX4" fmla="*/ 183712 w 654424"/>
                  <a:gd name="connsiteY4" fmla="*/ 239603 h 654424"/>
                  <a:gd name="connsiteX5" fmla="*/ 131235 w 654424"/>
                  <a:gd name="connsiteY5" fmla="*/ 292080 h 654424"/>
                  <a:gd name="connsiteX6" fmla="*/ 322556 w 654424"/>
                  <a:gd name="connsiteY6" fmla="*/ 483401 h 654424"/>
                  <a:gd name="connsiteX7" fmla="*/ 324791 w 654424"/>
                  <a:gd name="connsiteY7" fmla="*/ 481167 h 654424"/>
                  <a:gd name="connsiteX8" fmla="*/ 326588 w 654424"/>
                  <a:gd name="connsiteY8" fmla="*/ 482963 h 654424"/>
                  <a:gd name="connsiteX9" fmla="*/ 622024 w 654424"/>
                  <a:gd name="connsiteY9" fmla="*/ 187528 h 654424"/>
                  <a:gd name="connsiteX10" fmla="*/ 628710 w 654424"/>
                  <a:gd name="connsiteY10" fmla="*/ 199846 h 654424"/>
                  <a:gd name="connsiteX11" fmla="*/ 654424 w 654424"/>
                  <a:gd name="connsiteY11" fmla="*/ 327212 h 654424"/>
                  <a:gd name="connsiteX12" fmla="*/ 327212 w 654424"/>
                  <a:gd name="connsiteY12" fmla="*/ 654424 h 654424"/>
                  <a:gd name="connsiteX13" fmla="*/ 0 w 654424"/>
                  <a:gd name="connsiteY13" fmla="*/ 327212 h 654424"/>
                  <a:gd name="connsiteX14" fmla="*/ 327212 w 654424"/>
                  <a:gd name="connsiteY14" fmla="*/ 0 h 65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4424" h="654424">
                    <a:moveTo>
                      <a:pt x="327212" y="0"/>
                    </a:moveTo>
                    <a:cubicBezTo>
                      <a:pt x="417569" y="0"/>
                      <a:pt x="499372" y="36625"/>
                      <a:pt x="558586" y="95838"/>
                    </a:cubicBezTo>
                    <a:lnTo>
                      <a:pt x="581268" y="123330"/>
                    </a:lnTo>
                    <a:lnTo>
                      <a:pt x="324353" y="380245"/>
                    </a:lnTo>
                    <a:lnTo>
                      <a:pt x="183712" y="239603"/>
                    </a:lnTo>
                    <a:lnTo>
                      <a:pt x="131235" y="292080"/>
                    </a:lnTo>
                    <a:lnTo>
                      <a:pt x="322556" y="483401"/>
                    </a:lnTo>
                    <a:lnTo>
                      <a:pt x="324791" y="481167"/>
                    </a:lnTo>
                    <a:lnTo>
                      <a:pt x="326588" y="482963"/>
                    </a:lnTo>
                    <a:lnTo>
                      <a:pt x="622024" y="187528"/>
                    </a:lnTo>
                    <a:lnTo>
                      <a:pt x="628710" y="199846"/>
                    </a:lnTo>
                    <a:cubicBezTo>
                      <a:pt x="645268" y="238994"/>
                      <a:pt x="654424" y="282034"/>
                      <a:pt x="654424" y="327212"/>
                    </a:cubicBezTo>
                    <a:cubicBezTo>
                      <a:pt x="654424" y="507926"/>
                      <a:pt x="507926" y="654424"/>
                      <a:pt x="327212" y="654424"/>
                    </a:cubicBezTo>
                    <a:cubicBezTo>
                      <a:pt x="146498" y="654424"/>
                      <a:pt x="0" y="507926"/>
                      <a:pt x="0" y="327212"/>
                    </a:cubicBezTo>
                    <a:cubicBezTo>
                      <a:pt x="0" y="146498"/>
                      <a:pt x="146498" y="0"/>
                      <a:pt x="327212" y="0"/>
                    </a:cubicBez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  <a:effectLst>
                <a:outerShdw blurRad="190500" dist="38100" dir="5400000" algn="t" rotWithShape="0">
                  <a:srgbClr val="0893E4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xmlns="" id="{A284680E-B27A-DD3B-C483-D804F2959BC9}"/>
                  </a:ext>
                </a:extLst>
              </p:cNvPr>
              <p:cNvSpPr/>
              <p:nvPr/>
            </p:nvSpPr>
            <p:spPr>
              <a:xfrm>
                <a:off x="5347205" y="4442837"/>
                <a:ext cx="157641" cy="169363"/>
              </a:xfrm>
              <a:custGeom>
                <a:avLst/>
                <a:gdLst>
                  <a:gd name="connsiteX0" fmla="*/ 105165 w 157641"/>
                  <a:gd name="connsiteY0" fmla="*/ 0 h 169363"/>
                  <a:gd name="connsiteX1" fmla="*/ 157641 w 157641"/>
                  <a:gd name="connsiteY1" fmla="*/ 52477 h 169363"/>
                  <a:gd name="connsiteX2" fmla="*/ 40756 w 157641"/>
                  <a:gd name="connsiteY2" fmla="*/ 169363 h 169363"/>
                  <a:gd name="connsiteX3" fmla="*/ 17273 w 157641"/>
                  <a:gd name="connsiteY3" fmla="*/ 126100 h 169363"/>
                  <a:gd name="connsiteX4" fmla="*/ 0 w 157641"/>
                  <a:gd name="connsiteY4" fmla="*/ 105165 h 169363"/>
                  <a:gd name="connsiteX5" fmla="*/ 105165 w 157641"/>
                  <a:gd name="connsiteY5" fmla="*/ 0 h 1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641" h="169363">
                    <a:moveTo>
                      <a:pt x="105165" y="0"/>
                    </a:moveTo>
                    <a:lnTo>
                      <a:pt x="157641" y="52477"/>
                    </a:lnTo>
                    <a:lnTo>
                      <a:pt x="40756" y="169363"/>
                    </a:lnTo>
                    <a:lnTo>
                      <a:pt x="17273" y="126100"/>
                    </a:lnTo>
                    <a:lnTo>
                      <a:pt x="0" y="105165"/>
                    </a:lnTo>
                    <a:lnTo>
                      <a:pt x="105165" y="0"/>
                    </a:ln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2A62AFCE-B91B-3773-2B7E-0C4C7069EC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447" y="1501416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&lt;          </a:t>
                      </a:r>
                      <a:r>
                        <a:rPr lang="en-US" altLang="ko-K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2024         </a:t>
                      </a:r>
                      <a:r>
                        <a:rPr lang="en-US" altLang="ko-KR" sz="1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모서리가 둥근 직사각형 22">
            <a:extLst>
              <a:ext uri="{FF2B5EF4-FFF2-40B4-BE49-F238E27FC236}">
                <a16:creationId xmlns="" xmlns:a16="http://schemas.microsoft.com/office/drawing/2014/main" id="{C15CAC83-A91C-FF80-E001-1F35BB868BBF}"/>
              </a:ext>
            </a:extLst>
          </p:cNvPr>
          <p:cNvSpPr/>
          <p:nvPr/>
        </p:nvSpPr>
        <p:spPr>
          <a:xfrm>
            <a:off x="2418501" y="3905250"/>
            <a:ext cx="1250621" cy="360000"/>
          </a:xfrm>
          <a:prstGeom prst="roundRect">
            <a:avLst>
              <a:gd name="adj" fmla="val 50000"/>
            </a:avLst>
          </a:prstGeom>
          <a:solidFill>
            <a:srgbClr val="83E9E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Schedule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7DDF227F-B1C6-3EF3-47D7-2572C89257D1}"/>
              </a:ext>
            </a:extLst>
          </p:cNvPr>
          <p:cNvSpPr/>
          <p:nvPr/>
        </p:nvSpPr>
        <p:spPr>
          <a:xfrm>
            <a:off x="3876662" y="37950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4B32D8A2-5E08-AF9D-4DEF-43AF11548F0B}"/>
              </a:ext>
            </a:extLst>
          </p:cNvPr>
          <p:cNvSpPr/>
          <p:nvPr/>
        </p:nvSpPr>
        <p:spPr>
          <a:xfrm>
            <a:off x="5514962" y="4976152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32" name="모서리가 둥근 직사각형 27">
            <a:extLst>
              <a:ext uri="{FF2B5EF4-FFF2-40B4-BE49-F238E27FC236}">
                <a16:creationId xmlns="" xmlns:a16="http://schemas.microsoft.com/office/drawing/2014/main" id="{CCC27C1E-1C8A-5B40-DAF5-F7AD08CD8506}"/>
              </a:ext>
            </a:extLst>
          </p:cNvPr>
          <p:cNvSpPr/>
          <p:nvPr/>
        </p:nvSpPr>
        <p:spPr>
          <a:xfrm>
            <a:off x="2783335" y="2801505"/>
            <a:ext cx="3589774" cy="70428"/>
          </a:xfrm>
          <a:prstGeom prst="roundRect">
            <a:avLst>
              <a:gd name="adj" fmla="val 50000"/>
            </a:avLst>
          </a:prstGeom>
          <a:solidFill>
            <a:srgbClr val="83E9EE"/>
          </a:solidFill>
          <a:ln>
            <a:noFill/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42">
            <a:extLst>
              <a:ext uri="{FF2B5EF4-FFF2-40B4-BE49-F238E27FC236}">
                <a16:creationId xmlns="" xmlns:a16="http://schemas.microsoft.com/office/drawing/2014/main" id="{57BBB784-57B4-E610-D0C9-41DAA34CFC61}"/>
              </a:ext>
            </a:extLst>
          </p:cNvPr>
          <p:cNvSpPr/>
          <p:nvPr/>
        </p:nvSpPr>
        <p:spPr>
          <a:xfrm>
            <a:off x="6203393" y="3278332"/>
            <a:ext cx="4714009" cy="8313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83E9EE"/>
            </a:solidFill>
          </a:ln>
          <a:effectLst>
            <a:outerShdw blurRad="292100" dist="38100" algn="l" rotWithShape="0">
              <a:srgbClr val="1A73DE">
                <a:alpha val="1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4" name="사각형: 둥근 모서리 23">
            <a:extLst>
              <a:ext uri="{FF2B5EF4-FFF2-40B4-BE49-F238E27FC236}">
                <a16:creationId xmlns="" xmlns:a16="http://schemas.microsoft.com/office/drawing/2014/main" id="{E8F89E28-7CD9-C9D7-74D6-40D50C9ED7CD}"/>
              </a:ext>
            </a:extLst>
          </p:cNvPr>
          <p:cNvSpPr/>
          <p:nvPr/>
        </p:nvSpPr>
        <p:spPr>
          <a:xfrm>
            <a:off x="4147722" y="5119512"/>
            <a:ext cx="1262107" cy="374587"/>
          </a:xfrm>
          <a:prstGeom prst="roundRect">
            <a:avLst>
              <a:gd name="adj" fmla="val 50000"/>
            </a:avLst>
          </a:prstGeom>
          <a:solidFill>
            <a:srgbClr val="D7EBFE"/>
          </a:solidFill>
          <a:ln w="15875">
            <a:solidFill>
              <a:srgbClr val="83E9EE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46DEE6"/>
                </a:solidFill>
              </a:rPr>
              <a:t>Schedule</a:t>
            </a:r>
            <a:endParaRPr lang="ko-KR" altLang="en-US" sz="1600" b="1" dirty="0">
              <a:solidFill>
                <a:srgbClr val="46DEE6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5F8F244-7832-80A5-1198-2AF987C164E5}"/>
              </a:ext>
            </a:extLst>
          </p:cNvPr>
          <p:cNvGrpSpPr/>
          <p:nvPr/>
        </p:nvGrpSpPr>
        <p:grpSpPr>
          <a:xfrm>
            <a:off x="4449292" y="2672575"/>
            <a:ext cx="257859" cy="257859"/>
            <a:chOff x="8060346" y="1488344"/>
            <a:chExt cx="257859" cy="257859"/>
          </a:xfrm>
        </p:grpSpPr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1E9618F7-B051-80EB-292B-02A493B49CA8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: 도형 26">
              <a:extLst>
                <a:ext uri="{FF2B5EF4-FFF2-40B4-BE49-F238E27FC236}">
                  <a16:creationId xmlns="" xmlns:a16="http://schemas.microsoft.com/office/drawing/2014/main" id="{BED8B0C2-ACA3-6650-CAB6-AF32C6F26B0F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53F754E3-C238-D902-51C7-06A0AB653483}"/>
              </a:ext>
            </a:extLst>
          </p:cNvPr>
          <p:cNvGrpSpPr/>
          <p:nvPr/>
        </p:nvGrpSpPr>
        <p:grpSpPr>
          <a:xfrm>
            <a:off x="8393986" y="4336759"/>
            <a:ext cx="257859" cy="257859"/>
            <a:chOff x="8060346" y="1488344"/>
            <a:chExt cx="257859" cy="257859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B31F01FA-372C-A349-CF4B-DD262D535E8A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3C3F46"/>
            </a:solidFill>
            <a:ln w="2540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: 도형 29">
              <a:extLst>
                <a:ext uri="{FF2B5EF4-FFF2-40B4-BE49-F238E27FC236}">
                  <a16:creationId xmlns="" xmlns:a16="http://schemas.microsoft.com/office/drawing/2014/main" id="{DA56E1C4-968C-2596-1B8B-617B85148475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1468EEE-C999-1118-B917-7F087A771629}"/>
              </a:ext>
            </a:extLst>
          </p:cNvPr>
          <p:cNvSpPr txBox="1"/>
          <p:nvPr/>
        </p:nvSpPr>
        <p:spPr>
          <a:xfrm>
            <a:off x="8700181" y="4340702"/>
            <a:ext cx="183573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prstClr val="white"/>
                </a:solidFill>
              </a:rPr>
              <a:t>일정 중 중요 이슈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0744" y="114300"/>
            <a:ext cx="12081256" cy="6743700"/>
            <a:chOff x="110744" y="114300"/>
            <a:chExt cx="12081256" cy="6743700"/>
          </a:xfrm>
        </p:grpSpPr>
        <p:sp>
          <p:nvSpPr>
            <p:cNvPr id="17" name="한쪽 모서리가 둥근 사각형 16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110744" y="114300"/>
              <a:ext cx="12081256" cy="6743700"/>
            </a:xfrm>
            <a:prstGeom prst="round1Rect">
              <a:avLst>
                <a:gd name="adj" fmla="val 632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한쪽 모서리가 둥근 사각형 7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237744" y="237744"/>
              <a:ext cx="11954256" cy="6620256"/>
            </a:xfrm>
            <a:prstGeom prst="round1Rect">
              <a:avLst>
                <a:gd name="adj" fmla="val 5192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652CDA6A-0CAD-07E3-825C-934589C1F90C}"/>
                </a:ext>
              </a:extLst>
            </p:cNvPr>
            <p:cNvSpPr/>
            <p:nvPr/>
          </p:nvSpPr>
          <p:spPr>
            <a:xfrm>
              <a:off x="1242060" y="426721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8E55591-3998-456E-B0EB-5B800E5AD6D1}"/>
                </a:ext>
              </a:extLst>
            </p:cNvPr>
            <p:cNvGrpSpPr/>
            <p:nvPr/>
          </p:nvGrpSpPr>
          <p:grpSpPr>
            <a:xfrm>
              <a:off x="7044500" y="476250"/>
              <a:ext cx="346234" cy="346234"/>
              <a:chOff x="3379542" y="471487"/>
              <a:chExt cx="192333" cy="192333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ED8D9BD1-BBC7-8D01-57D9-F2DA8D27D125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C127B3D4-C008-26CA-09EE-5D5430022B13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2FC5F94-2F69-9733-51BE-B1532C5BF51B}"/>
                </a:ext>
              </a:extLst>
            </p:cNvPr>
            <p:cNvGrpSpPr/>
            <p:nvPr/>
          </p:nvGrpSpPr>
          <p:grpSpPr>
            <a:xfrm>
              <a:off x="573069" y="426721"/>
              <a:ext cx="523240" cy="463413"/>
              <a:chOff x="4765936" y="4424671"/>
              <a:chExt cx="738910" cy="654424"/>
            </a:xfrm>
          </p:grpSpPr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xmlns="" id="{1CCB7365-DFFF-F0B3-DCD7-0AA31A7DE673}"/>
                  </a:ext>
                </a:extLst>
              </p:cNvPr>
              <p:cNvSpPr/>
              <p:nvPr/>
            </p:nvSpPr>
            <p:spPr>
              <a:xfrm>
                <a:off x="4765936" y="4424671"/>
                <a:ext cx="654424" cy="654424"/>
              </a:xfrm>
              <a:custGeom>
                <a:avLst/>
                <a:gdLst>
                  <a:gd name="connsiteX0" fmla="*/ 327212 w 654424"/>
                  <a:gd name="connsiteY0" fmla="*/ 0 h 654424"/>
                  <a:gd name="connsiteX1" fmla="*/ 558586 w 654424"/>
                  <a:gd name="connsiteY1" fmla="*/ 95838 h 654424"/>
                  <a:gd name="connsiteX2" fmla="*/ 581268 w 654424"/>
                  <a:gd name="connsiteY2" fmla="*/ 123330 h 654424"/>
                  <a:gd name="connsiteX3" fmla="*/ 324353 w 654424"/>
                  <a:gd name="connsiteY3" fmla="*/ 380245 h 654424"/>
                  <a:gd name="connsiteX4" fmla="*/ 183712 w 654424"/>
                  <a:gd name="connsiteY4" fmla="*/ 239603 h 654424"/>
                  <a:gd name="connsiteX5" fmla="*/ 131235 w 654424"/>
                  <a:gd name="connsiteY5" fmla="*/ 292080 h 654424"/>
                  <a:gd name="connsiteX6" fmla="*/ 322556 w 654424"/>
                  <a:gd name="connsiteY6" fmla="*/ 483401 h 654424"/>
                  <a:gd name="connsiteX7" fmla="*/ 324791 w 654424"/>
                  <a:gd name="connsiteY7" fmla="*/ 481167 h 654424"/>
                  <a:gd name="connsiteX8" fmla="*/ 326588 w 654424"/>
                  <a:gd name="connsiteY8" fmla="*/ 482963 h 654424"/>
                  <a:gd name="connsiteX9" fmla="*/ 622024 w 654424"/>
                  <a:gd name="connsiteY9" fmla="*/ 187528 h 654424"/>
                  <a:gd name="connsiteX10" fmla="*/ 628710 w 654424"/>
                  <a:gd name="connsiteY10" fmla="*/ 199846 h 654424"/>
                  <a:gd name="connsiteX11" fmla="*/ 654424 w 654424"/>
                  <a:gd name="connsiteY11" fmla="*/ 327212 h 654424"/>
                  <a:gd name="connsiteX12" fmla="*/ 327212 w 654424"/>
                  <a:gd name="connsiteY12" fmla="*/ 654424 h 654424"/>
                  <a:gd name="connsiteX13" fmla="*/ 0 w 654424"/>
                  <a:gd name="connsiteY13" fmla="*/ 327212 h 654424"/>
                  <a:gd name="connsiteX14" fmla="*/ 327212 w 654424"/>
                  <a:gd name="connsiteY14" fmla="*/ 0 h 65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4424" h="654424">
                    <a:moveTo>
                      <a:pt x="327212" y="0"/>
                    </a:moveTo>
                    <a:cubicBezTo>
                      <a:pt x="417569" y="0"/>
                      <a:pt x="499372" y="36625"/>
                      <a:pt x="558586" y="95838"/>
                    </a:cubicBezTo>
                    <a:lnTo>
                      <a:pt x="581268" y="123330"/>
                    </a:lnTo>
                    <a:lnTo>
                      <a:pt x="324353" y="380245"/>
                    </a:lnTo>
                    <a:lnTo>
                      <a:pt x="183712" y="239603"/>
                    </a:lnTo>
                    <a:lnTo>
                      <a:pt x="131235" y="292080"/>
                    </a:lnTo>
                    <a:lnTo>
                      <a:pt x="322556" y="483401"/>
                    </a:lnTo>
                    <a:lnTo>
                      <a:pt x="324791" y="481167"/>
                    </a:lnTo>
                    <a:lnTo>
                      <a:pt x="326588" y="482963"/>
                    </a:lnTo>
                    <a:lnTo>
                      <a:pt x="622024" y="187528"/>
                    </a:lnTo>
                    <a:lnTo>
                      <a:pt x="628710" y="199846"/>
                    </a:lnTo>
                    <a:cubicBezTo>
                      <a:pt x="645268" y="238994"/>
                      <a:pt x="654424" y="282034"/>
                      <a:pt x="654424" y="327212"/>
                    </a:cubicBezTo>
                    <a:cubicBezTo>
                      <a:pt x="654424" y="507926"/>
                      <a:pt x="507926" y="654424"/>
                      <a:pt x="327212" y="654424"/>
                    </a:cubicBezTo>
                    <a:cubicBezTo>
                      <a:pt x="146498" y="654424"/>
                      <a:pt x="0" y="507926"/>
                      <a:pt x="0" y="327212"/>
                    </a:cubicBezTo>
                    <a:cubicBezTo>
                      <a:pt x="0" y="146498"/>
                      <a:pt x="146498" y="0"/>
                      <a:pt x="327212" y="0"/>
                    </a:cubicBez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  <a:effectLst>
                <a:outerShdw blurRad="190500" dist="38100" dir="5400000" algn="t" rotWithShape="0">
                  <a:srgbClr val="0893E4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xmlns="" id="{A284680E-B27A-DD3B-C483-D804F2959BC9}"/>
                  </a:ext>
                </a:extLst>
              </p:cNvPr>
              <p:cNvSpPr/>
              <p:nvPr/>
            </p:nvSpPr>
            <p:spPr>
              <a:xfrm>
                <a:off x="5347205" y="4442837"/>
                <a:ext cx="157641" cy="169363"/>
              </a:xfrm>
              <a:custGeom>
                <a:avLst/>
                <a:gdLst>
                  <a:gd name="connsiteX0" fmla="*/ 105165 w 157641"/>
                  <a:gd name="connsiteY0" fmla="*/ 0 h 169363"/>
                  <a:gd name="connsiteX1" fmla="*/ 157641 w 157641"/>
                  <a:gd name="connsiteY1" fmla="*/ 52477 h 169363"/>
                  <a:gd name="connsiteX2" fmla="*/ 40756 w 157641"/>
                  <a:gd name="connsiteY2" fmla="*/ 169363 h 169363"/>
                  <a:gd name="connsiteX3" fmla="*/ 17273 w 157641"/>
                  <a:gd name="connsiteY3" fmla="*/ 126100 h 169363"/>
                  <a:gd name="connsiteX4" fmla="*/ 0 w 157641"/>
                  <a:gd name="connsiteY4" fmla="*/ 105165 h 169363"/>
                  <a:gd name="connsiteX5" fmla="*/ 105165 w 157641"/>
                  <a:gd name="connsiteY5" fmla="*/ 0 h 1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641" h="169363">
                    <a:moveTo>
                      <a:pt x="105165" y="0"/>
                    </a:moveTo>
                    <a:lnTo>
                      <a:pt x="157641" y="52477"/>
                    </a:lnTo>
                    <a:lnTo>
                      <a:pt x="40756" y="169363"/>
                    </a:lnTo>
                    <a:lnTo>
                      <a:pt x="17273" y="126100"/>
                    </a:lnTo>
                    <a:lnTo>
                      <a:pt x="0" y="105165"/>
                    </a:lnTo>
                    <a:lnTo>
                      <a:pt x="105165" y="0"/>
                    </a:ln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원호 12">
            <a:extLst>
              <a:ext uri="{FF2B5EF4-FFF2-40B4-BE49-F238E27FC236}">
                <a16:creationId xmlns:a16="http://schemas.microsoft.com/office/drawing/2014/main" xmlns="" id="{50A036E1-4D0F-1979-1EA6-D53C6054DAF4}"/>
              </a:ext>
            </a:extLst>
          </p:cNvPr>
          <p:cNvSpPr/>
          <p:nvPr/>
        </p:nvSpPr>
        <p:spPr>
          <a:xfrm>
            <a:off x="6071110" y="170549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0893E4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35BD84F-BBBA-987F-8666-AAAE706164AF}"/>
              </a:ext>
            </a:extLst>
          </p:cNvPr>
          <p:cNvSpPr txBox="1"/>
          <p:nvPr/>
        </p:nvSpPr>
        <p:spPr>
          <a:xfrm>
            <a:off x="6377532" y="22629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31F26051-71FC-0FD0-C26A-4D0207BF1EF8}"/>
              </a:ext>
            </a:extLst>
          </p:cNvPr>
          <p:cNvSpPr/>
          <p:nvPr/>
        </p:nvSpPr>
        <p:spPr>
          <a:xfrm>
            <a:off x="4569064" y="412304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자유형 13">
            <a:extLst>
              <a:ext uri="{FF2B5EF4-FFF2-40B4-BE49-F238E27FC236}">
                <a16:creationId xmlns:a16="http://schemas.microsoft.com/office/drawing/2014/main" xmlns="" id="{D71E706C-F3FD-455E-C55A-984CEF026446}"/>
              </a:ext>
            </a:extLst>
          </p:cNvPr>
          <p:cNvSpPr/>
          <p:nvPr/>
        </p:nvSpPr>
        <p:spPr>
          <a:xfrm>
            <a:off x="4673939" y="255265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41800124-5FD8-BE1E-6F78-8B38DCCE0842}"/>
              </a:ext>
            </a:extLst>
          </p:cNvPr>
          <p:cNvSpPr/>
          <p:nvPr/>
        </p:nvSpPr>
        <p:spPr>
          <a:xfrm>
            <a:off x="2744106" y="170549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83E9E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0C9DA4F-EB43-3AEC-82FE-437FD88D4FBB}"/>
              </a:ext>
            </a:extLst>
          </p:cNvPr>
          <p:cNvSpPr txBox="1"/>
          <p:nvPr/>
        </p:nvSpPr>
        <p:spPr>
          <a:xfrm>
            <a:off x="3050528" y="22629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FE5BCFD0-28CC-570C-8A32-72A0649FB995}"/>
              </a:ext>
            </a:extLst>
          </p:cNvPr>
          <p:cNvSpPr/>
          <p:nvPr/>
        </p:nvSpPr>
        <p:spPr>
          <a:xfrm>
            <a:off x="1242060" y="412304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자유형 17">
            <a:extLst>
              <a:ext uri="{FF2B5EF4-FFF2-40B4-BE49-F238E27FC236}">
                <a16:creationId xmlns:a16="http://schemas.microsoft.com/office/drawing/2014/main" xmlns="" id="{41D82352-C5BF-B94C-5965-0FFC034C97C9}"/>
              </a:ext>
            </a:extLst>
          </p:cNvPr>
          <p:cNvSpPr/>
          <p:nvPr/>
        </p:nvSpPr>
        <p:spPr>
          <a:xfrm>
            <a:off x="1346935" y="255265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D444E9FC-30AC-8A73-5F08-08A4979DDC55}"/>
              </a:ext>
            </a:extLst>
          </p:cNvPr>
          <p:cNvSpPr/>
          <p:nvPr/>
        </p:nvSpPr>
        <p:spPr>
          <a:xfrm>
            <a:off x="9298486" y="170549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83E9E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E7C77995-8B2F-83A0-8B00-CEFEFB8645F9}"/>
              </a:ext>
            </a:extLst>
          </p:cNvPr>
          <p:cNvSpPr txBox="1"/>
          <p:nvPr/>
        </p:nvSpPr>
        <p:spPr>
          <a:xfrm>
            <a:off x="9604908" y="226291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60032321-4F5D-2F42-F507-50A0D6464FD0}"/>
              </a:ext>
            </a:extLst>
          </p:cNvPr>
          <p:cNvSpPr/>
          <p:nvPr/>
        </p:nvSpPr>
        <p:spPr>
          <a:xfrm>
            <a:off x="7796440" y="412304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자유형 21">
            <a:extLst>
              <a:ext uri="{FF2B5EF4-FFF2-40B4-BE49-F238E27FC236}">
                <a16:creationId xmlns:a16="http://schemas.microsoft.com/office/drawing/2014/main" xmlns="" id="{0F78E274-F6EB-6066-F0A6-14ECA5967890}"/>
              </a:ext>
            </a:extLst>
          </p:cNvPr>
          <p:cNvSpPr/>
          <p:nvPr/>
        </p:nvSpPr>
        <p:spPr>
          <a:xfrm>
            <a:off x="7901315" y="255265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모서리가 둥근 직사각형 22">
            <a:extLst>
              <a:ext uri="{FF2B5EF4-FFF2-40B4-BE49-F238E27FC236}">
                <a16:creationId xmlns:a16="http://schemas.microsoft.com/office/drawing/2014/main" xmlns="" id="{0D2DCAF1-FEB8-20D7-FA22-BF665BFF4D19}"/>
              </a:ext>
            </a:extLst>
          </p:cNvPr>
          <p:cNvSpPr/>
          <p:nvPr/>
        </p:nvSpPr>
        <p:spPr>
          <a:xfrm>
            <a:off x="1644752" y="5516030"/>
            <a:ext cx="9337139" cy="821713"/>
          </a:xfrm>
          <a:prstGeom prst="roundRect">
            <a:avLst>
              <a:gd name="adj" fmla="val 0"/>
            </a:avLst>
          </a:prstGeom>
          <a:solidFill>
            <a:srgbClr val="0893E4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95074EA-2F18-6173-EE98-6AE7E0FCD12F}"/>
              </a:ext>
            </a:extLst>
          </p:cNvPr>
          <p:cNvGrpSpPr/>
          <p:nvPr/>
        </p:nvGrpSpPr>
        <p:grpSpPr>
          <a:xfrm>
            <a:off x="1251677" y="5516030"/>
            <a:ext cx="393076" cy="821713"/>
            <a:chOff x="2540000" y="5224869"/>
            <a:chExt cx="393076" cy="82171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xmlns="" id="{A29C6112-271E-B5D5-E8E2-B510B46623E3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rgbClr val="83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25">
              <a:extLst>
                <a:ext uri="{FF2B5EF4-FFF2-40B4-BE49-F238E27FC236}">
                  <a16:creationId xmlns:a16="http://schemas.microsoft.com/office/drawing/2014/main" xmlns="" id="{A2B1D57D-2E08-D7A6-F2E8-BD98B0B8D9AF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26">
              <a:extLst>
                <a:ext uri="{FF2B5EF4-FFF2-40B4-BE49-F238E27FC236}">
                  <a16:creationId xmlns:a16="http://schemas.microsoft.com/office/drawing/2014/main" xmlns="" id="{BCEE03A2-DFF4-0D34-3E7E-19F8753BDAC3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0744" y="114300"/>
            <a:ext cx="12081256" cy="6743700"/>
            <a:chOff x="110744" y="114300"/>
            <a:chExt cx="12081256" cy="6743700"/>
          </a:xfrm>
        </p:grpSpPr>
        <p:sp>
          <p:nvSpPr>
            <p:cNvPr id="17" name="한쪽 모서리가 둥근 사각형 16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110744" y="114300"/>
              <a:ext cx="12081256" cy="6743700"/>
            </a:xfrm>
            <a:prstGeom prst="round1Rect">
              <a:avLst>
                <a:gd name="adj" fmla="val 632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한쪽 모서리가 둥근 사각형 7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237744" y="237744"/>
              <a:ext cx="11954256" cy="6620256"/>
            </a:xfrm>
            <a:prstGeom prst="round1Rect">
              <a:avLst>
                <a:gd name="adj" fmla="val 5192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652CDA6A-0CAD-07E3-825C-934589C1F90C}"/>
                </a:ext>
              </a:extLst>
            </p:cNvPr>
            <p:cNvSpPr/>
            <p:nvPr/>
          </p:nvSpPr>
          <p:spPr>
            <a:xfrm>
              <a:off x="1242060" y="426721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8E55591-3998-456E-B0EB-5B800E5AD6D1}"/>
                </a:ext>
              </a:extLst>
            </p:cNvPr>
            <p:cNvGrpSpPr/>
            <p:nvPr/>
          </p:nvGrpSpPr>
          <p:grpSpPr>
            <a:xfrm>
              <a:off x="7044500" y="476250"/>
              <a:ext cx="346234" cy="346234"/>
              <a:chOff x="3379542" y="471487"/>
              <a:chExt cx="192333" cy="192333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ED8D9BD1-BBC7-8D01-57D9-F2DA8D27D125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C127B3D4-C008-26CA-09EE-5D5430022B13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2FC5F94-2F69-9733-51BE-B1532C5BF51B}"/>
                </a:ext>
              </a:extLst>
            </p:cNvPr>
            <p:cNvGrpSpPr/>
            <p:nvPr/>
          </p:nvGrpSpPr>
          <p:grpSpPr>
            <a:xfrm>
              <a:off x="573069" y="426721"/>
              <a:ext cx="523240" cy="463413"/>
              <a:chOff x="4765936" y="4424671"/>
              <a:chExt cx="738910" cy="654424"/>
            </a:xfrm>
          </p:grpSpPr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xmlns="" id="{1CCB7365-DFFF-F0B3-DCD7-0AA31A7DE673}"/>
                  </a:ext>
                </a:extLst>
              </p:cNvPr>
              <p:cNvSpPr/>
              <p:nvPr/>
            </p:nvSpPr>
            <p:spPr>
              <a:xfrm>
                <a:off x="4765936" y="4424671"/>
                <a:ext cx="654424" cy="654424"/>
              </a:xfrm>
              <a:custGeom>
                <a:avLst/>
                <a:gdLst>
                  <a:gd name="connsiteX0" fmla="*/ 327212 w 654424"/>
                  <a:gd name="connsiteY0" fmla="*/ 0 h 654424"/>
                  <a:gd name="connsiteX1" fmla="*/ 558586 w 654424"/>
                  <a:gd name="connsiteY1" fmla="*/ 95838 h 654424"/>
                  <a:gd name="connsiteX2" fmla="*/ 581268 w 654424"/>
                  <a:gd name="connsiteY2" fmla="*/ 123330 h 654424"/>
                  <a:gd name="connsiteX3" fmla="*/ 324353 w 654424"/>
                  <a:gd name="connsiteY3" fmla="*/ 380245 h 654424"/>
                  <a:gd name="connsiteX4" fmla="*/ 183712 w 654424"/>
                  <a:gd name="connsiteY4" fmla="*/ 239603 h 654424"/>
                  <a:gd name="connsiteX5" fmla="*/ 131235 w 654424"/>
                  <a:gd name="connsiteY5" fmla="*/ 292080 h 654424"/>
                  <a:gd name="connsiteX6" fmla="*/ 322556 w 654424"/>
                  <a:gd name="connsiteY6" fmla="*/ 483401 h 654424"/>
                  <a:gd name="connsiteX7" fmla="*/ 324791 w 654424"/>
                  <a:gd name="connsiteY7" fmla="*/ 481167 h 654424"/>
                  <a:gd name="connsiteX8" fmla="*/ 326588 w 654424"/>
                  <a:gd name="connsiteY8" fmla="*/ 482963 h 654424"/>
                  <a:gd name="connsiteX9" fmla="*/ 622024 w 654424"/>
                  <a:gd name="connsiteY9" fmla="*/ 187528 h 654424"/>
                  <a:gd name="connsiteX10" fmla="*/ 628710 w 654424"/>
                  <a:gd name="connsiteY10" fmla="*/ 199846 h 654424"/>
                  <a:gd name="connsiteX11" fmla="*/ 654424 w 654424"/>
                  <a:gd name="connsiteY11" fmla="*/ 327212 h 654424"/>
                  <a:gd name="connsiteX12" fmla="*/ 327212 w 654424"/>
                  <a:gd name="connsiteY12" fmla="*/ 654424 h 654424"/>
                  <a:gd name="connsiteX13" fmla="*/ 0 w 654424"/>
                  <a:gd name="connsiteY13" fmla="*/ 327212 h 654424"/>
                  <a:gd name="connsiteX14" fmla="*/ 327212 w 654424"/>
                  <a:gd name="connsiteY14" fmla="*/ 0 h 65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4424" h="654424">
                    <a:moveTo>
                      <a:pt x="327212" y="0"/>
                    </a:moveTo>
                    <a:cubicBezTo>
                      <a:pt x="417569" y="0"/>
                      <a:pt x="499372" y="36625"/>
                      <a:pt x="558586" y="95838"/>
                    </a:cubicBezTo>
                    <a:lnTo>
                      <a:pt x="581268" y="123330"/>
                    </a:lnTo>
                    <a:lnTo>
                      <a:pt x="324353" y="380245"/>
                    </a:lnTo>
                    <a:lnTo>
                      <a:pt x="183712" y="239603"/>
                    </a:lnTo>
                    <a:lnTo>
                      <a:pt x="131235" y="292080"/>
                    </a:lnTo>
                    <a:lnTo>
                      <a:pt x="322556" y="483401"/>
                    </a:lnTo>
                    <a:lnTo>
                      <a:pt x="324791" y="481167"/>
                    </a:lnTo>
                    <a:lnTo>
                      <a:pt x="326588" y="482963"/>
                    </a:lnTo>
                    <a:lnTo>
                      <a:pt x="622024" y="187528"/>
                    </a:lnTo>
                    <a:lnTo>
                      <a:pt x="628710" y="199846"/>
                    </a:lnTo>
                    <a:cubicBezTo>
                      <a:pt x="645268" y="238994"/>
                      <a:pt x="654424" y="282034"/>
                      <a:pt x="654424" y="327212"/>
                    </a:cubicBezTo>
                    <a:cubicBezTo>
                      <a:pt x="654424" y="507926"/>
                      <a:pt x="507926" y="654424"/>
                      <a:pt x="327212" y="654424"/>
                    </a:cubicBezTo>
                    <a:cubicBezTo>
                      <a:pt x="146498" y="654424"/>
                      <a:pt x="0" y="507926"/>
                      <a:pt x="0" y="327212"/>
                    </a:cubicBezTo>
                    <a:cubicBezTo>
                      <a:pt x="0" y="146498"/>
                      <a:pt x="146498" y="0"/>
                      <a:pt x="327212" y="0"/>
                    </a:cubicBez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  <a:effectLst>
                <a:outerShdw blurRad="190500" dist="38100" dir="5400000" algn="t" rotWithShape="0">
                  <a:srgbClr val="0893E4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xmlns="" id="{A284680E-B27A-DD3B-C483-D804F2959BC9}"/>
                  </a:ext>
                </a:extLst>
              </p:cNvPr>
              <p:cNvSpPr/>
              <p:nvPr/>
            </p:nvSpPr>
            <p:spPr>
              <a:xfrm>
                <a:off x="5347205" y="4442837"/>
                <a:ext cx="157641" cy="169363"/>
              </a:xfrm>
              <a:custGeom>
                <a:avLst/>
                <a:gdLst>
                  <a:gd name="connsiteX0" fmla="*/ 105165 w 157641"/>
                  <a:gd name="connsiteY0" fmla="*/ 0 h 169363"/>
                  <a:gd name="connsiteX1" fmla="*/ 157641 w 157641"/>
                  <a:gd name="connsiteY1" fmla="*/ 52477 h 169363"/>
                  <a:gd name="connsiteX2" fmla="*/ 40756 w 157641"/>
                  <a:gd name="connsiteY2" fmla="*/ 169363 h 169363"/>
                  <a:gd name="connsiteX3" fmla="*/ 17273 w 157641"/>
                  <a:gd name="connsiteY3" fmla="*/ 126100 h 169363"/>
                  <a:gd name="connsiteX4" fmla="*/ 0 w 157641"/>
                  <a:gd name="connsiteY4" fmla="*/ 105165 h 169363"/>
                  <a:gd name="connsiteX5" fmla="*/ 105165 w 157641"/>
                  <a:gd name="connsiteY5" fmla="*/ 0 h 1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641" h="169363">
                    <a:moveTo>
                      <a:pt x="105165" y="0"/>
                    </a:moveTo>
                    <a:lnTo>
                      <a:pt x="157641" y="52477"/>
                    </a:lnTo>
                    <a:lnTo>
                      <a:pt x="40756" y="169363"/>
                    </a:lnTo>
                    <a:lnTo>
                      <a:pt x="17273" y="126100"/>
                    </a:lnTo>
                    <a:lnTo>
                      <a:pt x="0" y="105165"/>
                    </a:lnTo>
                    <a:lnTo>
                      <a:pt x="105165" y="0"/>
                    </a:ln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원호 12">
            <a:extLst>
              <a:ext uri="{FF2B5EF4-FFF2-40B4-BE49-F238E27FC236}">
                <a16:creationId xmlns="" xmlns:a16="http://schemas.microsoft.com/office/drawing/2014/main" id="{265D9903-1204-AF1D-5886-A15A00636B07}"/>
              </a:ext>
            </a:extLst>
          </p:cNvPr>
          <p:cNvSpPr/>
          <p:nvPr/>
        </p:nvSpPr>
        <p:spPr>
          <a:xfrm>
            <a:off x="2184992" y="4381919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83E9EE"/>
            </a:solidFill>
          </a:ln>
          <a:effectLst>
            <a:outerShdw blurRad="190500" dist="38100" dir="2700000" algn="tl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C326A4E4-833A-4888-8756-9EFF95CCA6FD}"/>
              </a:ext>
            </a:extLst>
          </p:cNvPr>
          <p:cNvSpPr txBox="1"/>
          <p:nvPr/>
        </p:nvSpPr>
        <p:spPr>
          <a:xfrm>
            <a:off x="2949035" y="4921394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CB940AD2-44FD-9039-8784-2993EC6E76BD}"/>
              </a:ext>
            </a:extLst>
          </p:cNvPr>
          <p:cNvSpPr/>
          <p:nvPr/>
        </p:nvSpPr>
        <p:spPr>
          <a:xfrm>
            <a:off x="3258082" y="1681962"/>
            <a:ext cx="614799" cy="614799"/>
          </a:xfrm>
          <a:prstGeom prst="ellipse">
            <a:avLst/>
          </a:prstGeom>
          <a:solidFill>
            <a:srgbClr val="83E9E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882D5C88-D40F-97AF-F770-16DF1D74B836}"/>
              </a:ext>
            </a:extLst>
          </p:cNvPr>
          <p:cNvGrpSpPr/>
          <p:nvPr/>
        </p:nvGrpSpPr>
        <p:grpSpPr>
          <a:xfrm>
            <a:off x="3403543" y="1805884"/>
            <a:ext cx="323877" cy="358978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21" name="Freeform 17">
              <a:extLst>
                <a:ext uri="{FF2B5EF4-FFF2-40B4-BE49-F238E27FC236}">
                  <a16:creationId xmlns="" xmlns:a16="http://schemas.microsoft.com/office/drawing/2014/main" id="{1F041A6A-BCEB-7D98-DAA8-876F7BB89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="" xmlns:a16="http://schemas.microsoft.com/office/drawing/2014/main" id="{9C8C80E5-E6AA-ED1E-7CBD-5662E2E3C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="" xmlns:a16="http://schemas.microsoft.com/office/drawing/2014/main" id="{61B55AFD-44B2-9598-4FB0-CF69E62A3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="" xmlns:a16="http://schemas.microsoft.com/office/drawing/2014/main" id="{3B25BA16-F0C6-881F-A149-356D3515F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="" xmlns:a16="http://schemas.microsoft.com/office/drawing/2014/main" id="{032C8462-010C-0BB9-195C-F1B88D570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="" xmlns:a16="http://schemas.microsoft.com/office/drawing/2014/main" id="{47D4CF1D-6E02-CD89-DF54-0FABBC3C7A51}"/>
              </a:ext>
            </a:extLst>
          </p:cNvPr>
          <p:cNvSpPr/>
          <p:nvPr/>
        </p:nvSpPr>
        <p:spPr>
          <a:xfrm>
            <a:off x="9011013" y="1689293"/>
            <a:ext cx="614799" cy="614799"/>
          </a:xfrm>
          <a:prstGeom prst="ellipse">
            <a:avLst/>
          </a:prstGeom>
          <a:solidFill>
            <a:srgbClr val="0893E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A910C7D-D147-7408-FE87-9F3A7DC2C66D}"/>
              </a:ext>
            </a:extLst>
          </p:cNvPr>
          <p:cNvSpPr/>
          <p:nvPr/>
        </p:nvSpPr>
        <p:spPr>
          <a:xfrm>
            <a:off x="2277248" y="2629037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Freeform 11">
            <a:extLst>
              <a:ext uri="{FF2B5EF4-FFF2-40B4-BE49-F238E27FC236}">
                <a16:creationId xmlns="" xmlns:a16="http://schemas.microsoft.com/office/drawing/2014/main" id="{461ED3A8-173E-2EE5-7C82-9B6AAE2E96E9}"/>
              </a:ext>
            </a:extLst>
          </p:cNvPr>
          <p:cNvSpPr>
            <a:spLocks noEditPoints="1"/>
          </p:cNvSpPr>
          <p:nvPr/>
        </p:nvSpPr>
        <p:spPr bwMode="auto">
          <a:xfrm>
            <a:off x="9194984" y="1836346"/>
            <a:ext cx="292832" cy="35951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="" xmlns:a16="http://schemas.microsoft.com/office/drawing/2014/main" id="{8FD169F7-B014-38CF-82FC-F123D6296DEE}"/>
              </a:ext>
            </a:extLst>
          </p:cNvPr>
          <p:cNvSpPr/>
          <p:nvPr/>
        </p:nvSpPr>
        <p:spPr>
          <a:xfrm>
            <a:off x="7966705" y="4347977"/>
            <a:ext cx="2664000" cy="2664000"/>
          </a:xfrm>
          <a:prstGeom prst="arc">
            <a:avLst>
              <a:gd name="adj1" fmla="val 11273554"/>
              <a:gd name="adj2" fmla="val 18767966"/>
            </a:avLst>
          </a:prstGeom>
          <a:noFill/>
          <a:ln w="393700" cap="rnd">
            <a:solidFill>
              <a:srgbClr val="0893E4"/>
            </a:solidFill>
          </a:ln>
          <a:effectLst>
            <a:outerShdw blurRad="190500" dist="38100" dir="2700000" algn="tl" rotWithShape="0">
              <a:srgbClr val="1FC0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A89AC67B-504B-D250-AB2A-A5D3C4199BD4}"/>
              </a:ext>
            </a:extLst>
          </p:cNvPr>
          <p:cNvSpPr txBox="1"/>
          <p:nvPr/>
        </p:nvSpPr>
        <p:spPr>
          <a:xfrm>
            <a:off x="8692648" y="4887452"/>
            <a:ext cx="1212114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3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6FCCB62C-5BF6-DFF0-47CE-83B5B1FBE326}"/>
              </a:ext>
            </a:extLst>
          </p:cNvPr>
          <p:cNvSpPr/>
          <p:nvPr/>
        </p:nvSpPr>
        <p:spPr>
          <a:xfrm>
            <a:off x="8020861" y="2595095"/>
            <a:ext cx="262273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51BE0BD1-07FD-827E-2FB4-E25A76269E20}"/>
              </a:ext>
            </a:extLst>
          </p:cNvPr>
          <p:cNvCxnSpPr/>
          <p:nvPr/>
        </p:nvCxnSpPr>
        <p:spPr>
          <a:xfrm>
            <a:off x="6361792" y="1796053"/>
            <a:ext cx="0" cy="3996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E9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0744" y="114300"/>
            <a:ext cx="12081256" cy="6743700"/>
            <a:chOff x="110744" y="114300"/>
            <a:chExt cx="12081256" cy="6743700"/>
          </a:xfrm>
        </p:grpSpPr>
        <p:sp>
          <p:nvSpPr>
            <p:cNvPr id="17" name="한쪽 모서리가 둥근 사각형 16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110744" y="114300"/>
              <a:ext cx="12081256" cy="6743700"/>
            </a:xfrm>
            <a:prstGeom prst="round1Rect">
              <a:avLst>
                <a:gd name="adj" fmla="val 6322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한쪽 모서리가 둥근 사각형 7">
              <a:extLst>
                <a:ext uri="{FF2B5EF4-FFF2-40B4-BE49-F238E27FC236}">
                  <a16:creationId xmlns="" xmlns:a16="http://schemas.microsoft.com/office/drawing/2014/main" id="{E01A3052-EE44-C9E7-A7E3-3D7728C366C1}"/>
                </a:ext>
              </a:extLst>
            </p:cNvPr>
            <p:cNvSpPr/>
            <p:nvPr/>
          </p:nvSpPr>
          <p:spPr>
            <a:xfrm flipH="1">
              <a:off x="237744" y="237744"/>
              <a:ext cx="11954256" cy="6620256"/>
            </a:xfrm>
            <a:prstGeom prst="round1Rect">
              <a:avLst>
                <a:gd name="adj" fmla="val 5192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13500000" algn="b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652CDA6A-0CAD-07E3-825C-934589C1F90C}"/>
                </a:ext>
              </a:extLst>
            </p:cNvPr>
            <p:cNvSpPr/>
            <p:nvPr/>
          </p:nvSpPr>
          <p:spPr>
            <a:xfrm>
              <a:off x="1242060" y="426721"/>
              <a:ext cx="6226302" cy="4495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0893E4">
                  <a:alpha val="1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0975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b="1" i="1" kern="0" dirty="0">
                  <a:ln w="15875">
                    <a:noFill/>
                  </a:ln>
                  <a:solidFill>
                    <a:srgbClr val="46DEE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F8E55591-3998-456E-B0EB-5B800E5AD6D1}"/>
                </a:ext>
              </a:extLst>
            </p:cNvPr>
            <p:cNvGrpSpPr/>
            <p:nvPr/>
          </p:nvGrpSpPr>
          <p:grpSpPr>
            <a:xfrm>
              <a:off x="7044500" y="476250"/>
              <a:ext cx="346234" cy="346234"/>
              <a:chOff x="3379542" y="471487"/>
              <a:chExt cx="192333" cy="192333"/>
            </a:xfrm>
          </p:grpSpPr>
          <p:sp>
            <p:nvSpPr>
              <p:cNvPr id="10" name="타원 9">
                <a:extLst>
                  <a:ext uri="{FF2B5EF4-FFF2-40B4-BE49-F238E27FC236}">
                    <a16:creationId xmlns="" xmlns:a16="http://schemas.microsoft.com/office/drawing/2014/main" id="{ED8D9BD1-BBC7-8D01-57D9-F2DA8D27D125}"/>
                  </a:ext>
                </a:extLst>
              </p:cNvPr>
              <p:cNvSpPr/>
              <p:nvPr/>
            </p:nvSpPr>
            <p:spPr>
              <a:xfrm>
                <a:off x="3379542" y="471487"/>
                <a:ext cx="192333" cy="192333"/>
              </a:xfrm>
              <a:prstGeom prst="ellipse">
                <a:avLst/>
              </a:prstGeom>
              <a:solidFill>
                <a:srgbClr val="83E9EE"/>
              </a:solidFill>
              <a:ln w="28575" cmpd="dbl">
                <a:solidFill>
                  <a:srgbClr val="83E9EE"/>
                </a:solidFill>
              </a:ln>
              <a:effectLst>
                <a:outerShdw blurRad="190500" dist="38100" dir="5400000" algn="t" rotWithShape="0">
                  <a:srgbClr val="489BFB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자유형 10">
                <a:extLst>
                  <a:ext uri="{FF2B5EF4-FFF2-40B4-BE49-F238E27FC236}">
                    <a16:creationId xmlns="" xmlns:a16="http://schemas.microsoft.com/office/drawing/2014/main" id="{C127B3D4-C008-26CA-09EE-5D5430022B13}"/>
                  </a:ext>
                </a:extLst>
              </p:cNvPr>
              <p:cNvSpPr/>
              <p:nvPr/>
            </p:nvSpPr>
            <p:spPr>
              <a:xfrm>
                <a:off x="3415976" y="513504"/>
                <a:ext cx="109755" cy="108004"/>
              </a:xfrm>
              <a:custGeom>
                <a:avLst/>
                <a:gdLst>
                  <a:gd name="connsiteX0" fmla="*/ 128587 w 337165"/>
                  <a:gd name="connsiteY0" fmla="*/ 35720 h 331788"/>
                  <a:gd name="connsiteX1" fmla="*/ 35719 w 337165"/>
                  <a:gd name="connsiteY1" fmla="*/ 128588 h 331788"/>
                  <a:gd name="connsiteX2" fmla="*/ 128587 w 337165"/>
                  <a:gd name="connsiteY2" fmla="*/ 221456 h 331788"/>
                  <a:gd name="connsiteX3" fmla="*/ 221455 w 337165"/>
                  <a:gd name="connsiteY3" fmla="*/ 128588 h 331788"/>
                  <a:gd name="connsiteX4" fmla="*/ 128587 w 337165"/>
                  <a:gd name="connsiteY4" fmla="*/ 35720 h 331788"/>
                  <a:gd name="connsiteX5" fmla="*/ 128588 w 337165"/>
                  <a:gd name="connsiteY5" fmla="*/ 0 h 331788"/>
                  <a:gd name="connsiteX6" fmla="*/ 257176 w 337165"/>
                  <a:gd name="connsiteY6" fmla="*/ 128588 h 331788"/>
                  <a:gd name="connsiteX7" fmla="*/ 247071 w 337165"/>
                  <a:gd name="connsiteY7" fmla="*/ 178640 h 331788"/>
                  <a:gd name="connsiteX8" fmla="*/ 234445 w 337165"/>
                  <a:gd name="connsiteY8" fmla="*/ 197368 h 331788"/>
                  <a:gd name="connsiteX9" fmla="*/ 235519 w 337165"/>
                  <a:gd name="connsiteY9" fmla="*/ 197813 h 331788"/>
                  <a:gd name="connsiteX10" fmla="*/ 330470 w 337165"/>
                  <a:gd name="connsiteY10" fmla="*/ 292765 h 331788"/>
                  <a:gd name="connsiteX11" fmla="*/ 330470 w 337165"/>
                  <a:gd name="connsiteY11" fmla="*/ 325094 h 331788"/>
                  <a:gd name="connsiteX12" fmla="*/ 330470 w 337165"/>
                  <a:gd name="connsiteY12" fmla="*/ 325092 h 331788"/>
                  <a:gd name="connsiteX13" fmla="*/ 298141 w 337165"/>
                  <a:gd name="connsiteY13" fmla="*/ 325092 h 331788"/>
                  <a:gd name="connsiteX14" fmla="*/ 203415 w 337165"/>
                  <a:gd name="connsiteY14" fmla="*/ 230367 h 331788"/>
                  <a:gd name="connsiteX15" fmla="*/ 178640 w 337165"/>
                  <a:gd name="connsiteY15" fmla="*/ 247071 h 331788"/>
                  <a:gd name="connsiteX16" fmla="*/ 128588 w 337165"/>
                  <a:gd name="connsiteY16" fmla="*/ 257176 h 331788"/>
                  <a:gd name="connsiteX17" fmla="*/ 0 w 337165"/>
                  <a:gd name="connsiteY17" fmla="*/ 128588 h 331788"/>
                  <a:gd name="connsiteX18" fmla="*/ 128588 w 337165"/>
                  <a:gd name="connsiteY18" fmla="*/ 0 h 331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37165" h="331788">
                    <a:moveTo>
                      <a:pt x="128587" y="35720"/>
                    </a:moveTo>
                    <a:cubicBezTo>
                      <a:pt x="77297" y="35720"/>
                      <a:pt x="35719" y="77298"/>
                      <a:pt x="35719" y="128588"/>
                    </a:cubicBezTo>
                    <a:cubicBezTo>
                      <a:pt x="35719" y="179878"/>
                      <a:pt x="77297" y="221456"/>
                      <a:pt x="128587" y="221456"/>
                    </a:cubicBezTo>
                    <a:cubicBezTo>
                      <a:pt x="179877" y="221456"/>
                      <a:pt x="221455" y="179878"/>
                      <a:pt x="221455" y="128588"/>
                    </a:cubicBezTo>
                    <a:cubicBezTo>
                      <a:pt x="221455" y="77298"/>
                      <a:pt x="179877" y="35720"/>
                      <a:pt x="128587" y="35720"/>
                    </a:cubicBezTo>
                    <a:close/>
                    <a:moveTo>
                      <a:pt x="128588" y="0"/>
                    </a:moveTo>
                    <a:cubicBezTo>
                      <a:pt x="199605" y="0"/>
                      <a:pt x="257176" y="57571"/>
                      <a:pt x="257176" y="128588"/>
                    </a:cubicBezTo>
                    <a:cubicBezTo>
                      <a:pt x="257176" y="146342"/>
                      <a:pt x="253578" y="163256"/>
                      <a:pt x="247071" y="178640"/>
                    </a:cubicBezTo>
                    <a:lnTo>
                      <a:pt x="234445" y="197368"/>
                    </a:lnTo>
                    <a:lnTo>
                      <a:pt x="235519" y="197813"/>
                    </a:lnTo>
                    <a:cubicBezTo>
                      <a:pt x="267170" y="229463"/>
                      <a:pt x="298820" y="261115"/>
                      <a:pt x="330470" y="292765"/>
                    </a:cubicBezTo>
                    <a:cubicBezTo>
                      <a:pt x="339397" y="301692"/>
                      <a:pt x="339397" y="316167"/>
                      <a:pt x="330470" y="325094"/>
                    </a:cubicBezTo>
                    <a:lnTo>
                      <a:pt x="330470" y="325092"/>
                    </a:lnTo>
                    <a:cubicBezTo>
                      <a:pt x="321542" y="334020"/>
                      <a:pt x="307068" y="334020"/>
                      <a:pt x="298141" y="325092"/>
                    </a:cubicBezTo>
                    <a:lnTo>
                      <a:pt x="203415" y="230367"/>
                    </a:lnTo>
                    <a:lnTo>
                      <a:pt x="178640" y="247071"/>
                    </a:lnTo>
                    <a:cubicBezTo>
                      <a:pt x="163256" y="253578"/>
                      <a:pt x="146343" y="257176"/>
                      <a:pt x="128588" y="257176"/>
                    </a:cubicBezTo>
                    <a:cubicBezTo>
                      <a:pt x="57571" y="257176"/>
                      <a:pt x="0" y="199605"/>
                      <a:pt x="0" y="128588"/>
                    </a:cubicBezTo>
                    <a:cubicBezTo>
                      <a:pt x="0" y="57571"/>
                      <a:pt x="57571" y="0"/>
                      <a:pt x="12858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xmlns="" id="{02FC5F94-2F69-9733-51BE-B1532C5BF51B}"/>
                </a:ext>
              </a:extLst>
            </p:cNvPr>
            <p:cNvGrpSpPr/>
            <p:nvPr/>
          </p:nvGrpSpPr>
          <p:grpSpPr>
            <a:xfrm>
              <a:off x="573069" y="426721"/>
              <a:ext cx="523240" cy="463413"/>
              <a:chOff x="4765936" y="4424671"/>
              <a:chExt cx="738910" cy="654424"/>
            </a:xfrm>
          </p:grpSpPr>
          <p:sp>
            <p:nvSpPr>
              <p:cNvPr id="15" name="자유형: 도형 15">
                <a:extLst>
                  <a:ext uri="{FF2B5EF4-FFF2-40B4-BE49-F238E27FC236}">
                    <a16:creationId xmlns:a16="http://schemas.microsoft.com/office/drawing/2014/main" xmlns="" id="{1CCB7365-DFFF-F0B3-DCD7-0AA31A7DE673}"/>
                  </a:ext>
                </a:extLst>
              </p:cNvPr>
              <p:cNvSpPr/>
              <p:nvPr/>
            </p:nvSpPr>
            <p:spPr>
              <a:xfrm>
                <a:off x="4765936" y="4424671"/>
                <a:ext cx="654424" cy="654424"/>
              </a:xfrm>
              <a:custGeom>
                <a:avLst/>
                <a:gdLst>
                  <a:gd name="connsiteX0" fmla="*/ 327212 w 654424"/>
                  <a:gd name="connsiteY0" fmla="*/ 0 h 654424"/>
                  <a:gd name="connsiteX1" fmla="*/ 558586 w 654424"/>
                  <a:gd name="connsiteY1" fmla="*/ 95838 h 654424"/>
                  <a:gd name="connsiteX2" fmla="*/ 581268 w 654424"/>
                  <a:gd name="connsiteY2" fmla="*/ 123330 h 654424"/>
                  <a:gd name="connsiteX3" fmla="*/ 324353 w 654424"/>
                  <a:gd name="connsiteY3" fmla="*/ 380245 h 654424"/>
                  <a:gd name="connsiteX4" fmla="*/ 183712 w 654424"/>
                  <a:gd name="connsiteY4" fmla="*/ 239603 h 654424"/>
                  <a:gd name="connsiteX5" fmla="*/ 131235 w 654424"/>
                  <a:gd name="connsiteY5" fmla="*/ 292080 h 654424"/>
                  <a:gd name="connsiteX6" fmla="*/ 322556 w 654424"/>
                  <a:gd name="connsiteY6" fmla="*/ 483401 h 654424"/>
                  <a:gd name="connsiteX7" fmla="*/ 324791 w 654424"/>
                  <a:gd name="connsiteY7" fmla="*/ 481167 h 654424"/>
                  <a:gd name="connsiteX8" fmla="*/ 326588 w 654424"/>
                  <a:gd name="connsiteY8" fmla="*/ 482963 h 654424"/>
                  <a:gd name="connsiteX9" fmla="*/ 622024 w 654424"/>
                  <a:gd name="connsiteY9" fmla="*/ 187528 h 654424"/>
                  <a:gd name="connsiteX10" fmla="*/ 628710 w 654424"/>
                  <a:gd name="connsiteY10" fmla="*/ 199846 h 654424"/>
                  <a:gd name="connsiteX11" fmla="*/ 654424 w 654424"/>
                  <a:gd name="connsiteY11" fmla="*/ 327212 h 654424"/>
                  <a:gd name="connsiteX12" fmla="*/ 327212 w 654424"/>
                  <a:gd name="connsiteY12" fmla="*/ 654424 h 654424"/>
                  <a:gd name="connsiteX13" fmla="*/ 0 w 654424"/>
                  <a:gd name="connsiteY13" fmla="*/ 327212 h 654424"/>
                  <a:gd name="connsiteX14" fmla="*/ 327212 w 654424"/>
                  <a:gd name="connsiteY14" fmla="*/ 0 h 654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54424" h="654424">
                    <a:moveTo>
                      <a:pt x="327212" y="0"/>
                    </a:moveTo>
                    <a:cubicBezTo>
                      <a:pt x="417569" y="0"/>
                      <a:pt x="499372" y="36625"/>
                      <a:pt x="558586" y="95838"/>
                    </a:cubicBezTo>
                    <a:lnTo>
                      <a:pt x="581268" y="123330"/>
                    </a:lnTo>
                    <a:lnTo>
                      <a:pt x="324353" y="380245"/>
                    </a:lnTo>
                    <a:lnTo>
                      <a:pt x="183712" y="239603"/>
                    </a:lnTo>
                    <a:lnTo>
                      <a:pt x="131235" y="292080"/>
                    </a:lnTo>
                    <a:lnTo>
                      <a:pt x="322556" y="483401"/>
                    </a:lnTo>
                    <a:lnTo>
                      <a:pt x="324791" y="481167"/>
                    </a:lnTo>
                    <a:lnTo>
                      <a:pt x="326588" y="482963"/>
                    </a:lnTo>
                    <a:lnTo>
                      <a:pt x="622024" y="187528"/>
                    </a:lnTo>
                    <a:lnTo>
                      <a:pt x="628710" y="199846"/>
                    </a:lnTo>
                    <a:cubicBezTo>
                      <a:pt x="645268" y="238994"/>
                      <a:pt x="654424" y="282034"/>
                      <a:pt x="654424" y="327212"/>
                    </a:cubicBezTo>
                    <a:cubicBezTo>
                      <a:pt x="654424" y="507926"/>
                      <a:pt x="507926" y="654424"/>
                      <a:pt x="327212" y="654424"/>
                    </a:cubicBezTo>
                    <a:cubicBezTo>
                      <a:pt x="146498" y="654424"/>
                      <a:pt x="0" y="507926"/>
                      <a:pt x="0" y="327212"/>
                    </a:cubicBezTo>
                    <a:cubicBezTo>
                      <a:pt x="0" y="146498"/>
                      <a:pt x="146498" y="0"/>
                      <a:pt x="327212" y="0"/>
                    </a:cubicBez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  <a:effectLst>
                <a:outerShdw blurRad="190500" dist="38100" dir="5400000" algn="t" rotWithShape="0">
                  <a:srgbClr val="0893E4">
                    <a:alpha val="17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4">
                <a:extLst>
                  <a:ext uri="{FF2B5EF4-FFF2-40B4-BE49-F238E27FC236}">
                    <a16:creationId xmlns:a16="http://schemas.microsoft.com/office/drawing/2014/main" xmlns="" id="{A284680E-B27A-DD3B-C483-D804F2959BC9}"/>
                  </a:ext>
                </a:extLst>
              </p:cNvPr>
              <p:cNvSpPr/>
              <p:nvPr/>
            </p:nvSpPr>
            <p:spPr>
              <a:xfrm>
                <a:off x="5347205" y="4442837"/>
                <a:ext cx="157641" cy="169363"/>
              </a:xfrm>
              <a:custGeom>
                <a:avLst/>
                <a:gdLst>
                  <a:gd name="connsiteX0" fmla="*/ 105165 w 157641"/>
                  <a:gd name="connsiteY0" fmla="*/ 0 h 169363"/>
                  <a:gd name="connsiteX1" fmla="*/ 157641 w 157641"/>
                  <a:gd name="connsiteY1" fmla="*/ 52477 h 169363"/>
                  <a:gd name="connsiteX2" fmla="*/ 40756 w 157641"/>
                  <a:gd name="connsiteY2" fmla="*/ 169363 h 169363"/>
                  <a:gd name="connsiteX3" fmla="*/ 17273 w 157641"/>
                  <a:gd name="connsiteY3" fmla="*/ 126100 h 169363"/>
                  <a:gd name="connsiteX4" fmla="*/ 0 w 157641"/>
                  <a:gd name="connsiteY4" fmla="*/ 105165 h 169363"/>
                  <a:gd name="connsiteX5" fmla="*/ 105165 w 157641"/>
                  <a:gd name="connsiteY5" fmla="*/ 0 h 169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641" h="169363">
                    <a:moveTo>
                      <a:pt x="105165" y="0"/>
                    </a:moveTo>
                    <a:lnTo>
                      <a:pt x="157641" y="52477"/>
                    </a:lnTo>
                    <a:lnTo>
                      <a:pt x="40756" y="169363"/>
                    </a:lnTo>
                    <a:lnTo>
                      <a:pt x="17273" y="126100"/>
                    </a:lnTo>
                    <a:lnTo>
                      <a:pt x="0" y="105165"/>
                    </a:lnTo>
                    <a:lnTo>
                      <a:pt x="105165" y="0"/>
                    </a:lnTo>
                    <a:close/>
                  </a:path>
                </a:pathLst>
              </a:custGeom>
              <a:solidFill>
                <a:srgbClr val="83E9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타원 12">
            <a:extLst>
              <a:ext uri="{FF2B5EF4-FFF2-40B4-BE49-F238E27FC236}">
                <a16:creationId xmlns="" xmlns:a16="http://schemas.microsoft.com/office/drawing/2014/main" id="{A57696F2-6186-D1F1-C622-F35AC72D976C}"/>
              </a:ext>
            </a:extLst>
          </p:cNvPr>
          <p:cNvSpPr/>
          <p:nvPr/>
        </p:nvSpPr>
        <p:spPr>
          <a:xfrm>
            <a:off x="3072749" y="2159873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0893E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D43C5DCD-B277-B104-CD63-2ED7254D014E}"/>
              </a:ext>
            </a:extLst>
          </p:cNvPr>
          <p:cNvSpPr/>
          <p:nvPr/>
        </p:nvSpPr>
        <p:spPr>
          <a:xfrm>
            <a:off x="2867924" y="1955048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0893E4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7C8D29A2-2D8B-E3B6-36CE-6EE4EF982048}"/>
              </a:ext>
            </a:extLst>
          </p:cNvPr>
          <p:cNvSpPr/>
          <p:nvPr/>
        </p:nvSpPr>
        <p:spPr>
          <a:xfrm>
            <a:off x="2867924" y="1955048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893E4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EA13E567-C7C8-DFB9-7584-2A1A08A74426}"/>
              </a:ext>
            </a:extLst>
          </p:cNvPr>
          <p:cNvSpPr/>
          <p:nvPr/>
        </p:nvSpPr>
        <p:spPr>
          <a:xfrm>
            <a:off x="5321856" y="1955048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893E4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E32BF492-169E-F100-4967-66DE301F619A}"/>
              </a:ext>
            </a:extLst>
          </p:cNvPr>
          <p:cNvSpPr/>
          <p:nvPr/>
        </p:nvSpPr>
        <p:spPr>
          <a:xfrm>
            <a:off x="5526681" y="2159873"/>
            <a:ext cx="2044282" cy="2044282"/>
          </a:xfrm>
          <a:prstGeom prst="ellipse">
            <a:avLst/>
          </a:prstGeom>
          <a:solidFill>
            <a:srgbClr val="83E9EE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0893E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="" xmlns:a16="http://schemas.microsoft.com/office/drawing/2014/main" id="{39B89335-1DC3-43E9-6800-73786E80D18D}"/>
              </a:ext>
            </a:extLst>
          </p:cNvPr>
          <p:cNvSpPr/>
          <p:nvPr/>
        </p:nvSpPr>
        <p:spPr>
          <a:xfrm>
            <a:off x="5321856" y="1955048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83E9EE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75E3B28F-B32A-1B90-20BF-848B23B9EE8B}"/>
              </a:ext>
            </a:extLst>
          </p:cNvPr>
          <p:cNvSpPr/>
          <p:nvPr/>
        </p:nvSpPr>
        <p:spPr>
          <a:xfrm>
            <a:off x="5321856" y="1955048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83E9EE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="" xmlns:a16="http://schemas.microsoft.com/office/drawing/2014/main" id="{74915970-C7EA-FBA1-8961-8400E68B6C27}"/>
              </a:ext>
            </a:extLst>
          </p:cNvPr>
          <p:cNvSpPr/>
          <p:nvPr/>
        </p:nvSpPr>
        <p:spPr>
          <a:xfrm>
            <a:off x="7775788" y="1955048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83E9EE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="" xmlns:a16="http://schemas.microsoft.com/office/drawing/2014/main" id="{8A9D1D2E-4E69-59A4-900C-8A5A5DDD36DC}"/>
              </a:ext>
            </a:extLst>
          </p:cNvPr>
          <p:cNvSpPr/>
          <p:nvPr/>
        </p:nvSpPr>
        <p:spPr>
          <a:xfrm>
            <a:off x="7980613" y="2159873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0893E4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0672DC89-1948-C00C-2D56-6D2E9528528E}"/>
              </a:ext>
            </a:extLst>
          </p:cNvPr>
          <p:cNvSpPr/>
          <p:nvPr/>
        </p:nvSpPr>
        <p:spPr>
          <a:xfrm>
            <a:off x="7775788" y="1955048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83E9EE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AA0B1552-7B4D-A0F2-72DD-3F9F683740F7}"/>
              </a:ext>
            </a:extLst>
          </p:cNvPr>
          <p:cNvGrpSpPr/>
          <p:nvPr/>
        </p:nvGrpSpPr>
        <p:grpSpPr>
          <a:xfrm>
            <a:off x="3985353" y="1845510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D6CA039E-9AA6-FB12-0B3F-3FD0EF9FAB54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89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31A67FD8-EFBD-E0EE-5405-B19F76DA6F98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893E4"/>
            </a:solidFill>
            <a:ln w="6350">
              <a:solidFill>
                <a:srgbClr val="0893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D6E91D59-9E21-C3D9-2F82-171306CE133A}"/>
              </a:ext>
            </a:extLst>
          </p:cNvPr>
          <p:cNvGrpSpPr/>
          <p:nvPr/>
        </p:nvGrpSpPr>
        <p:grpSpPr>
          <a:xfrm>
            <a:off x="5455243" y="3817185"/>
            <a:ext cx="219075" cy="219075"/>
            <a:chOff x="8105775" y="1819275"/>
            <a:chExt cx="219075" cy="219075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1A908B5-E82A-6EA8-2EEA-03D83F9E2F90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B1ED5C05-072D-059F-DC67-8E2137BF6E9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83E9EE"/>
            </a:solidFill>
            <a:ln w="635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97EDE1BF-46D5-8973-F6E9-16D61BDF8287}"/>
              </a:ext>
            </a:extLst>
          </p:cNvPr>
          <p:cNvGrpSpPr/>
          <p:nvPr/>
        </p:nvGrpSpPr>
        <p:grpSpPr>
          <a:xfrm>
            <a:off x="8893216" y="4299442"/>
            <a:ext cx="219075" cy="219075"/>
            <a:chOff x="8105775" y="1819275"/>
            <a:chExt cx="219075" cy="219075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5B9B2DD5-2DF0-21AE-EE56-996005F538B6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7F79B239-80A6-5338-2CBD-02723A67ABC2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83E9EE"/>
            </a:solidFill>
            <a:ln w="6350">
              <a:solidFill>
                <a:srgbClr val="83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7836A180-B777-0F1A-3D80-0B87FD6C6701}"/>
              </a:ext>
            </a:extLst>
          </p:cNvPr>
          <p:cNvSpPr/>
          <p:nvPr/>
        </p:nvSpPr>
        <p:spPr>
          <a:xfrm>
            <a:off x="1410011" y="4672047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EDAE674-78CD-62A5-A807-15747CBF531E}"/>
              </a:ext>
            </a:extLst>
          </p:cNvPr>
          <p:cNvSpPr/>
          <p:nvPr/>
        </p:nvSpPr>
        <p:spPr>
          <a:xfrm>
            <a:off x="5154409" y="4623066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1778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314680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0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500</Words>
  <Application>Microsoft Office PowerPoint</Application>
  <PresentationFormat>와이드스크린</PresentationFormat>
  <Paragraphs>116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2024-07-30T05:32:48Z</dcterms:created>
  <dcterms:modified xsi:type="dcterms:W3CDTF">2024-07-30T05:36:15Z</dcterms:modified>
</cp:coreProperties>
</file>