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E2E2"/>
    <a:srgbClr val="1B2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82" autoAdjust="0"/>
    <p:restoredTop sz="94660"/>
  </p:normalViewPr>
  <p:slideViewPr>
    <p:cSldViewPr snapToGrid="0">
      <p:cViewPr>
        <p:scale>
          <a:sx n="75" d="100"/>
          <a:sy n="75" d="100"/>
        </p:scale>
        <p:origin x="17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15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66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56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90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32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13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543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58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84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6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90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>
            <a:stCxn id="49" idx="3"/>
            <a:endCxn id="16" idx="7"/>
          </p:cNvCxnSpPr>
          <p:nvPr/>
        </p:nvCxnSpPr>
        <p:spPr>
          <a:xfrm flipH="1">
            <a:off x="7556602" y="2004326"/>
            <a:ext cx="1909629" cy="3115353"/>
          </a:xfrm>
          <a:prstGeom prst="line">
            <a:avLst/>
          </a:prstGeom>
          <a:ln>
            <a:solidFill>
              <a:srgbClr val="2CE2E2">
                <a:alpha val="50000"/>
              </a:srgb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3" idx="5"/>
            <a:endCxn id="24" idx="1"/>
          </p:cNvCxnSpPr>
          <p:nvPr/>
        </p:nvCxnSpPr>
        <p:spPr>
          <a:xfrm>
            <a:off x="2953792" y="3233588"/>
            <a:ext cx="1108279" cy="1376405"/>
          </a:xfrm>
          <a:prstGeom prst="line">
            <a:avLst/>
          </a:prstGeom>
          <a:ln>
            <a:solidFill>
              <a:srgbClr val="2CE2E2">
                <a:alpha val="4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4" idx="7"/>
            <a:endCxn id="21" idx="2"/>
          </p:cNvCxnSpPr>
          <p:nvPr/>
        </p:nvCxnSpPr>
        <p:spPr>
          <a:xfrm flipV="1">
            <a:off x="4107891" y="2004325"/>
            <a:ext cx="1941387" cy="2605668"/>
          </a:xfrm>
          <a:prstGeom prst="line">
            <a:avLst/>
          </a:prstGeom>
          <a:ln>
            <a:solidFill>
              <a:srgbClr val="2CE2E2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6" idx="4"/>
            <a:endCxn id="21" idx="0"/>
          </p:cNvCxnSpPr>
          <p:nvPr/>
        </p:nvCxnSpPr>
        <p:spPr>
          <a:xfrm flipH="1" flipV="1">
            <a:off x="6081678" y="1971925"/>
            <a:ext cx="1452014" cy="3203064"/>
          </a:xfrm>
          <a:prstGeom prst="line">
            <a:avLst/>
          </a:prstGeom>
          <a:ln>
            <a:solidFill>
              <a:srgbClr val="2CE2E2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2507798" y="2787594"/>
            <a:ext cx="522514" cy="522514"/>
            <a:chOff x="326573" y="261258"/>
            <a:chExt cx="522514" cy="522514"/>
          </a:xfrm>
        </p:grpSpPr>
        <p:sp>
          <p:nvSpPr>
            <p:cNvPr id="3" name="타원 2"/>
            <p:cNvSpPr/>
            <p:nvPr/>
          </p:nvSpPr>
          <p:spPr>
            <a:xfrm>
              <a:off x="326573" y="261258"/>
              <a:ext cx="522514" cy="522514"/>
            </a:xfrm>
            <a:prstGeom prst="ellipse">
              <a:avLst/>
            </a:prstGeom>
            <a:solidFill>
              <a:srgbClr val="2CE1B3">
                <a:alpha val="10000"/>
              </a:srgbClr>
            </a:solidFill>
            <a:ln>
              <a:solidFill>
                <a:srgbClr val="2CE1B3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407259" y="341944"/>
              <a:ext cx="361143" cy="361143"/>
            </a:xfrm>
            <a:prstGeom prst="ellipse">
              <a:avLst/>
            </a:prstGeom>
            <a:solidFill>
              <a:srgbClr val="2CE1B3">
                <a:alpha val="10000"/>
              </a:srgbClr>
            </a:solidFill>
            <a:ln>
              <a:solidFill>
                <a:srgbClr val="2CE1B3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84521" y="419206"/>
              <a:ext cx="206618" cy="206618"/>
            </a:xfrm>
            <a:prstGeom prst="ellipse">
              <a:avLst/>
            </a:prstGeom>
            <a:solidFill>
              <a:srgbClr val="2CE1B3">
                <a:alpha val="10000"/>
              </a:srgbClr>
            </a:solidFill>
            <a:ln>
              <a:solidFill>
                <a:srgbClr val="2CE1B3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555825" y="490510"/>
              <a:ext cx="64010" cy="64010"/>
            </a:xfrm>
            <a:prstGeom prst="ellipse">
              <a:avLst/>
            </a:prstGeom>
            <a:solidFill>
              <a:srgbClr val="2CE1B3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모서리가 둥근 직사각형 9"/>
          <p:cNvSpPr/>
          <p:nvPr/>
        </p:nvSpPr>
        <p:spPr>
          <a:xfrm>
            <a:off x="3394333" y="2460710"/>
            <a:ext cx="6176865" cy="1183226"/>
          </a:xfrm>
          <a:prstGeom prst="roundRect">
            <a:avLst/>
          </a:prstGeom>
          <a:solidFill>
            <a:srgbClr val="232C4B"/>
          </a:solidFill>
          <a:ln>
            <a:noFill/>
          </a:ln>
          <a:effectLst>
            <a:outerShdw blurRad="381000"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3" latinLnBrk="0">
              <a:tabLst>
                <a:tab pos="1076325" algn="l"/>
                <a:tab pos="1162050" algn="l"/>
              </a:tabLst>
              <a:defRPr/>
            </a:pPr>
            <a:r>
              <a:rPr lang="en-US" altLang="ko-KR" sz="40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endParaRPr lang="en-US" altLang="ko-KR" sz="4000" i="1" kern="0" dirty="0">
              <a:ln w="952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176213" latinLnBrk="0">
              <a:tabLst>
                <a:tab pos="1076325" algn="l"/>
                <a:tab pos="1162050" algn="l"/>
              </a:tabLst>
              <a:defRPr/>
            </a:pPr>
            <a:r>
              <a:rPr lang="en-US" altLang="ko-KR" sz="1100" kern="0" dirty="0">
                <a:solidFill>
                  <a:prstClr val="white"/>
                </a:solidFill>
              </a:rPr>
              <a:t>Enjoy </a:t>
            </a:r>
            <a:r>
              <a:rPr lang="en-US" altLang="ko-KR" sz="1100" kern="0" dirty="0">
                <a:solidFill>
                  <a:prstClr val="white"/>
                </a:solidFill>
              </a:rPr>
              <a:t>your stylish business and campus life with </a:t>
            </a:r>
            <a:r>
              <a:rPr lang="en-US" altLang="ko-KR" sz="1100" kern="0" dirty="0">
                <a:solidFill>
                  <a:prstClr val="white"/>
                </a:solidFill>
              </a:rPr>
              <a:t>BIZCAM</a:t>
            </a:r>
            <a:endParaRPr lang="ko-KR" altLang="en-US" sz="3200" kern="0" dirty="0">
              <a:solidFill>
                <a:prstClr val="white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389781" y="4998678"/>
            <a:ext cx="287823" cy="287823"/>
            <a:chOff x="949078" y="1186255"/>
            <a:chExt cx="287823" cy="287823"/>
          </a:xfrm>
        </p:grpSpPr>
        <p:sp>
          <p:nvSpPr>
            <p:cNvPr id="14" name="타원 13"/>
            <p:cNvSpPr/>
            <p:nvPr/>
          </p:nvSpPr>
          <p:spPr>
            <a:xfrm>
              <a:off x="949078" y="1186255"/>
              <a:ext cx="287823" cy="287823"/>
            </a:xfrm>
            <a:prstGeom prst="ellipse">
              <a:avLst/>
            </a:prstGeom>
            <a:solidFill>
              <a:srgbClr val="2CE1B3">
                <a:alpha val="5000"/>
              </a:srgbClr>
            </a:solidFill>
            <a:ln>
              <a:solidFill>
                <a:srgbClr val="2CE1B3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1060589" y="1297766"/>
              <a:ext cx="64800" cy="648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937767" y="1860414"/>
            <a:ext cx="287823" cy="287823"/>
            <a:chOff x="949078" y="1186255"/>
            <a:chExt cx="287823" cy="287823"/>
          </a:xfrm>
        </p:grpSpPr>
        <p:sp>
          <p:nvSpPr>
            <p:cNvPr id="20" name="타원 19"/>
            <p:cNvSpPr/>
            <p:nvPr/>
          </p:nvSpPr>
          <p:spPr>
            <a:xfrm>
              <a:off x="949078" y="1186255"/>
              <a:ext cx="287823" cy="287823"/>
            </a:xfrm>
            <a:prstGeom prst="ellipse">
              <a:avLst/>
            </a:prstGeom>
            <a:solidFill>
              <a:srgbClr val="2CE1B3">
                <a:alpha val="5000"/>
              </a:srgbClr>
            </a:solidFill>
            <a:ln>
              <a:solidFill>
                <a:srgbClr val="2CE1B3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1060589" y="1297766"/>
              <a:ext cx="64800" cy="6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941070" y="4488992"/>
            <a:ext cx="287823" cy="287823"/>
            <a:chOff x="949078" y="1186255"/>
            <a:chExt cx="287823" cy="287823"/>
          </a:xfrm>
        </p:grpSpPr>
        <p:sp>
          <p:nvSpPr>
            <p:cNvPr id="23" name="타원 22"/>
            <p:cNvSpPr/>
            <p:nvPr/>
          </p:nvSpPr>
          <p:spPr>
            <a:xfrm>
              <a:off x="949078" y="1186255"/>
              <a:ext cx="287823" cy="287823"/>
            </a:xfrm>
            <a:prstGeom prst="ellipse">
              <a:avLst/>
            </a:prstGeom>
            <a:solidFill>
              <a:srgbClr val="2CE1B3">
                <a:alpha val="5000"/>
              </a:srgbClr>
            </a:solidFill>
            <a:ln>
              <a:solidFill>
                <a:srgbClr val="2CE1B3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1060589" y="1297766"/>
              <a:ext cx="64800" cy="6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47" name="직선 연결선 46"/>
          <p:cNvCxnSpPr>
            <a:stCxn id="3" idx="6"/>
            <a:endCxn id="10" idx="1"/>
          </p:cNvCxnSpPr>
          <p:nvPr/>
        </p:nvCxnSpPr>
        <p:spPr>
          <a:xfrm>
            <a:off x="3030312" y="3048851"/>
            <a:ext cx="364021" cy="3472"/>
          </a:xfrm>
          <a:prstGeom prst="line">
            <a:avLst/>
          </a:prstGeom>
          <a:ln>
            <a:solidFill>
              <a:srgbClr val="2CE2E2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811337" y="1819660"/>
            <a:ext cx="2654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i="1" kern="0" dirty="0">
                <a:ln w="3175">
                  <a:solidFill>
                    <a:srgbClr val="2CE2E2"/>
                  </a:solidFill>
                </a:ln>
                <a:noFill/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온라인 </a:t>
            </a:r>
            <a:r>
              <a:rPr lang="ko-KR" altLang="en-US" i="1" kern="0" dirty="0" err="1">
                <a:ln w="3175">
                  <a:solidFill>
                    <a:srgbClr val="2CE2E2"/>
                  </a:solidFill>
                </a:ln>
                <a:noFill/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홍보팀</a:t>
            </a:r>
            <a:r>
              <a:rPr lang="ko-KR" altLang="en-US" i="1" kern="0" dirty="0">
                <a:ln w="3175">
                  <a:solidFill>
                    <a:srgbClr val="2CE2E2"/>
                  </a:solidFill>
                </a:ln>
                <a:noFill/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사원 </a:t>
            </a:r>
            <a:r>
              <a:rPr lang="ko-KR" altLang="en-US" i="1" kern="0" dirty="0">
                <a:ln w="9525">
                  <a:noFill/>
                </a:ln>
                <a:solidFill>
                  <a:srgbClr val="2CE2E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조현석</a:t>
            </a:r>
            <a:endParaRPr lang="ko-KR" altLang="en-US" dirty="0">
              <a:ln w="9525">
                <a:noFill/>
              </a:ln>
              <a:solidFill>
                <a:srgbClr val="2CE2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73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36073" y="124874"/>
            <a:ext cx="11809768" cy="6616529"/>
            <a:chOff x="136073" y="124874"/>
            <a:chExt cx="11809768" cy="6616529"/>
          </a:xfrm>
        </p:grpSpPr>
        <p:cxnSp>
          <p:nvCxnSpPr>
            <p:cNvPr id="39" name="직선 연결선 38"/>
            <p:cNvCxnSpPr>
              <a:stCxn id="3" idx="6"/>
              <a:endCxn id="16" idx="2"/>
            </p:cNvCxnSpPr>
            <p:nvPr/>
          </p:nvCxnSpPr>
          <p:spPr>
            <a:xfrm flipV="1">
              <a:off x="658587" y="425291"/>
              <a:ext cx="11110942" cy="1974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3" idx="4"/>
              <a:endCxn id="24" idx="0"/>
            </p:cNvCxnSpPr>
            <p:nvPr/>
          </p:nvCxnSpPr>
          <p:spPr>
            <a:xfrm flipH="1">
              <a:off x="397329" y="688522"/>
              <a:ext cx="1" cy="5876569"/>
            </a:xfrm>
            <a:prstGeom prst="line">
              <a:avLst/>
            </a:prstGeom>
            <a:ln>
              <a:solidFill>
                <a:srgbClr val="2CE2E2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4" idx="6"/>
              <a:endCxn id="21" idx="2"/>
            </p:cNvCxnSpPr>
            <p:nvPr/>
          </p:nvCxnSpPr>
          <p:spPr>
            <a:xfrm>
              <a:off x="429729" y="6597491"/>
              <a:ext cx="11339800" cy="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6" idx="4"/>
              <a:endCxn id="21" idx="0"/>
            </p:cNvCxnSpPr>
            <p:nvPr/>
          </p:nvCxnSpPr>
          <p:spPr>
            <a:xfrm>
              <a:off x="11801929" y="457691"/>
              <a:ext cx="0" cy="610740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136073" y="166008"/>
              <a:ext cx="522514" cy="522514"/>
              <a:chOff x="326573" y="261258"/>
              <a:chExt cx="522514" cy="522514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326573" y="261258"/>
                <a:ext cx="522514" cy="522514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407259" y="341944"/>
                <a:ext cx="361143" cy="361143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84521" y="419206"/>
                <a:ext cx="206618" cy="206618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555825" y="490510"/>
                <a:ext cx="64010" cy="64010"/>
              </a:xfrm>
              <a:prstGeom prst="ellipse">
                <a:avLst/>
              </a:prstGeom>
              <a:solidFill>
                <a:srgbClr val="2CE1B3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모서리가 둥근 직사각형 9"/>
            <p:cNvSpPr/>
            <p:nvPr/>
          </p:nvSpPr>
          <p:spPr>
            <a:xfrm>
              <a:off x="1016258" y="124874"/>
              <a:ext cx="6176865" cy="600837"/>
            </a:xfrm>
            <a:prstGeom prst="roundRect">
              <a:avLst/>
            </a:prstGeom>
            <a:solidFill>
              <a:srgbClr val="232C4B"/>
            </a:solidFill>
            <a:ln>
              <a:noFill/>
            </a:ln>
            <a:effectLst>
              <a:outerShdw blurRad="381000"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6213" latinLnBrk="0">
                <a:tabLst>
                  <a:tab pos="1076325" algn="l"/>
                  <a:tab pos="1162050" algn="l"/>
                </a:tabLst>
                <a:defRPr/>
              </a:pPr>
              <a:r>
                <a:rPr lang="en-US" altLang="ko-KR" sz="20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700" kern="0" dirty="0">
                  <a:solidFill>
                    <a:prstClr val="white"/>
                  </a:solidFill>
                </a:rPr>
                <a:t>Enjoy your stylish business and campus life with </a:t>
              </a:r>
              <a:r>
                <a:rPr lang="en-US" altLang="ko-KR" sz="700" kern="0" dirty="0">
                  <a:solidFill>
                    <a:prstClr val="white"/>
                  </a:solidFill>
                </a:rPr>
                <a:t>BIZCAM</a:t>
              </a:r>
              <a:endParaRPr lang="ko-KR" altLang="en-US" sz="1600" kern="0" dirty="0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18900000">
              <a:off x="941814" y="350849"/>
              <a:ext cx="148889" cy="148889"/>
            </a:xfrm>
            <a:prstGeom prst="roundRect">
              <a:avLst/>
            </a:prstGeom>
            <a:solidFill>
              <a:srgbClr val="232C4B"/>
            </a:solidFill>
            <a:ln>
              <a:noFill/>
            </a:ln>
            <a:effectLst>
              <a:outerShdw blurRad="381000" dist="63500" dir="180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6213" latinLnBrk="0">
                <a:tabLst>
                  <a:tab pos="1076325" algn="l"/>
                  <a:tab pos="1162050" algn="l"/>
                </a:tabLst>
                <a:defRPr/>
              </a:pPr>
              <a:endParaRPr lang="ko-KR" altLang="en-US" sz="16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1658018" y="281380"/>
              <a:ext cx="287823" cy="287823"/>
              <a:chOff x="949078" y="1186255"/>
              <a:chExt cx="287823" cy="287823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11658018" y="6453580"/>
              <a:ext cx="287823" cy="287823"/>
              <a:chOff x="949078" y="1186255"/>
              <a:chExt cx="287823" cy="287823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253418" y="6453580"/>
              <a:ext cx="287823" cy="287823"/>
              <a:chOff x="949078" y="1186255"/>
              <a:chExt cx="287823" cy="287823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원호 24">
            <a:extLst>
              <a:ext uri="{FF2B5EF4-FFF2-40B4-BE49-F238E27FC236}">
                <a16:creationId xmlns:a16="http://schemas.microsoft.com/office/drawing/2014/main" xmlns="" id="{E444D773-F9DA-32F9-6F51-1E1E8F75AEC5}"/>
              </a:ext>
            </a:extLst>
          </p:cNvPr>
          <p:cNvSpPr/>
          <p:nvPr/>
        </p:nvSpPr>
        <p:spPr>
          <a:xfrm>
            <a:off x="1796539" y="2090227"/>
            <a:ext cx="2019300" cy="2019300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prstClr val="white"/>
                </a:solidFill>
                <a:cs typeface="Aharoni" panose="02010803020104030203" pitchFamily="2" charset="-79"/>
              </a:rPr>
              <a:t>25</a:t>
            </a:r>
            <a:r>
              <a:rPr lang="en-US" altLang="ko-KR" sz="1400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xmlns="" id="{CFC742C9-B30C-A83F-84DE-85410D47CACD}"/>
              </a:ext>
            </a:extLst>
          </p:cNvPr>
          <p:cNvSpPr/>
          <p:nvPr/>
        </p:nvSpPr>
        <p:spPr>
          <a:xfrm>
            <a:off x="1796539" y="2090227"/>
            <a:ext cx="2019300" cy="2019300"/>
          </a:xfrm>
          <a:prstGeom prst="arc">
            <a:avLst>
              <a:gd name="adj1" fmla="val 7470511"/>
              <a:gd name="adj2" fmla="val 10316345"/>
            </a:avLst>
          </a:prstGeom>
          <a:ln w="50800" cap="rnd">
            <a:solidFill>
              <a:srgbClr val="2CE2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35B7FEEE-3BE2-0D92-657A-417395C071FD}"/>
              </a:ext>
            </a:extLst>
          </p:cNvPr>
          <p:cNvGrpSpPr/>
          <p:nvPr/>
        </p:nvGrpSpPr>
        <p:grpSpPr>
          <a:xfrm>
            <a:off x="1701289" y="3099877"/>
            <a:ext cx="219075" cy="219075"/>
            <a:chOff x="8105775" y="1819275"/>
            <a:chExt cx="219075" cy="21907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1750637E-D998-E25E-CD8C-9F295D9B7A67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2C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011C74D2-B692-88B8-3A3D-ACF72A67F5BC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2CE2E2"/>
            </a:solidFill>
            <a:ln w="6350">
              <a:solidFill>
                <a:srgbClr val="2C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BE08B62-540C-C6CC-889D-76B8525F5562}"/>
              </a:ext>
            </a:extLst>
          </p:cNvPr>
          <p:cNvSpPr/>
          <p:nvPr/>
        </p:nvSpPr>
        <p:spPr>
          <a:xfrm>
            <a:off x="1548651" y="4167905"/>
            <a:ext cx="25150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33" name="원호 32">
            <a:extLst>
              <a:ext uri="{FF2B5EF4-FFF2-40B4-BE49-F238E27FC236}">
                <a16:creationId xmlns:a16="http://schemas.microsoft.com/office/drawing/2014/main" xmlns="" id="{E983ADDC-8400-EDD2-5B5B-574C638B0C75}"/>
              </a:ext>
            </a:extLst>
          </p:cNvPr>
          <p:cNvSpPr/>
          <p:nvPr/>
        </p:nvSpPr>
        <p:spPr>
          <a:xfrm>
            <a:off x="5098539" y="2090227"/>
            <a:ext cx="2019300" cy="2019300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prstClr val="white"/>
                </a:solidFill>
                <a:cs typeface="Aharoni" panose="02010803020104030203" pitchFamily="2" charset="-79"/>
              </a:rPr>
              <a:t>50</a:t>
            </a:r>
            <a:r>
              <a:rPr lang="en-US" altLang="ko-KR" sz="1400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5" name="원호 34">
            <a:extLst>
              <a:ext uri="{FF2B5EF4-FFF2-40B4-BE49-F238E27FC236}">
                <a16:creationId xmlns:a16="http://schemas.microsoft.com/office/drawing/2014/main" xmlns="" id="{40ED401D-2577-7FDD-B458-BDC0F3E596E7}"/>
              </a:ext>
            </a:extLst>
          </p:cNvPr>
          <p:cNvSpPr/>
          <p:nvPr/>
        </p:nvSpPr>
        <p:spPr>
          <a:xfrm>
            <a:off x="5098539" y="2090227"/>
            <a:ext cx="2019300" cy="2019300"/>
          </a:xfrm>
          <a:prstGeom prst="arc">
            <a:avLst>
              <a:gd name="adj1" fmla="val 7470511"/>
              <a:gd name="adj2" fmla="val 16080184"/>
            </a:avLst>
          </a:prstGeom>
          <a:ln w="50800" cap="rnd">
            <a:solidFill>
              <a:srgbClr val="2CE2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0261C03A-36AC-4867-F31D-E3B2F96D6634}"/>
              </a:ext>
            </a:extLst>
          </p:cNvPr>
          <p:cNvGrpSpPr/>
          <p:nvPr/>
        </p:nvGrpSpPr>
        <p:grpSpPr>
          <a:xfrm>
            <a:off x="5998650" y="1985020"/>
            <a:ext cx="219075" cy="219075"/>
            <a:chOff x="8105775" y="1819275"/>
            <a:chExt cx="219075" cy="21907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32DF6C36-78A4-43CF-D465-B8E4E540BDBD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2C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EA92F490-150F-998A-A363-E22B96FEF0BE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2CE2E2"/>
            </a:solidFill>
            <a:ln w="6350">
              <a:solidFill>
                <a:srgbClr val="2C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62C3F7C3-E55C-7E5F-87C6-0852481806BE}"/>
              </a:ext>
            </a:extLst>
          </p:cNvPr>
          <p:cNvSpPr/>
          <p:nvPr/>
        </p:nvSpPr>
        <p:spPr>
          <a:xfrm>
            <a:off x="4850651" y="4167905"/>
            <a:ext cx="25150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41" name="원호 40">
            <a:extLst>
              <a:ext uri="{FF2B5EF4-FFF2-40B4-BE49-F238E27FC236}">
                <a16:creationId xmlns:a16="http://schemas.microsoft.com/office/drawing/2014/main" xmlns="" id="{74026C2D-85B2-097A-7BE8-A419DD1DD8FE}"/>
              </a:ext>
            </a:extLst>
          </p:cNvPr>
          <p:cNvSpPr/>
          <p:nvPr/>
        </p:nvSpPr>
        <p:spPr>
          <a:xfrm>
            <a:off x="8400539" y="2090227"/>
            <a:ext cx="2019300" cy="2019300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400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42" name="원호 41">
            <a:extLst>
              <a:ext uri="{FF2B5EF4-FFF2-40B4-BE49-F238E27FC236}">
                <a16:creationId xmlns:a16="http://schemas.microsoft.com/office/drawing/2014/main" xmlns="" id="{A79754CF-6A05-A271-AD26-0F6CB182EE03}"/>
              </a:ext>
            </a:extLst>
          </p:cNvPr>
          <p:cNvSpPr/>
          <p:nvPr/>
        </p:nvSpPr>
        <p:spPr>
          <a:xfrm>
            <a:off x="8400539" y="2090227"/>
            <a:ext cx="2019300" cy="2019300"/>
          </a:xfrm>
          <a:prstGeom prst="arc">
            <a:avLst>
              <a:gd name="adj1" fmla="val 7470511"/>
              <a:gd name="adj2" fmla="val 6893"/>
            </a:avLst>
          </a:prstGeom>
          <a:ln w="50800" cap="rnd">
            <a:solidFill>
              <a:srgbClr val="2CE2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EB111622-A84D-38E5-E7E3-057CF008E23E}"/>
              </a:ext>
            </a:extLst>
          </p:cNvPr>
          <p:cNvGrpSpPr/>
          <p:nvPr/>
        </p:nvGrpSpPr>
        <p:grpSpPr>
          <a:xfrm>
            <a:off x="10303612" y="2999353"/>
            <a:ext cx="219075" cy="219075"/>
            <a:chOff x="8105775" y="1819275"/>
            <a:chExt cx="219075" cy="219075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xmlns="" id="{B37D670B-33FA-0510-F2B4-29FDA0219EE9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2C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48DCB364-FEC2-43F3-8FFE-FD6CF8CB5A12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2CE2E2"/>
            </a:solidFill>
            <a:ln w="6350">
              <a:solidFill>
                <a:srgbClr val="2C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648AF600-2133-C7AC-CA43-797166C53D94}"/>
              </a:ext>
            </a:extLst>
          </p:cNvPr>
          <p:cNvSpPr/>
          <p:nvPr/>
        </p:nvSpPr>
        <p:spPr>
          <a:xfrm>
            <a:off x="8152651" y="4167905"/>
            <a:ext cx="25150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84122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36073" y="124874"/>
            <a:ext cx="11809768" cy="6616529"/>
            <a:chOff x="136073" y="124874"/>
            <a:chExt cx="11809768" cy="6616529"/>
          </a:xfrm>
        </p:grpSpPr>
        <p:cxnSp>
          <p:nvCxnSpPr>
            <p:cNvPr id="39" name="직선 연결선 38"/>
            <p:cNvCxnSpPr>
              <a:stCxn id="3" idx="6"/>
              <a:endCxn id="16" idx="2"/>
            </p:cNvCxnSpPr>
            <p:nvPr/>
          </p:nvCxnSpPr>
          <p:spPr>
            <a:xfrm flipV="1">
              <a:off x="658587" y="425291"/>
              <a:ext cx="11110942" cy="1974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3" idx="4"/>
              <a:endCxn id="24" idx="0"/>
            </p:cNvCxnSpPr>
            <p:nvPr/>
          </p:nvCxnSpPr>
          <p:spPr>
            <a:xfrm flipH="1">
              <a:off x="397329" y="688522"/>
              <a:ext cx="1" cy="5876569"/>
            </a:xfrm>
            <a:prstGeom prst="line">
              <a:avLst/>
            </a:prstGeom>
            <a:ln>
              <a:solidFill>
                <a:srgbClr val="2CE2E2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4" idx="6"/>
              <a:endCxn id="21" idx="2"/>
            </p:cNvCxnSpPr>
            <p:nvPr/>
          </p:nvCxnSpPr>
          <p:spPr>
            <a:xfrm>
              <a:off x="429729" y="6597491"/>
              <a:ext cx="11339800" cy="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6" idx="4"/>
              <a:endCxn id="21" idx="0"/>
            </p:cNvCxnSpPr>
            <p:nvPr/>
          </p:nvCxnSpPr>
          <p:spPr>
            <a:xfrm>
              <a:off x="11801929" y="457691"/>
              <a:ext cx="0" cy="610740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136073" y="166008"/>
              <a:ext cx="522514" cy="522514"/>
              <a:chOff x="326573" y="261258"/>
              <a:chExt cx="522514" cy="522514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326573" y="261258"/>
                <a:ext cx="522514" cy="522514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407259" y="341944"/>
                <a:ext cx="361143" cy="361143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84521" y="419206"/>
                <a:ext cx="206618" cy="206618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555825" y="490510"/>
                <a:ext cx="64010" cy="64010"/>
              </a:xfrm>
              <a:prstGeom prst="ellipse">
                <a:avLst/>
              </a:prstGeom>
              <a:solidFill>
                <a:srgbClr val="2CE1B3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모서리가 둥근 직사각형 9"/>
            <p:cNvSpPr/>
            <p:nvPr/>
          </p:nvSpPr>
          <p:spPr>
            <a:xfrm>
              <a:off x="1016258" y="124874"/>
              <a:ext cx="6176865" cy="600837"/>
            </a:xfrm>
            <a:prstGeom prst="roundRect">
              <a:avLst/>
            </a:prstGeom>
            <a:solidFill>
              <a:srgbClr val="232C4B"/>
            </a:solidFill>
            <a:ln>
              <a:noFill/>
            </a:ln>
            <a:effectLst>
              <a:outerShdw blurRad="381000"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6213" latinLnBrk="0">
                <a:tabLst>
                  <a:tab pos="1076325" algn="l"/>
                  <a:tab pos="1162050" algn="l"/>
                </a:tabLst>
                <a:defRPr/>
              </a:pPr>
              <a:r>
                <a:rPr lang="en-US" altLang="ko-KR" sz="20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700" kern="0" dirty="0">
                  <a:solidFill>
                    <a:prstClr val="white"/>
                  </a:solidFill>
                </a:rPr>
                <a:t>Enjoy your stylish business and campus life with </a:t>
              </a:r>
              <a:r>
                <a:rPr lang="en-US" altLang="ko-KR" sz="700" kern="0" dirty="0">
                  <a:solidFill>
                    <a:prstClr val="white"/>
                  </a:solidFill>
                </a:rPr>
                <a:t>BIZCAM</a:t>
              </a:r>
              <a:endParaRPr lang="ko-KR" altLang="en-US" sz="1600" kern="0" dirty="0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18900000">
              <a:off x="941814" y="350849"/>
              <a:ext cx="148889" cy="148889"/>
            </a:xfrm>
            <a:prstGeom prst="roundRect">
              <a:avLst/>
            </a:prstGeom>
            <a:solidFill>
              <a:srgbClr val="232C4B"/>
            </a:solidFill>
            <a:ln>
              <a:noFill/>
            </a:ln>
            <a:effectLst>
              <a:outerShdw blurRad="381000" dist="63500" dir="180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6213" latinLnBrk="0">
                <a:tabLst>
                  <a:tab pos="1076325" algn="l"/>
                  <a:tab pos="1162050" algn="l"/>
                </a:tabLst>
                <a:defRPr/>
              </a:pPr>
              <a:endParaRPr lang="ko-KR" altLang="en-US" sz="16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1658018" y="281380"/>
              <a:ext cx="287823" cy="287823"/>
              <a:chOff x="949078" y="1186255"/>
              <a:chExt cx="287823" cy="287823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11658018" y="6453580"/>
              <a:ext cx="287823" cy="287823"/>
              <a:chOff x="949078" y="1186255"/>
              <a:chExt cx="287823" cy="287823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253418" y="6453580"/>
              <a:ext cx="287823" cy="287823"/>
              <a:chOff x="949078" y="1186255"/>
              <a:chExt cx="287823" cy="287823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55C75D5A-55D1-7BBA-DF20-CA5FE66898D6}"/>
              </a:ext>
            </a:extLst>
          </p:cNvPr>
          <p:cNvSpPr/>
          <p:nvPr/>
        </p:nvSpPr>
        <p:spPr>
          <a:xfrm>
            <a:off x="1414805" y="1832748"/>
            <a:ext cx="25150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58%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FE0EE706-ABB4-F88A-75A8-75BEDAA04402}"/>
              </a:ext>
            </a:extLst>
          </p:cNvPr>
          <p:cNvCxnSpPr>
            <a:cxnSpLocks/>
          </p:cNvCxnSpPr>
          <p:nvPr/>
        </p:nvCxnSpPr>
        <p:spPr>
          <a:xfrm>
            <a:off x="4161027" y="2441120"/>
            <a:ext cx="3600000" cy="0"/>
          </a:xfrm>
          <a:prstGeom prst="line">
            <a:avLst/>
          </a:prstGeom>
          <a:ln w="69850" cap="rnd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38544FE8-FDD2-AB3D-E15C-11CD439143B4}"/>
              </a:ext>
            </a:extLst>
          </p:cNvPr>
          <p:cNvCxnSpPr>
            <a:cxnSpLocks/>
          </p:cNvCxnSpPr>
          <p:nvPr/>
        </p:nvCxnSpPr>
        <p:spPr>
          <a:xfrm>
            <a:off x="4163629" y="2441120"/>
            <a:ext cx="2088000" cy="0"/>
          </a:xfrm>
          <a:prstGeom prst="line">
            <a:avLst/>
          </a:prstGeom>
          <a:ln w="69850" cap="rnd">
            <a:solidFill>
              <a:srgbClr val="2CE2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CBD8545E-5D54-DAF1-B66A-6762BCC604B4}"/>
              </a:ext>
            </a:extLst>
          </p:cNvPr>
          <p:cNvSpPr/>
          <p:nvPr/>
        </p:nvSpPr>
        <p:spPr>
          <a:xfrm flipH="1">
            <a:off x="6267907" y="2342797"/>
            <a:ext cx="196646" cy="196646"/>
          </a:xfrm>
          <a:prstGeom prst="ellipse">
            <a:avLst/>
          </a:prstGeom>
          <a:solidFill>
            <a:schemeClr val="bg1"/>
          </a:solidFill>
          <a:ln w="6350">
            <a:solidFill>
              <a:srgbClr val="2CE2E2"/>
            </a:solidFill>
          </a:ln>
          <a:effectLst>
            <a:outerShdw dist="127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2D3C6E0F-D4AD-6558-D433-5A3AA3C01E52}"/>
              </a:ext>
            </a:extLst>
          </p:cNvPr>
          <p:cNvSpPr/>
          <p:nvPr/>
        </p:nvSpPr>
        <p:spPr>
          <a:xfrm>
            <a:off x="7955305" y="2746049"/>
            <a:ext cx="25150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47%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106A771D-CABB-437A-7AEE-3E341071E428}"/>
              </a:ext>
            </a:extLst>
          </p:cNvPr>
          <p:cNvCxnSpPr>
            <a:cxnSpLocks/>
          </p:cNvCxnSpPr>
          <p:nvPr/>
        </p:nvCxnSpPr>
        <p:spPr>
          <a:xfrm>
            <a:off x="4161027" y="3354421"/>
            <a:ext cx="3600000" cy="0"/>
          </a:xfrm>
          <a:prstGeom prst="line">
            <a:avLst/>
          </a:prstGeom>
          <a:ln w="69850" cap="rnd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7495C850-B48A-43E0-3E31-2EFEBC21FAB4}"/>
              </a:ext>
            </a:extLst>
          </p:cNvPr>
          <p:cNvCxnSpPr>
            <a:cxnSpLocks/>
          </p:cNvCxnSpPr>
          <p:nvPr/>
        </p:nvCxnSpPr>
        <p:spPr>
          <a:xfrm>
            <a:off x="4163629" y="3354421"/>
            <a:ext cx="1692000" cy="0"/>
          </a:xfrm>
          <a:prstGeom prst="line">
            <a:avLst/>
          </a:prstGeom>
          <a:ln w="69850" cap="rnd">
            <a:solidFill>
              <a:srgbClr val="2CE2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90DF7945-ACBF-3CBE-08B1-8A3A1B835E64}"/>
              </a:ext>
            </a:extLst>
          </p:cNvPr>
          <p:cNvSpPr/>
          <p:nvPr/>
        </p:nvSpPr>
        <p:spPr>
          <a:xfrm flipH="1">
            <a:off x="5866587" y="3256098"/>
            <a:ext cx="196646" cy="196646"/>
          </a:xfrm>
          <a:prstGeom prst="ellipse">
            <a:avLst/>
          </a:prstGeom>
          <a:solidFill>
            <a:schemeClr val="bg1"/>
          </a:solidFill>
          <a:ln w="6350">
            <a:solidFill>
              <a:srgbClr val="2CE2E2"/>
            </a:solidFill>
          </a:ln>
          <a:effectLst>
            <a:outerShdw dist="127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AB838FDF-8459-F395-F6EA-B2F2285E7DEB}"/>
              </a:ext>
            </a:extLst>
          </p:cNvPr>
          <p:cNvSpPr/>
          <p:nvPr/>
        </p:nvSpPr>
        <p:spPr>
          <a:xfrm>
            <a:off x="1414805" y="3659350"/>
            <a:ext cx="25150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72%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xmlns="" id="{6EAD1E7F-B716-CC4B-EDDB-3B1DC9DAF9CA}"/>
              </a:ext>
            </a:extLst>
          </p:cNvPr>
          <p:cNvCxnSpPr>
            <a:cxnSpLocks/>
          </p:cNvCxnSpPr>
          <p:nvPr/>
        </p:nvCxnSpPr>
        <p:spPr>
          <a:xfrm>
            <a:off x="4161027" y="4267722"/>
            <a:ext cx="3600000" cy="0"/>
          </a:xfrm>
          <a:prstGeom prst="line">
            <a:avLst/>
          </a:prstGeom>
          <a:ln w="69850" cap="rnd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2C3578C5-C5AE-6B9F-91D8-33AB0F403046}"/>
              </a:ext>
            </a:extLst>
          </p:cNvPr>
          <p:cNvCxnSpPr>
            <a:cxnSpLocks/>
          </p:cNvCxnSpPr>
          <p:nvPr/>
        </p:nvCxnSpPr>
        <p:spPr>
          <a:xfrm>
            <a:off x="4163629" y="4267722"/>
            <a:ext cx="2592000" cy="0"/>
          </a:xfrm>
          <a:prstGeom prst="line">
            <a:avLst/>
          </a:prstGeom>
          <a:ln w="69850" cap="rnd">
            <a:solidFill>
              <a:srgbClr val="2CE2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79326511-0E71-4D4E-9117-5CCAFAF494ED}"/>
              </a:ext>
            </a:extLst>
          </p:cNvPr>
          <p:cNvSpPr/>
          <p:nvPr/>
        </p:nvSpPr>
        <p:spPr>
          <a:xfrm flipH="1">
            <a:off x="6765747" y="4169399"/>
            <a:ext cx="196646" cy="196646"/>
          </a:xfrm>
          <a:prstGeom prst="ellipse">
            <a:avLst/>
          </a:prstGeom>
          <a:solidFill>
            <a:schemeClr val="bg1"/>
          </a:solidFill>
          <a:ln w="6350">
            <a:solidFill>
              <a:srgbClr val="2CE2E2"/>
            </a:solidFill>
          </a:ln>
          <a:effectLst>
            <a:outerShdw dist="127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08C26EBB-29C9-9672-E775-DC5D9F3AEDA1}"/>
              </a:ext>
            </a:extLst>
          </p:cNvPr>
          <p:cNvSpPr/>
          <p:nvPr/>
        </p:nvSpPr>
        <p:spPr>
          <a:xfrm>
            <a:off x="7955305" y="4572651"/>
            <a:ext cx="25150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31%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xmlns="" id="{7D12D098-8BE9-E3E4-3E8E-5BD4257E75FC}"/>
              </a:ext>
            </a:extLst>
          </p:cNvPr>
          <p:cNvCxnSpPr>
            <a:cxnSpLocks/>
          </p:cNvCxnSpPr>
          <p:nvPr/>
        </p:nvCxnSpPr>
        <p:spPr>
          <a:xfrm>
            <a:off x="4161027" y="5181023"/>
            <a:ext cx="3600000" cy="0"/>
          </a:xfrm>
          <a:prstGeom prst="line">
            <a:avLst/>
          </a:prstGeom>
          <a:ln w="69850" cap="rnd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EEEAD37D-897E-8FCA-EF0C-4111C87DAAA2}"/>
              </a:ext>
            </a:extLst>
          </p:cNvPr>
          <p:cNvCxnSpPr>
            <a:cxnSpLocks/>
          </p:cNvCxnSpPr>
          <p:nvPr/>
        </p:nvCxnSpPr>
        <p:spPr>
          <a:xfrm>
            <a:off x="4163629" y="5181023"/>
            <a:ext cx="1116000" cy="0"/>
          </a:xfrm>
          <a:prstGeom prst="line">
            <a:avLst/>
          </a:prstGeom>
          <a:ln w="69850" cap="rnd">
            <a:solidFill>
              <a:srgbClr val="2CE2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8F1A06C9-4124-FBC0-7230-0DBED7408397}"/>
              </a:ext>
            </a:extLst>
          </p:cNvPr>
          <p:cNvSpPr/>
          <p:nvPr/>
        </p:nvSpPr>
        <p:spPr>
          <a:xfrm flipH="1">
            <a:off x="5272227" y="5082700"/>
            <a:ext cx="196646" cy="196646"/>
          </a:xfrm>
          <a:prstGeom prst="ellipse">
            <a:avLst/>
          </a:prstGeom>
          <a:solidFill>
            <a:schemeClr val="bg1"/>
          </a:solidFill>
          <a:ln w="6350">
            <a:solidFill>
              <a:srgbClr val="2CE2E2"/>
            </a:solidFill>
          </a:ln>
          <a:effectLst>
            <a:outerShdw dist="127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37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36073" y="124874"/>
            <a:ext cx="11809768" cy="6616529"/>
            <a:chOff x="136073" y="124874"/>
            <a:chExt cx="11809768" cy="6616529"/>
          </a:xfrm>
        </p:grpSpPr>
        <p:cxnSp>
          <p:nvCxnSpPr>
            <p:cNvPr id="39" name="직선 연결선 38"/>
            <p:cNvCxnSpPr>
              <a:stCxn id="3" idx="6"/>
              <a:endCxn id="16" idx="2"/>
            </p:cNvCxnSpPr>
            <p:nvPr/>
          </p:nvCxnSpPr>
          <p:spPr>
            <a:xfrm flipV="1">
              <a:off x="658587" y="425291"/>
              <a:ext cx="11110942" cy="1974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3" idx="4"/>
              <a:endCxn id="24" idx="0"/>
            </p:cNvCxnSpPr>
            <p:nvPr/>
          </p:nvCxnSpPr>
          <p:spPr>
            <a:xfrm flipH="1">
              <a:off x="397329" y="688522"/>
              <a:ext cx="1" cy="5876569"/>
            </a:xfrm>
            <a:prstGeom prst="line">
              <a:avLst/>
            </a:prstGeom>
            <a:ln>
              <a:solidFill>
                <a:srgbClr val="2CE2E2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4" idx="6"/>
              <a:endCxn id="21" idx="2"/>
            </p:cNvCxnSpPr>
            <p:nvPr/>
          </p:nvCxnSpPr>
          <p:spPr>
            <a:xfrm>
              <a:off x="429729" y="6597491"/>
              <a:ext cx="11339800" cy="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6" idx="4"/>
              <a:endCxn id="21" idx="0"/>
            </p:cNvCxnSpPr>
            <p:nvPr/>
          </p:nvCxnSpPr>
          <p:spPr>
            <a:xfrm>
              <a:off x="11801929" y="457691"/>
              <a:ext cx="0" cy="610740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136073" y="166008"/>
              <a:ext cx="522514" cy="522514"/>
              <a:chOff x="326573" y="261258"/>
              <a:chExt cx="522514" cy="522514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326573" y="261258"/>
                <a:ext cx="522514" cy="522514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407259" y="341944"/>
                <a:ext cx="361143" cy="361143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84521" y="419206"/>
                <a:ext cx="206618" cy="206618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555825" y="490510"/>
                <a:ext cx="64010" cy="64010"/>
              </a:xfrm>
              <a:prstGeom prst="ellipse">
                <a:avLst/>
              </a:prstGeom>
              <a:solidFill>
                <a:srgbClr val="2CE1B3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모서리가 둥근 직사각형 9"/>
            <p:cNvSpPr/>
            <p:nvPr/>
          </p:nvSpPr>
          <p:spPr>
            <a:xfrm>
              <a:off x="1016258" y="124874"/>
              <a:ext cx="6176865" cy="600837"/>
            </a:xfrm>
            <a:prstGeom prst="roundRect">
              <a:avLst/>
            </a:prstGeom>
            <a:solidFill>
              <a:srgbClr val="232C4B"/>
            </a:solidFill>
            <a:ln>
              <a:noFill/>
            </a:ln>
            <a:effectLst>
              <a:outerShdw blurRad="381000"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6213" latinLnBrk="0">
                <a:tabLst>
                  <a:tab pos="1076325" algn="l"/>
                  <a:tab pos="1162050" algn="l"/>
                </a:tabLst>
                <a:defRPr/>
              </a:pPr>
              <a:r>
                <a:rPr lang="en-US" altLang="ko-KR" sz="20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700" kern="0" dirty="0">
                  <a:solidFill>
                    <a:prstClr val="white"/>
                  </a:solidFill>
                </a:rPr>
                <a:t>Enjoy your stylish business and campus life with </a:t>
              </a:r>
              <a:r>
                <a:rPr lang="en-US" altLang="ko-KR" sz="700" kern="0" dirty="0">
                  <a:solidFill>
                    <a:prstClr val="white"/>
                  </a:solidFill>
                </a:rPr>
                <a:t>BIZCAM</a:t>
              </a:r>
              <a:endParaRPr lang="ko-KR" altLang="en-US" sz="1600" kern="0" dirty="0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18900000">
              <a:off x="941814" y="350849"/>
              <a:ext cx="148889" cy="148889"/>
            </a:xfrm>
            <a:prstGeom prst="roundRect">
              <a:avLst/>
            </a:prstGeom>
            <a:solidFill>
              <a:srgbClr val="232C4B"/>
            </a:solidFill>
            <a:ln>
              <a:noFill/>
            </a:ln>
            <a:effectLst>
              <a:outerShdw blurRad="381000" dist="63500" dir="180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6213" latinLnBrk="0">
                <a:tabLst>
                  <a:tab pos="1076325" algn="l"/>
                  <a:tab pos="1162050" algn="l"/>
                </a:tabLst>
                <a:defRPr/>
              </a:pPr>
              <a:endParaRPr lang="ko-KR" altLang="en-US" sz="16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1658018" y="281380"/>
              <a:ext cx="287823" cy="287823"/>
              <a:chOff x="949078" y="1186255"/>
              <a:chExt cx="287823" cy="287823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11658018" y="6453580"/>
              <a:ext cx="287823" cy="287823"/>
              <a:chOff x="949078" y="1186255"/>
              <a:chExt cx="287823" cy="287823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253418" y="6453580"/>
              <a:ext cx="287823" cy="287823"/>
              <a:chOff x="949078" y="1186255"/>
              <a:chExt cx="287823" cy="287823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FB32B0B4-1692-EFA2-79E1-43835FF24997}"/>
              </a:ext>
            </a:extLst>
          </p:cNvPr>
          <p:cNvSpPr/>
          <p:nvPr/>
        </p:nvSpPr>
        <p:spPr>
          <a:xfrm>
            <a:off x="2573716" y="1954324"/>
            <a:ext cx="2044282" cy="204428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90500" dist="38100" dir="5400000" algn="t" rotWithShape="0">
              <a:srgbClr val="5660FA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25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41" name="원호 40">
            <a:extLst>
              <a:ext uri="{FF2B5EF4-FFF2-40B4-BE49-F238E27FC236}">
                <a16:creationId xmlns:a16="http://schemas.microsoft.com/office/drawing/2014/main" xmlns="" id="{5732A456-F67B-4F78-1604-164E76A171CB}"/>
              </a:ext>
            </a:extLst>
          </p:cNvPr>
          <p:cNvSpPr/>
          <p:nvPr/>
        </p:nvSpPr>
        <p:spPr>
          <a:xfrm>
            <a:off x="2368891" y="1749499"/>
            <a:ext cx="2453932" cy="2453932"/>
          </a:xfrm>
          <a:prstGeom prst="arc">
            <a:avLst>
              <a:gd name="adj1" fmla="val 5384123"/>
              <a:gd name="adj2" fmla="val 16148387"/>
            </a:avLst>
          </a:prstGeom>
          <a:noFill/>
          <a:ln w="19050">
            <a:solidFill>
              <a:srgbClr val="2CE2E2"/>
            </a:solidFill>
            <a:prstDash val="dash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42" name="원호 41">
            <a:extLst>
              <a:ext uri="{FF2B5EF4-FFF2-40B4-BE49-F238E27FC236}">
                <a16:creationId xmlns:a16="http://schemas.microsoft.com/office/drawing/2014/main" xmlns="" id="{62321948-873B-E5BA-19FD-6E31D012A3F9}"/>
              </a:ext>
            </a:extLst>
          </p:cNvPr>
          <p:cNvSpPr/>
          <p:nvPr/>
        </p:nvSpPr>
        <p:spPr>
          <a:xfrm>
            <a:off x="2368891" y="1749499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>
            <a:solidFill>
              <a:srgbClr val="2CE2E2"/>
            </a:solidFill>
            <a:prstDash val="solid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43" name="원호 42">
            <a:extLst>
              <a:ext uri="{FF2B5EF4-FFF2-40B4-BE49-F238E27FC236}">
                <a16:creationId xmlns:a16="http://schemas.microsoft.com/office/drawing/2014/main" xmlns="" id="{88246B6F-C03B-97F2-2976-6209082C54D7}"/>
              </a:ext>
            </a:extLst>
          </p:cNvPr>
          <p:cNvSpPr/>
          <p:nvPr/>
        </p:nvSpPr>
        <p:spPr>
          <a:xfrm>
            <a:off x="4822823" y="1749499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>
            <a:solidFill>
              <a:srgbClr val="2CE2E2"/>
            </a:solidFill>
            <a:prstDash val="solid"/>
            <a:tailEnd type="triangle" w="lg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4DFF0F21-3FA2-5C6F-5C26-3EAD978544FE}"/>
              </a:ext>
            </a:extLst>
          </p:cNvPr>
          <p:cNvSpPr/>
          <p:nvPr/>
        </p:nvSpPr>
        <p:spPr>
          <a:xfrm>
            <a:off x="5027648" y="1954324"/>
            <a:ext cx="2044282" cy="204428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90500" dist="38100" dir="5400000" algn="t" rotWithShape="0">
              <a:srgbClr val="5660FA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25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45" name="원호 44">
            <a:extLst>
              <a:ext uri="{FF2B5EF4-FFF2-40B4-BE49-F238E27FC236}">
                <a16:creationId xmlns:a16="http://schemas.microsoft.com/office/drawing/2014/main" xmlns="" id="{27F1C42B-1A25-45F3-1AA4-8C622640C72F}"/>
              </a:ext>
            </a:extLst>
          </p:cNvPr>
          <p:cNvSpPr/>
          <p:nvPr/>
        </p:nvSpPr>
        <p:spPr>
          <a:xfrm>
            <a:off x="4822823" y="1749499"/>
            <a:ext cx="2453932" cy="2453932"/>
          </a:xfrm>
          <a:prstGeom prst="arc">
            <a:avLst>
              <a:gd name="adj1" fmla="val 5384123"/>
              <a:gd name="adj2" fmla="val 8713473"/>
            </a:avLst>
          </a:prstGeom>
          <a:noFill/>
          <a:ln w="19050">
            <a:solidFill>
              <a:srgbClr val="2CE2E2"/>
            </a:solidFill>
            <a:prstDash val="dash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46" name="원호 45">
            <a:extLst>
              <a:ext uri="{FF2B5EF4-FFF2-40B4-BE49-F238E27FC236}">
                <a16:creationId xmlns:a16="http://schemas.microsoft.com/office/drawing/2014/main" xmlns="" id="{9664D763-F13A-43BE-252D-917A4E24957D}"/>
              </a:ext>
            </a:extLst>
          </p:cNvPr>
          <p:cNvSpPr/>
          <p:nvPr/>
        </p:nvSpPr>
        <p:spPr>
          <a:xfrm>
            <a:off x="4822823" y="1749499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>
            <a:solidFill>
              <a:srgbClr val="2CE2E2"/>
            </a:solidFill>
            <a:prstDash val="solid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63" name="원호 62">
            <a:extLst>
              <a:ext uri="{FF2B5EF4-FFF2-40B4-BE49-F238E27FC236}">
                <a16:creationId xmlns:a16="http://schemas.microsoft.com/office/drawing/2014/main" xmlns="" id="{060C539C-959D-BBF7-800C-6A0F78B17722}"/>
              </a:ext>
            </a:extLst>
          </p:cNvPr>
          <p:cNvSpPr/>
          <p:nvPr/>
        </p:nvSpPr>
        <p:spPr>
          <a:xfrm>
            <a:off x="7276755" y="1749499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>
            <a:solidFill>
              <a:srgbClr val="2CE2E2"/>
            </a:solidFill>
            <a:prstDash val="solid"/>
            <a:tailEnd type="triangle" w="lg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0BEF3A09-4201-DA26-9DEA-EBDC9B6AE30E}"/>
              </a:ext>
            </a:extLst>
          </p:cNvPr>
          <p:cNvSpPr/>
          <p:nvPr/>
        </p:nvSpPr>
        <p:spPr>
          <a:xfrm>
            <a:off x="7481580" y="1954324"/>
            <a:ext cx="2044282" cy="204428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90500" dist="38100" dir="5400000" algn="t" rotWithShape="0">
              <a:srgbClr val="5660FA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25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65" name="원호 64">
            <a:extLst>
              <a:ext uri="{FF2B5EF4-FFF2-40B4-BE49-F238E27FC236}">
                <a16:creationId xmlns:a16="http://schemas.microsoft.com/office/drawing/2014/main" xmlns="" id="{37F0CF71-E2A0-B28F-E575-700F0CFA7BE9}"/>
              </a:ext>
            </a:extLst>
          </p:cNvPr>
          <p:cNvSpPr/>
          <p:nvPr/>
        </p:nvSpPr>
        <p:spPr>
          <a:xfrm>
            <a:off x="7276755" y="1749499"/>
            <a:ext cx="2453932" cy="2453932"/>
          </a:xfrm>
          <a:prstGeom prst="arc">
            <a:avLst>
              <a:gd name="adj1" fmla="val 16284385"/>
              <a:gd name="adj2" fmla="val 5385223"/>
            </a:avLst>
          </a:prstGeom>
          <a:noFill/>
          <a:ln w="19050">
            <a:solidFill>
              <a:srgbClr val="2CE2E2"/>
            </a:solidFill>
            <a:prstDash val="dash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9B2DC39C-A134-29EE-C525-A2BE26C79D38}"/>
              </a:ext>
            </a:extLst>
          </p:cNvPr>
          <p:cNvGrpSpPr/>
          <p:nvPr/>
        </p:nvGrpSpPr>
        <p:grpSpPr>
          <a:xfrm>
            <a:off x="3486320" y="1639961"/>
            <a:ext cx="219075" cy="219075"/>
            <a:chOff x="8105775" y="1819275"/>
            <a:chExt cx="219075" cy="21907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xmlns="" id="{664701A4-9ED1-DA70-8A50-CA381256CBCB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 w="6350">
              <a:solidFill>
                <a:srgbClr val="2C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xmlns="" id="{FB4A1AA9-0DF9-EE85-846A-80BB146E3C9E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2CE2E2"/>
            </a:solidFill>
            <a:ln w="6350">
              <a:solidFill>
                <a:srgbClr val="2C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26609D3C-37A9-A7BE-2324-A4738B2B783B}"/>
              </a:ext>
            </a:extLst>
          </p:cNvPr>
          <p:cNvGrpSpPr/>
          <p:nvPr/>
        </p:nvGrpSpPr>
        <p:grpSpPr>
          <a:xfrm>
            <a:off x="4956210" y="3611636"/>
            <a:ext cx="219075" cy="219075"/>
            <a:chOff x="8105775" y="1819275"/>
            <a:chExt cx="219075" cy="219075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xmlns="" id="{3125E9F8-DE8C-5166-B088-0127A9C037FE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 w="6350">
              <a:solidFill>
                <a:srgbClr val="2C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xmlns="" id="{F3D63A28-5C26-E501-2365-6983761EF770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2CE2E2"/>
            </a:solidFill>
            <a:ln w="6350">
              <a:solidFill>
                <a:srgbClr val="2C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88102C35-9EAF-F0CE-2090-83A40F8940BD}"/>
              </a:ext>
            </a:extLst>
          </p:cNvPr>
          <p:cNvGrpSpPr/>
          <p:nvPr/>
        </p:nvGrpSpPr>
        <p:grpSpPr>
          <a:xfrm>
            <a:off x="8394183" y="4093893"/>
            <a:ext cx="219075" cy="219075"/>
            <a:chOff x="8105775" y="1819275"/>
            <a:chExt cx="219075" cy="219075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xmlns="" id="{2FD0081B-C979-A175-6BFC-BDC7249FA96E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 w="6350">
              <a:solidFill>
                <a:srgbClr val="2C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xmlns="" id="{82DC90A6-B512-5793-6893-9C76C35F0C59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2CE2E2"/>
            </a:solidFill>
            <a:ln w="6350">
              <a:solidFill>
                <a:srgbClr val="2C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A46B944-D1A9-5783-B30A-988C8ABE9B39}"/>
              </a:ext>
            </a:extLst>
          </p:cNvPr>
          <p:cNvSpPr/>
          <p:nvPr/>
        </p:nvSpPr>
        <p:spPr>
          <a:xfrm>
            <a:off x="910978" y="4466498"/>
            <a:ext cx="291582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31EBDF47-A7A5-A0B2-EF57-581AB68E35F0}"/>
              </a:ext>
            </a:extLst>
          </p:cNvPr>
          <p:cNvSpPr/>
          <p:nvPr/>
        </p:nvSpPr>
        <p:spPr>
          <a:xfrm>
            <a:off x="8394183" y="4466498"/>
            <a:ext cx="291582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293933A2-A30A-2F7B-7B8D-B63104AC6A48}"/>
              </a:ext>
            </a:extLst>
          </p:cNvPr>
          <p:cNvSpPr/>
          <p:nvPr/>
        </p:nvSpPr>
        <p:spPr>
          <a:xfrm>
            <a:off x="4655376" y="4417517"/>
            <a:ext cx="291582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3267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39226" y="363331"/>
            <a:ext cx="10214655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!!</a:t>
            </a:r>
            <a:endParaRPr lang="en-US" altLang="ko-KR" sz="4000" b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fontAlgn="base">
              <a:lnSpc>
                <a:spcPct val="200000"/>
              </a:lnSpc>
            </a:pPr>
            <a:r>
              <a:rPr lang="ko-KR" altLang="en-US" sz="4800" b="1" dirty="0" err="1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746531" y="4198511"/>
            <a:ext cx="6487620" cy="953038"/>
          </a:xfrm>
          <a:prstGeom prst="roundRect">
            <a:avLst>
              <a:gd name="adj" fmla="val 50000"/>
            </a:avLst>
          </a:prstGeom>
          <a:solidFill>
            <a:srgbClr val="FF7C8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블로그</a:t>
            </a:r>
            <a:r>
              <a:rPr lang="ko-KR" altLang="en-US" sz="400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하단 핑크 배너 클릭</a:t>
            </a:r>
          </a:p>
        </p:txBody>
      </p:sp>
    </p:spTree>
    <p:extLst>
      <p:ext uri="{BB962C8B-B14F-4D97-AF65-F5344CB8AC3E}">
        <p14:creationId xmlns:p14="http://schemas.microsoft.com/office/powerpoint/2010/main" val="14914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60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03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224212" y="1889508"/>
            <a:ext cx="2505511" cy="2505509"/>
          </a:xfrm>
          <a:prstGeom prst="ellipse">
            <a:avLst/>
          </a:prstGeom>
          <a:solidFill>
            <a:srgbClr val="1B2540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27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37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64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6418392" y="1889508"/>
            <a:ext cx="2505511" cy="2505509"/>
          </a:xfrm>
          <a:prstGeom prst="ellipse">
            <a:avLst/>
          </a:prstGeom>
          <a:solidFill>
            <a:srgbClr val="2CE2E2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44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226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226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8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413</Words>
  <Application>Microsoft Office PowerPoint</Application>
  <PresentationFormat>와이드스크린</PresentationFormat>
  <Paragraphs>94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Aharoni</vt:lpstr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2</cp:revision>
  <dcterms:created xsi:type="dcterms:W3CDTF">2024-08-05T05:59:51Z</dcterms:created>
  <dcterms:modified xsi:type="dcterms:W3CDTF">2024-08-05T06:04:15Z</dcterms:modified>
</cp:coreProperties>
</file>