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211" r:id="rId2"/>
    <p:sldId id="2225" r:id="rId3"/>
    <p:sldId id="2226" r:id="rId4"/>
    <p:sldId id="2227" r:id="rId5"/>
    <p:sldId id="2228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C4D1"/>
    <a:srgbClr val="18DBF0"/>
    <a:srgbClr val="50DEC8"/>
    <a:srgbClr val="CFF6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F36427-5CC6-4374-B989-C49BFA38E085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DAD93-D2D1-47D6-AA8F-A324D6C7B8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23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3042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350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85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9381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9426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614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598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9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286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42774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551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2025-07-31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170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FC6930-A785-C50F-F5BD-791FE9255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234142EE-7F89-2A9D-C60B-6DD53C303C13}"/>
              </a:ext>
            </a:extLst>
          </p:cNvPr>
          <p:cNvSpPr/>
          <p:nvPr/>
        </p:nvSpPr>
        <p:spPr>
          <a:xfrm>
            <a:off x="3642359" y="1940456"/>
            <a:ext cx="4907280" cy="1292119"/>
          </a:xfrm>
          <a:prstGeom prst="roundRect">
            <a:avLst>
              <a:gd name="adj" fmla="val 14833"/>
            </a:avLst>
          </a:prstGeom>
          <a:solidFill>
            <a:srgbClr val="CFF6F1"/>
          </a:solidFill>
          <a:ln w="25400">
            <a:noFill/>
          </a:ln>
          <a:effectLst>
            <a:outerShdw blurRad="127000" dist="63500" dir="2700000" algn="tl" rotWithShape="0">
              <a:srgbClr val="52D8C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45AB46B-F98C-3464-187F-A75981B95378}"/>
              </a:ext>
            </a:extLst>
          </p:cNvPr>
          <p:cNvSpPr/>
          <p:nvPr/>
        </p:nvSpPr>
        <p:spPr>
          <a:xfrm>
            <a:off x="4610686" y="532062"/>
            <a:ext cx="2970628" cy="5992935"/>
          </a:xfrm>
          <a:prstGeom prst="roundRect">
            <a:avLst>
              <a:gd name="adj" fmla="val 7201"/>
            </a:avLst>
          </a:prstGeom>
          <a:solidFill>
            <a:srgbClr val="CFF6F1"/>
          </a:solidFill>
          <a:ln w="25400">
            <a:solidFill>
              <a:schemeClr val="bg1"/>
            </a:solidFill>
          </a:ln>
          <a:effectLst>
            <a:outerShdw blurRad="127000" dist="63500" dir="2700000" algn="tl" rotWithShape="0">
              <a:srgbClr val="52D8C5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990A934-36FD-7038-ACB3-6BADC411CF4F}"/>
              </a:ext>
            </a:extLst>
          </p:cNvPr>
          <p:cNvGrpSpPr/>
          <p:nvPr/>
        </p:nvGrpSpPr>
        <p:grpSpPr>
          <a:xfrm>
            <a:off x="4973377" y="4345230"/>
            <a:ext cx="335212" cy="335212"/>
            <a:chOff x="4973377" y="4345230"/>
            <a:chExt cx="335212" cy="335212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4987858-E68F-B819-E4E8-395AE8AE30CC}"/>
                </a:ext>
              </a:extLst>
            </p:cNvPr>
            <p:cNvSpPr/>
            <p:nvPr/>
          </p:nvSpPr>
          <p:spPr>
            <a:xfrm>
              <a:off x="4973377" y="4345230"/>
              <a:ext cx="335212" cy="3352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  <a:effectLst>
              <a:outerShdw blurRad="63500" dist="38100" dir="5400000" algn="t" rotWithShape="0">
                <a:srgbClr val="52D8C5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4DF225FC-502A-4286-30AE-F593B9A3A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4028" y="4386904"/>
              <a:ext cx="223285" cy="223285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137EBD8-879A-4061-86E0-A9C8924A780D}"/>
              </a:ext>
            </a:extLst>
          </p:cNvPr>
          <p:cNvGrpSpPr/>
          <p:nvPr/>
        </p:nvGrpSpPr>
        <p:grpSpPr>
          <a:xfrm>
            <a:off x="4978689" y="3686902"/>
            <a:ext cx="335212" cy="335212"/>
            <a:chOff x="4978689" y="3686902"/>
            <a:chExt cx="335212" cy="335212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96B9FF4-F594-94FC-7E4C-CAE59A1693C0}"/>
                </a:ext>
              </a:extLst>
            </p:cNvPr>
            <p:cNvSpPr/>
            <p:nvPr/>
          </p:nvSpPr>
          <p:spPr>
            <a:xfrm>
              <a:off x="4978689" y="3686902"/>
              <a:ext cx="335212" cy="335212"/>
            </a:xfrm>
            <a:prstGeom prst="ellipse">
              <a:avLst/>
            </a:prstGeom>
            <a:solidFill>
              <a:srgbClr val="B3C4D1"/>
            </a:solidFill>
            <a:ln w="25400">
              <a:noFill/>
            </a:ln>
            <a:effectLst>
              <a:outerShdw blurRad="63500" dist="38100" dir="5400000" algn="t" rotWithShape="0">
                <a:srgbClr val="52D8C5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279639D8-AF65-2E7B-92EB-7C32456BA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9919" y="3742255"/>
              <a:ext cx="211504" cy="211504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8BE01A63-6799-05FE-88D5-625A7DF52768}"/>
              </a:ext>
            </a:extLst>
          </p:cNvPr>
          <p:cNvGrpSpPr/>
          <p:nvPr/>
        </p:nvGrpSpPr>
        <p:grpSpPr>
          <a:xfrm>
            <a:off x="4978689" y="5003558"/>
            <a:ext cx="335212" cy="335212"/>
            <a:chOff x="4978689" y="5003558"/>
            <a:chExt cx="335212" cy="335212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BA3E028-7469-6058-6166-4D1BDC846F59}"/>
                </a:ext>
              </a:extLst>
            </p:cNvPr>
            <p:cNvSpPr/>
            <p:nvPr/>
          </p:nvSpPr>
          <p:spPr>
            <a:xfrm>
              <a:off x="4978689" y="5003558"/>
              <a:ext cx="335212" cy="335212"/>
            </a:xfrm>
            <a:prstGeom prst="ellipse">
              <a:avLst/>
            </a:prstGeom>
            <a:solidFill>
              <a:schemeClr val="bg1"/>
            </a:solidFill>
            <a:ln w="25400">
              <a:noFill/>
            </a:ln>
            <a:effectLst>
              <a:outerShdw blurRad="63500" dist="38100" dir="5400000" algn="t" rotWithShape="0">
                <a:srgbClr val="52D8C5">
                  <a:alpha val="2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C0B77331-432F-7750-CCA1-42D6BF2A64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69"/>
            <a:stretch/>
          </p:blipFill>
          <p:spPr>
            <a:xfrm>
              <a:off x="5046205" y="5069554"/>
              <a:ext cx="190653" cy="193693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DD3BE0-6A86-D511-8686-4ABD1F6AA35F}"/>
              </a:ext>
            </a:extLst>
          </p:cNvPr>
          <p:cNvSpPr/>
          <p:nvPr/>
        </p:nvSpPr>
        <p:spPr>
          <a:xfrm>
            <a:off x="5376105" y="3570900"/>
            <a:ext cx="1955798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CHO HYUN SEOK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발표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BBD407-40AC-3AF5-B8E1-17FB1BE92177}"/>
              </a:ext>
            </a:extLst>
          </p:cNvPr>
          <p:cNvSpPr/>
          <p:nvPr/>
        </p:nvSpPr>
        <p:spPr>
          <a:xfrm>
            <a:off x="5376105" y="4213519"/>
            <a:ext cx="1955798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LEE HEE JIN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자료조사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통계 분석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8674614-E647-14D4-86AA-F9CE4A2BE441}"/>
              </a:ext>
            </a:extLst>
          </p:cNvPr>
          <p:cNvSpPr/>
          <p:nvPr/>
        </p:nvSpPr>
        <p:spPr>
          <a:xfrm>
            <a:off x="5376105" y="4902335"/>
            <a:ext cx="1955798" cy="4669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PARK SOO HYUN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전략기획</a:t>
            </a:r>
            <a:endParaRPr kumimoji="0" lang="en-US" altLang="ko-KR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5FD1BD22-4833-4D11-78C1-E55CD59B22C1}"/>
              </a:ext>
            </a:extLst>
          </p:cNvPr>
          <p:cNvSpPr/>
          <p:nvPr/>
        </p:nvSpPr>
        <p:spPr>
          <a:xfrm>
            <a:off x="3724252" y="2060924"/>
            <a:ext cx="4743495" cy="1110175"/>
          </a:xfrm>
          <a:prstGeom prst="roundRect">
            <a:avLst>
              <a:gd name="adj" fmla="val 13765"/>
            </a:avLst>
          </a:prstGeom>
          <a:solidFill>
            <a:schemeClr val="bg1"/>
          </a:solidFill>
          <a:ln w="25400">
            <a:noFill/>
          </a:ln>
          <a:effectLst>
            <a:outerShdw blurRad="139700" dist="38100" dir="5400000" algn="t" rotWithShape="0">
              <a:srgbClr val="52D8C5">
                <a:alpha val="5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52D8C5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44546A">
                    <a:lumMod val="50000"/>
                  </a:srgb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6451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1117F-7B04-9323-0E3F-7E27DB9BD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12FD65A-8185-46D9-038E-8D8B32A33AD2}"/>
              </a:ext>
            </a:extLst>
          </p:cNvPr>
          <p:cNvGrpSpPr/>
          <p:nvPr/>
        </p:nvGrpSpPr>
        <p:grpSpPr>
          <a:xfrm>
            <a:off x="155575" y="196850"/>
            <a:ext cx="11880850" cy="6464300"/>
            <a:chOff x="155575" y="196850"/>
            <a:chExt cx="11880850" cy="64643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D8D2D695-4AEC-D7C0-9EB8-B115ABD8EC2D}"/>
                </a:ext>
              </a:extLst>
            </p:cNvPr>
            <p:cNvSpPr/>
            <p:nvPr/>
          </p:nvSpPr>
          <p:spPr>
            <a:xfrm>
              <a:off x="155575" y="196850"/>
              <a:ext cx="11880850" cy="6464300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blurRad="127000" dist="63500" dir="2700000" algn="tl" rotWithShape="0">
                <a:srgbClr val="52D8C5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348A875-7F28-D443-F637-B6201FB0A789}"/>
                </a:ext>
              </a:extLst>
            </p:cNvPr>
            <p:cNvSpPr/>
            <p:nvPr/>
          </p:nvSpPr>
          <p:spPr>
            <a:xfrm>
              <a:off x="333375" y="381000"/>
              <a:ext cx="11528425" cy="571500"/>
            </a:xfrm>
            <a:prstGeom prst="roundRect">
              <a:avLst>
                <a:gd name="adj" fmla="val 26839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228600" dist="38100" dir="5400000" algn="t" rotWithShape="0">
                <a:srgbClr val="52D8C5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52D8C5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DBBEAC25-6CB6-E81F-795F-34B67C68550E}"/>
                </a:ext>
              </a:extLst>
            </p:cNvPr>
            <p:cNvGrpSpPr/>
            <p:nvPr/>
          </p:nvGrpSpPr>
          <p:grpSpPr>
            <a:xfrm>
              <a:off x="439738" y="500063"/>
              <a:ext cx="335212" cy="335212"/>
              <a:chOff x="439738" y="500063"/>
              <a:chExt cx="335212" cy="33521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526F5418-D7EE-5185-2470-8F640FB4D075}"/>
                  </a:ext>
                </a:extLst>
              </p:cNvPr>
              <p:cNvSpPr/>
              <p:nvPr/>
            </p:nvSpPr>
            <p:spPr>
              <a:xfrm>
                <a:off x="439738" y="500063"/>
                <a:ext cx="335212" cy="335212"/>
              </a:xfrm>
              <a:prstGeom prst="ellipse">
                <a:avLst/>
              </a:prstGeom>
              <a:solidFill>
                <a:srgbClr val="52D8C5"/>
              </a:solidFill>
              <a:ln w="25400">
                <a:noFill/>
              </a:ln>
              <a:effectLst>
                <a:outerShdw blurRad="63500" dist="38100" dir="5400000" algn="t" rotWithShape="0">
                  <a:srgbClr val="52D8C5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8165A788-A57F-CF99-F0D3-2A5A63C68C09}"/>
                  </a:ext>
                </a:extLst>
              </p:cNvPr>
              <p:cNvGrpSpPr/>
              <p:nvPr/>
            </p:nvGrpSpPr>
            <p:grpSpPr>
              <a:xfrm>
                <a:off x="528763" y="573018"/>
                <a:ext cx="157162" cy="187464"/>
                <a:chOff x="5199725" y="1785802"/>
                <a:chExt cx="1768077" cy="2108976"/>
              </a:xfrm>
              <a:solidFill>
                <a:schemeClr val="bg1"/>
              </a:solidFill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7D66DFF8-27C0-62E6-268F-C27837DA98FC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57F476AE-8348-1A1D-8D9A-B68F8CCE041C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02FC5894-4EA7-B69F-35CA-3702D52859BA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B282BD4-BB6B-D2BA-F2F0-8D4611B7C54F}"/>
                </a:ext>
              </a:extLst>
            </p:cNvPr>
            <p:cNvGrpSpPr/>
            <p:nvPr/>
          </p:nvGrpSpPr>
          <p:grpSpPr>
            <a:xfrm>
              <a:off x="11332430" y="603540"/>
              <a:ext cx="304739" cy="131222"/>
              <a:chOff x="10831278" y="526348"/>
              <a:chExt cx="676659" cy="29137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4A14C475-C990-B9EE-3F8C-5CE36A8B6706}"/>
                  </a:ext>
                </a:extLst>
              </p:cNvPr>
              <p:cNvSpPr/>
              <p:nvPr/>
            </p:nvSpPr>
            <p:spPr>
              <a:xfrm>
                <a:off x="10831278" y="526348"/>
                <a:ext cx="676659" cy="291373"/>
              </a:xfrm>
              <a:prstGeom prst="roundRect">
                <a:avLst>
                  <a:gd name="adj" fmla="val 50000"/>
                </a:avLst>
              </a:prstGeom>
              <a:solidFill>
                <a:srgbClr val="B3C4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5F9A137C-2B78-4B1C-1B0F-69DF45F56F4A}"/>
                  </a:ext>
                </a:extLst>
              </p:cNvPr>
              <p:cNvSpPr/>
              <p:nvPr/>
            </p:nvSpPr>
            <p:spPr>
              <a:xfrm>
                <a:off x="10875995" y="559759"/>
                <a:ext cx="224549" cy="2245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F587BF17-2B41-0F00-D002-44C5CD7E329B}"/>
              </a:ext>
            </a:extLst>
          </p:cNvPr>
          <p:cNvSpPr/>
          <p:nvPr/>
        </p:nvSpPr>
        <p:spPr>
          <a:xfrm>
            <a:off x="4662083" y="2587267"/>
            <a:ext cx="2461985" cy="2461985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215900" dist="139700" dir="2700000" sx="98000" sy="98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774CD9A0-C2AF-6156-2A8C-A6B1EE4B430E}"/>
              </a:ext>
            </a:extLst>
          </p:cNvPr>
          <p:cNvGrpSpPr/>
          <p:nvPr/>
        </p:nvGrpSpPr>
        <p:grpSpPr>
          <a:xfrm>
            <a:off x="4503332" y="2428516"/>
            <a:ext cx="4198506" cy="2779485"/>
            <a:chOff x="3754664" y="2267856"/>
            <a:chExt cx="4198506" cy="2779485"/>
          </a:xfrm>
        </p:grpSpPr>
        <p:sp>
          <p:nvSpPr>
            <p:cNvPr id="41" name="원호 40">
              <a:extLst>
                <a:ext uri="{FF2B5EF4-FFF2-40B4-BE49-F238E27FC236}">
                  <a16:creationId xmlns:a16="http://schemas.microsoft.com/office/drawing/2014/main" id="{A83A1935-82F2-01EA-FFF1-C66EB34C40B3}"/>
                </a:ext>
              </a:extLst>
            </p:cNvPr>
            <p:cNvSpPr/>
            <p:nvPr/>
          </p:nvSpPr>
          <p:spPr>
            <a:xfrm>
              <a:off x="3754664" y="2267856"/>
              <a:ext cx="2779485" cy="2779485"/>
            </a:xfrm>
            <a:prstGeom prst="arc">
              <a:avLst>
                <a:gd name="adj1" fmla="val 16200000"/>
                <a:gd name="adj2" fmla="val 19711231"/>
              </a:avLst>
            </a:prstGeom>
            <a:noFill/>
            <a:ln w="28575">
              <a:solidFill>
                <a:srgbClr val="52D8C5"/>
              </a:solidFill>
              <a:headEnd type="oval" w="lg" len="lg"/>
              <a:tailEnd type="none"/>
            </a:ln>
            <a:effectLst>
              <a:outerShdw blurRad="215900" dist="1397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2" name="원호 41">
              <a:extLst>
                <a:ext uri="{FF2B5EF4-FFF2-40B4-BE49-F238E27FC236}">
                  <a16:creationId xmlns:a16="http://schemas.microsoft.com/office/drawing/2014/main" id="{EF9BD66B-EC97-CCDB-5B9C-E69A931CC199}"/>
                </a:ext>
              </a:extLst>
            </p:cNvPr>
            <p:cNvSpPr/>
            <p:nvPr/>
          </p:nvSpPr>
          <p:spPr>
            <a:xfrm>
              <a:off x="3754664" y="2267856"/>
              <a:ext cx="2779485" cy="2779485"/>
            </a:xfrm>
            <a:prstGeom prst="arc">
              <a:avLst>
                <a:gd name="adj1" fmla="val 20004628"/>
                <a:gd name="adj2" fmla="val 21107174"/>
              </a:avLst>
            </a:prstGeom>
            <a:noFill/>
            <a:ln w="28575">
              <a:solidFill>
                <a:srgbClr val="52D8C5"/>
              </a:solidFill>
              <a:headEnd type="none" w="lg" len="lg"/>
              <a:tailEnd type="none"/>
            </a:ln>
            <a:effectLst>
              <a:outerShdw blurRad="215900" dist="1397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C1FA03EF-4AF1-A9AB-3C5D-BD9D7C2BB391}"/>
                </a:ext>
              </a:extLst>
            </p:cNvPr>
            <p:cNvSpPr/>
            <p:nvPr/>
          </p:nvSpPr>
          <p:spPr>
            <a:xfrm>
              <a:off x="6311900" y="2267856"/>
              <a:ext cx="1641270" cy="666751"/>
            </a:xfrm>
            <a:custGeom>
              <a:avLst/>
              <a:gdLst>
                <a:gd name="connsiteX0" fmla="*/ 0 w 1727200"/>
                <a:gd name="connsiteY0" fmla="*/ 508000 h 508000"/>
                <a:gd name="connsiteX1" fmla="*/ 508000 w 1727200"/>
                <a:gd name="connsiteY1" fmla="*/ 0 h 508000"/>
                <a:gd name="connsiteX2" fmla="*/ 1727200 w 17272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7200" h="508000">
                  <a:moveTo>
                    <a:pt x="0" y="508000"/>
                  </a:moveTo>
                  <a:lnTo>
                    <a:pt x="508000" y="0"/>
                  </a:lnTo>
                  <a:lnTo>
                    <a:pt x="1727200" y="0"/>
                  </a:lnTo>
                </a:path>
              </a:pathLst>
            </a:custGeom>
            <a:noFill/>
            <a:ln w="28575">
              <a:solidFill>
                <a:srgbClr val="52D8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88CBF16A-04F0-9D67-D521-C116C8388B45}"/>
              </a:ext>
            </a:extLst>
          </p:cNvPr>
          <p:cNvGrpSpPr/>
          <p:nvPr/>
        </p:nvGrpSpPr>
        <p:grpSpPr>
          <a:xfrm rot="5400000">
            <a:off x="5209033" y="1722818"/>
            <a:ext cx="2787104" cy="4198504"/>
            <a:chOff x="3754664" y="848837"/>
            <a:chExt cx="2787104" cy="4198504"/>
          </a:xfrm>
        </p:grpSpPr>
        <p:sp>
          <p:nvSpPr>
            <p:cNvPr id="45" name="원호 44">
              <a:extLst>
                <a:ext uri="{FF2B5EF4-FFF2-40B4-BE49-F238E27FC236}">
                  <a16:creationId xmlns:a16="http://schemas.microsoft.com/office/drawing/2014/main" id="{793C6A0C-09B6-57BA-9DB6-6BE95EB2EEE7}"/>
                </a:ext>
              </a:extLst>
            </p:cNvPr>
            <p:cNvSpPr/>
            <p:nvPr/>
          </p:nvSpPr>
          <p:spPr>
            <a:xfrm>
              <a:off x="3754664" y="2267856"/>
              <a:ext cx="2779485" cy="2779485"/>
            </a:xfrm>
            <a:prstGeom prst="arc">
              <a:avLst>
                <a:gd name="adj1" fmla="val 16200000"/>
                <a:gd name="adj2" fmla="val 18171186"/>
              </a:avLst>
            </a:prstGeom>
            <a:noFill/>
            <a:ln w="28575">
              <a:solidFill>
                <a:srgbClr val="B3C4D1"/>
              </a:solidFill>
              <a:headEnd type="oval" w="lg" len="lg"/>
              <a:tailEnd type="none"/>
            </a:ln>
            <a:effectLst>
              <a:outerShdw blurRad="215900" dist="1397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원호 45">
              <a:extLst>
                <a:ext uri="{FF2B5EF4-FFF2-40B4-BE49-F238E27FC236}">
                  <a16:creationId xmlns:a16="http://schemas.microsoft.com/office/drawing/2014/main" id="{541E900C-2DA0-D16B-8AA7-76AAA05DD164}"/>
                </a:ext>
              </a:extLst>
            </p:cNvPr>
            <p:cNvSpPr/>
            <p:nvPr/>
          </p:nvSpPr>
          <p:spPr>
            <a:xfrm>
              <a:off x="3754664" y="2267856"/>
              <a:ext cx="2779485" cy="2779485"/>
            </a:xfrm>
            <a:prstGeom prst="arc">
              <a:avLst>
                <a:gd name="adj1" fmla="val 18406665"/>
                <a:gd name="adj2" fmla="val 21107174"/>
              </a:avLst>
            </a:prstGeom>
            <a:noFill/>
            <a:ln w="28575">
              <a:solidFill>
                <a:srgbClr val="B3C4D1"/>
              </a:solidFill>
              <a:headEnd type="none" w="lg" len="lg"/>
              <a:tailEnd type="none"/>
            </a:ln>
            <a:effectLst>
              <a:outerShdw blurRad="215900" dist="1397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FD106EB-937A-A28F-EDE6-E512B588E831}"/>
                </a:ext>
              </a:extLst>
            </p:cNvPr>
            <p:cNvSpPr/>
            <p:nvPr/>
          </p:nvSpPr>
          <p:spPr>
            <a:xfrm rot="5400000" flipH="1">
              <a:off x="5387758" y="1336096"/>
              <a:ext cx="1641270" cy="666751"/>
            </a:xfrm>
            <a:custGeom>
              <a:avLst/>
              <a:gdLst>
                <a:gd name="connsiteX0" fmla="*/ 0 w 1727200"/>
                <a:gd name="connsiteY0" fmla="*/ 508000 h 508000"/>
                <a:gd name="connsiteX1" fmla="*/ 508000 w 1727200"/>
                <a:gd name="connsiteY1" fmla="*/ 0 h 508000"/>
                <a:gd name="connsiteX2" fmla="*/ 1727200 w 17272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7200" h="508000">
                  <a:moveTo>
                    <a:pt x="0" y="508000"/>
                  </a:moveTo>
                  <a:lnTo>
                    <a:pt x="508000" y="0"/>
                  </a:lnTo>
                  <a:lnTo>
                    <a:pt x="1727200" y="0"/>
                  </a:lnTo>
                </a:path>
              </a:pathLst>
            </a:custGeom>
            <a:noFill/>
            <a:ln w="28575">
              <a:solidFill>
                <a:srgbClr val="B3C4D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5CDA114-1AB0-56AD-788B-761079C9777F}"/>
              </a:ext>
            </a:extLst>
          </p:cNvPr>
          <p:cNvGrpSpPr/>
          <p:nvPr/>
        </p:nvGrpSpPr>
        <p:grpSpPr>
          <a:xfrm flipH="1" flipV="1">
            <a:off x="3084309" y="2420894"/>
            <a:ext cx="4198508" cy="2779485"/>
            <a:chOff x="3754664" y="2267856"/>
            <a:chExt cx="4198508" cy="2779485"/>
          </a:xfrm>
        </p:grpSpPr>
        <p:sp>
          <p:nvSpPr>
            <p:cNvPr id="49" name="원호 48">
              <a:extLst>
                <a:ext uri="{FF2B5EF4-FFF2-40B4-BE49-F238E27FC236}">
                  <a16:creationId xmlns:a16="http://schemas.microsoft.com/office/drawing/2014/main" id="{BC1435FA-14AF-8623-BB70-0DC947402C52}"/>
                </a:ext>
              </a:extLst>
            </p:cNvPr>
            <p:cNvSpPr/>
            <p:nvPr/>
          </p:nvSpPr>
          <p:spPr>
            <a:xfrm>
              <a:off x="3754664" y="2267856"/>
              <a:ext cx="2779485" cy="2779485"/>
            </a:xfrm>
            <a:prstGeom prst="arc">
              <a:avLst>
                <a:gd name="adj1" fmla="val 16200000"/>
                <a:gd name="adj2" fmla="val 19711231"/>
              </a:avLst>
            </a:prstGeom>
            <a:noFill/>
            <a:ln w="28575">
              <a:solidFill>
                <a:srgbClr val="52D8C5"/>
              </a:solidFill>
              <a:headEnd type="oval" w="lg" len="lg"/>
              <a:tailEnd type="none"/>
            </a:ln>
            <a:effectLst>
              <a:outerShdw blurRad="215900" dist="1397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원호 49">
              <a:extLst>
                <a:ext uri="{FF2B5EF4-FFF2-40B4-BE49-F238E27FC236}">
                  <a16:creationId xmlns:a16="http://schemas.microsoft.com/office/drawing/2014/main" id="{87DC19F2-71F8-C4B7-A9A9-E2796CD5F212}"/>
                </a:ext>
              </a:extLst>
            </p:cNvPr>
            <p:cNvSpPr/>
            <p:nvPr/>
          </p:nvSpPr>
          <p:spPr>
            <a:xfrm>
              <a:off x="3754664" y="2267856"/>
              <a:ext cx="2779485" cy="2779485"/>
            </a:xfrm>
            <a:prstGeom prst="arc">
              <a:avLst>
                <a:gd name="adj1" fmla="val 20004628"/>
                <a:gd name="adj2" fmla="val 21107174"/>
              </a:avLst>
            </a:prstGeom>
            <a:noFill/>
            <a:ln w="28575">
              <a:solidFill>
                <a:srgbClr val="52D8C5"/>
              </a:solidFill>
              <a:headEnd type="none" w="lg" len="lg"/>
              <a:tailEnd type="none"/>
            </a:ln>
            <a:effectLst>
              <a:outerShdw blurRad="215900" dist="1397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D6B153DA-6116-7285-5F05-5830B9BFDB21}"/>
                </a:ext>
              </a:extLst>
            </p:cNvPr>
            <p:cNvSpPr/>
            <p:nvPr/>
          </p:nvSpPr>
          <p:spPr>
            <a:xfrm>
              <a:off x="6311900" y="2267857"/>
              <a:ext cx="1641272" cy="666751"/>
            </a:xfrm>
            <a:custGeom>
              <a:avLst/>
              <a:gdLst>
                <a:gd name="connsiteX0" fmla="*/ 0 w 1727200"/>
                <a:gd name="connsiteY0" fmla="*/ 508000 h 508000"/>
                <a:gd name="connsiteX1" fmla="*/ 508000 w 1727200"/>
                <a:gd name="connsiteY1" fmla="*/ 0 h 508000"/>
                <a:gd name="connsiteX2" fmla="*/ 1727200 w 17272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7200" h="508000">
                  <a:moveTo>
                    <a:pt x="0" y="508000"/>
                  </a:moveTo>
                  <a:lnTo>
                    <a:pt x="508000" y="0"/>
                  </a:lnTo>
                  <a:lnTo>
                    <a:pt x="1727200" y="0"/>
                  </a:lnTo>
                </a:path>
              </a:pathLst>
            </a:custGeom>
            <a:noFill/>
            <a:ln w="28575">
              <a:solidFill>
                <a:srgbClr val="52D8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356AE7D4-0C54-BC0D-E06D-A38340350D86}"/>
              </a:ext>
            </a:extLst>
          </p:cNvPr>
          <p:cNvGrpSpPr/>
          <p:nvPr/>
        </p:nvGrpSpPr>
        <p:grpSpPr>
          <a:xfrm rot="5400000" flipH="1" flipV="1">
            <a:off x="3790012" y="1715196"/>
            <a:ext cx="2787105" cy="4198506"/>
            <a:chOff x="3754664" y="848835"/>
            <a:chExt cx="2787105" cy="4198506"/>
          </a:xfrm>
        </p:grpSpPr>
        <p:sp>
          <p:nvSpPr>
            <p:cNvPr id="53" name="원호 52">
              <a:extLst>
                <a:ext uri="{FF2B5EF4-FFF2-40B4-BE49-F238E27FC236}">
                  <a16:creationId xmlns:a16="http://schemas.microsoft.com/office/drawing/2014/main" id="{A17B10A2-FEED-0730-B433-AEACD4BC7338}"/>
                </a:ext>
              </a:extLst>
            </p:cNvPr>
            <p:cNvSpPr/>
            <p:nvPr/>
          </p:nvSpPr>
          <p:spPr>
            <a:xfrm>
              <a:off x="3754664" y="2267856"/>
              <a:ext cx="2779485" cy="2779485"/>
            </a:xfrm>
            <a:prstGeom prst="arc">
              <a:avLst>
                <a:gd name="adj1" fmla="val 16200000"/>
                <a:gd name="adj2" fmla="val 18171186"/>
              </a:avLst>
            </a:prstGeom>
            <a:noFill/>
            <a:ln w="28575">
              <a:solidFill>
                <a:srgbClr val="52D8C5"/>
              </a:solidFill>
              <a:headEnd type="oval" w="lg" len="lg"/>
              <a:tailEnd type="none"/>
            </a:ln>
            <a:effectLst>
              <a:outerShdw blurRad="215900" dist="1397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4" name="원호 53">
              <a:extLst>
                <a:ext uri="{FF2B5EF4-FFF2-40B4-BE49-F238E27FC236}">
                  <a16:creationId xmlns:a16="http://schemas.microsoft.com/office/drawing/2014/main" id="{372300A0-5937-F611-2B62-7F1C5E266501}"/>
                </a:ext>
              </a:extLst>
            </p:cNvPr>
            <p:cNvSpPr/>
            <p:nvPr/>
          </p:nvSpPr>
          <p:spPr>
            <a:xfrm>
              <a:off x="3754664" y="2267856"/>
              <a:ext cx="2779485" cy="2779485"/>
            </a:xfrm>
            <a:prstGeom prst="arc">
              <a:avLst>
                <a:gd name="adj1" fmla="val 18406665"/>
                <a:gd name="adj2" fmla="val 21107174"/>
              </a:avLst>
            </a:prstGeom>
            <a:noFill/>
            <a:ln w="28575">
              <a:solidFill>
                <a:srgbClr val="52D8C5"/>
              </a:solidFill>
              <a:headEnd type="none" w="lg" len="lg"/>
              <a:tailEnd type="none"/>
            </a:ln>
            <a:effectLst>
              <a:outerShdw blurRad="215900" dist="139700" dir="2700000" sx="98000" sy="98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BCEE87B6-44CF-D02E-31B3-57A5939F2583}"/>
                </a:ext>
              </a:extLst>
            </p:cNvPr>
            <p:cNvSpPr/>
            <p:nvPr/>
          </p:nvSpPr>
          <p:spPr>
            <a:xfrm rot="5400000" flipH="1">
              <a:off x="5387758" y="1336095"/>
              <a:ext cx="1641271" cy="666751"/>
            </a:xfrm>
            <a:custGeom>
              <a:avLst/>
              <a:gdLst>
                <a:gd name="connsiteX0" fmla="*/ 0 w 1727200"/>
                <a:gd name="connsiteY0" fmla="*/ 508000 h 508000"/>
                <a:gd name="connsiteX1" fmla="*/ 508000 w 1727200"/>
                <a:gd name="connsiteY1" fmla="*/ 0 h 508000"/>
                <a:gd name="connsiteX2" fmla="*/ 1727200 w 1727200"/>
                <a:gd name="connsiteY2" fmla="*/ 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27200" h="508000">
                  <a:moveTo>
                    <a:pt x="0" y="508000"/>
                  </a:moveTo>
                  <a:lnTo>
                    <a:pt x="508000" y="0"/>
                  </a:lnTo>
                  <a:lnTo>
                    <a:pt x="1727200" y="0"/>
                  </a:lnTo>
                </a:path>
              </a:pathLst>
            </a:custGeom>
            <a:noFill/>
            <a:ln w="28575">
              <a:solidFill>
                <a:srgbClr val="52D8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78C8CF5-B5DD-BC87-76B2-D8621A18FE5E}"/>
              </a:ext>
            </a:extLst>
          </p:cNvPr>
          <p:cNvSpPr/>
          <p:nvPr/>
        </p:nvSpPr>
        <p:spPr>
          <a:xfrm>
            <a:off x="795841" y="1859274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BD52BDC6-23B0-7172-A776-E80F10B4FB0A}"/>
              </a:ext>
            </a:extLst>
          </p:cNvPr>
          <p:cNvSpPr/>
          <p:nvPr/>
        </p:nvSpPr>
        <p:spPr>
          <a:xfrm>
            <a:off x="774950" y="464638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56" name="Group 16">
            <a:extLst>
              <a:ext uri="{FF2B5EF4-FFF2-40B4-BE49-F238E27FC236}">
                <a16:creationId xmlns:a16="http://schemas.microsoft.com/office/drawing/2014/main" id="{6E05D612-AA7C-ACDD-72EF-F9BB042ED3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33929" y="3196777"/>
            <a:ext cx="1118290" cy="1285359"/>
            <a:chOff x="1039" y="1681"/>
            <a:chExt cx="1071" cy="1231"/>
          </a:xfrm>
          <a:solidFill>
            <a:srgbClr val="52D8C5"/>
          </a:solidFill>
        </p:grpSpPr>
        <p:sp>
          <p:nvSpPr>
            <p:cNvPr id="57" name="Freeform 17">
              <a:extLst>
                <a:ext uri="{FF2B5EF4-FFF2-40B4-BE49-F238E27FC236}">
                  <a16:creationId xmlns:a16="http://schemas.microsoft.com/office/drawing/2014/main" id="{F3C31009-0952-6435-604B-C429F04E40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8" name="Freeform 18">
              <a:extLst>
                <a:ext uri="{FF2B5EF4-FFF2-40B4-BE49-F238E27FC236}">
                  <a16:creationId xmlns:a16="http://schemas.microsoft.com/office/drawing/2014/main" id="{91DF03B5-7DBF-E5E6-18DD-4F784C843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9" name="Freeform 19">
              <a:extLst>
                <a:ext uri="{FF2B5EF4-FFF2-40B4-BE49-F238E27FC236}">
                  <a16:creationId xmlns:a16="http://schemas.microsoft.com/office/drawing/2014/main" id="{9F0128CD-3D6D-C796-5430-AE9079FC5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0" name="Freeform 20">
              <a:extLst>
                <a:ext uri="{FF2B5EF4-FFF2-40B4-BE49-F238E27FC236}">
                  <a16:creationId xmlns:a16="http://schemas.microsoft.com/office/drawing/2014/main" id="{1694BE11-CB18-3713-447E-C738BB9A24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F62ED22B-3598-D9EB-CCB6-19C188DC9C98}"/>
              </a:ext>
            </a:extLst>
          </p:cNvPr>
          <p:cNvSpPr/>
          <p:nvPr/>
        </p:nvSpPr>
        <p:spPr>
          <a:xfrm>
            <a:off x="8838142" y="1859274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1FFF2CA4-3DDB-E3FE-8BA9-D1D46FDBBA0F}"/>
              </a:ext>
            </a:extLst>
          </p:cNvPr>
          <p:cNvSpPr/>
          <p:nvPr/>
        </p:nvSpPr>
        <p:spPr>
          <a:xfrm>
            <a:off x="8817251" y="464638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AADABB-DF30-E741-5402-A18593109B9F}"/>
              </a:ext>
            </a:extLst>
          </p:cNvPr>
          <p:cNvSpPr txBox="1"/>
          <p:nvPr/>
        </p:nvSpPr>
        <p:spPr>
          <a:xfrm>
            <a:off x="7778775" y="1781189"/>
            <a:ext cx="1059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22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CC10FB1-1B0D-72C2-0108-2D8CB540FBE1}"/>
              </a:ext>
            </a:extLst>
          </p:cNvPr>
          <p:cNvSpPr txBox="1"/>
          <p:nvPr/>
        </p:nvSpPr>
        <p:spPr>
          <a:xfrm>
            <a:off x="3021029" y="4503396"/>
            <a:ext cx="1059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63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BEBA1F6-C737-D086-5FCD-1535648A6D2D}"/>
              </a:ext>
            </a:extLst>
          </p:cNvPr>
          <p:cNvSpPr txBox="1"/>
          <p:nvPr/>
        </p:nvSpPr>
        <p:spPr>
          <a:xfrm>
            <a:off x="3035652" y="1782621"/>
            <a:ext cx="1059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BE9136-C068-C241-CEE2-612223663474}"/>
              </a:ext>
            </a:extLst>
          </p:cNvPr>
          <p:cNvSpPr txBox="1"/>
          <p:nvPr/>
        </p:nvSpPr>
        <p:spPr>
          <a:xfrm>
            <a:off x="7881203" y="4491044"/>
            <a:ext cx="10593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76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srgbClr val="50DEC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50DEC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2323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0E7E50-1E24-0CDE-CA05-B289DA761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EF85910-11F6-7F2D-68DB-288DC6BB5CB2}"/>
              </a:ext>
            </a:extLst>
          </p:cNvPr>
          <p:cNvGrpSpPr/>
          <p:nvPr/>
        </p:nvGrpSpPr>
        <p:grpSpPr>
          <a:xfrm>
            <a:off x="155575" y="196850"/>
            <a:ext cx="11880850" cy="6464300"/>
            <a:chOff x="155575" y="196850"/>
            <a:chExt cx="11880850" cy="64643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E67FCFB-BCC7-8768-15F8-B01096C1F1F2}"/>
                </a:ext>
              </a:extLst>
            </p:cNvPr>
            <p:cNvSpPr/>
            <p:nvPr/>
          </p:nvSpPr>
          <p:spPr>
            <a:xfrm>
              <a:off x="155575" y="196850"/>
              <a:ext cx="11880850" cy="6464300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blurRad="127000" dist="63500" dir="2700000" algn="tl" rotWithShape="0">
                <a:srgbClr val="52D8C5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283AAC3C-F9E1-4F86-80B9-C24CF73BDF56}"/>
                </a:ext>
              </a:extLst>
            </p:cNvPr>
            <p:cNvSpPr/>
            <p:nvPr/>
          </p:nvSpPr>
          <p:spPr>
            <a:xfrm>
              <a:off x="333375" y="381000"/>
              <a:ext cx="11528425" cy="571500"/>
            </a:xfrm>
            <a:prstGeom prst="roundRect">
              <a:avLst>
                <a:gd name="adj" fmla="val 26839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228600" dist="38100" dir="5400000" algn="t" rotWithShape="0">
                <a:srgbClr val="52D8C5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52D8C5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905DD508-0A8C-20E1-00E4-080DA9054533}"/>
                </a:ext>
              </a:extLst>
            </p:cNvPr>
            <p:cNvGrpSpPr/>
            <p:nvPr/>
          </p:nvGrpSpPr>
          <p:grpSpPr>
            <a:xfrm>
              <a:off x="439738" y="500063"/>
              <a:ext cx="335212" cy="335212"/>
              <a:chOff x="439738" y="500063"/>
              <a:chExt cx="335212" cy="33521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F73FE366-87C1-1D3F-991E-CDDD47A8EAA4}"/>
                  </a:ext>
                </a:extLst>
              </p:cNvPr>
              <p:cNvSpPr/>
              <p:nvPr/>
            </p:nvSpPr>
            <p:spPr>
              <a:xfrm>
                <a:off x="439738" y="500063"/>
                <a:ext cx="335212" cy="335212"/>
              </a:xfrm>
              <a:prstGeom prst="ellipse">
                <a:avLst/>
              </a:prstGeom>
              <a:solidFill>
                <a:srgbClr val="52D8C5"/>
              </a:solidFill>
              <a:ln w="25400">
                <a:noFill/>
              </a:ln>
              <a:effectLst>
                <a:outerShdw blurRad="63500" dist="38100" dir="5400000" algn="t" rotWithShape="0">
                  <a:srgbClr val="52D8C5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A375EA3-0D3C-B9EB-E291-87E36B128CAE}"/>
                  </a:ext>
                </a:extLst>
              </p:cNvPr>
              <p:cNvGrpSpPr/>
              <p:nvPr/>
            </p:nvGrpSpPr>
            <p:grpSpPr>
              <a:xfrm>
                <a:off x="528763" y="573018"/>
                <a:ext cx="157162" cy="187464"/>
                <a:chOff x="5199725" y="1785802"/>
                <a:chExt cx="1768077" cy="2108976"/>
              </a:xfrm>
              <a:solidFill>
                <a:schemeClr val="bg1"/>
              </a:solidFill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FAF50E00-B907-2F70-ACD5-907D7AEC9F78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10D2674C-F5C9-3B4C-316A-A7A8AECEC772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6619AF7B-3DA7-C648-5B4F-135738FD4F0D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2A6113D7-5B35-EB55-8C1F-2F6E0B2AD4A2}"/>
                </a:ext>
              </a:extLst>
            </p:cNvPr>
            <p:cNvGrpSpPr/>
            <p:nvPr/>
          </p:nvGrpSpPr>
          <p:grpSpPr>
            <a:xfrm>
              <a:off x="11332430" y="603540"/>
              <a:ext cx="304739" cy="131222"/>
              <a:chOff x="10831278" y="526348"/>
              <a:chExt cx="676659" cy="29137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FCF02FF2-83B7-8DE2-EAD5-53E57EAF85AD}"/>
                  </a:ext>
                </a:extLst>
              </p:cNvPr>
              <p:cNvSpPr/>
              <p:nvPr/>
            </p:nvSpPr>
            <p:spPr>
              <a:xfrm>
                <a:off x="10831278" y="526348"/>
                <a:ext cx="676659" cy="291373"/>
              </a:xfrm>
              <a:prstGeom prst="roundRect">
                <a:avLst>
                  <a:gd name="adj" fmla="val 50000"/>
                </a:avLst>
              </a:prstGeom>
              <a:solidFill>
                <a:srgbClr val="B3C4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A7F0CD22-DBCF-FDB0-A9B5-7BCCD84547B6}"/>
                  </a:ext>
                </a:extLst>
              </p:cNvPr>
              <p:cNvSpPr/>
              <p:nvPr/>
            </p:nvSpPr>
            <p:spPr>
              <a:xfrm>
                <a:off x="10875995" y="559759"/>
                <a:ext cx="224549" cy="2245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1048748A-9521-A7CB-BEB2-C4E8D540A5D3}"/>
              </a:ext>
            </a:extLst>
          </p:cNvPr>
          <p:cNvSpPr/>
          <p:nvPr/>
        </p:nvSpPr>
        <p:spPr>
          <a:xfrm>
            <a:off x="1577818" y="2246591"/>
            <a:ext cx="1263770" cy="1263770"/>
          </a:xfrm>
          <a:prstGeom prst="ellipse">
            <a:avLst/>
          </a:prstGeom>
          <a:solidFill>
            <a:srgbClr val="18DBF0"/>
          </a:solidFill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A08CB79A-F9BD-563A-37BF-CBAD832289D8}"/>
              </a:ext>
            </a:extLst>
          </p:cNvPr>
          <p:cNvSpPr/>
          <p:nvPr/>
        </p:nvSpPr>
        <p:spPr>
          <a:xfrm>
            <a:off x="1444572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23BAC6E6-32F0-F274-5A98-ABC9DDE7E7EE}"/>
              </a:ext>
            </a:extLst>
          </p:cNvPr>
          <p:cNvSpPr/>
          <p:nvPr/>
        </p:nvSpPr>
        <p:spPr>
          <a:xfrm>
            <a:off x="2083702" y="4074964"/>
            <a:ext cx="252000" cy="252000"/>
          </a:xfrm>
          <a:prstGeom prst="ellipse">
            <a:avLst/>
          </a:prstGeom>
          <a:noFill/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890A5558-6C3D-DADE-1C9D-AD700989E58A}"/>
              </a:ext>
            </a:extLst>
          </p:cNvPr>
          <p:cNvSpPr/>
          <p:nvPr/>
        </p:nvSpPr>
        <p:spPr>
          <a:xfrm>
            <a:off x="2145276" y="4136538"/>
            <a:ext cx="128852" cy="128852"/>
          </a:xfrm>
          <a:prstGeom prst="ellipse">
            <a:avLst/>
          </a:prstGeom>
          <a:solidFill>
            <a:srgbClr val="18DBF0"/>
          </a:solidFill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ADF4626-9C9A-7B62-C301-03A01DBAF900}"/>
              </a:ext>
            </a:extLst>
          </p:cNvPr>
          <p:cNvSpPr/>
          <p:nvPr/>
        </p:nvSpPr>
        <p:spPr>
          <a:xfrm>
            <a:off x="1066978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19" name="Group 31">
            <a:extLst>
              <a:ext uri="{FF2B5EF4-FFF2-40B4-BE49-F238E27FC236}">
                <a16:creationId xmlns:a16="http://schemas.microsoft.com/office/drawing/2014/main" id="{71B9B824-7459-B7C4-081E-E0A096AEDD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87091" y="2747126"/>
            <a:ext cx="260146" cy="315697"/>
            <a:chOff x="2647" y="1727"/>
            <a:chExt cx="192" cy="233"/>
          </a:xfrm>
          <a:solidFill>
            <a:schemeClr val="bg1"/>
          </a:solidFill>
        </p:grpSpPr>
        <p:sp>
          <p:nvSpPr>
            <p:cNvPr id="20" name="Freeform 32">
              <a:extLst>
                <a:ext uri="{FF2B5EF4-FFF2-40B4-BE49-F238E27FC236}">
                  <a16:creationId xmlns:a16="http://schemas.microsoft.com/office/drawing/2014/main" id="{00B24DA5-5494-4560-FB1B-02B26E4D5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9" y="1727"/>
              <a:ext cx="140" cy="152"/>
            </a:xfrm>
            <a:custGeom>
              <a:avLst/>
              <a:gdLst>
                <a:gd name="T0" fmla="*/ 94 w 421"/>
                <a:gd name="T1" fmla="*/ 455 h 455"/>
                <a:gd name="T2" fmla="*/ 0 w 421"/>
                <a:gd name="T3" fmla="*/ 362 h 455"/>
                <a:gd name="T4" fmla="*/ 172 w 421"/>
                <a:gd name="T5" fmla="*/ 191 h 455"/>
                <a:gd name="T6" fmla="*/ 371 w 421"/>
                <a:gd name="T7" fmla="*/ 1 h 455"/>
                <a:gd name="T8" fmla="*/ 377 w 421"/>
                <a:gd name="T9" fmla="*/ 0 h 455"/>
                <a:gd name="T10" fmla="*/ 404 w 421"/>
                <a:gd name="T11" fmla="*/ 4 h 455"/>
                <a:gd name="T12" fmla="*/ 419 w 421"/>
                <a:gd name="T13" fmla="*/ 21 h 455"/>
                <a:gd name="T14" fmla="*/ 421 w 421"/>
                <a:gd name="T15" fmla="*/ 37 h 455"/>
                <a:gd name="T16" fmla="*/ 364 w 421"/>
                <a:gd name="T17" fmla="*/ 120 h 455"/>
                <a:gd name="T18" fmla="*/ 130 w 421"/>
                <a:gd name="T19" fmla="*/ 410 h 455"/>
                <a:gd name="T20" fmla="*/ 94 w 421"/>
                <a:gd name="T2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1" h="455">
                  <a:moveTo>
                    <a:pt x="94" y="455"/>
                  </a:moveTo>
                  <a:lnTo>
                    <a:pt x="0" y="362"/>
                  </a:lnTo>
                  <a:lnTo>
                    <a:pt x="172" y="191"/>
                  </a:lnTo>
                  <a:lnTo>
                    <a:pt x="371" y="1"/>
                  </a:lnTo>
                  <a:lnTo>
                    <a:pt x="377" y="0"/>
                  </a:lnTo>
                  <a:lnTo>
                    <a:pt x="404" y="4"/>
                  </a:lnTo>
                  <a:lnTo>
                    <a:pt x="419" y="21"/>
                  </a:lnTo>
                  <a:lnTo>
                    <a:pt x="421" y="37"/>
                  </a:lnTo>
                  <a:lnTo>
                    <a:pt x="364" y="120"/>
                  </a:lnTo>
                  <a:lnTo>
                    <a:pt x="130" y="410"/>
                  </a:lnTo>
                  <a:lnTo>
                    <a:pt x="94" y="4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1" name="Freeform 33">
              <a:extLst>
                <a:ext uri="{FF2B5EF4-FFF2-40B4-BE49-F238E27FC236}">
                  <a16:creationId xmlns:a16="http://schemas.microsoft.com/office/drawing/2014/main" id="{07033DB4-1768-DE1D-39E3-D8844AD47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7" y="1856"/>
              <a:ext cx="76" cy="104"/>
            </a:xfrm>
            <a:custGeom>
              <a:avLst/>
              <a:gdLst>
                <a:gd name="T0" fmla="*/ 22 w 226"/>
                <a:gd name="T1" fmla="*/ 314 h 314"/>
                <a:gd name="T2" fmla="*/ 21 w 226"/>
                <a:gd name="T3" fmla="*/ 301 h 314"/>
                <a:gd name="T4" fmla="*/ 37 w 226"/>
                <a:gd name="T5" fmla="*/ 242 h 314"/>
                <a:gd name="T6" fmla="*/ 63 w 226"/>
                <a:gd name="T7" fmla="*/ 219 h 314"/>
                <a:gd name="T8" fmla="*/ 90 w 226"/>
                <a:gd name="T9" fmla="*/ 211 h 314"/>
                <a:gd name="T10" fmla="*/ 107 w 226"/>
                <a:gd name="T11" fmla="*/ 209 h 314"/>
                <a:gd name="T12" fmla="*/ 125 w 226"/>
                <a:gd name="T13" fmla="*/ 208 h 314"/>
                <a:gd name="T14" fmla="*/ 153 w 226"/>
                <a:gd name="T15" fmla="*/ 199 h 314"/>
                <a:gd name="T16" fmla="*/ 188 w 226"/>
                <a:gd name="T17" fmla="*/ 173 h 314"/>
                <a:gd name="T18" fmla="*/ 223 w 226"/>
                <a:gd name="T19" fmla="*/ 107 h 314"/>
                <a:gd name="T20" fmla="*/ 226 w 226"/>
                <a:gd name="T21" fmla="*/ 91 h 314"/>
                <a:gd name="T22" fmla="*/ 132 w 226"/>
                <a:gd name="T23" fmla="*/ 0 h 314"/>
                <a:gd name="T24" fmla="*/ 96 w 226"/>
                <a:gd name="T25" fmla="*/ 17 h 314"/>
                <a:gd name="T26" fmla="*/ 44 w 226"/>
                <a:gd name="T27" fmla="*/ 61 h 314"/>
                <a:gd name="T28" fmla="*/ 13 w 226"/>
                <a:gd name="T29" fmla="*/ 113 h 314"/>
                <a:gd name="T30" fmla="*/ 0 w 226"/>
                <a:gd name="T31" fmla="*/ 165 h 314"/>
                <a:gd name="T32" fmla="*/ 2 w 226"/>
                <a:gd name="T33" fmla="*/ 239 h 314"/>
                <a:gd name="T34" fmla="*/ 19 w 226"/>
                <a:gd name="T35" fmla="*/ 307 h 314"/>
                <a:gd name="T36" fmla="*/ 22 w 226"/>
                <a:gd name="T37" fmla="*/ 314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26" h="314">
                  <a:moveTo>
                    <a:pt x="22" y="314"/>
                  </a:moveTo>
                  <a:lnTo>
                    <a:pt x="21" y="301"/>
                  </a:lnTo>
                  <a:lnTo>
                    <a:pt x="37" y="242"/>
                  </a:lnTo>
                  <a:lnTo>
                    <a:pt x="63" y="219"/>
                  </a:lnTo>
                  <a:lnTo>
                    <a:pt x="90" y="211"/>
                  </a:lnTo>
                  <a:lnTo>
                    <a:pt x="107" y="209"/>
                  </a:lnTo>
                  <a:lnTo>
                    <a:pt x="125" y="208"/>
                  </a:lnTo>
                  <a:lnTo>
                    <a:pt x="153" y="199"/>
                  </a:lnTo>
                  <a:lnTo>
                    <a:pt x="188" y="173"/>
                  </a:lnTo>
                  <a:lnTo>
                    <a:pt x="223" y="107"/>
                  </a:lnTo>
                  <a:lnTo>
                    <a:pt x="226" y="91"/>
                  </a:lnTo>
                  <a:lnTo>
                    <a:pt x="132" y="0"/>
                  </a:lnTo>
                  <a:lnTo>
                    <a:pt x="96" y="17"/>
                  </a:lnTo>
                  <a:lnTo>
                    <a:pt x="44" y="61"/>
                  </a:lnTo>
                  <a:lnTo>
                    <a:pt x="13" y="113"/>
                  </a:lnTo>
                  <a:lnTo>
                    <a:pt x="0" y="165"/>
                  </a:lnTo>
                  <a:lnTo>
                    <a:pt x="2" y="239"/>
                  </a:lnTo>
                  <a:lnTo>
                    <a:pt x="19" y="307"/>
                  </a:lnTo>
                  <a:lnTo>
                    <a:pt x="22" y="3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E4FBF740-BCCB-46F5-778F-1DD2736E6179}"/>
              </a:ext>
            </a:extLst>
          </p:cNvPr>
          <p:cNvSpPr/>
          <p:nvPr/>
        </p:nvSpPr>
        <p:spPr>
          <a:xfrm>
            <a:off x="4105485" y="2246591"/>
            <a:ext cx="1263770" cy="1263770"/>
          </a:xfrm>
          <a:prstGeom prst="ellipse">
            <a:avLst/>
          </a:prstGeom>
          <a:solidFill>
            <a:srgbClr val="B3C4D1"/>
          </a:solidFill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자유형: 도형 16">
            <a:extLst>
              <a:ext uri="{FF2B5EF4-FFF2-40B4-BE49-F238E27FC236}">
                <a16:creationId xmlns:a16="http://schemas.microsoft.com/office/drawing/2014/main" id="{8CC8AA9D-0B86-51B2-1A16-5E5B361B9A32}"/>
              </a:ext>
            </a:extLst>
          </p:cNvPr>
          <p:cNvSpPr/>
          <p:nvPr/>
        </p:nvSpPr>
        <p:spPr>
          <a:xfrm>
            <a:off x="3972239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F4D0898F-4BE6-B9C4-A1D8-0182E8DD9507}"/>
              </a:ext>
            </a:extLst>
          </p:cNvPr>
          <p:cNvSpPr/>
          <p:nvPr/>
        </p:nvSpPr>
        <p:spPr>
          <a:xfrm>
            <a:off x="4611369" y="4074964"/>
            <a:ext cx="252000" cy="252000"/>
          </a:xfrm>
          <a:prstGeom prst="ellipse">
            <a:avLst/>
          </a:prstGeom>
          <a:noFill/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EE918322-188E-8200-246F-B58859CF057D}"/>
              </a:ext>
            </a:extLst>
          </p:cNvPr>
          <p:cNvSpPr/>
          <p:nvPr/>
        </p:nvSpPr>
        <p:spPr>
          <a:xfrm>
            <a:off x="4672943" y="4136538"/>
            <a:ext cx="128852" cy="128852"/>
          </a:xfrm>
          <a:prstGeom prst="ellipse">
            <a:avLst/>
          </a:prstGeom>
          <a:solidFill>
            <a:schemeClr val="tx2">
              <a:lumMod val="75000"/>
            </a:schemeClr>
          </a:solidFill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24A0A10-FD9C-ACF5-53A8-1B1B491742B5}"/>
              </a:ext>
            </a:extLst>
          </p:cNvPr>
          <p:cNvSpPr/>
          <p:nvPr/>
        </p:nvSpPr>
        <p:spPr>
          <a:xfrm>
            <a:off x="3594645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4AB0B4C-6CDC-9D8F-C02A-56592982BBC9}"/>
              </a:ext>
            </a:extLst>
          </p:cNvPr>
          <p:cNvSpPr/>
          <p:nvPr/>
        </p:nvSpPr>
        <p:spPr>
          <a:xfrm>
            <a:off x="6633152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자유형: 도형 16">
            <a:extLst>
              <a:ext uri="{FF2B5EF4-FFF2-40B4-BE49-F238E27FC236}">
                <a16:creationId xmlns:a16="http://schemas.microsoft.com/office/drawing/2014/main" id="{D5E9CF5E-D543-0713-BE51-D10004B53D09}"/>
              </a:ext>
            </a:extLst>
          </p:cNvPr>
          <p:cNvSpPr/>
          <p:nvPr/>
        </p:nvSpPr>
        <p:spPr>
          <a:xfrm>
            <a:off x="6499906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4352D8FB-8856-DA09-B894-548D06DC703A}"/>
              </a:ext>
            </a:extLst>
          </p:cNvPr>
          <p:cNvSpPr/>
          <p:nvPr/>
        </p:nvSpPr>
        <p:spPr>
          <a:xfrm>
            <a:off x="7139036" y="4074964"/>
            <a:ext cx="252000" cy="252000"/>
          </a:xfrm>
          <a:prstGeom prst="ellipse">
            <a:avLst/>
          </a:prstGeom>
          <a:noFill/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4B95199F-079E-21E9-2DC2-112E8FDEB169}"/>
              </a:ext>
            </a:extLst>
          </p:cNvPr>
          <p:cNvSpPr/>
          <p:nvPr/>
        </p:nvSpPr>
        <p:spPr>
          <a:xfrm>
            <a:off x="7200610" y="413653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CD62B4-D7C1-7788-89CB-4A464E62B04D}"/>
              </a:ext>
            </a:extLst>
          </p:cNvPr>
          <p:cNvSpPr/>
          <p:nvPr/>
        </p:nvSpPr>
        <p:spPr>
          <a:xfrm>
            <a:off x="6122312" y="4552120"/>
            <a:ext cx="230328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289269C-CD0C-7418-F78C-B0BCB9F1F566}"/>
              </a:ext>
            </a:extLst>
          </p:cNvPr>
          <p:cNvSpPr/>
          <p:nvPr/>
        </p:nvSpPr>
        <p:spPr>
          <a:xfrm>
            <a:off x="9160819" y="2246591"/>
            <a:ext cx="1263770" cy="1263770"/>
          </a:xfrm>
          <a:prstGeom prst="ellipse">
            <a:avLst/>
          </a:prstGeom>
          <a:solidFill>
            <a:schemeClr val="bg1"/>
          </a:solidFill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자유형: 도형 16">
            <a:extLst>
              <a:ext uri="{FF2B5EF4-FFF2-40B4-BE49-F238E27FC236}">
                <a16:creationId xmlns:a16="http://schemas.microsoft.com/office/drawing/2014/main" id="{0590BC9F-0A52-B431-50A6-C502A3146880}"/>
              </a:ext>
            </a:extLst>
          </p:cNvPr>
          <p:cNvSpPr/>
          <p:nvPr/>
        </p:nvSpPr>
        <p:spPr>
          <a:xfrm>
            <a:off x="9027573" y="2113345"/>
            <a:ext cx="1530262" cy="1879389"/>
          </a:xfrm>
          <a:custGeom>
            <a:avLst/>
            <a:gdLst>
              <a:gd name="connsiteX0" fmla="*/ 765131 w 1530262"/>
              <a:gd name="connsiteY0" fmla="*/ 0 h 1879389"/>
              <a:gd name="connsiteX1" fmla="*/ 1530262 w 1530262"/>
              <a:gd name="connsiteY1" fmla="*/ 765131 h 1879389"/>
              <a:gd name="connsiteX2" fmla="*/ 1062955 w 1530262"/>
              <a:gd name="connsiteY2" fmla="*/ 1470134 h 1879389"/>
              <a:gd name="connsiteX3" fmla="*/ 952636 w 1530262"/>
              <a:gd name="connsiteY3" fmla="*/ 1504379 h 1879389"/>
              <a:gd name="connsiteX4" fmla="*/ 765130 w 1530262"/>
              <a:gd name="connsiteY4" fmla="*/ 1879389 h 1879389"/>
              <a:gd name="connsiteX5" fmla="*/ 577626 w 1530262"/>
              <a:gd name="connsiteY5" fmla="*/ 1504379 h 1879389"/>
              <a:gd name="connsiteX6" fmla="*/ 467308 w 1530262"/>
              <a:gd name="connsiteY6" fmla="*/ 1470134 h 1879389"/>
              <a:gd name="connsiteX7" fmla="*/ 0 w 1530262"/>
              <a:gd name="connsiteY7" fmla="*/ 765131 h 1879389"/>
              <a:gd name="connsiteX8" fmla="*/ 765131 w 1530262"/>
              <a:gd name="connsiteY8" fmla="*/ 0 h 1879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30262" h="1879389">
                <a:moveTo>
                  <a:pt x="765131" y="0"/>
                </a:moveTo>
                <a:cubicBezTo>
                  <a:pt x="1187701" y="0"/>
                  <a:pt x="1530262" y="342561"/>
                  <a:pt x="1530262" y="765131"/>
                </a:cubicBezTo>
                <a:cubicBezTo>
                  <a:pt x="1530262" y="1082059"/>
                  <a:pt x="1337572" y="1353981"/>
                  <a:pt x="1062955" y="1470134"/>
                </a:cubicBezTo>
                <a:lnTo>
                  <a:pt x="952636" y="1504379"/>
                </a:lnTo>
                <a:lnTo>
                  <a:pt x="765130" y="1879389"/>
                </a:lnTo>
                <a:lnTo>
                  <a:pt x="577626" y="1504379"/>
                </a:lnTo>
                <a:lnTo>
                  <a:pt x="467308" y="1470134"/>
                </a:lnTo>
                <a:cubicBezTo>
                  <a:pt x="192691" y="1353981"/>
                  <a:pt x="0" y="1082059"/>
                  <a:pt x="0" y="765131"/>
                </a:cubicBezTo>
                <a:cubicBezTo>
                  <a:pt x="0" y="342561"/>
                  <a:pt x="342561" y="0"/>
                  <a:pt x="765131" y="0"/>
                </a:cubicBezTo>
                <a:close/>
              </a:path>
            </a:pathLst>
          </a:custGeom>
          <a:noFill/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8D1CE5AE-3E5E-9417-338F-269D29936136}"/>
              </a:ext>
            </a:extLst>
          </p:cNvPr>
          <p:cNvSpPr/>
          <p:nvPr/>
        </p:nvSpPr>
        <p:spPr>
          <a:xfrm>
            <a:off x="9666703" y="4074964"/>
            <a:ext cx="252000" cy="252000"/>
          </a:xfrm>
          <a:prstGeom prst="ellipse">
            <a:avLst/>
          </a:prstGeom>
          <a:noFill/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22F08D9B-A1F0-267C-A461-0E3154DD0EE9}"/>
              </a:ext>
            </a:extLst>
          </p:cNvPr>
          <p:cNvSpPr/>
          <p:nvPr/>
        </p:nvSpPr>
        <p:spPr>
          <a:xfrm>
            <a:off x="9728277" y="4136538"/>
            <a:ext cx="128852" cy="128852"/>
          </a:xfrm>
          <a:prstGeom prst="ellipse">
            <a:avLst/>
          </a:prstGeom>
          <a:solidFill>
            <a:schemeClr val="bg1"/>
          </a:solidFill>
          <a:ln>
            <a:solidFill>
              <a:srgbClr val="50DEC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EFC583C-BE0B-3654-D973-14DC40084D68}"/>
              </a:ext>
            </a:extLst>
          </p:cNvPr>
          <p:cNvSpPr/>
          <p:nvPr/>
        </p:nvSpPr>
        <p:spPr>
          <a:xfrm>
            <a:off x="8649979" y="4552120"/>
            <a:ext cx="229286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grpSp>
        <p:nvGrpSpPr>
          <p:cNvPr id="37" name="Group 16">
            <a:extLst>
              <a:ext uri="{FF2B5EF4-FFF2-40B4-BE49-F238E27FC236}">
                <a16:creationId xmlns:a16="http://schemas.microsoft.com/office/drawing/2014/main" id="{DDB8E0FC-8732-763F-382A-329F1D7F166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611828" y="2729816"/>
            <a:ext cx="252672" cy="290421"/>
            <a:chOff x="1039" y="1681"/>
            <a:chExt cx="1071" cy="1231"/>
          </a:xfrm>
          <a:solidFill>
            <a:schemeClr val="bg1"/>
          </a:solidFill>
        </p:grpSpPr>
        <p:sp>
          <p:nvSpPr>
            <p:cNvPr id="38" name="Freeform 17">
              <a:extLst>
                <a:ext uri="{FF2B5EF4-FFF2-40B4-BE49-F238E27FC236}">
                  <a16:creationId xmlns:a16="http://schemas.microsoft.com/office/drawing/2014/main" id="{04877E14-9986-E823-B14E-3E1D356524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9" y="1681"/>
              <a:ext cx="1071" cy="1099"/>
            </a:xfrm>
            <a:custGeom>
              <a:avLst/>
              <a:gdLst>
                <a:gd name="T0" fmla="*/ 3169 w 3212"/>
                <a:gd name="T1" fmla="*/ 566 h 3298"/>
                <a:gd name="T2" fmla="*/ 3035 w 3212"/>
                <a:gd name="T3" fmla="*/ 475 h 3298"/>
                <a:gd name="T4" fmla="*/ 2711 w 3212"/>
                <a:gd name="T5" fmla="*/ 199 h 3298"/>
                <a:gd name="T6" fmla="*/ 2384 w 3212"/>
                <a:gd name="T7" fmla="*/ 19 h 3298"/>
                <a:gd name="T8" fmla="*/ 2347 w 3212"/>
                <a:gd name="T9" fmla="*/ 4 h 3298"/>
                <a:gd name="T10" fmla="*/ 2278 w 3212"/>
                <a:gd name="T11" fmla="*/ 47 h 3298"/>
                <a:gd name="T12" fmla="*/ 2171 w 3212"/>
                <a:gd name="T13" fmla="*/ 190 h 3298"/>
                <a:gd name="T14" fmla="*/ 1698 w 3212"/>
                <a:gd name="T15" fmla="*/ 610 h 3298"/>
                <a:gd name="T16" fmla="*/ 716 w 3212"/>
                <a:gd name="T17" fmla="*/ 1337 h 3298"/>
                <a:gd name="T18" fmla="*/ 296 w 3212"/>
                <a:gd name="T19" fmla="*/ 1713 h 3298"/>
                <a:gd name="T20" fmla="*/ 59 w 3212"/>
                <a:gd name="T21" fmla="*/ 2061 h 3298"/>
                <a:gd name="T22" fmla="*/ 0 w 3212"/>
                <a:gd name="T23" fmla="*/ 2479 h 3298"/>
                <a:gd name="T24" fmla="*/ 29 w 3212"/>
                <a:gd name="T25" fmla="*/ 2758 h 3298"/>
                <a:gd name="T26" fmla="*/ 183 w 3212"/>
                <a:gd name="T27" fmla="*/ 2915 h 3298"/>
                <a:gd name="T28" fmla="*/ 615 w 3212"/>
                <a:gd name="T29" fmla="*/ 3255 h 3298"/>
                <a:gd name="T30" fmla="*/ 886 w 3212"/>
                <a:gd name="T31" fmla="*/ 3291 h 3298"/>
                <a:gd name="T32" fmla="*/ 1138 w 3212"/>
                <a:gd name="T33" fmla="*/ 3171 h 3298"/>
                <a:gd name="T34" fmla="*/ 1808 w 3212"/>
                <a:gd name="T35" fmla="*/ 2600 h 3298"/>
                <a:gd name="T36" fmla="*/ 2812 w 3212"/>
                <a:gd name="T37" fmla="*/ 1724 h 3298"/>
                <a:gd name="T38" fmla="*/ 3103 w 3212"/>
                <a:gd name="T39" fmla="*/ 1438 h 3298"/>
                <a:gd name="T40" fmla="*/ 3146 w 3212"/>
                <a:gd name="T41" fmla="*/ 1401 h 3298"/>
                <a:gd name="T42" fmla="*/ 3193 w 3212"/>
                <a:gd name="T43" fmla="*/ 1183 h 3298"/>
                <a:gd name="T44" fmla="*/ 3208 w 3212"/>
                <a:gd name="T45" fmla="*/ 620 h 3298"/>
                <a:gd name="T46" fmla="*/ 1001 w 3212"/>
                <a:gd name="T47" fmla="*/ 3114 h 3298"/>
                <a:gd name="T48" fmla="*/ 881 w 3212"/>
                <a:gd name="T49" fmla="*/ 3066 h 3298"/>
                <a:gd name="T50" fmla="*/ 844 w 3212"/>
                <a:gd name="T51" fmla="*/ 2610 h 3298"/>
                <a:gd name="T52" fmla="*/ 840 w 3212"/>
                <a:gd name="T53" fmla="*/ 2398 h 3298"/>
                <a:gd name="T54" fmla="*/ 401 w 3212"/>
                <a:gd name="T55" fmla="*/ 2082 h 3298"/>
                <a:gd name="T56" fmla="*/ 241 w 3212"/>
                <a:gd name="T57" fmla="*/ 1969 h 3298"/>
                <a:gd name="T58" fmla="*/ 752 w 3212"/>
                <a:gd name="T59" fmla="*/ 2141 h 3298"/>
                <a:gd name="T60" fmla="*/ 1034 w 3212"/>
                <a:gd name="T61" fmla="*/ 2354 h 3298"/>
                <a:gd name="T62" fmla="*/ 1418 w 3212"/>
                <a:gd name="T63" fmla="*/ 2074 h 3298"/>
                <a:gd name="T64" fmla="*/ 1624 w 3212"/>
                <a:gd name="T65" fmla="*/ 1847 h 3298"/>
                <a:gd name="T66" fmla="*/ 1420 w 3212"/>
                <a:gd name="T67" fmla="*/ 1596 h 3298"/>
                <a:gd name="T68" fmla="*/ 1082 w 3212"/>
                <a:gd name="T69" fmla="*/ 1248 h 3298"/>
                <a:gd name="T70" fmla="*/ 1614 w 3212"/>
                <a:gd name="T71" fmla="*/ 825 h 3298"/>
                <a:gd name="T72" fmla="*/ 2194 w 3212"/>
                <a:gd name="T73" fmla="*/ 338 h 3298"/>
                <a:gd name="T74" fmla="*/ 2374 w 3212"/>
                <a:gd name="T75" fmla="*/ 118 h 3298"/>
                <a:gd name="T76" fmla="*/ 2661 w 3212"/>
                <a:gd name="T77" fmla="*/ 304 h 3298"/>
                <a:gd name="T78" fmla="*/ 2993 w 3212"/>
                <a:gd name="T79" fmla="*/ 603 h 3298"/>
                <a:gd name="T80" fmla="*/ 2474 w 3212"/>
                <a:gd name="T81" fmla="*/ 1257 h 3298"/>
                <a:gd name="T82" fmla="*/ 1732 w 3212"/>
                <a:gd name="T83" fmla="*/ 1951 h 3298"/>
                <a:gd name="T84" fmla="*/ 1047 w 3212"/>
                <a:gd name="T85" fmla="*/ 2462 h 3298"/>
                <a:gd name="T86" fmla="*/ 1012 w 3212"/>
                <a:gd name="T87" fmla="*/ 2472 h 3298"/>
                <a:gd name="T88" fmla="*/ 3078 w 3212"/>
                <a:gd name="T89" fmla="*/ 1147 h 3298"/>
                <a:gd name="T90" fmla="*/ 3067 w 3212"/>
                <a:gd name="T91" fmla="*/ 1301 h 3298"/>
                <a:gd name="T92" fmla="*/ 3051 w 3212"/>
                <a:gd name="T93" fmla="*/ 1343 h 3298"/>
                <a:gd name="T94" fmla="*/ 3018 w 3212"/>
                <a:gd name="T95" fmla="*/ 1366 h 3298"/>
                <a:gd name="T96" fmla="*/ 2890 w 3212"/>
                <a:gd name="T97" fmla="*/ 1493 h 3298"/>
                <a:gd name="T98" fmla="*/ 1823 w 3212"/>
                <a:gd name="T99" fmla="*/ 2434 h 3298"/>
                <a:gd name="T100" fmla="*/ 1765 w 3212"/>
                <a:gd name="T101" fmla="*/ 2231 h 3298"/>
                <a:gd name="T102" fmla="*/ 1749 w 3212"/>
                <a:gd name="T103" fmla="*/ 2105 h 3298"/>
                <a:gd name="T104" fmla="*/ 2236 w 3212"/>
                <a:gd name="T105" fmla="*/ 1651 h 3298"/>
                <a:gd name="T106" fmla="*/ 3095 w 3212"/>
                <a:gd name="T107" fmla="*/ 770 h 3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3212" h="3298">
                  <a:moveTo>
                    <a:pt x="3208" y="620"/>
                  </a:moveTo>
                  <a:lnTo>
                    <a:pt x="3206" y="606"/>
                  </a:lnTo>
                  <a:lnTo>
                    <a:pt x="3192" y="581"/>
                  </a:lnTo>
                  <a:lnTo>
                    <a:pt x="3169" y="566"/>
                  </a:lnTo>
                  <a:lnTo>
                    <a:pt x="3143" y="561"/>
                  </a:lnTo>
                  <a:lnTo>
                    <a:pt x="3130" y="564"/>
                  </a:lnTo>
                  <a:lnTo>
                    <a:pt x="3101" y="533"/>
                  </a:lnTo>
                  <a:lnTo>
                    <a:pt x="3035" y="475"/>
                  </a:lnTo>
                  <a:lnTo>
                    <a:pt x="3003" y="448"/>
                  </a:lnTo>
                  <a:lnTo>
                    <a:pt x="2931" y="383"/>
                  </a:lnTo>
                  <a:lnTo>
                    <a:pt x="2786" y="258"/>
                  </a:lnTo>
                  <a:lnTo>
                    <a:pt x="2711" y="199"/>
                  </a:lnTo>
                  <a:lnTo>
                    <a:pt x="2651" y="148"/>
                  </a:lnTo>
                  <a:lnTo>
                    <a:pt x="2507" y="53"/>
                  </a:lnTo>
                  <a:lnTo>
                    <a:pt x="2432" y="24"/>
                  </a:lnTo>
                  <a:lnTo>
                    <a:pt x="2384" y="19"/>
                  </a:lnTo>
                  <a:lnTo>
                    <a:pt x="2363" y="20"/>
                  </a:lnTo>
                  <a:lnTo>
                    <a:pt x="2361" y="17"/>
                  </a:lnTo>
                  <a:lnTo>
                    <a:pt x="2358" y="14"/>
                  </a:lnTo>
                  <a:lnTo>
                    <a:pt x="2347" y="4"/>
                  </a:lnTo>
                  <a:lnTo>
                    <a:pt x="2320" y="0"/>
                  </a:lnTo>
                  <a:lnTo>
                    <a:pt x="2294" y="10"/>
                  </a:lnTo>
                  <a:lnTo>
                    <a:pt x="2278" y="32"/>
                  </a:lnTo>
                  <a:lnTo>
                    <a:pt x="2278" y="47"/>
                  </a:lnTo>
                  <a:lnTo>
                    <a:pt x="2276" y="62"/>
                  </a:lnTo>
                  <a:lnTo>
                    <a:pt x="2253" y="102"/>
                  </a:lnTo>
                  <a:lnTo>
                    <a:pt x="2199" y="163"/>
                  </a:lnTo>
                  <a:lnTo>
                    <a:pt x="2171" y="190"/>
                  </a:lnTo>
                  <a:lnTo>
                    <a:pt x="2102" y="260"/>
                  </a:lnTo>
                  <a:lnTo>
                    <a:pt x="1952" y="394"/>
                  </a:lnTo>
                  <a:lnTo>
                    <a:pt x="1878" y="459"/>
                  </a:lnTo>
                  <a:lnTo>
                    <a:pt x="1698" y="610"/>
                  </a:lnTo>
                  <a:lnTo>
                    <a:pt x="1326" y="897"/>
                  </a:lnTo>
                  <a:lnTo>
                    <a:pt x="1138" y="1036"/>
                  </a:lnTo>
                  <a:lnTo>
                    <a:pt x="969" y="1157"/>
                  </a:lnTo>
                  <a:lnTo>
                    <a:pt x="716" y="1337"/>
                  </a:lnTo>
                  <a:lnTo>
                    <a:pt x="553" y="1467"/>
                  </a:lnTo>
                  <a:lnTo>
                    <a:pt x="475" y="1536"/>
                  </a:lnTo>
                  <a:lnTo>
                    <a:pt x="415" y="1592"/>
                  </a:lnTo>
                  <a:lnTo>
                    <a:pt x="296" y="1713"/>
                  </a:lnTo>
                  <a:lnTo>
                    <a:pt x="186" y="1845"/>
                  </a:lnTo>
                  <a:lnTo>
                    <a:pt x="117" y="1951"/>
                  </a:lnTo>
                  <a:lnTo>
                    <a:pt x="77" y="2024"/>
                  </a:lnTo>
                  <a:lnTo>
                    <a:pt x="59" y="2061"/>
                  </a:lnTo>
                  <a:lnTo>
                    <a:pt x="44" y="2100"/>
                  </a:lnTo>
                  <a:lnTo>
                    <a:pt x="21" y="2181"/>
                  </a:lnTo>
                  <a:lnTo>
                    <a:pt x="2" y="2306"/>
                  </a:lnTo>
                  <a:lnTo>
                    <a:pt x="0" y="2479"/>
                  </a:lnTo>
                  <a:lnTo>
                    <a:pt x="12" y="2650"/>
                  </a:lnTo>
                  <a:lnTo>
                    <a:pt x="18" y="2732"/>
                  </a:lnTo>
                  <a:lnTo>
                    <a:pt x="19" y="2742"/>
                  </a:lnTo>
                  <a:lnTo>
                    <a:pt x="29" y="2758"/>
                  </a:lnTo>
                  <a:lnTo>
                    <a:pt x="49" y="2771"/>
                  </a:lnTo>
                  <a:lnTo>
                    <a:pt x="67" y="2770"/>
                  </a:lnTo>
                  <a:lnTo>
                    <a:pt x="101" y="2817"/>
                  </a:lnTo>
                  <a:lnTo>
                    <a:pt x="183" y="2915"/>
                  </a:lnTo>
                  <a:lnTo>
                    <a:pt x="278" y="3016"/>
                  </a:lnTo>
                  <a:lnTo>
                    <a:pt x="383" y="3109"/>
                  </a:lnTo>
                  <a:lnTo>
                    <a:pt x="497" y="3193"/>
                  </a:lnTo>
                  <a:lnTo>
                    <a:pt x="615" y="3255"/>
                  </a:lnTo>
                  <a:lnTo>
                    <a:pt x="704" y="3285"/>
                  </a:lnTo>
                  <a:lnTo>
                    <a:pt x="765" y="3297"/>
                  </a:lnTo>
                  <a:lnTo>
                    <a:pt x="825" y="3298"/>
                  </a:lnTo>
                  <a:lnTo>
                    <a:pt x="886" y="3291"/>
                  </a:lnTo>
                  <a:lnTo>
                    <a:pt x="916" y="3282"/>
                  </a:lnTo>
                  <a:lnTo>
                    <a:pt x="955" y="3271"/>
                  </a:lnTo>
                  <a:lnTo>
                    <a:pt x="1030" y="3236"/>
                  </a:lnTo>
                  <a:lnTo>
                    <a:pt x="1138" y="3171"/>
                  </a:lnTo>
                  <a:lnTo>
                    <a:pt x="1342" y="3009"/>
                  </a:lnTo>
                  <a:lnTo>
                    <a:pt x="1463" y="2899"/>
                  </a:lnTo>
                  <a:lnTo>
                    <a:pt x="1634" y="2748"/>
                  </a:lnTo>
                  <a:lnTo>
                    <a:pt x="1808" y="2600"/>
                  </a:lnTo>
                  <a:lnTo>
                    <a:pt x="2017" y="2424"/>
                  </a:lnTo>
                  <a:lnTo>
                    <a:pt x="2429" y="2066"/>
                  </a:lnTo>
                  <a:lnTo>
                    <a:pt x="2633" y="1884"/>
                  </a:lnTo>
                  <a:lnTo>
                    <a:pt x="2812" y="1724"/>
                  </a:lnTo>
                  <a:lnTo>
                    <a:pt x="2987" y="1560"/>
                  </a:lnTo>
                  <a:lnTo>
                    <a:pt x="3021" y="1530"/>
                  </a:lnTo>
                  <a:lnTo>
                    <a:pt x="3075" y="1478"/>
                  </a:lnTo>
                  <a:lnTo>
                    <a:pt x="3103" y="1438"/>
                  </a:lnTo>
                  <a:lnTo>
                    <a:pt x="3111" y="1416"/>
                  </a:lnTo>
                  <a:lnTo>
                    <a:pt x="3124" y="1415"/>
                  </a:lnTo>
                  <a:lnTo>
                    <a:pt x="3134" y="1409"/>
                  </a:lnTo>
                  <a:lnTo>
                    <a:pt x="3146" y="1401"/>
                  </a:lnTo>
                  <a:lnTo>
                    <a:pt x="3163" y="1378"/>
                  </a:lnTo>
                  <a:lnTo>
                    <a:pt x="3180" y="1337"/>
                  </a:lnTo>
                  <a:lnTo>
                    <a:pt x="3192" y="1241"/>
                  </a:lnTo>
                  <a:lnTo>
                    <a:pt x="3193" y="1183"/>
                  </a:lnTo>
                  <a:lnTo>
                    <a:pt x="3202" y="1042"/>
                  </a:lnTo>
                  <a:lnTo>
                    <a:pt x="3212" y="832"/>
                  </a:lnTo>
                  <a:lnTo>
                    <a:pt x="3212" y="691"/>
                  </a:lnTo>
                  <a:lnTo>
                    <a:pt x="3208" y="620"/>
                  </a:lnTo>
                  <a:close/>
                  <a:moveTo>
                    <a:pt x="1004" y="2495"/>
                  </a:moveTo>
                  <a:lnTo>
                    <a:pt x="998" y="2649"/>
                  </a:lnTo>
                  <a:lnTo>
                    <a:pt x="999" y="2958"/>
                  </a:lnTo>
                  <a:lnTo>
                    <a:pt x="1001" y="3114"/>
                  </a:lnTo>
                  <a:lnTo>
                    <a:pt x="942" y="3145"/>
                  </a:lnTo>
                  <a:lnTo>
                    <a:pt x="880" y="3170"/>
                  </a:lnTo>
                  <a:lnTo>
                    <a:pt x="884" y="3137"/>
                  </a:lnTo>
                  <a:lnTo>
                    <a:pt x="881" y="3066"/>
                  </a:lnTo>
                  <a:lnTo>
                    <a:pt x="868" y="2961"/>
                  </a:lnTo>
                  <a:lnTo>
                    <a:pt x="860" y="2895"/>
                  </a:lnTo>
                  <a:lnTo>
                    <a:pt x="850" y="2780"/>
                  </a:lnTo>
                  <a:lnTo>
                    <a:pt x="844" y="2610"/>
                  </a:lnTo>
                  <a:lnTo>
                    <a:pt x="850" y="2495"/>
                  </a:lnTo>
                  <a:lnTo>
                    <a:pt x="857" y="2439"/>
                  </a:lnTo>
                  <a:lnTo>
                    <a:pt x="856" y="2424"/>
                  </a:lnTo>
                  <a:lnTo>
                    <a:pt x="840" y="2398"/>
                  </a:lnTo>
                  <a:lnTo>
                    <a:pt x="828" y="2390"/>
                  </a:lnTo>
                  <a:lnTo>
                    <a:pt x="717" y="2318"/>
                  </a:lnTo>
                  <a:lnTo>
                    <a:pt x="506" y="2162"/>
                  </a:lnTo>
                  <a:lnTo>
                    <a:pt x="401" y="2082"/>
                  </a:lnTo>
                  <a:lnTo>
                    <a:pt x="382" y="2064"/>
                  </a:lnTo>
                  <a:lnTo>
                    <a:pt x="314" y="2010"/>
                  </a:lnTo>
                  <a:lnTo>
                    <a:pt x="264" y="1978"/>
                  </a:lnTo>
                  <a:lnTo>
                    <a:pt x="241" y="1969"/>
                  </a:lnTo>
                  <a:lnTo>
                    <a:pt x="294" y="1899"/>
                  </a:lnTo>
                  <a:lnTo>
                    <a:pt x="350" y="1830"/>
                  </a:lnTo>
                  <a:lnTo>
                    <a:pt x="510" y="1955"/>
                  </a:lnTo>
                  <a:lnTo>
                    <a:pt x="752" y="2141"/>
                  </a:lnTo>
                  <a:lnTo>
                    <a:pt x="909" y="2270"/>
                  </a:lnTo>
                  <a:lnTo>
                    <a:pt x="985" y="2338"/>
                  </a:lnTo>
                  <a:lnTo>
                    <a:pt x="999" y="2349"/>
                  </a:lnTo>
                  <a:lnTo>
                    <a:pt x="1034" y="2354"/>
                  </a:lnTo>
                  <a:lnTo>
                    <a:pt x="1053" y="2346"/>
                  </a:lnTo>
                  <a:lnTo>
                    <a:pt x="1132" y="2302"/>
                  </a:lnTo>
                  <a:lnTo>
                    <a:pt x="1280" y="2195"/>
                  </a:lnTo>
                  <a:lnTo>
                    <a:pt x="1418" y="2074"/>
                  </a:lnTo>
                  <a:lnTo>
                    <a:pt x="1548" y="1943"/>
                  </a:lnTo>
                  <a:lnTo>
                    <a:pt x="1610" y="1877"/>
                  </a:lnTo>
                  <a:lnTo>
                    <a:pt x="1617" y="1868"/>
                  </a:lnTo>
                  <a:lnTo>
                    <a:pt x="1624" y="1847"/>
                  </a:lnTo>
                  <a:lnTo>
                    <a:pt x="1626" y="1827"/>
                  </a:lnTo>
                  <a:lnTo>
                    <a:pt x="1617" y="1807"/>
                  </a:lnTo>
                  <a:lnTo>
                    <a:pt x="1610" y="1796"/>
                  </a:lnTo>
                  <a:lnTo>
                    <a:pt x="1420" y="1596"/>
                  </a:lnTo>
                  <a:lnTo>
                    <a:pt x="1231" y="1395"/>
                  </a:lnTo>
                  <a:lnTo>
                    <a:pt x="1201" y="1360"/>
                  </a:lnTo>
                  <a:lnTo>
                    <a:pt x="1132" y="1288"/>
                  </a:lnTo>
                  <a:lnTo>
                    <a:pt x="1082" y="1248"/>
                  </a:lnTo>
                  <a:lnTo>
                    <a:pt x="1056" y="1235"/>
                  </a:lnTo>
                  <a:lnTo>
                    <a:pt x="1244" y="1103"/>
                  </a:lnTo>
                  <a:lnTo>
                    <a:pt x="1430" y="964"/>
                  </a:lnTo>
                  <a:lnTo>
                    <a:pt x="1614" y="825"/>
                  </a:lnTo>
                  <a:lnTo>
                    <a:pt x="1885" y="607"/>
                  </a:lnTo>
                  <a:lnTo>
                    <a:pt x="2060" y="458"/>
                  </a:lnTo>
                  <a:lnTo>
                    <a:pt x="2145" y="380"/>
                  </a:lnTo>
                  <a:lnTo>
                    <a:pt x="2194" y="338"/>
                  </a:lnTo>
                  <a:lnTo>
                    <a:pt x="2299" y="235"/>
                  </a:lnTo>
                  <a:lnTo>
                    <a:pt x="2344" y="177"/>
                  </a:lnTo>
                  <a:lnTo>
                    <a:pt x="2367" y="138"/>
                  </a:lnTo>
                  <a:lnTo>
                    <a:pt x="2374" y="118"/>
                  </a:lnTo>
                  <a:lnTo>
                    <a:pt x="2422" y="140"/>
                  </a:lnTo>
                  <a:lnTo>
                    <a:pt x="2466" y="163"/>
                  </a:lnTo>
                  <a:lnTo>
                    <a:pt x="2534" y="206"/>
                  </a:lnTo>
                  <a:lnTo>
                    <a:pt x="2661" y="304"/>
                  </a:lnTo>
                  <a:lnTo>
                    <a:pt x="2721" y="354"/>
                  </a:lnTo>
                  <a:lnTo>
                    <a:pt x="2833" y="453"/>
                  </a:lnTo>
                  <a:lnTo>
                    <a:pt x="2944" y="554"/>
                  </a:lnTo>
                  <a:lnTo>
                    <a:pt x="2993" y="603"/>
                  </a:lnTo>
                  <a:lnTo>
                    <a:pt x="3048" y="646"/>
                  </a:lnTo>
                  <a:lnTo>
                    <a:pt x="2937" y="771"/>
                  </a:lnTo>
                  <a:lnTo>
                    <a:pt x="2708" y="1016"/>
                  </a:lnTo>
                  <a:lnTo>
                    <a:pt x="2474" y="1257"/>
                  </a:lnTo>
                  <a:lnTo>
                    <a:pt x="2233" y="1490"/>
                  </a:lnTo>
                  <a:lnTo>
                    <a:pt x="2112" y="1605"/>
                  </a:lnTo>
                  <a:lnTo>
                    <a:pt x="1987" y="1720"/>
                  </a:lnTo>
                  <a:lnTo>
                    <a:pt x="1732" y="1951"/>
                  </a:lnTo>
                  <a:lnTo>
                    <a:pt x="1467" y="2169"/>
                  </a:lnTo>
                  <a:lnTo>
                    <a:pt x="1261" y="2322"/>
                  </a:lnTo>
                  <a:lnTo>
                    <a:pt x="1120" y="2417"/>
                  </a:lnTo>
                  <a:lnTo>
                    <a:pt x="1047" y="2462"/>
                  </a:lnTo>
                  <a:lnTo>
                    <a:pt x="1047" y="2462"/>
                  </a:lnTo>
                  <a:lnTo>
                    <a:pt x="1047" y="2463"/>
                  </a:lnTo>
                  <a:lnTo>
                    <a:pt x="1033" y="2460"/>
                  </a:lnTo>
                  <a:lnTo>
                    <a:pt x="1012" y="2472"/>
                  </a:lnTo>
                  <a:lnTo>
                    <a:pt x="1005" y="2485"/>
                  </a:lnTo>
                  <a:lnTo>
                    <a:pt x="1004" y="2495"/>
                  </a:lnTo>
                  <a:close/>
                  <a:moveTo>
                    <a:pt x="3082" y="1081"/>
                  </a:moveTo>
                  <a:lnTo>
                    <a:pt x="3078" y="1147"/>
                  </a:lnTo>
                  <a:lnTo>
                    <a:pt x="3074" y="1213"/>
                  </a:lnTo>
                  <a:lnTo>
                    <a:pt x="3072" y="1247"/>
                  </a:lnTo>
                  <a:lnTo>
                    <a:pt x="3069" y="1280"/>
                  </a:lnTo>
                  <a:lnTo>
                    <a:pt x="3067" y="1301"/>
                  </a:lnTo>
                  <a:lnTo>
                    <a:pt x="3065" y="1316"/>
                  </a:lnTo>
                  <a:lnTo>
                    <a:pt x="3059" y="1320"/>
                  </a:lnTo>
                  <a:lnTo>
                    <a:pt x="3052" y="1334"/>
                  </a:lnTo>
                  <a:lnTo>
                    <a:pt x="3051" y="1343"/>
                  </a:lnTo>
                  <a:lnTo>
                    <a:pt x="3038" y="1349"/>
                  </a:lnTo>
                  <a:lnTo>
                    <a:pt x="3018" y="1372"/>
                  </a:lnTo>
                  <a:lnTo>
                    <a:pt x="3016" y="1389"/>
                  </a:lnTo>
                  <a:lnTo>
                    <a:pt x="3018" y="1366"/>
                  </a:lnTo>
                  <a:lnTo>
                    <a:pt x="3010" y="1369"/>
                  </a:lnTo>
                  <a:lnTo>
                    <a:pt x="2990" y="1393"/>
                  </a:lnTo>
                  <a:lnTo>
                    <a:pt x="2941" y="1444"/>
                  </a:lnTo>
                  <a:lnTo>
                    <a:pt x="2890" y="1493"/>
                  </a:lnTo>
                  <a:lnTo>
                    <a:pt x="2734" y="1637"/>
                  </a:lnTo>
                  <a:lnTo>
                    <a:pt x="2574" y="1779"/>
                  </a:lnTo>
                  <a:lnTo>
                    <a:pt x="2201" y="2110"/>
                  </a:lnTo>
                  <a:lnTo>
                    <a:pt x="1823" y="2434"/>
                  </a:lnTo>
                  <a:lnTo>
                    <a:pt x="1804" y="2451"/>
                  </a:lnTo>
                  <a:lnTo>
                    <a:pt x="1785" y="2467"/>
                  </a:lnTo>
                  <a:lnTo>
                    <a:pt x="1778" y="2349"/>
                  </a:lnTo>
                  <a:lnTo>
                    <a:pt x="1765" y="2231"/>
                  </a:lnTo>
                  <a:lnTo>
                    <a:pt x="1764" y="2181"/>
                  </a:lnTo>
                  <a:lnTo>
                    <a:pt x="1765" y="2130"/>
                  </a:lnTo>
                  <a:lnTo>
                    <a:pt x="1764" y="2118"/>
                  </a:lnTo>
                  <a:lnTo>
                    <a:pt x="1749" y="2105"/>
                  </a:lnTo>
                  <a:lnTo>
                    <a:pt x="1739" y="2103"/>
                  </a:lnTo>
                  <a:lnTo>
                    <a:pt x="1927" y="1936"/>
                  </a:lnTo>
                  <a:lnTo>
                    <a:pt x="2106" y="1769"/>
                  </a:lnTo>
                  <a:lnTo>
                    <a:pt x="2236" y="1651"/>
                  </a:lnTo>
                  <a:lnTo>
                    <a:pt x="2489" y="1406"/>
                  </a:lnTo>
                  <a:lnTo>
                    <a:pt x="2737" y="1157"/>
                  </a:lnTo>
                  <a:lnTo>
                    <a:pt x="2977" y="901"/>
                  </a:lnTo>
                  <a:lnTo>
                    <a:pt x="3095" y="770"/>
                  </a:lnTo>
                  <a:lnTo>
                    <a:pt x="3093" y="926"/>
                  </a:lnTo>
                  <a:lnTo>
                    <a:pt x="3082" y="108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9" name="Freeform 18">
              <a:extLst>
                <a:ext uri="{FF2B5EF4-FFF2-40B4-BE49-F238E27FC236}">
                  <a16:creationId xmlns:a16="http://schemas.microsoft.com/office/drawing/2014/main" id="{65E3E467-B724-8CC4-DF19-ADA2DBFC7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2746"/>
              <a:ext cx="212" cy="132"/>
            </a:xfrm>
            <a:custGeom>
              <a:avLst/>
              <a:gdLst>
                <a:gd name="T0" fmla="*/ 544 w 635"/>
                <a:gd name="T1" fmla="*/ 0 h 398"/>
                <a:gd name="T2" fmla="*/ 504 w 635"/>
                <a:gd name="T3" fmla="*/ 18 h 398"/>
                <a:gd name="T4" fmla="*/ 496 w 635"/>
                <a:gd name="T5" fmla="*/ 52 h 398"/>
                <a:gd name="T6" fmla="*/ 530 w 635"/>
                <a:gd name="T7" fmla="*/ 177 h 398"/>
                <a:gd name="T8" fmla="*/ 515 w 635"/>
                <a:gd name="T9" fmla="*/ 226 h 398"/>
                <a:gd name="T10" fmla="*/ 478 w 635"/>
                <a:gd name="T11" fmla="*/ 262 h 398"/>
                <a:gd name="T12" fmla="*/ 403 w 635"/>
                <a:gd name="T13" fmla="*/ 291 h 398"/>
                <a:gd name="T14" fmla="*/ 352 w 635"/>
                <a:gd name="T15" fmla="*/ 272 h 398"/>
                <a:gd name="T16" fmla="*/ 332 w 635"/>
                <a:gd name="T17" fmla="*/ 226 h 398"/>
                <a:gd name="T18" fmla="*/ 331 w 635"/>
                <a:gd name="T19" fmla="*/ 198 h 398"/>
                <a:gd name="T20" fmla="*/ 303 w 635"/>
                <a:gd name="T21" fmla="*/ 164 h 398"/>
                <a:gd name="T22" fmla="*/ 246 w 635"/>
                <a:gd name="T23" fmla="*/ 180 h 398"/>
                <a:gd name="T24" fmla="*/ 236 w 635"/>
                <a:gd name="T25" fmla="*/ 209 h 398"/>
                <a:gd name="T26" fmla="*/ 220 w 635"/>
                <a:gd name="T27" fmla="*/ 268 h 398"/>
                <a:gd name="T28" fmla="*/ 160 w 635"/>
                <a:gd name="T29" fmla="*/ 310 h 398"/>
                <a:gd name="T30" fmla="*/ 122 w 635"/>
                <a:gd name="T31" fmla="*/ 304 h 398"/>
                <a:gd name="T32" fmla="*/ 83 w 635"/>
                <a:gd name="T33" fmla="*/ 270 h 398"/>
                <a:gd name="T34" fmla="*/ 83 w 635"/>
                <a:gd name="T35" fmla="*/ 182 h 398"/>
                <a:gd name="T36" fmla="*/ 90 w 635"/>
                <a:gd name="T37" fmla="*/ 149 h 398"/>
                <a:gd name="T38" fmla="*/ 62 w 635"/>
                <a:gd name="T39" fmla="*/ 126 h 398"/>
                <a:gd name="T40" fmla="*/ 34 w 635"/>
                <a:gd name="T41" fmla="*/ 139 h 398"/>
                <a:gd name="T42" fmla="*/ 7 w 635"/>
                <a:gd name="T43" fmla="*/ 193 h 398"/>
                <a:gd name="T44" fmla="*/ 3 w 635"/>
                <a:gd name="T45" fmla="*/ 268 h 398"/>
                <a:gd name="T46" fmla="*/ 31 w 635"/>
                <a:gd name="T47" fmla="*/ 336 h 398"/>
                <a:gd name="T48" fmla="*/ 93 w 635"/>
                <a:gd name="T49" fmla="*/ 383 h 398"/>
                <a:gd name="T50" fmla="*/ 139 w 635"/>
                <a:gd name="T51" fmla="*/ 398 h 398"/>
                <a:gd name="T52" fmla="*/ 229 w 635"/>
                <a:gd name="T53" fmla="*/ 383 h 398"/>
                <a:gd name="T54" fmla="*/ 279 w 635"/>
                <a:gd name="T55" fmla="*/ 339 h 398"/>
                <a:gd name="T56" fmla="*/ 350 w 635"/>
                <a:gd name="T57" fmla="*/ 379 h 398"/>
                <a:gd name="T58" fmla="*/ 470 w 635"/>
                <a:gd name="T59" fmla="*/ 375 h 398"/>
                <a:gd name="T60" fmla="*/ 527 w 635"/>
                <a:gd name="T61" fmla="*/ 350 h 398"/>
                <a:gd name="T62" fmla="*/ 600 w 635"/>
                <a:gd name="T63" fmla="*/ 271 h 398"/>
                <a:gd name="T64" fmla="*/ 635 w 635"/>
                <a:gd name="T65" fmla="*/ 166 h 398"/>
                <a:gd name="T66" fmla="*/ 614 w 635"/>
                <a:gd name="T67" fmla="*/ 64 h 398"/>
                <a:gd name="T68" fmla="*/ 555 w 635"/>
                <a:gd name="T69" fmla="*/ 6 h 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35" h="398">
                  <a:moveTo>
                    <a:pt x="555" y="6"/>
                  </a:moveTo>
                  <a:lnTo>
                    <a:pt x="544" y="0"/>
                  </a:lnTo>
                  <a:lnTo>
                    <a:pt x="521" y="3"/>
                  </a:lnTo>
                  <a:lnTo>
                    <a:pt x="504" y="18"/>
                  </a:lnTo>
                  <a:lnTo>
                    <a:pt x="495" y="39"/>
                  </a:lnTo>
                  <a:lnTo>
                    <a:pt x="496" y="52"/>
                  </a:lnTo>
                  <a:lnTo>
                    <a:pt x="514" y="113"/>
                  </a:lnTo>
                  <a:lnTo>
                    <a:pt x="530" y="177"/>
                  </a:lnTo>
                  <a:lnTo>
                    <a:pt x="527" y="202"/>
                  </a:lnTo>
                  <a:lnTo>
                    <a:pt x="515" y="226"/>
                  </a:lnTo>
                  <a:lnTo>
                    <a:pt x="494" y="251"/>
                  </a:lnTo>
                  <a:lnTo>
                    <a:pt x="478" y="262"/>
                  </a:lnTo>
                  <a:lnTo>
                    <a:pt x="453" y="278"/>
                  </a:lnTo>
                  <a:lnTo>
                    <a:pt x="403" y="291"/>
                  </a:lnTo>
                  <a:lnTo>
                    <a:pt x="370" y="284"/>
                  </a:lnTo>
                  <a:lnTo>
                    <a:pt x="352" y="272"/>
                  </a:lnTo>
                  <a:lnTo>
                    <a:pt x="339" y="252"/>
                  </a:lnTo>
                  <a:lnTo>
                    <a:pt x="332" y="226"/>
                  </a:lnTo>
                  <a:lnTo>
                    <a:pt x="332" y="209"/>
                  </a:lnTo>
                  <a:lnTo>
                    <a:pt x="331" y="198"/>
                  </a:lnTo>
                  <a:lnTo>
                    <a:pt x="324" y="180"/>
                  </a:lnTo>
                  <a:lnTo>
                    <a:pt x="303" y="164"/>
                  </a:lnTo>
                  <a:lnTo>
                    <a:pt x="268" y="164"/>
                  </a:lnTo>
                  <a:lnTo>
                    <a:pt x="246" y="180"/>
                  </a:lnTo>
                  <a:lnTo>
                    <a:pt x="237" y="198"/>
                  </a:lnTo>
                  <a:lnTo>
                    <a:pt x="236" y="209"/>
                  </a:lnTo>
                  <a:lnTo>
                    <a:pt x="233" y="231"/>
                  </a:lnTo>
                  <a:lnTo>
                    <a:pt x="220" y="268"/>
                  </a:lnTo>
                  <a:lnTo>
                    <a:pt x="196" y="297"/>
                  </a:lnTo>
                  <a:lnTo>
                    <a:pt x="160" y="310"/>
                  </a:lnTo>
                  <a:lnTo>
                    <a:pt x="137" y="307"/>
                  </a:lnTo>
                  <a:lnTo>
                    <a:pt x="122" y="304"/>
                  </a:lnTo>
                  <a:lnTo>
                    <a:pt x="102" y="294"/>
                  </a:lnTo>
                  <a:lnTo>
                    <a:pt x="83" y="270"/>
                  </a:lnTo>
                  <a:lnTo>
                    <a:pt x="76" y="228"/>
                  </a:lnTo>
                  <a:lnTo>
                    <a:pt x="83" y="182"/>
                  </a:lnTo>
                  <a:lnTo>
                    <a:pt x="88" y="162"/>
                  </a:lnTo>
                  <a:lnTo>
                    <a:pt x="90" y="149"/>
                  </a:lnTo>
                  <a:lnTo>
                    <a:pt x="80" y="131"/>
                  </a:lnTo>
                  <a:lnTo>
                    <a:pt x="62" y="126"/>
                  </a:lnTo>
                  <a:lnTo>
                    <a:pt x="43" y="130"/>
                  </a:lnTo>
                  <a:lnTo>
                    <a:pt x="34" y="139"/>
                  </a:lnTo>
                  <a:lnTo>
                    <a:pt x="23" y="157"/>
                  </a:lnTo>
                  <a:lnTo>
                    <a:pt x="7" y="193"/>
                  </a:lnTo>
                  <a:lnTo>
                    <a:pt x="0" y="232"/>
                  </a:lnTo>
                  <a:lnTo>
                    <a:pt x="3" y="268"/>
                  </a:lnTo>
                  <a:lnTo>
                    <a:pt x="13" y="304"/>
                  </a:lnTo>
                  <a:lnTo>
                    <a:pt x="31" y="336"/>
                  </a:lnTo>
                  <a:lnTo>
                    <a:pt x="59" y="362"/>
                  </a:lnTo>
                  <a:lnTo>
                    <a:pt x="93" y="383"/>
                  </a:lnTo>
                  <a:lnTo>
                    <a:pt x="113" y="390"/>
                  </a:lnTo>
                  <a:lnTo>
                    <a:pt x="139" y="398"/>
                  </a:lnTo>
                  <a:lnTo>
                    <a:pt x="187" y="398"/>
                  </a:lnTo>
                  <a:lnTo>
                    <a:pt x="229" y="383"/>
                  </a:lnTo>
                  <a:lnTo>
                    <a:pt x="265" y="356"/>
                  </a:lnTo>
                  <a:lnTo>
                    <a:pt x="279" y="339"/>
                  </a:lnTo>
                  <a:lnTo>
                    <a:pt x="299" y="356"/>
                  </a:lnTo>
                  <a:lnTo>
                    <a:pt x="350" y="379"/>
                  </a:lnTo>
                  <a:lnTo>
                    <a:pt x="409" y="386"/>
                  </a:lnTo>
                  <a:lnTo>
                    <a:pt x="470" y="375"/>
                  </a:lnTo>
                  <a:lnTo>
                    <a:pt x="502" y="362"/>
                  </a:lnTo>
                  <a:lnTo>
                    <a:pt x="527" y="350"/>
                  </a:lnTo>
                  <a:lnTo>
                    <a:pt x="567" y="316"/>
                  </a:lnTo>
                  <a:lnTo>
                    <a:pt x="600" y="271"/>
                  </a:lnTo>
                  <a:lnTo>
                    <a:pt x="623" y="221"/>
                  </a:lnTo>
                  <a:lnTo>
                    <a:pt x="635" y="166"/>
                  </a:lnTo>
                  <a:lnTo>
                    <a:pt x="632" y="113"/>
                  </a:lnTo>
                  <a:lnTo>
                    <a:pt x="614" y="64"/>
                  </a:lnTo>
                  <a:lnTo>
                    <a:pt x="581" y="23"/>
                  </a:lnTo>
                  <a:lnTo>
                    <a:pt x="555" y="6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0" name="Freeform 19">
              <a:extLst>
                <a:ext uri="{FF2B5EF4-FFF2-40B4-BE49-F238E27FC236}">
                  <a16:creationId xmlns:a16="http://schemas.microsoft.com/office/drawing/2014/main" id="{CC58582B-9A91-69BF-E268-F955112015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55" y="2515"/>
              <a:ext cx="176" cy="179"/>
            </a:xfrm>
            <a:custGeom>
              <a:avLst/>
              <a:gdLst>
                <a:gd name="T0" fmla="*/ 301 w 528"/>
                <a:gd name="T1" fmla="*/ 1 h 538"/>
                <a:gd name="T2" fmla="*/ 268 w 528"/>
                <a:gd name="T3" fmla="*/ 27 h 538"/>
                <a:gd name="T4" fmla="*/ 273 w 528"/>
                <a:gd name="T5" fmla="*/ 82 h 538"/>
                <a:gd name="T6" fmla="*/ 298 w 528"/>
                <a:gd name="T7" fmla="*/ 95 h 538"/>
                <a:gd name="T8" fmla="*/ 373 w 528"/>
                <a:gd name="T9" fmla="*/ 112 h 538"/>
                <a:gd name="T10" fmla="*/ 419 w 528"/>
                <a:gd name="T11" fmla="*/ 145 h 538"/>
                <a:gd name="T12" fmla="*/ 423 w 528"/>
                <a:gd name="T13" fmla="*/ 191 h 538"/>
                <a:gd name="T14" fmla="*/ 409 w 528"/>
                <a:gd name="T15" fmla="*/ 220 h 538"/>
                <a:gd name="T16" fmla="*/ 357 w 528"/>
                <a:gd name="T17" fmla="*/ 265 h 538"/>
                <a:gd name="T18" fmla="*/ 245 w 528"/>
                <a:gd name="T19" fmla="*/ 269 h 538"/>
                <a:gd name="T20" fmla="*/ 207 w 528"/>
                <a:gd name="T21" fmla="*/ 256 h 538"/>
                <a:gd name="T22" fmla="*/ 188 w 528"/>
                <a:gd name="T23" fmla="*/ 250 h 538"/>
                <a:gd name="T24" fmla="*/ 150 w 528"/>
                <a:gd name="T25" fmla="*/ 268 h 538"/>
                <a:gd name="T26" fmla="*/ 141 w 528"/>
                <a:gd name="T27" fmla="*/ 324 h 538"/>
                <a:gd name="T28" fmla="*/ 161 w 528"/>
                <a:gd name="T29" fmla="*/ 341 h 538"/>
                <a:gd name="T30" fmla="*/ 173 w 528"/>
                <a:gd name="T31" fmla="*/ 347 h 538"/>
                <a:gd name="T32" fmla="*/ 178 w 528"/>
                <a:gd name="T33" fmla="*/ 348 h 538"/>
                <a:gd name="T34" fmla="*/ 184 w 528"/>
                <a:gd name="T35" fmla="*/ 351 h 538"/>
                <a:gd name="T36" fmla="*/ 220 w 528"/>
                <a:gd name="T37" fmla="*/ 367 h 538"/>
                <a:gd name="T38" fmla="*/ 243 w 528"/>
                <a:gd name="T39" fmla="*/ 399 h 538"/>
                <a:gd name="T40" fmla="*/ 180 w 528"/>
                <a:gd name="T41" fmla="*/ 443 h 538"/>
                <a:gd name="T42" fmla="*/ 131 w 528"/>
                <a:gd name="T43" fmla="*/ 456 h 538"/>
                <a:gd name="T44" fmla="*/ 62 w 528"/>
                <a:gd name="T45" fmla="*/ 456 h 538"/>
                <a:gd name="T46" fmla="*/ 50 w 528"/>
                <a:gd name="T47" fmla="*/ 443 h 538"/>
                <a:gd name="T48" fmla="*/ 10 w 528"/>
                <a:gd name="T49" fmla="*/ 446 h 538"/>
                <a:gd name="T50" fmla="*/ 3 w 528"/>
                <a:gd name="T51" fmla="*/ 475 h 538"/>
                <a:gd name="T52" fmla="*/ 45 w 528"/>
                <a:gd name="T53" fmla="*/ 525 h 538"/>
                <a:gd name="T54" fmla="*/ 134 w 528"/>
                <a:gd name="T55" fmla="*/ 538 h 538"/>
                <a:gd name="T56" fmla="*/ 190 w 528"/>
                <a:gd name="T57" fmla="*/ 528 h 538"/>
                <a:gd name="T58" fmla="*/ 302 w 528"/>
                <a:gd name="T59" fmla="*/ 465 h 538"/>
                <a:gd name="T60" fmla="*/ 355 w 528"/>
                <a:gd name="T61" fmla="*/ 383 h 538"/>
                <a:gd name="T62" fmla="*/ 357 w 528"/>
                <a:gd name="T63" fmla="*/ 366 h 538"/>
                <a:gd name="T64" fmla="*/ 425 w 528"/>
                <a:gd name="T65" fmla="*/ 341 h 538"/>
                <a:gd name="T66" fmla="*/ 497 w 528"/>
                <a:gd name="T67" fmla="*/ 271 h 538"/>
                <a:gd name="T68" fmla="*/ 520 w 528"/>
                <a:gd name="T69" fmla="*/ 220 h 538"/>
                <a:gd name="T70" fmla="*/ 520 w 528"/>
                <a:gd name="T71" fmla="*/ 127 h 538"/>
                <a:gd name="T72" fmla="*/ 469 w 528"/>
                <a:gd name="T73" fmla="*/ 53 h 538"/>
                <a:gd name="T74" fmla="*/ 384 w 528"/>
                <a:gd name="T75" fmla="*/ 9 h 538"/>
                <a:gd name="T76" fmla="*/ 311 w 528"/>
                <a:gd name="T77" fmla="*/ 0 h 5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28" h="538">
                  <a:moveTo>
                    <a:pt x="311" y="0"/>
                  </a:moveTo>
                  <a:lnTo>
                    <a:pt x="301" y="1"/>
                  </a:lnTo>
                  <a:lnTo>
                    <a:pt x="285" y="9"/>
                  </a:lnTo>
                  <a:lnTo>
                    <a:pt x="268" y="27"/>
                  </a:lnTo>
                  <a:lnTo>
                    <a:pt x="263" y="60"/>
                  </a:lnTo>
                  <a:lnTo>
                    <a:pt x="273" y="82"/>
                  </a:lnTo>
                  <a:lnTo>
                    <a:pt x="288" y="92"/>
                  </a:lnTo>
                  <a:lnTo>
                    <a:pt x="298" y="95"/>
                  </a:lnTo>
                  <a:lnTo>
                    <a:pt x="321" y="99"/>
                  </a:lnTo>
                  <a:lnTo>
                    <a:pt x="373" y="112"/>
                  </a:lnTo>
                  <a:lnTo>
                    <a:pt x="404" y="129"/>
                  </a:lnTo>
                  <a:lnTo>
                    <a:pt x="419" y="145"/>
                  </a:lnTo>
                  <a:lnTo>
                    <a:pt x="426" y="165"/>
                  </a:lnTo>
                  <a:lnTo>
                    <a:pt x="423" y="191"/>
                  </a:lnTo>
                  <a:lnTo>
                    <a:pt x="416" y="206"/>
                  </a:lnTo>
                  <a:lnTo>
                    <a:pt x="409" y="220"/>
                  </a:lnTo>
                  <a:lnTo>
                    <a:pt x="391" y="242"/>
                  </a:lnTo>
                  <a:lnTo>
                    <a:pt x="357" y="265"/>
                  </a:lnTo>
                  <a:lnTo>
                    <a:pt x="302" y="276"/>
                  </a:lnTo>
                  <a:lnTo>
                    <a:pt x="245" y="269"/>
                  </a:lnTo>
                  <a:lnTo>
                    <a:pt x="217" y="260"/>
                  </a:lnTo>
                  <a:lnTo>
                    <a:pt x="207" y="256"/>
                  </a:lnTo>
                  <a:lnTo>
                    <a:pt x="199" y="253"/>
                  </a:lnTo>
                  <a:lnTo>
                    <a:pt x="188" y="250"/>
                  </a:lnTo>
                  <a:lnTo>
                    <a:pt x="171" y="253"/>
                  </a:lnTo>
                  <a:lnTo>
                    <a:pt x="150" y="268"/>
                  </a:lnTo>
                  <a:lnTo>
                    <a:pt x="135" y="299"/>
                  </a:lnTo>
                  <a:lnTo>
                    <a:pt x="141" y="324"/>
                  </a:lnTo>
                  <a:lnTo>
                    <a:pt x="151" y="337"/>
                  </a:lnTo>
                  <a:lnTo>
                    <a:pt x="161" y="341"/>
                  </a:lnTo>
                  <a:lnTo>
                    <a:pt x="167" y="344"/>
                  </a:lnTo>
                  <a:lnTo>
                    <a:pt x="173" y="347"/>
                  </a:lnTo>
                  <a:lnTo>
                    <a:pt x="173" y="347"/>
                  </a:lnTo>
                  <a:lnTo>
                    <a:pt x="178" y="348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184" y="351"/>
                  </a:lnTo>
                  <a:lnTo>
                    <a:pt x="220" y="367"/>
                  </a:lnTo>
                  <a:lnTo>
                    <a:pt x="252" y="386"/>
                  </a:lnTo>
                  <a:lnTo>
                    <a:pt x="243" y="399"/>
                  </a:lnTo>
                  <a:lnTo>
                    <a:pt x="220" y="420"/>
                  </a:lnTo>
                  <a:lnTo>
                    <a:pt x="180" y="443"/>
                  </a:lnTo>
                  <a:lnTo>
                    <a:pt x="150" y="452"/>
                  </a:lnTo>
                  <a:lnTo>
                    <a:pt x="131" y="456"/>
                  </a:lnTo>
                  <a:lnTo>
                    <a:pt x="85" y="459"/>
                  </a:lnTo>
                  <a:lnTo>
                    <a:pt x="62" y="456"/>
                  </a:lnTo>
                  <a:lnTo>
                    <a:pt x="57" y="453"/>
                  </a:lnTo>
                  <a:lnTo>
                    <a:pt x="50" y="443"/>
                  </a:lnTo>
                  <a:lnTo>
                    <a:pt x="30" y="438"/>
                  </a:lnTo>
                  <a:lnTo>
                    <a:pt x="10" y="446"/>
                  </a:lnTo>
                  <a:lnTo>
                    <a:pt x="0" y="463"/>
                  </a:lnTo>
                  <a:lnTo>
                    <a:pt x="3" y="475"/>
                  </a:lnTo>
                  <a:lnTo>
                    <a:pt x="13" y="498"/>
                  </a:lnTo>
                  <a:lnTo>
                    <a:pt x="45" y="525"/>
                  </a:lnTo>
                  <a:lnTo>
                    <a:pt x="88" y="537"/>
                  </a:lnTo>
                  <a:lnTo>
                    <a:pt x="134" y="538"/>
                  </a:lnTo>
                  <a:lnTo>
                    <a:pt x="155" y="534"/>
                  </a:lnTo>
                  <a:lnTo>
                    <a:pt x="190" y="528"/>
                  </a:lnTo>
                  <a:lnTo>
                    <a:pt x="250" y="504"/>
                  </a:lnTo>
                  <a:lnTo>
                    <a:pt x="302" y="465"/>
                  </a:lnTo>
                  <a:lnTo>
                    <a:pt x="341" y="414"/>
                  </a:lnTo>
                  <a:lnTo>
                    <a:pt x="355" y="383"/>
                  </a:lnTo>
                  <a:lnTo>
                    <a:pt x="358" y="374"/>
                  </a:lnTo>
                  <a:lnTo>
                    <a:pt x="357" y="366"/>
                  </a:lnTo>
                  <a:lnTo>
                    <a:pt x="381" y="360"/>
                  </a:lnTo>
                  <a:lnTo>
                    <a:pt x="425" y="341"/>
                  </a:lnTo>
                  <a:lnTo>
                    <a:pt x="463" y="311"/>
                  </a:lnTo>
                  <a:lnTo>
                    <a:pt x="497" y="271"/>
                  </a:lnTo>
                  <a:lnTo>
                    <a:pt x="509" y="246"/>
                  </a:lnTo>
                  <a:lnTo>
                    <a:pt x="520" y="220"/>
                  </a:lnTo>
                  <a:lnTo>
                    <a:pt x="528" y="171"/>
                  </a:lnTo>
                  <a:lnTo>
                    <a:pt x="520" y="127"/>
                  </a:lnTo>
                  <a:lnTo>
                    <a:pt x="499" y="86"/>
                  </a:lnTo>
                  <a:lnTo>
                    <a:pt x="469" y="53"/>
                  </a:lnTo>
                  <a:lnTo>
                    <a:pt x="430" y="26"/>
                  </a:lnTo>
                  <a:lnTo>
                    <a:pt x="384" y="9"/>
                  </a:lnTo>
                  <a:lnTo>
                    <a:pt x="337" y="0"/>
                  </a:lnTo>
                  <a:lnTo>
                    <a:pt x="311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1" name="Freeform 20">
              <a:extLst>
                <a:ext uri="{FF2B5EF4-FFF2-40B4-BE49-F238E27FC236}">
                  <a16:creationId xmlns:a16="http://schemas.microsoft.com/office/drawing/2014/main" id="{674F8E8C-C667-E654-8D1A-1A2821CF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5" y="2702"/>
              <a:ext cx="205" cy="210"/>
            </a:xfrm>
            <a:custGeom>
              <a:avLst/>
              <a:gdLst>
                <a:gd name="T0" fmla="*/ 388 w 613"/>
                <a:gd name="T1" fmla="*/ 3 h 630"/>
                <a:gd name="T2" fmla="*/ 357 w 613"/>
                <a:gd name="T3" fmla="*/ 52 h 630"/>
                <a:gd name="T4" fmla="*/ 381 w 613"/>
                <a:gd name="T5" fmla="*/ 89 h 630"/>
                <a:gd name="T6" fmla="*/ 466 w 613"/>
                <a:gd name="T7" fmla="*/ 128 h 630"/>
                <a:gd name="T8" fmla="*/ 511 w 613"/>
                <a:gd name="T9" fmla="*/ 174 h 630"/>
                <a:gd name="T10" fmla="*/ 506 w 613"/>
                <a:gd name="T11" fmla="*/ 230 h 630"/>
                <a:gd name="T12" fmla="*/ 486 w 613"/>
                <a:gd name="T13" fmla="*/ 265 h 630"/>
                <a:gd name="T14" fmla="*/ 431 w 613"/>
                <a:gd name="T15" fmla="*/ 307 h 630"/>
                <a:gd name="T16" fmla="*/ 349 w 613"/>
                <a:gd name="T17" fmla="*/ 312 h 630"/>
                <a:gd name="T18" fmla="*/ 257 w 613"/>
                <a:gd name="T19" fmla="*/ 265 h 630"/>
                <a:gd name="T20" fmla="*/ 253 w 613"/>
                <a:gd name="T21" fmla="*/ 260 h 630"/>
                <a:gd name="T22" fmla="*/ 239 w 613"/>
                <a:gd name="T23" fmla="*/ 252 h 630"/>
                <a:gd name="T24" fmla="*/ 198 w 613"/>
                <a:gd name="T25" fmla="*/ 256 h 630"/>
                <a:gd name="T26" fmla="*/ 175 w 613"/>
                <a:gd name="T27" fmla="*/ 311 h 630"/>
                <a:gd name="T28" fmla="*/ 188 w 613"/>
                <a:gd name="T29" fmla="*/ 334 h 630"/>
                <a:gd name="T30" fmla="*/ 214 w 613"/>
                <a:gd name="T31" fmla="*/ 354 h 630"/>
                <a:gd name="T32" fmla="*/ 256 w 613"/>
                <a:gd name="T33" fmla="*/ 422 h 630"/>
                <a:gd name="T34" fmla="*/ 224 w 613"/>
                <a:gd name="T35" fmla="*/ 512 h 630"/>
                <a:gd name="T36" fmla="*/ 180 w 613"/>
                <a:gd name="T37" fmla="*/ 543 h 630"/>
                <a:gd name="T38" fmla="*/ 119 w 613"/>
                <a:gd name="T39" fmla="*/ 547 h 630"/>
                <a:gd name="T40" fmla="*/ 72 w 613"/>
                <a:gd name="T41" fmla="*/ 495 h 630"/>
                <a:gd name="T42" fmla="*/ 51 w 613"/>
                <a:gd name="T43" fmla="*/ 397 h 630"/>
                <a:gd name="T44" fmla="*/ 37 w 613"/>
                <a:gd name="T45" fmla="*/ 374 h 630"/>
                <a:gd name="T46" fmla="*/ 5 w 613"/>
                <a:gd name="T47" fmla="*/ 387 h 630"/>
                <a:gd name="T48" fmla="*/ 0 w 613"/>
                <a:gd name="T49" fmla="*/ 425 h 630"/>
                <a:gd name="T50" fmla="*/ 13 w 613"/>
                <a:gd name="T51" fmla="*/ 540 h 630"/>
                <a:gd name="T52" fmla="*/ 66 w 613"/>
                <a:gd name="T53" fmla="*/ 607 h 630"/>
                <a:gd name="T54" fmla="*/ 131 w 613"/>
                <a:gd name="T55" fmla="*/ 630 h 630"/>
                <a:gd name="T56" fmla="*/ 220 w 613"/>
                <a:gd name="T57" fmla="*/ 615 h 630"/>
                <a:gd name="T58" fmla="*/ 263 w 613"/>
                <a:gd name="T59" fmla="*/ 594 h 630"/>
                <a:gd name="T60" fmla="*/ 329 w 613"/>
                <a:gd name="T61" fmla="*/ 522 h 630"/>
                <a:gd name="T62" fmla="*/ 352 w 613"/>
                <a:gd name="T63" fmla="*/ 452 h 630"/>
                <a:gd name="T64" fmla="*/ 352 w 613"/>
                <a:gd name="T65" fmla="*/ 410 h 630"/>
                <a:gd name="T66" fmla="*/ 446 w 613"/>
                <a:gd name="T67" fmla="*/ 404 h 630"/>
                <a:gd name="T68" fmla="*/ 555 w 613"/>
                <a:gd name="T69" fmla="*/ 338 h 630"/>
                <a:gd name="T70" fmla="*/ 594 w 613"/>
                <a:gd name="T71" fmla="*/ 283 h 630"/>
                <a:gd name="T72" fmla="*/ 613 w 613"/>
                <a:gd name="T73" fmla="*/ 177 h 630"/>
                <a:gd name="T74" fmla="*/ 574 w 613"/>
                <a:gd name="T75" fmla="*/ 82 h 630"/>
                <a:gd name="T76" fmla="*/ 489 w 613"/>
                <a:gd name="T77" fmla="*/ 17 h 630"/>
                <a:gd name="T78" fmla="*/ 404 w 613"/>
                <a:gd name="T79" fmla="*/ 0 h 6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613" h="630">
                  <a:moveTo>
                    <a:pt x="404" y="0"/>
                  </a:moveTo>
                  <a:lnTo>
                    <a:pt x="388" y="3"/>
                  </a:lnTo>
                  <a:lnTo>
                    <a:pt x="365" y="21"/>
                  </a:lnTo>
                  <a:lnTo>
                    <a:pt x="357" y="52"/>
                  </a:lnTo>
                  <a:lnTo>
                    <a:pt x="367" y="79"/>
                  </a:lnTo>
                  <a:lnTo>
                    <a:pt x="381" y="89"/>
                  </a:lnTo>
                  <a:lnTo>
                    <a:pt x="410" y="101"/>
                  </a:lnTo>
                  <a:lnTo>
                    <a:pt x="466" y="128"/>
                  </a:lnTo>
                  <a:lnTo>
                    <a:pt x="498" y="152"/>
                  </a:lnTo>
                  <a:lnTo>
                    <a:pt x="511" y="174"/>
                  </a:lnTo>
                  <a:lnTo>
                    <a:pt x="515" y="200"/>
                  </a:lnTo>
                  <a:lnTo>
                    <a:pt x="506" y="230"/>
                  </a:lnTo>
                  <a:lnTo>
                    <a:pt x="498" y="249"/>
                  </a:lnTo>
                  <a:lnTo>
                    <a:pt x="486" y="265"/>
                  </a:lnTo>
                  <a:lnTo>
                    <a:pt x="462" y="291"/>
                  </a:lnTo>
                  <a:lnTo>
                    <a:pt x="431" y="307"/>
                  </a:lnTo>
                  <a:lnTo>
                    <a:pt x="400" y="314"/>
                  </a:lnTo>
                  <a:lnTo>
                    <a:pt x="349" y="312"/>
                  </a:lnTo>
                  <a:lnTo>
                    <a:pt x="285" y="286"/>
                  </a:lnTo>
                  <a:lnTo>
                    <a:pt x="257" y="265"/>
                  </a:lnTo>
                  <a:lnTo>
                    <a:pt x="257" y="265"/>
                  </a:lnTo>
                  <a:lnTo>
                    <a:pt x="253" y="260"/>
                  </a:lnTo>
                  <a:lnTo>
                    <a:pt x="247" y="258"/>
                  </a:lnTo>
                  <a:lnTo>
                    <a:pt x="239" y="252"/>
                  </a:lnTo>
                  <a:lnTo>
                    <a:pt x="223" y="249"/>
                  </a:lnTo>
                  <a:lnTo>
                    <a:pt x="198" y="256"/>
                  </a:lnTo>
                  <a:lnTo>
                    <a:pt x="177" y="285"/>
                  </a:lnTo>
                  <a:lnTo>
                    <a:pt x="175" y="311"/>
                  </a:lnTo>
                  <a:lnTo>
                    <a:pt x="181" y="327"/>
                  </a:lnTo>
                  <a:lnTo>
                    <a:pt x="188" y="334"/>
                  </a:lnTo>
                  <a:lnTo>
                    <a:pt x="201" y="344"/>
                  </a:lnTo>
                  <a:lnTo>
                    <a:pt x="214" y="354"/>
                  </a:lnTo>
                  <a:lnTo>
                    <a:pt x="234" y="376"/>
                  </a:lnTo>
                  <a:lnTo>
                    <a:pt x="256" y="422"/>
                  </a:lnTo>
                  <a:lnTo>
                    <a:pt x="253" y="469"/>
                  </a:lnTo>
                  <a:lnTo>
                    <a:pt x="224" y="512"/>
                  </a:lnTo>
                  <a:lnTo>
                    <a:pt x="198" y="531"/>
                  </a:lnTo>
                  <a:lnTo>
                    <a:pt x="180" y="543"/>
                  </a:lnTo>
                  <a:lnTo>
                    <a:pt x="146" y="551"/>
                  </a:lnTo>
                  <a:lnTo>
                    <a:pt x="119" y="547"/>
                  </a:lnTo>
                  <a:lnTo>
                    <a:pt x="96" y="533"/>
                  </a:lnTo>
                  <a:lnTo>
                    <a:pt x="72" y="495"/>
                  </a:lnTo>
                  <a:lnTo>
                    <a:pt x="54" y="430"/>
                  </a:lnTo>
                  <a:lnTo>
                    <a:pt x="51" y="397"/>
                  </a:lnTo>
                  <a:lnTo>
                    <a:pt x="50" y="386"/>
                  </a:lnTo>
                  <a:lnTo>
                    <a:pt x="37" y="374"/>
                  </a:lnTo>
                  <a:lnTo>
                    <a:pt x="20" y="374"/>
                  </a:lnTo>
                  <a:lnTo>
                    <a:pt x="5" y="387"/>
                  </a:lnTo>
                  <a:lnTo>
                    <a:pt x="2" y="397"/>
                  </a:lnTo>
                  <a:lnTo>
                    <a:pt x="0" y="425"/>
                  </a:lnTo>
                  <a:lnTo>
                    <a:pt x="1" y="484"/>
                  </a:lnTo>
                  <a:lnTo>
                    <a:pt x="13" y="540"/>
                  </a:lnTo>
                  <a:lnTo>
                    <a:pt x="43" y="589"/>
                  </a:lnTo>
                  <a:lnTo>
                    <a:pt x="66" y="607"/>
                  </a:lnTo>
                  <a:lnTo>
                    <a:pt x="87" y="619"/>
                  </a:lnTo>
                  <a:lnTo>
                    <a:pt x="131" y="630"/>
                  </a:lnTo>
                  <a:lnTo>
                    <a:pt x="175" y="628"/>
                  </a:lnTo>
                  <a:lnTo>
                    <a:pt x="220" y="615"/>
                  </a:lnTo>
                  <a:lnTo>
                    <a:pt x="241" y="606"/>
                  </a:lnTo>
                  <a:lnTo>
                    <a:pt x="263" y="594"/>
                  </a:lnTo>
                  <a:lnTo>
                    <a:pt x="300" y="561"/>
                  </a:lnTo>
                  <a:lnTo>
                    <a:pt x="329" y="522"/>
                  </a:lnTo>
                  <a:lnTo>
                    <a:pt x="348" y="476"/>
                  </a:lnTo>
                  <a:lnTo>
                    <a:pt x="352" y="452"/>
                  </a:lnTo>
                  <a:lnTo>
                    <a:pt x="355" y="430"/>
                  </a:lnTo>
                  <a:lnTo>
                    <a:pt x="352" y="410"/>
                  </a:lnTo>
                  <a:lnTo>
                    <a:pt x="384" y="413"/>
                  </a:lnTo>
                  <a:lnTo>
                    <a:pt x="446" y="404"/>
                  </a:lnTo>
                  <a:lnTo>
                    <a:pt x="505" y="380"/>
                  </a:lnTo>
                  <a:lnTo>
                    <a:pt x="555" y="338"/>
                  </a:lnTo>
                  <a:lnTo>
                    <a:pt x="577" y="309"/>
                  </a:lnTo>
                  <a:lnTo>
                    <a:pt x="594" y="283"/>
                  </a:lnTo>
                  <a:lnTo>
                    <a:pt x="611" y="230"/>
                  </a:lnTo>
                  <a:lnTo>
                    <a:pt x="613" y="177"/>
                  </a:lnTo>
                  <a:lnTo>
                    <a:pt x="600" y="127"/>
                  </a:lnTo>
                  <a:lnTo>
                    <a:pt x="574" y="82"/>
                  </a:lnTo>
                  <a:lnTo>
                    <a:pt x="537" y="44"/>
                  </a:lnTo>
                  <a:lnTo>
                    <a:pt x="489" y="17"/>
                  </a:lnTo>
                  <a:lnTo>
                    <a:pt x="434" y="1"/>
                  </a:lnTo>
                  <a:lnTo>
                    <a:pt x="404" y="0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2" name="Group 23">
            <a:extLst>
              <a:ext uri="{FF2B5EF4-FFF2-40B4-BE49-F238E27FC236}">
                <a16:creationId xmlns:a16="http://schemas.microsoft.com/office/drawing/2014/main" id="{DFD9B62B-C07A-8C08-E3A3-95100A7E7B4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666703" y="2755776"/>
            <a:ext cx="313348" cy="287615"/>
            <a:chOff x="2577" y="1104"/>
            <a:chExt cx="414" cy="380"/>
          </a:xfrm>
          <a:solidFill>
            <a:srgbClr val="50DEC8"/>
          </a:solidFill>
        </p:grpSpPr>
        <p:sp>
          <p:nvSpPr>
            <p:cNvPr id="43" name="Freeform 24">
              <a:extLst>
                <a:ext uri="{FF2B5EF4-FFF2-40B4-BE49-F238E27FC236}">
                  <a16:creationId xmlns:a16="http://schemas.microsoft.com/office/drawing/2014/main" id="{4DCECC7F-BEF7-7A21-D69A-DE8538B7DFC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77" y="1104"/>
              <a:ext cx="353" cy="380"/>
            </a:xfrm>
            <a:custGeom>
              <a:avLst/>
              <a:gdLst>
                <a:gd name="T0" fmla="*/ 81 w 1058"/>
                <a:gd name="T1" fmla="*/ 1141 h 1141"/>
                <a:gd name="T2" fmla="*/ 91 w 1058"/>
                <a:gd name="T3" fmla="*/ 1140 h 1141"/>
                <a:gd name="T4" fmla="*/ 101 w 1058"/>
                <a:gd name="T5" fmla="*/ 1131 h 1141"/>
                <a:gd name="T6" fmla="*/ 206 w 1058"/>
                <a:gd name="T7" fmla="*/ 1129 h 1141"/>
                <a:gd name="T8" fmla="*/ 206 w 1058"/>
                <a:gd name="T9" fmla="*/ 1115 h 1141"/>
                <a:gd name="T10" fmla="*/ 120 w 1058"/>
                <a:gd name="T11" fmla="*/ 1112 h 1141"/>
                <a:gd name="T12" fmla="*/ 352 w 1058"/>
                <a:gd name="T13" fmla="*/ 962 h 1141"/>
                <a:gd name="T14" fmla="*/ 365 w 1058"/>
                <a:gd name="T15" fmla="*/ 968 h 1141"/>
                <a:gd name="T16" fmla="*/ 378 w 1058"/>
                <a:gd name="T17" fmla="*/ 962 h 1141"/>
                <a:gd name="T18" fmla="*/ 994 w 1058"/>
                <a:gd name="T19" fmla="*/ 347 h 1141"/>
                <a:gd name="T20" fmla="*/ 997 w 1058"/>
                <a:gd name="T21" fmla="*/ 343 h 1141"/>
                <a:gd name="T22" fmla="*/ 1015 w 1058"/>
                <a:gd name="T23" fmla="*/ 325 h 1141"/>
                <a:gd name="T24" fmla="*/ 1051 w 1058"/>
                <a:gd name="T25" fmla="*/ 256 h 1141"/>
                <a:gd name="T26" fmla="*/ 1058 w 1058"/>
                <a:gd name="T27" fmla="*/ 180 h 1141"/>
                <a:gd name="T28" fmla="*/ 1036 w 1058"/>
                <a:gd name="T29" fmla="*/ 106 h 1141"/>
                <a:gd name="T30" fmla="*/ 1000 w 1058"/>
                <a:gd name="T31" fmla="*/ 59 h 1141"/>
                <a:gd name="T32" fmla="*/ 954 w 1058"/>
                <a:gd name="T33" fmla="*/ 23 h 1141"/>
                <a:gd name="T34" fmla="*/ 879 w 1058"/>
                <a:gd name="T35" fmla="*/ 1 h 1141"/>
                <a:gd name="T36" fmla="*/ 840 w 1058"/>
                <a:gd name="T37" fmla="*/ 1 h 1141"/>
                <a:gd name="T38" fmla="*/ 765 w 1058"/>
                <a:gd name="T39" fmla="*/ 23 h 1141"/>
                <a:gd name="T40" fmla="*/ 719 w 1058"/>
                <a:gd name="T41" fmla="*/ 59 h 1141"/>
                <a:gd name="T42" fmla="*/ 713 w 1058"/>
                <a:gd name="T43" fmla="*/ 64 h 1141"/>
                <a:gd name="T44" fmla="*/ 710 w 1058"/>
                <a:gd name="T45" fmla="*/ 66 h 1141"/>
                <a:gd name="T46" fmla="*/ 92 w 1058"/>
                <a:gd name="T47" fmla="*/ 687 h 1141"/>
                <a:gd name="T48" fmla="*/ 97 w 1058"/>
                <a:gd name="T49" fmla="*/ 707 h 1141"/>
                <a:gd name="T50" fmla="*/ 6 w 1058"/>
                <a:gd name="T51" fmla="*/ 880 h 1141"/>
                <a:gd name="T52" fmla="*/ 1 w 1058"/>
                <a:gd name="T53" fmla="*/ 899 h 1141"/>
                <a:gd name="T54" fmla="*/ 69 w 1058"/>
                <a:gd name="T55" fmla="*/ 1137 h 1141"/>
                <a:gd name="T56" fmla="*/ 735 w 1058"/>
                <a:gd name="T57" fmla="*/ 96 h 1141"/>
                <a:gd name="T58" fmla="*/ 739 w 1058"/>
                <a:gd name="T59" fmla="*/ 93 h 1141"/>
                <a:gd name="T60" fmla="*/ 744 w 1058"/>
                <a:gd name="T61" fmla="*/ 87 h 1141"/>
                <a:gd name="T62" fmla="*/ 770 w 1058"/>
                <a:gd name="T63" fmla="*/ 64 h 1141"/>
                <a:gd name="T64" fmla="*/ 859 w 1058"/>
                <a:gd name="T65" fmla="*/ 38 h 1141"/>
                <a:gd name="T66" fmla="*/ 950 w 1058"/>
                <a:gd name="T67" fmla="*/ 64 h 1141"/>
                <a:gd name="T68" fmla="*/ 994 w 1058"/>
                <a:gd name="T69" fmla="*/ 111 h 1141"/>
                <a:gd name="T70" fmla="*/ 1019 w 1058"/>
                <a:gd name="T71" fmla="*/ 230 h 1141"/>
                <a:gd name="T72" fmla="*/ 973 w 1058"/>
                <a:gd name="T73" fmla="*/ 312 h 1141"/>
                <a:gd name="T74" fmla="*/ 968 w 1058"/>
                <a:gd name="T75" fmla="*/ 318 h 1141"/>
                <a:gd name="T76" fmla="*/ 964 w 1058"/>
                <a:gd name="T77" fmla="*/ 321 h 1141"/>
                <a:gd name="T78" fmla="*/ 365 w 1058"/>
                <a:gd name="T79" fmla="*/ 922 h 1141"/>
                <a:gd name="T80" fmla="*/ 177 w 1058"/>
                <a:gd name="T81" fmla="*/ 735 h 1141"/>
                <a:gd name="T82" fmla="*/ 735 w 1058"/>
                <a:gd name="T83" fmla="*/ 96 h 1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058" h="1141">
                  <a:moveTo>
                    <a:pt x="78" y="1141"/>
                  </a:moveTo>
                  <a:lnTo>
                    <a:pt x="81" y="1141"/>
                  </a:lnTo>
                  <a:lnTo>
                    <a:pt x="84" y="1141"/>
                  </a:lnTo>
                  <a:lnTo>
                    <a:pt x="91" y="1140"/>
                  </a:lnTo>
                  <a:lnTo>
                    <a:pt x="97" y="1135"/>
                  </a:lnTo>
                  <a:lnTo>
                    <a:pt x="101" y="1131"/>
                  </a:lnTo>
                  <a:lnTo>
                    <a:pt x="199" y="1131"/>
                  </a:lnTo>
                  <a:lnTo>
                    <a:pt x="206" y="1129"/>
                  </a:lnTo>
                  <a:lnTo>
                    <a:pt x="208" y="1122"/>
                  </a:lnTo>
                  <a:lnTo>
                    <a:pt x="206" y="1115"/>
                  </a:lnTo>
                  <a:lnTo>
                    <a:pt x="199" y="1112"/>
                  </a:lnTo>
                  <a:lnTo>
                    <a:pt x="120" y="1112"/>
                  </a:lnTo>
                  <a:lnTo>
                    <a:pt x="310" y="922"/>
                  </a:lnTo>
                  <a:lnTo>
                    <a:pt x="352" y="962"/>
                  </a:lnTo>
                  <a:lnTo>
                    <a:pt x="357" y="967"/>
                  </a:lnTo>
                  <a:lnTo>
                    <a:pt x="365" y="968"/>
                  </a:lnTo>
                  <a:lnTo>
                    <a:pt x="372" y="967"/>
                  </a:lnTo>
                  <a:lnTo>
                    <a:pt x="378" y="962"/>
                  </a:lnTo>
                  <a:lnTo>
                    <a:pt x="993" y="348"/>
                  </a:lnTo>
                  <a:lnTo>
                    <a:pt x="994" y="347"/>
                  </a:lnTo>
                  <a:lnTo>
                    <a:pt x="994" y="345"/>
                  </a:lnTo>
                  <a:lnTo>
                    <a:pt x="997" y="343"/>
                  </a:lnTo>
                  <a:lnTo>
                    <a:pt x="1000" y="340"/>
                  </a:lnTo>
                  <a:lnTo>
                    <a:pt x="1015" y="325"/>
                  </a:lnTo>
                  <a:lnTo>
                    <a:pt x="1036" y="292"/>
                  </a:lnTo>
                  <a:lnTo>
                    <a:pt x="1051" y="256"/>
                  </a:lnTo>
                  <a:lnTo>
                    <a:pt x="1058" y="219"/>
                  </a:lnTo>
                  <a:lnTo>
                    <a:pt x="1058" y="180"/>
                  </a:lnTo>
                  <a:lnTo>
                    <a:pt x="1051" y="142"/>
                  </a:lnTo>
                  <a:lnTo>
                    <a:pt x="1036" y="106"/>
                  </a:lnTo>
                  <a:lnTo>
                    <a:pt x="1015" y="73"/>
                  </a:lnTo>
                  <a:lnTo>
                    <a:pt x="1000" y="59"/>
                  </a:lnTo>
                  <a:lnTo>
                    <a:pt x="986" y="44"/>
                  </a:lnTo>
                  <a:lnTo>
                    <a:pt x="954" y="23"/>
                  </a:lnTo>
                  <a:lnTo>
                    <a:pt x="918" y="8"/>
                  </a:lnTo>
                  <a:lnTo>
                    <a:pt x="879" y="1"/>
                  </a:lnTo>
                  <a:lnTo>
                    <a:pt x="859" y="0"/>
                  </a:lnTo>
                  <a:lnTo>
                    <a:pt x="840" y="1"/>
                  </a:lnTo>
                  <a:lnTo>
                    <a:pt x="801" y="8"/>
                  </a:lnTo>
                  <a:lnTo>
                    <a:pt x="765" y="23"/>
                  </a:lnTo>
                  <a:lnTo>
                    <a:pt x="734" y="44"/>
                  </a:lnTo>
                  <a:lnTo>
                    <a:pt x="719" y="59"/>
                  </a:lnTo>
                  <a:lnTo>
                    <a:pt x="716" y="62"/>
                  </a:lnTo>
                  <a:lnTo>
                    <a:pt x="713" y="64"/>
                  </a:lnTo>
                  <a:lnTo>
                    <a:pt x="712" y="64"/>
                  </a:lnTo>
                  <a:lnTo>
                    <a:pt x="710" y="66"/>
                  </a:lnTo>
                  <a:lnTo>
                    <a:pt x="97" y="680"/>
                  </a:lnTo>
                  <a:lnTo>
                    <a:pt x="92" y="687"/>
                  </a:lnTo>
                  <a:lnTo>
                    <a:pt x="92" y="701"/>
                  </a:lnTo>
                  <a:lnTo>
                    <a:pt x="97" y="707"/>
                  </a:lnTo>
                  <a:lnTo>
                    <a:pt x="137" y="748"/>
                  </a:lnTo>
                  <a:lnTo>
                    <a:pt x="6" y="880"/>
                  </a:lnTo>
                  <a:lnTo>
                    <a:pt x="0" y="889"/>
                  </a:lnTo>
                  <a:lnTo>
                    <a:pt x="1" y="899"/>
                  </a:lnTo>
                  <a:lnTo>
                    <a:pt x="65" y="1127"/>
                  </a:lnTo>
                  <a:lnTo>
                    <a:pt x="69" y="1137"/>
                  </a:lnTo>
                  <a:lnTo>
                    <a:pt x="78" y="1141"/>
                  </a:lnTo>
                  <a:close/>
                  <a:moveTo>
                    <a:pt x="735" y="96"/>
                  </a:moveTo>
                  <a:lnTo>
                    <a:pt x="736" y="95"/>
                  </a:lnTo>
                  <a:lnTo>
                    <a:pt x="739" y="93"/>
                  </a:lnTo>
                  <a:lnTo>
                    <a:pt x="741" y="90"/>
                  </a:lnTo>
                  <a:lnTo>
                    <a:pt x="744" y="87"/>
                  </a:lnTo>
                  <a:lnTo>
                    <a:pt x="746" y="85"/>
                  </a:lnTo>
                  <a:lnTo>
                    <a:pt x="770" y="64"/>
                  </a:lnTo>
                  <a:lnTo>
                    <a:pt x="827" y="40"/>
                  </a:lnTo>
                  <a:lnTo>
                    <a:pt x="859" y="38"/>
                  </a:lnTo>
                  <a:lnTo>
                    <a:pt x="892" y="40"/>
                  </a:lnTo>
                  <a:lnTo>
                    <a:pt x="950" y="64"/>
                  </a:lnTo>
                  <a:lnTo>
                    <a:pt x="973" y="85"/>
                  </a:lnTo>
                  <a:lnTo>
                    <a:pt x="994" y="111"/>
                  </a:lnTo>
                  <a:lnTo>
                    <a:pt x="1019" y="168"/>
                  </a:lnTo>
                  <a:lnTo>
                    <a:pt x="1019" y="230"/>
                  </a:lnTo>
                  <a:lnTo>
                    <a:pt x="994" y="288"/>
                  </a:lnTo>
                  <a:lnTo>
                    <a:pt x="973" y="312"/>
                  </a:lnTo>
                  <a:lnTo>
                    <a:pt x="971" y="315"/>
                  </a:lnTo>
                  <a:lnTo>
                    <a:pt x="968" y="318"/>
                  </a:lnTo>
                  <a:lnTo>
                    <a:pt x="966" y="319"/>
                  </a:lnTo>
                  <a:lnTo>
                    <a:pt x="964" y="321"/>
                  </a:lnTo>
                  <a:lnTo>
                    <a:pt x="963" y="324"/>
                  </a:lnTo>
                  <a:lnTo>
                    <a:pt x="365" y="922"/>
                  </a:lnTo>
                  <a:lnTo>
                    <a:pt x="324" y="880"/>
                  </a:lnTo>
                  <a:lnTo>
                    <a:pt x="177" y="735"/>
                  </a:lnTo>
                  <a:lnTo>
                    <a:pt x="137" y="694"/>
                  </a:lnTo>
                  <a:lnTo>
                    <a:pt x="735" y="9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4" name="Freeform 25">
              <a:extLst>
                <a:ext uri="{FF2B5EF4-FFF2-40B4-BE49-F238E27FC236}">
                  <a16:creationId xmlns:a16="http://schemas.microsoft.com/office/drawing/2014/main" id="{BD3A9050-5F74-98FC-0CF8-0E66CD8E36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43" y="1129"/>
              <a:ext cx="261" cy="261"/>
            </a:xfrm>
            <a:custGeom>
              <a:avLst/>
              <a:gdLst>
                <a:gd name="T0" fmla="*/ 153 w 781"/>
                <a:gd name="T1" fmla="*/ 778 h 782"/>
                <a:gd name="T2" fmla="*/ 158 w 781"/>
                <a:gd name="T3" fmla="*/ 782 h 782"/>
                <a:gd name="T4" fmla="*/ 166 w 781"/>
                <a:gd name="T5" fmla="*/ 782 h 782"/>
                <a:gd name="T6" fmla="*/ 173 w 781"/>
                <a:gd name="T7" fmla="*/ 782 h 782"/>
                <a:gd name="T8" fmla="*/ 179 w 781"/>
                <a:gd name="T9" fmla="*/ 778 h 782"/>
                <a:gd name="T10" fmla="*/ 572 w 781"/>
                <a:gd name="T11" fmla="*/ 385 h 782"/>
                <a:gd name="T12" fmla="*/ 576 w 781"/>
                <a:gd name="T13" fmla="*/ 390 h 782"/>
                <a:gd name="T14" fmla="*/ 584 w 781"/>
                <a:gd name="T15" fmla="*/ 395 h 782"/>
                <a:gd name="T16" fmla="*/ 591 w 781"/>
                <a:gd name="T17" fmla="*/ 396 h 782"/>
                <a:gd name="T18" fmla="*/ 598 w 781"/>
                <a:gd name="T19" fmla="*/ 395 h 782"/>
                <a:gd name="T20" fmla="*/ 604 w 781"/>
                <a:gd name="T21" fmla="*/ 390 h 782"/>
                <a:gd name="T22" fmla="*/ 735 w 781"/>
                <a:gd name="T23" fmla="*/ 259 h 782"/>
                <a:gd name="T24" fmla="*/ 741 w 781"/>
                <a:gd name="T25" fmla="*/ 252 h 782"/>
                <a:gd name="T26" fmla="*/ 741 w 781"/>
                <a:gd name="T27" fmla="*/ 245 h 782"/>
                <a:gd name="T28" fmla="*/ 741 w 781"/>
                <a:gd name="T29" fmla="*/ 238 h 782"/>
                <a:gd name="T30" fmla="*/ 735 w 781"/>
                <a:gd name="T31" fmla="*/ 232 h 782"/>
                <a:gd name="T32" fmla="*/ 729 w 781"/>
                <a:gd name="T33" fmla="*/ 226 h 782"/>
                <a:gd name="T34" fmla="*/ 748 w 781"/>
                <a:gd name="T35" fmla="*/ 210 h 782"/>
                <a:gd name="T36" fmla="*/ 764 w 781"/>
                <a:gd name="T37" fmla="*/ 190 h 782"/>
                <a:gd name="T38" fmla="*/ 781 w 781"/>
                <a:gd name="T39" fmla="*/ 147 h 782"/>
                <a:gd name="T40" fmla="*/ 781 w 781"/>
                <a:gd name="T41" fmla="*/ 99 h 782"/>
                <a:gd name="T42" fmla="*/ 764 w 781"/>
                <a:gd name="T43" fmla="*/ 55 h 782"/>
                <a:gd name="T44" fmla="*/ 748 w 781"/>
                <a:gd name="T45" fmla="*/ 36 h 782"/>
                <a:gd name="T46" fmla="*/ 729 w 781"/>
                <a:gd name="T47" fmla="*/ 20 h 782"/>
                <a:gd name="T48" fmla="*/ 684 w 781"/>
                <a:gd name="T49" fmla="*/ 3 h 782"/>
                <a:gd name="T50" fmla="*/ 660 w 781"/>
                <a:gd name="T51" fmla="*/ 0 h 782"/>
                <a:gd name="T52" fmla="*/ 637 w 781"/>
                <a:gd name="T53" fmla="*/ 3 h 782"/>
                <a:gd name="T54" fmla="*/ 592 w 781"/>
                <a:gd name="T55" fmla="*/ 20 h 782"/>
                <a:gd name="T56" fmla="*/ 573 w 781"/>
                <a:gd name="T57" fmla="*/ 37 h 782"/>
                <a:gd name="T58" fmla="*/ 558 w 781"/>
                <a:gd name="T59" fmla="*/ 55 h 782"/>
                <a:gd name="T60" fmla="*/ 547 w 781"/>
                <a:gd name="T61" fmla="*/ 45 h 782"/>
                <a:gd name="T62" fmla="*/ 542 w 781"/>
                <a:gd name="T63" fmla="*/ 40 h 782"/>
                <a:gd name="T64" fmla="*/ 527 w 781"/>
                <a:gd name="T65" fmla="*/ 40 h 782"/>
                <a:gd name="T66" fmla="*/ 520 w 781"/>
                <a:gd name="T67" fmla="*/ 45 h 782"/>
                <a:gd name="T68" fmla="*/ 389 w 781"/>
                <a:gd name="T69" fmla="*/ 176 h 782"/>
                <a:gd name="T70" fmla="*/ 385 w 781"/>
                <a:gd name="T71" fmla="*/ 182 h 782"/>
                <a:gd name="T72" fmla="*/ 385 w 781"/>
                <a:gd name="T73" fmla="*/ 196 h 782"/>
                <a:gd name="T74" fmla="*/ 389 w 781"/>
                <a:gd name="T75" fmla="*/ 203 h 782"/>
                <a:gd name="T76" fmla="*/ 399 w 781"/>
                <a:gd name="T77" fmla="*/ 212 h 782"/>
                <a:gd name="T78" fmla="*/ 6 w 781"/>
                <a:gd name="T79" fmla="*/ 604 h 782"/>
                <a:gd name="T80" fmla="*/ 1 w 781"/>
                <a:gd name="T81" fmla="*/ 611 h 782"/>
                <a:gd name="T82" fmla="*/ 0 w 781"/>
                <a:gd name="T83" fmla="*/ 618 h 782"/>
                <a:gd name="T84" fmla="*/ 1 w 781"/>
                <a:gd name="T85" fmla="*/ 625 h 782"/>
                <a:gd name="T86" fmla="*/ 6 w 781"/>
                <a:gd name="T87" fmla="*/ 631 h 782"/>
                <a:gd name="T88" fmla="*/ 153 w 781"/>
                <a:gd name="T89" fmla="*/ 778 h 782"/>
                <a:gd name="T90" fmla="*/ 535 w 781"/>
                <a:gd name="T91" fmla="*/ 85 h 782"/>
                <a:gd name="T92" fmla="*/ 615 w 781"/>
                <a:gd name="T93" fmla="*/ 166 h 782"/>
                <a:gd name="T94" fmla="*/ 687 w 781"/>
                <a:gd name="T95" fmla="*/ 238 h 782"/>
                <a:gd name="T96" fmla="*/ 687 w 781"/>
                <a:gd name="T97" fmla="*/ 238 h 782"/>
                <a:gd name="T98" fmla="*/ 694 w 781"/>
                <a:gd name="T99" fmla="*/ 245 h 782"/>
                <a:gd name="T100" fmla="*/ 591 w 781"/>
                <a:gd name="T101" fmla="*/ 350 h 782"/>
                <a:gd name="T102" fmla="*/ 431 w 781"/>
                <a:gd name="T103" fmla="*/ 189 h 782"/>
                <a:gd name="T104" fmla="*/ 535 w 781"/>
                <a:gd name="T105" fmla="*/ 85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81" h="782">
                  <a:moveTo>
                    <a:pt x="153" y="778"/>
                  </a:moveTo>
                  <a:lnTo>
                    <a:pt x="158" y="782"/>
                  </a:lnTo>
                  <a:lnTo>
                    <a:pt x="166" y="782"/>
                  </a:lnTo>
                  <a:lnTo>
                    <a:pt x="173" y="782"/>
                  </a:lnTo>
                  <a:lnTo>
                    <a:pt x="179" y="778"/>
                  </a:lnTo>
                  <a:lnTo>
                    <a:pt x="572" y="385"/>
                  </a:lnTo>
                  <a:lnTo>
                    <a:pt x="576" y="390"/>
                  </a:lnTo>
                  <a:lnTo>
                    <a:pt x="584" y="395"/>
                  </a:lnTo>
                  <a:lnTo>
                    <a:pt x="591" y="396"/>
                  </a:lnTo>
                  <a:lnTo>
                    <a:pt x="598" y="395"/>
                  </a:lnTo>
                  <a:lnTo>
                    <a:pt x="604" y="390"/>
                  </a:lnTo>
                  <a:lnTo>
                    <a:pt x="735" y="259"/>
                  </a:lnTo>
                  <a:lnTo>
                    <a:pt x="741" y="252"/>
                  </a:lnTo>
                  <a:lnTo>
                    <a:pt x="741" y="245"/>
                  </a:lnTo>
                  <a:lnTo>
                    <a:pt x="741" y="238"/>
                  </a:lnTo>
                  <a:lnTo>
                    <a:pt x="735" y="232"/>
                  </a:lnTo>
                  <a:lnTo>
                    <a:pt x="729" y="226"/>
                  </a:lnTo>
                  <a:lnTo>
                    <a:pt x="748" y="210"/>
                  </a:lnTo>
                  <a:lnTo>
                    <a:pt x="764" y="190"/>
                  </a:lnTo>
                  <a:lnTo>
                    <a:pt x="781" y="147"/>
                  </a:lnTo>
                  <a:lnTo>
                    <a:pt x="781" y="99"/>
                  </a:lnTo>
                  <a:lnTo>
                    <a:pt x="764" y="55"/>
                  </a:lnTo>
                  <a:lnTo>
                    <a:pt x="748" y="36"/>
                  </a:lnTo>
                  <a:lnTo>
                    <a:pt x="729" y="20"/>
                  </a:lnTo>
                  <a:lnTo>
                    <a:pt x="684" y="3"/>
                  </a:lnTo>
                  <a:lnTo>
                    <a:pt x="660" y="0"/>
                  </a:lnTo>
                  <a:lnTo>
                    <a:pt x="637" y="3"/>
                  </a:lnTo>
                  <a:lnTo>
                    <a:pt x="592" y="20"/>
                  </a:lnTo>
                  <a:lnTo>
                    <a:pt x="573" y="37"/>
                  </a:lnTo>
                  <a:lnTo>
                    <a:pt x="558" y="55"/>
                  </a:lnTo>
                  <a:lnTo>
                    <a:pt x="547" y="45"/>
                  </a:lnTo>
                  <a:lnTo>
                    <a:pt x="542" y="40"/>
                  </a:lnTo>
                  <a:lnTo>
                    <a:pt x="527" y="40"/>
                  </a:lnTo>
                  <a:lnTo>
                    <a:pt x="520" y="45"/>
                  </a:lnTo>
                  <a:lnTo>
                    <a:pt x="389" y="176"/>
                  </a:lnTo>
                  <a:lnTo>
                    <a:pt x="385" y="182"/>
                  </a:lnTo>
                  <a:lnTo>
                    <a:pt x="385" y="196"/>
                  </a:lnTo>
                  <a:lnTo>
                    <a:pt x="389" y="203"/>
                  </a:lnTo>
                  <a:lnTo>
                    <a:pt x="399" y="212"/>
                  </a:lnTo>
                  <a:lnTo>
                    <a:pt x="6" y="604"/>
                  </a:lnTo>
                  <a:lnTo>
                    <a:pt x="1" y="611"/>
                  </a:lnTo>
                  <a:lnTo>
                    <a:pt x="0" y="618"/>
                  </a:lnTo>
                  <a:lnTo>
                    <a:pt x="1" y="625"/>
                  </a:lnTo>
                  <a:lnTo>
                    <a:pt x="6" y="631"/>
                  </a:lnTo>
                  <a:lnTo>
                    <a:pt x="153" y="778"/>
                  </a:lnTo>
                  <a:close/>
                  <a:moveTo>
                    <a:pt x="535" y="85"/>
                  </a:moveTo>
                  <a:lnTo>
                    <a:pt x="615" y="166"/>
                  </a:lnTo>
                  <a:lnTo>
                    <a:pt x="687" y="238"/>
                  </a:lnTo>
                  <a:lnTo>
                    <a:pt x="687" y="238"/>
                  </a:lnTo>
                  <a:lnTo>
                    <a:pt x="694" y="245"/>
                  </a:lnTo>
                  <a:lnTo>
                    <a:pt x="591" y="350"/>
                  </a:lnTo>
                  <a:lnTo>
                    <a:pt x="431" y="189"/>
                  </a:lnTo>
                  <a:lnTo>
                    <a:pt x="535" y="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5" name="Freeform 26">
              <a:extLst>
                <a:ext uri="{FF2B5EF4-FFF2-40B4-BE49-F238E27FC236}">
                  <a16:creationId xmlns:a16="http://schemas.microsoft.com/office/drawing/2014/main" id="{CB7B713F-A481-9286-FCBB-BD83A4FD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2 w 203"/>
                <a:gd name="T13" fmla="*/ 17 h 19"/>
                <a:gd name="T14" fmla="*/ 203 w 203"/>
                <a:gd name="T15" fmla="*/ 10 h 19"/>
                <a:gd name="T16" fmla="*/ 202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2" y="17"/>
                  </a:lnTo>
                  <a:lnTo>
                    <a:pt x="203" y="10"/>
                  </a:lnTo>
                  <a:lnTo>
                    <a:pt x="202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6" name="Freeform 27">
              <a:extLst>
                <a:ext uri="{FF2B5EF4-FFF2-40B4-BE49-F238E27FC236}">
                  <a16:creationId xmlns:a16="http://schemas.microsoft.com/office/drawing/2014/main" id="{E30D90DC-F97C-E6AE-DBE6-B98A7EA19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3" y="1475"/>
              <a:ext cx="68" cy="6"/>
            </a:xfrm>
            <a:custGeom>
              <a:avLst/>
              <a:gdLst>
                <a:gd name="T0" fmla="*/ 10 w 203"/>
                <a:gd name="T1" fmla="*/ 0 h 19"/>
                <a:gd name="T2" fmla="*/ 3 w 203"/>
                <a:gd name="T3" fmla="*/ 3 h 19"/>
                <a:gd name="T4" fmla="*/ 0 w 203"/>
                <a:gd name="T5" fmla="*/ 10 h 19"/>
                <a:gd name="T6" fmla="*/ 3 w 203"/>
                <a:gd name="T7" fmla="*/ 17 h 19"/>
                <a:gd name="T8" fmla="*/ 10 w 203"/>
                <a:gd name="T9" fmla="*/ 19 h 19"/>
                <a:gd name="T10" fmla="*/ 193 w 203"/>
                <a:gd name="T11" fmla="*/ 19 h 19"/>
                <a:gd name="T12" fmla="*/ 201 w 203"/>
                <a:gd name="T13" fmla="*/ 17 h 19"/>
                <a:gd name="T14" fmla="*/ 203 w 203"/>
                <a:gd name="T15" fmla="*/ 10 h 19"/>
                <a:gd name="T16" fmla="*/ 201 w 203"/>
                <a:gd name="T17" fmla="*/ 3 h 19"/>
                <a:gd name="T18" fmla="*/ 193 w 203"/>
                <a:gd name="T19" fmla="*/ 0 h 19"/>
                <a:gd name="T20" fmla="*/ 10 w 203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3" h="19">
                  <a:moveTo>
                    <a:pt x="10" y="0"/>
                  </a:moveTo>
                  <a:lnTo>
                    <a:pt x="3" y="3"/>
                  </a:lnTo>
                  <a:lnTo>
                    <a:pt x="0" y="10"/>
                  </a:lnTo>
                  <a:lnTo>
                    <a:pt x="3" y="17"/>
                  </a:lnTo>
                  <a:lnTo>
                    <a:pt x="10" y="19"/>
                  </a:lnTo>
                  <a:lnTo>
                    <a:pt x="193" y="19"/>
                  </a:lnTo>
                  <a:lnTo>
                    <a:pt x="201" y="17"/>
                  </a:lnTo>
                  <a:lnTo>
                    <a:pt x="203" y="10"/>
                  </a:lnTo>
                  <a:lnTo>
                    <a:pt x="201" y="3"/>
                  </a:lnTo>
                  <a:lnTo>
                    <a:pt x="193" y="0"/>
                  </a:lnTo>
                  <a:lnTo>
                    <a:pt x="1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47" name="Freeform 28">
              <a:extLst>
                <a:ext uri="{FF2B5EF4-FFF2-40B4-BE49-F238E27FC236}">
                  <a16:creationId xmlns:a16="http://schemas.microsoft.com/office/drawing/2014/main" id="{93CC37FE-9FF2-A20B-F6CA-0E753AB1EBC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46" y="1475"/>
              <a:ext cx="45" cy="6"/>
            </a:xfrm>
            <a:custGeom>
              <a:avLst/>
              <a:gdLst>
                <a:gd name="T0" fmla="*/ 125 w 134"/>
                <a:gd name="T1" fmla="*/ 0 h 19"/>
                <a:gd name="T2" fmla="*/ 10 w 134"/>
                <a:gd name="T3" fmla="*/ 0 h 19"/>
                <a:gd name="T4" fmla="*/ 1 w 134"/>
                <a:gd name="T5" fmla="*/ 3 h 19"/>
                <a:gd name="T6" fmla="*/ 0 w 134"/>
                <a:gd name="T7" fmla="*/ 10 h 19"/>
                <a:gd name="T8" fmla="*/ 1 w 134"/>
                <a:gd name="T9" fmla="*/ 17 h 19"/>
                <a:gd name="T10" fmla="*/ 10 w 134"/>
                <a:gd name="T11" fmla="*/ 19 h 19"/>
                <a:gd name="T12" fmla="*/ 125 w 134"/>
                <a:gd name="T13" fmla="*/ 19 h 19"/>
                <a:gd name="T14" fmla="*/ 132 w 134"/>
                <a:gd name="T15" fmla="*/ 17 h 19"/>
                <a:gd name="T16" fmla="*/ 134 w 134"/>
                <a:gd name="T17" fmla="*/ 10 h 19"/>
                <a:gd name="T18" fmla="*/ 132 w 134"/>
                <a:gd name="T19" fmla="*/ 3 h 19"/>
                <a:gd name="T20" fmla="*/ 125 w 134"/>
                <a:gd name="T21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4" h="19">
                  <a:moveTo>
                    <a:pt x="125" y="0"/>
                  </a:moveTo>
                  <a:lnTo>
                    <a:pt x="10" y="0"/>
                  </a:lnTo>
                  <a:lnTo>
                    <a:pt x="1" y="3"/>
                  </a:lnTo>
                  <a:lnTo>
                    <a:pt x="0" y="10"/>
                  </a:lnTo>
                  <a:lnTo>
                    <a:pt x="1" y="17"/>
                  </a:lnTo>
                  <a:lnTo>
                    <a:pt x="10" y="19"/>
                  </a:lnTo>
                  <a:lnTo>
                    <a:pt x="125" y="19"/>
                  </a:lnTo>
                  <a:lnTo>
                    <a:pt x="132" y="17"/>
                  </a:lnTo>
                  <a:lnTo>
                    <a:pt x="134" y="10"/>
                  </a:lnTo>
                  <a:lnTo>
                    <a:pt x="132" y="3"/>
                  </a:lnTo>
                  <a:lnTo>
                    <a:pt x="1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8" name="Group 36">
            <a:extLst>
              <a:ext uri="{FF2B5EF4-FFF2-40B4-BE49-F238E27FC236}">
                <a16:creationId xmlns:a16="http://schemas.microsoft.com/office/drawing/2014/main" id="{2EB40C88-7665-9E84-12CC-0D0AD2C8D63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183794" y="2633294"/>
            <a:ext cx="162482" cy="419745"/>
            <a:chOff x="2375" y="2182"/>
            <a:chExt cx="144" cy="372"/>
          </a:xfrm>
          <a:solidFill>
            <a:srgbClr val="50DEC8"/>
          </a:solidFill>
        </p:grpSpPr>
        <p:sp>
          <p:nvSpPr>
            <p:cNvPr id="49" name="Freeform 37">
              <a:extLst>
                <a:ext uri="{FF2B5EF4-FFF2-40B4-BE49-F238E27FC236}">
                  <a16:creationId xmlns:a16="http://schemas.microsoft.com/office/drawing/2014/main" id="{E0A4CF24-6698-5F02-F844-6C8D1BBF0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09" y="2182"/>
              <a:ext cx="99" cy="210"/>
            </a:xfrm>
            <a:custGeom>
              <a:avLst/>
              <a:gdLst>
                <a:gd name="T0" fmla="*/ 0 w 296"/>
                <a:gd name="T1" fmla="*/ 631 h 631"/>
                <a:gd name="T2" fmla="*/ 296 w 296"/>
                <a:gd name="T3" fmla="*/ 631 h 631"/>
                <a:gd name="T4" fmla="*/ 270 w 296"/>
                <a:gd name="T5" fmla="*/ 612 h 631"/>
                <a:gd name="T6" fmla="*/ 232 w 296"/>
                <a:gd name="T7" fmla="*/ 568 h 631"/>
                <a:gd name="T8" fmla="*/ 209 w 296"/>
                <a:gd name="T9" fmla="*/ 517 h 631"/>
                <a:gd name="T10" fmla="*/ 199 w 296"/>
                <a:gd name="T11" fmla="*/ 467 h 631"/>
                <a:gd name="T12" fmla="*/ 198 w 296"/>
                <a:gd name="T13" fmla="*/ 442 h 631"/>
                <a:gd name="T14" fmla="*/ 200 w 296"/>
                <a:gd name="T15" fmla="*/ 370 h 631"/>
                <a:gd name="T16" fmla="*/ 208 w 296"/>
                <a:gd name="T17" fmla="*/ 279 h 631"/>
                <a:gd name="T18" fmla="*/ 213 w 296"/>
                <a:gd name="T19" fmla="*/ 207 h 631"/>
                <a:gd name="T20" fmla="*/ 215 w 296"/>
                <a:gd name="T21" fmla="*/ 157 h 631"/>
                <a:gd name="T22" fmla="*/ 215 w 296"/>
                <a:gd name="T23" fmla="*/ 132 h 631"/>
                <a:gd name="T24" fmla="*/ 205 w 296"/>
                <a:gd name="T25" fmla="*/ 79 h 631"/>
                <a:gd name="T26" fmla="*/ 189 w 296"/>
                <a:gd name="T27" fmla="*/ 31 h 631"/>
                <a:gd name="T28" fmla="*/ 172 w 296"/>
                <a:gd name="T29" fmla="*/ 8 h 631"/>
                <a:gd name="T30" fmla="*/ 159 w 296"/>
                <a:gd name="T31" fmla="*/ 0 h 631"/>
                <a:gd name="T32" fmla="*/ 151 w 296"/>
                <a:gd name="T33" fmla="*/ 0 h 631"/>
                <a:gd name="T34" fmla="*/ 138 w 296"/>
                <a:gd name="T35" fmla="*/ 1 h 631"/>
                <a:gd name="T36" fmla="*/ 127 w 296"/>
                <a:gd name="T37" fmla="*/ 11 h 631"/>
                <a:gd name="T38" fmla="*/ 114 w 296"/>
                <a:gd name="T39" fmla="*/ 27 h 631"/>
                <a:gd name="T40" fmla="*/ 98 w 296"/>
                <a:gd name="T41" fmla="*/ 75 h 631"/>
                <a:gd name="T42" fmla="*/ 89 w 296"/>
                <a:gd name="T43" fmla="*/ 145 h 631"/>
                <a:gd name="T44" fmla="*/ 89 w 296"/>
                <a:gd name="T45" fmla="*/ 160 h 631"/>
                <a:gd name="T46" fmla="*/ 92 w 296"/>
                <a:gd name="T47" fmla="*/ 253 h 631"/>
                <a:gd name="T48" fmla="*/ 101 w 296"/>
                <a:gd name="T49" fmla="*/ 310 h 631"/>
                <a:gd name="T50" fmla="*/ 105 w 296"/>
                <a:gd name="T51" fmla="*/ 337 h 631"/>
                <a:gd name="T52" fmla="*/ 111 w 296"/>
                <a:gd name="T53" fmla="*/ 400 h 631"/>
                <a:gd name="T54" fmla="*/ 109 w 296"/>
                <a:gd name="T55" fmla="*/ 442 h 631"/>
                <a:gd name="T56" fmla="*/ 105 w 296"/>
                <a:gd name="T57" fmla="*/ 480 h 631"/>
                <a:gd name="T58" fmla="*/ 83 w 296"/>
                <a:gd name="T59" fmla="*/ 542 h 631"/>
                <a:gd name="T60" fmla="*/ 50 w 296"/>
                <a:gd name="T61" fmla="*/ 588 h 631"/>
                <a:gd name="T62" fmla="*/ 15 w 296"/>
                <a:gd name="T63" fmla="*/ 621 h 631"/>
                <a:gd name="T64" fmla="*/ 0 w 296"/>
                <a:gd name="T65" fmla="*/ 631 h 6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96" h="631">
                  <a:moveTo>
                    <a:pt x="0" y="631"/>
                  </a:moveTo>
                  <a:lnTo>
                    <a:pt x="296" y="631"/>
                  </a:lnTo>
                  <a:lnTo>
                    <a:pt x="270" y="612"/>
                  </a:lnTo>
                  <a:lnTo>
                    <a:pt x="232" y="568"/>
                  </a:lnTo>
                  <a:lnTo>
                    <a:pt x="209" y="517"/>
                  </a:lnTo>
                  <a:lnTo>
                    <a:pt x="199" y="467"/>
                  </a:lnTo>
                  <a:lnTo>
                    <a:pt x="198" y="442"/>
                  </a:lnTo>
                  <a:lnTo>
                    <a:pt x="200" y="370"/>
                  </a:lnTo>
                  <a:lnTo>
                    <a:pt x="208" y="279"/>
                  </a:lnTo>
                  <a:lnTo>
                    <a:pt x="213" y="207"/>
                  </a:lnTo>
                  <a:lnTo>
                    <a:pt x="215" y="157"/>
                  </a:lnTo>
                  <a:lnTo>
                    <a:pt x="215" y="132"/>
                  </a:lnTo>
                  <a:lnTo>
                    <a:pt x="205" y="79"/>
                  </a:lnTo>
                  <a:lnTo>
                    <a:pt x="189" y="31"/>
                  </a:lnTo>
                  <a:lnTo>
                    <a:pt x="172" y="8"/>
                  </a:lnTo>
                  <a:lnTo>
                    <a:pt x="159" y="0"/>
                  </a:lnTo>
                  <a:lnTo>
                    <a:pt x="151" y="0"/>
                  </a:lnTo>
                  <a:lnTo>
                    <a:pt x="138" y="1"/>
                  </a:lnTo>
                  <a:lnTo>
                    <a:pt x="127" y="11"/>
                  </a:lnTo>
                  <a:lnTo>
                    <a:pt x="114" y="27"/>
                  </a:lnTo>
                  <a:lnTo>
                    <a:pt x="98" y="75"/>
                  </a:lnTo>
                  <a:lnTo>
                    <a:pt x="89" y="145"/>
                  </a:lnTo>
                  <a:lnTo>
                    <a:pt x="89" y="160"/>
                  </a:lnTo>
                  <a:lnTo>
                    <a:pt x="92" y="253"/>
                  </a:lnTo>
                  <a:lnTo>
                    <a:pt x="101" y="310"/>
                  </a:lnTo>
                  <a:lnTo>
                    <a:pt x="105" y="337"/>
                  </a:lnTo>
                  <a:lnTo>
                    <a:pt x="111" y="400"/>
                  </a:lnTo>
                  <a:lnTo>
                    <a:pt x="109" y="442"/>
                  </a:lnTo>
                  <a:lnTo>
                    <a:pt x="105" y="480"/>
                  </a:lnTo>
                  <a:lnTo>
                    <a:pt x="83" y="542"/>
                  </a:lnTo>
                  <a:lnTo>
                    <a:pt x="50" y="588"/>
                  </a:lnTo>
                  <a:lnTo>
                    <a:pt x="15" y="621"/>
                  </a:lnTo>
                  <a:lnTo>
                    <a:pt x="0" y="6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0" name="Rectangle 38">
              <a:extLst>
                <a:ext uri="{FF2B5EF4-FFF2-40B4-BE49-F238E27FC236}">
                  <a16:creationId xmlns:a16="http://schemas.microsoft.com/office/drawing/2014/main" id="{D385B14B-E2D9-C7B8-3865-191DB1420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25"/>
              <a:ext cx="123" cy="6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1" name="Rectangle 39">
              <a:extLst>
                <a:ext uri="{FF2B5EF4-FFF2-40B4-BE49-F238E27FC236}">
                  <a16:creationId xmlns:a16="http://schemas.microsoft.com/office/drawing/2014/main" id="{F9BAACBA-0F32-E75A-68E5-29958584B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37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2" name="Rectangle 40">
              <a:extLst>
                <a:ext uri="{FF2B5EF4-FFF2-40B4-BE49-F238E27FC236}">
                  <a16:creationId xmlns:a16="http://schemas.microsoft.com/office/drawing/2014/main" id="{92F87B28-4DC1-7CE1-0B69-158F9F1CF1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6" y="2405"/>
              <a:ext cx="123" cy="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3" name="Freeform 41">
              <a:extLst>
                <a:ext uri="{FF2B5EF4-FFF2-40B4-BE49-F238E27FC236}">
                  <a16:creationId xmlns:a16="http://schemas.microsoft.com/office/drawing/2014/main" id="{19CD8BBE-129A-4D83-35CC-6402636E54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5" y="2463"/>
              <a:ext cx="143" cy="91"/>
            </a:xfrm>
            <a:custGeom>
              <a:avLst/>
              <a:gdLst>
                <a:gd name="T0" fmla="*/ 4 w 429"/>
                <a:gd name="T1" fmla="*/ 241 h 274"/>
                <a:gd name="T2" fmla="*/ 0 w 429"/>
                <a:gd name="T3" fmla="*/ 247 h 274"/>
                <a:gd name="T4" fmla="*/ 0 w 429"/>
                <a:gd name="T5" fmla="*/ 252 h 274"/>
                <a:gd name="T6" fmla="*/ 4 w 429"/>
                <a:gd name="T7" fmla="*/ 261 h 274"/>
                <a:gd name="T8" fmla="*/ 19 w 429"/>
                <a:gd name="T9" fmla="*/ 265 h 274"/>
                <a:gd name="T10" fmla="*/ 40 w 429"/>
                <a:gd name="T11" fmla="*/ 268 h 274"/>
                <a:gd name="T12" fmla="*/ 66 w 429"/>
                <a:gd name="T13" fmla="*/ 271 h 274"/>
                <a:gd name="T14" fmla="*/ 68 w 429"/>
                <a:gd name="T15" fmla="*/ 271 h 274"/>
                <a:gd name="T16" fmla="*/ 68 w 429"/>
                <a:gd name="T17" fmla="*/ 271 h 274"/>
                <a:gd name="T18" fmla="*/ 78 w 429"/>
                <a:gd name="T19" fmla="*/ 270 h 274"/>
                <a:gd name="T20" fmla="*/ 95 w 429"/>
                <a:gd name="T21" fmla="*/ 254 h 274"/>
                <a:gd name="T22" fmla="*/ 121 w 429"/>
                <a:gd name="T23" fmla="*/ 210 h 274"/>
                <a:gd name="T24" fmla="*/ 134 w 429"/>
                <a:gd name="T25" fmla="*/ 179 h 274"/>
                <a:gd name="T26" fmla="*/ 130 w 429"/>
                <a:gd name="T27" fmla="*/ 208 h 274"/>
                <a:gd name="T28" fmla="*/ 117 w 429"/>
                <a:gd name="T29" fmla="*/ 274 h 274"/>
                <a:gd name="T30" fmla="*/ 144 w 429"/>
                <a:gd name="T31" fmla="*/ 274 h 274"/>
                <a:gd name="T32" fmla="*/ 172 w 429"/>
                <a:gd name="T33" fmla="*/ 274 h 274"/>
                <a:gd name="T34" fmla="*/ 231 w 429"/>
                <a:gd name="T35" fmla="*/ 274 h 274"/>
                <a:gd name="T36" fmla="*/ 329 w 429"/>
                <a:gd name="T37" fmla="*/ 267 h 274"/>
                <a:gd name="T38" fmla="*/ 363 w 429"/>
                <a:gd name="T39" fmla="*/ 260 h 274"/>
                <a:gd name="T40" fmla="*/ 379 w 429"/>
                <a:gd name="T41" fmla="*/ 255 h 274"/>
                <a:gd name="T42" fmla="*/ 400 w 429"/>
                <a:gd name="T43" fmla="*/ 235 h 274"/>
                <a:gd name="T44" fmla="*/ 405 w 429"/>
                <a:gd name="T45" fmla="*/ 222 h 274"/>
                <a:gd name="T46" fmla="*/ 416 w 429"/>
                <a:gd name="T47" fmla="*/ 164 h 274"/>
                <a:gd name="T48" fmla="*/ 428 w 429"/>
                <a:gd name="T49" fmla="*/ 36 h 274"/>
                <a:gd name="T50" fmla="*/ 429 w 429"/>
                <a:gd name="T51" fmla="*/ 0 h 274"/>
                <a:gd name="T52" fmla="*/ 64 w 429"/>
                <a:gd name="T53" fmla="*/ 0 h 274"/>
                <a:gd name="T54" fmla="*/ 64 w 429"/>
                <a:gd name="T55" fmla="*/ 46 h 274"/>
                <a:gd name="T56" fmla="*/ 48 w 429"/>
                <a:gd name="T57" fmla="*/ 159 h 274"/>
                <a:gd name="T58" fmla="*/ 30 w 429"/>
                <a:gd name="T59" fmla="*/ 208 h 274"/>
                <a:gd name="T60" fmla="*/ 14 w 429"/>
                <a:gd name="T61" fmla="*/ 234 h 274"/>
                <a:gd name="T62" fmla="*/ 4 w 429"/>
                <a:gd name="T63" fmla="*/ 241 h 2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29" h="274">
                  <a:moveTo>
                    <a:pt x="4" y="241"/>
                  </a:moveTo>
                  <a:lnTo>
                    <a:pt x="0" y="247"/>
                  </a:lnTo>
                  <a:lnTo>
                    <a:pt x="0" y="252"/>
                  </a:lnTo>
                  <a:lnTo>
                    <a:pt x="4" y="261"/>
                  </a:lnTo>
                  <a:lnTo>
                    <a:pt x="19" y="265"/>
                  </a:lnTo>
                  <a:lnTo>
                    <a:pt x="40" y="268"/>
                  </a:lnTo>
                  <a:lnTo>
                    <a:pt x="66" y="271"/>
                  </a:lnTo>
                  <a:lnTo>
                    <a:pt x="68" y="271"/>
                  </a:lnTo>
                  <a:lnTo>
                    <a:pt x="68" y="271"/>
                  </a:lnTo>
                  <a:lnTo>
                    <a:pt x="78" y="270"/>
                  </a:lnTo>
                  <a:lnTo>
                    <a:pt x="95" y="254"/>
                  </a:lnTo>
                  <a:lnTo>
                    <a:pt x="121" y="210"/>
                  </a:lnTo>
                  <a:lnTo>
                    <a:pt x="134" y="179"/>
                  </a:lnTo>
                  <a:lnTo>
                    <a:pt x="130" y="208"/>
                  </a:lnTo>
                  <a:lnTo>
                    <a:pt x="117" y="274"/>
                  </a:lnTo>
                  <a:lnTo>
                    <a:pt x="144" y="274"/>
                  </a:lnTo>
                  <a:lnTo>
                    <a:pt x="172" y="274"/>
                  </a:lnTo>
                  <a:lnTo>
                    <a:pt x="231" y="274"/>
                  </a:lnTo>
                  <a:lnTo>
                    <a:pt x="329" y="267"/>
                  </a:lnTo>
                  <a:lnTo>
                    <a:pt x="363" y="260"/>
                  </a:lnTo>
                  <a:lnTo>
                    <a:pt x="379" y="255"/>
                  </a:lnTo>
                  <a:lnTo>
                    <a:pt x="400" y="235"/>
                  </a:lnTo>
                  <a:lnTo>
                    <a:pt x="405" y="222"/>
                  </a:lnTo>
                  <a:lnTo>
                    <a:pt x="416" y="164"/>
                  </a:lnTo>
                  <a:lnTo>
                    <a:pt x="428" y="36"/>
                  </a:lnTo>
                  <a:lnTo>
                    <a:pt x="429" y="0"/>
                  </a:lnTo>
                  <a:lnTo>
                    <a:pt x="64" y="0"/>
                  </a:lnTo>
                  <a:lnTo>
                    <a:pt x="64" y="46"/>
                  </a:lnTo>
                  <a:lnTo>
                    <a:pt x="48" y="159"/>
                  </a:lnTo>
                  <a:lnTo>
                    <a:pt x="30" y="208"/>
                  </a:lnTo>
                  <a:lnTo>
                    <a:pt x="14" y="234"/>
                  </a:lnTo>
                  <a:lnTo>
                    <a:pt x="4" y="2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06464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2422D7-E87D-8348-AC7B-27B31E26E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8999EF-871D-7AFF-992F-385517B93D58}"/>
              </a:ext>
            </a:extLst>
          </p:cNvPr>
          <p:cNvGrpSpPr/>
          <p:nvPr/>
        </p:nvGrpSpPr>
        <p:grpSpPr>
          <a:xfrm>
            <a:off x="155575" y="196850"/>
            <a:ext cx="11880850" cy="6464300"/>
            <a:chOff x="155575" y="196850"/>
            <a:chExt cx="11880850" cy="64643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2A7D0B19-482A-AFC4-9B07-004E84C83896}"/>
                </a:ext>
              </a:extLst>
            </p:cNvPr>
            <p:cNvSpPr/>
            <p:nvPr/>
          </p:nvSpPr>
          <p:spPr>
            <a:xfrm>
              <a:off x="155575" y="196850"/>
              <a:ext cx="11880850" cy="6464300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blurRad="127000" dist="63500" dir="2700000" algn="tl" rotWithShape="0">
                <a:srgbClr val="52D8C5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A97586B7-D858-8A85-39F3-88D5A84D8266}"/>
                </a:ext>
              </a:extLst>
            </p:cNvPr>
            <p:cNvSpPr/>
            <p:nvPr/>
          </p:nvSpPr>
          <p:spPr>
            <a:xfrm>
              <a:off x="333375" y="381000"/>
              <a:ext cx="11528425" cy="571500"/>
            </a:xfrm>
            <a:prstGeom prst="roundRect">
              <a:avLst>
                <a:gd name="adj" fmla="val 26839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228600" dist="38100" dir="5400000" algn="t" rotWithShape="0">
                <a:srgbClr val="52D8C5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52D8C5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0055BD1E-37D2-39A5-837E-306ED4FFEF7D}"/>
                </a:ext>
              </a:extLst>
            </p:cNvPr>
            <p:cNvGrpSpPr/>
            <p:nvPr/>
          </p:nvGrpSpPr>
          <p:grpSpPr>
            <a:xfrm>
              <a:off x="439738" y="500063"/>
              <a:ext cx="335212" cy="335212"/>
              <a:chOff x="439738" y="500063"/>
              <a:chExt cx="335212" cy="33521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83FAE8C2-4F64-BDC8-D19F-C8EB9359D22A}"/>
                  </a:ext>
                </a:extLst>
              </p:cNvPr>
              <p:cNvSpPr/>
              <p:nvPr/>
            </p:nvSpPr>
            <p:spPr>
              <a:xfrm>
                <a:off x="439738" y="500063"/>
                <a:ext cx="335212" cy="335212"/>
              </a:xfrm>
              <a:prstGeom prst="ellipse">
                <a:avLst/>
              </a:prstGeom>
              <a:solidFill>
                <a:srgbClr val="52D8C5"/>
              </a:solidFill>
              <a:ln w="25400">
                <a:noFill/>
              </a:ln>
              <a:effectLst>
                <a:outerShdw blurRad="63500" dist="38100" dir="5400000" algn="t" rotWithShape="0">
                  <a:srgbClr val="52D8C5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292083BD-0D2F-D951-C852-2CF88D220A7A}"/>
                  </a:ext>
                </a:extLst>
              </p:cNvPr>
              <p:cNvGrpSpPr/>
              <p:nvPr/>
            </p:nvGrpSpPr>
            <p:grpSpPr>
              <a:xfrm>
                <a:off x="528763" y="573018"/>
                <a:ext cx="157162" cy="187464"/>
                <a:chOff x="5199725" y="1785802"/>
                <a:chExt cx="1768077" cy="2108976"/>
              </a:xfrm>
              <a:solidFill>
                <a:schemeClr val="bg1"/>
              </a:solidFill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8CFEA207-0AF7-0C98-EC65-08E1937AE2AE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804D35AC-7CE4-D590-5670-4E5061AF2EC1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2ED7D563-14F8-59DD-39A8-F3DC7A89D0FE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D15E4C75-98FC-35A5-B08F-EA0C80EC1EC5}"/>
                </a:ext>
              </a:extLst>
            </p:cNvPr>
            <p:cNvGrpSpPr/>
            <p:nvPr/>
          </p:nvGrpSpPr>
          <p:grpSpPr>
            <a:xfrm>
              <a:off x="11332430" y="603540"/>
              <a:ext cx="304739" cy="131222"/>
              <a:chOff x="10831278" y="526348"/>
              <a:chExt cx="676659" cy="29137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1CBE513-1918-746E-3CB2-AF8B1580D326}"/>
                  </a:ext>
                </a:extLst>
              </p:cNvPr>
              <p:cNvSpPr/>
              <p:nvPr/>
            </p:nvSpPr>
            <p:spPr>
              <a:xfrm>
                <a:off x="10831278" y="526348"/>
                <a:ext cx="676659" cy="291373"/>
              </a:xfrm>
              <a:prstGeom prst="roundRect">
                <a:avLst>
                  <a:gd name="adj" fmla="val 50000"/>
                </a:avLst>
              </a:prstGeom>
              <a:solidFill>
                <a:srgbClr val="B3C4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1F201B4-4D0A-B672-EB6C-23C71AE1FE85}"/>
                  </a:ext>
                </a:extLst>
              </p:cNvPr>
              <p:cNvSpPr/>
              <p:nvPr/>
            </p:nvSpPr>
            <p:spPr>
              <a:xfrm>
                <a:off x="10875995" y="559759"/>
                <a:ext cx="224549" cy="2245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sp>
        <p:nvSpPr>
          <p:cNvPr id="14" name="원호 13">
            <a:extLst>
              <a:ext uri="{FF2B5EF4-FFF2-40B4-BE49-F238E27FC236}">
                <a16:creationId xmlns:a16="http://schemas.microsoft.com/office/drawing/2014/main" id="{B5B5359D-0A3D-A971-6143-2BAE7DCE7B69}"/>
              </a:ext>
            </a:extLst>
          </p:cNvPr>
          <p:cNvSpPr/>
          <p:nvPr/>
        </p:nvSpPr>
        <p:spPr>
          <a:xfrm>
            <a:off x="1710324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7E8B428-A379-FBD3-6D5D-83E50A432DAF}"/>
              </a:ext>
            </a:extLst>
          </p:cNvPr>
          <p:cNvSpPr/>
          <p:nvPr/>
        </p:nvSpPr>
        <p:spPr>
          <a:xfrm>
            <a:off x="1342045" y="4543336"/>
            <a:ext cx="2860173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6" name="원호 15">
            <a:extLst>
              <a:ext uri="{FF2B5EF4-FFF2-40B4-BE49-F238E27FC236}">
                <a16:creationId xmlns:a16="http://schemas.microsoft.com/office/drawing/2014/main" id="{5F7C4820-B4BA-9064-7B4C-3DEF80E15FD7}"/>
              </a:ext>
            </a:extLst>
          </p:cNvPr>
          <p:cNvSpPr/>
          <p:nvPr/>
        </p:nvSpPr>
        <p:spPr>
          <a:xfrm>
            <a:off x="1561306" y="2016852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50DEC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4016BAE5-3841-3BEC-1CE9-CFC099040B11}"/>
              </a:ext>
            </a:extLst>
          </p:cNvPr>
          <p:cNvSpPr/>
          <p:nvPr/>
        </p:nvSpPr>
        <p:spPr>
          <a:xfrm>
            <a:off x="3686049" y="2441285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50D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8" name="이등변 삼각형 17">
            <a:extLst>
              <a:ext uri="{FF2B5EF4-FFF2-40B4-BE49-F238E27FC236}">
                <a16:creationId xmlns:a16="http://schemas.microsoft.com/office/drawing/2014/main" id="{A7F74348-9E1B-C6B0-2EB5-F27D67D1062B}"/>
              </a:ext>
            </a:extLst>
          </p:cNvPr>
          <p:cNvSpPr/>
          <p:nvPr/>
        </p:nvSpPr>
        <p:spPr>
          <a:xfrm rot="3022874">
            <a:off x="3422105" y="2560573"/>
            <a:ext cx="253736" cy="218738"/>
          </a:xfrm>
          <a:prstGeom prst="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90CCADC-0D92-1B77-024F-8A2FE26E00D5}"/>
              </a:ext>
            </a:extLst>
          </p:cNvPr>
          <p:cNvSpPr/>
          <p:nvPr/>
        </p:nvSpPr>
        <p:spPr>
          <a:xfrm>
            <a:off x="1868424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558800" sx="102000" sy="102000" algn="ctr" rotWithShape="0">
              <a:srgbClr val="50DEC8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원호 19">
            <a:extLst>
              <a:ext uri="{FF2B5EF4-FFF2-40B4-BE49-F238E27FC236}">
                <a16:creationId xmlns:a16="http://schemas.microsoft.com/office/drawing/2014/main" id="{8ED23B52-1104-6086-F4B8-F20E3DD18551}"/>
              </a:ext>
            </a:extLst>
          </p:cNvPr>
          <p:cNvSpPr/>
          <p:nvPr/>
        </p:nvSpPr>
        <p:spPr>
          <a:xfrm>
            <a:off x="5141769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1A858C4-316C-AF94-2417-D275D69E13EB}"/>
              </a:ext>
            </a:extLst>
          </p:cNvPr>
          <p:cNvSpPr/>
          <p:nvPr/>
        </p:nvSpPr>
        <p:spPr>
          <a:xfrm>
            <a:off x="4773490" y="4543336"/>
            <a:ext cx="2860173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2" name="원호 21">
            <a:extLst>
              <a:ext uri="{FF2B5EF4-FFF2-40B4-BE49-F238E27FC236}">
                <a16:creationId xmlns:a16="http://schemas.microsoft.com/office/drawing/2014/main" id="{FB4305DF-782A-E5E1-0D54-B4826D21EDE0}"/>
              </a:ext>
            </a:extLst>
          </p:cNvPr>
          <p:cNvSpPr/>
          <p:nvPr/>
        </p:nvSpPr>
        <p:spPr>
          <a:xfrm>
            <a:off x="4992751" y="2016852"/>
            <a:ext cx="2421652" cy="2421652"/>
          </a:xfrm>
          <a:prstGeom prst="arc">
            <a:avLst>
              <a:gd name="adj1" fmla="val 8646718"/>
              <a:gd name="adj2" fmla="val 16125980"/>
            </a:avLst>
          </a:prstGeom>
          <a:ln w="31750">
            <a:solidFill>
              <a:srgbClr val="50DEC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96DCAB00-76C9-F8AE-B595-D3D99B847464}"/>
              </a:ext>
            </a:extLst>
          </p:cNvPr>
          <p:cNvSpPr/>
          <p:nvPr/>
        </p:nvSpPr>
        <p:spPr>
          <a:xfrm>
            <a:off x="6183416" y="1958829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50D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이등변 삼각형 23">
            <a:extLst>
              <a:ext uri="{FF2B5EF4-FFF2-40B4-BE49-F238E27FC236}">
                <a16:creationId xmlns:a16="http://schemas.microsoft.com/office/drawing/2014/main" id="{E6075B58-DE66-BD24-AFD8-09904F3BB7E4}"/>
              </a:ext>
            </a:extLst>
          </p:cNvPr>
          <p:cNvSpPr/>
          <p:nvPr/>
        </p:nvSpPr>
        <p:spPr>
          <a:xfrm>
            <a:off x="6104369" y="2164750"/>
            <a:ext cx="253736" cy="218738"/>
          </a:xfrm>
          <a:prstGeom prst="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C1AF920D-AF3A-A9F6-00D0-15091AA0F16C}"/>
              </a:ext>
            </a:extLst>
          </p:cNvPr>
          <p:cNvSpPr/>
          <p:nvPr/>
        </p:nvSpPr>
        <p:spPr>
          <a:xfrm>
            <a:off x="5299869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558800" sx="102000" sy="102000" algn="ctr" rotWithShape="0">
              <a:srgbClr val="50DEC8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50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6" name="원호 25">
            <a:extLst>
              <a:ext uri="{FF2B5EF4-FFF2-40B4-BE49-F238E27FC236}">
                <a16:creationId xmlns:a16="http://schemas.microsoft.com/office/drawing/2014/main" id="{2B36CCBF-3EF8-476D-0E63-BD9F565E44AC}"/>
              </a:ext>
            </a:extLst>
          </p:cNvPr>
          <p:cNvSpPr/>
          <p:nvPr/>
        </p:nvSpPr>
        <p:spPr>
          <a:xfrm>
            <a:off x="8573214" y="2165870"/>
            <a:ext cx="2123616" cy="2123616"/>
          </a:xfrm>
          <a:prstGeom prst="arc">
            <a:avLst>
              <a:gd name="adj1" fmla="val 8646718"/>
              <a:gd name="adj2" fmla="val 2150047"/>
            </a:avLst>
          </a:prstGeom>
          <a:ln w="279400">
            <a:solidFill>
              <a:schemeClr val="tx1">
                <a:alpha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BDF299E-3D2F-CA35-8E70-D9F60BDFBE63}"/>
              </a:ext>
            </a:extLst>
          </p:cNvPr>
          <p:cNvSpPr/>
          <p:nvPr/>
        </p:nvSpPr>
        <p:spPr>
          <a:xfrm>
            <a:off x="8204935" y="4543336"/>
            <a:ext cx="2860173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8A3E81BD-C2F7-319D-D444-BEA6A58D4D3A}"/>
              </a:ext>
            </a:extLst>
          </p:cNvPr>
          <p:cNvSpPr/>
          <p:nvPr/>
        </p:nvSpPr>
        <p:spPr>
          <a:xfrm>
            <a:off x="8424196" y="2016852"/>
            <a:ext cx="2421652" cy="2421652"/>
          </a:xfrm>
          <a:prstGeom prst="arc">
            <a:avLst>
              <a:gd name="adj1" fmla="val 8646718"/>
              <a:gd name="adj2" fmla="val 19370564"/>
            </a:avLst>
          </a:prstGeom>
          <a:ln w="31750">
            <a:solidFill>
              <a:srgbClr val="50DEC8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AB0A57B1-1389-8249-208E-377951E53898}"/>
              </a:ext>
            </a:extLst>
          </p:cNvPr>
          <p:cNvSpPr/>
          <p:nvPr/>
        </p:nvSpPr>
        <p:spPr>
          <a:xfrm>
            <a:off x="10548939" y="2441285"/>
            <a:ext cx="95642" cy="95642"/>
          </a:xfrm>
          <a:prstGeom prst="ellipse">
            <a:avLst/>
          </a:prstGeom>
          <a:solidFill>
            <a:schemeClr val="bg1"/>
          </a:solidFill>
          <a:ln w="31750">
            <a:solidFill>
              <a:srgbClr val="50DE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이등변 삼각형 29">
            <a:extLst>
              <a:ext uri="{FF2B5EF4-FFF2-40B4-BE49-F238E27FC236}">
                <a16:creationId xmlns:a16="http://schemas.microsoft.com/office/drawing/2014/main" id="{1E96594D-10BF-12FE-9ABF-338373E020EC}"/>
              </a:ext>
            </a:extLst>
          </p:cNvPr>
          <p:cNvSpPr/>
          <p:nvPr/>
        </p:nvSpPr>
        <p:spPr>
          <a:xfrm rot="3022874">
            <a:off x="10284995" y="2560573"/>
            <a:ext cx="253736" cy="218738"/>
          </a:xfrm>
          <a:prstGeom prst="triangle">
            <a:avLst/>
          </a:prstGeom>
          <a:solidFill>
            <a:srgbClr val="50DE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466F3EA7-3BF2-82FC-5B0A-7D75B660FBDC}"/>
              </a:ext>
            </a:extLst>
          </p:cNvPr>
          <p:cNvSpPr/>
          <p:nvPr/>
        </p:nvSpPr>
        <p:spPr>
          <a:xfrm>
            <a:off x="8731314" y="2323970"/>
            <a:ext cx="1807416" cy="1807416"/>
          </a:xfrm>
          <a:prstGeom prst="ellipse">
            <a:avLst/>
          </a:prstGeom>
          <a:solidFill>
            <a:schemeClr val="bg1"/>
          </a:solidFill>
          <a:ln w="279400">
            <a:noFill/>
          </a:ln>
          <a:effectLst>
            <a:outerShdw blurRad="558800" sx="102000" sy="102000" algn="ctr" rotWithShape="0">
              <a:srgbClr val="50DEC8">
                <a:alpha val="3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65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%</a:t>
            </a:r>
            <a:endParaRPr kumimoji="0" lang="ko-KR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69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F6F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968B6A-6A95-75DA-21D9-628D02C70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8F6E113-486E-183B-9B22-9D66324A9820}"/>
              </a:ext>
            </a:extLst>
          </p:cNvPr>
          <p:cNvGrpSpPr/>
          <p:nvPr/>
        </p:nvGrpSpPr>
        <p:grpSpPr>
          <a:xfrm>
            <a:off x="155575" y="196850"/>
            <a:ext cx="11880850" cy="6464300"/>
            <a:chOff x="155575" y="196850"/>
            <a:chExt cx="11880850" cy="6464300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422BE207-0FAF-E830-42EA-E14B9539090E}"/>
                </a:ext>
              </a:extLst>
            </p:cNvPr>
            <p:cNvSpPr/>
            <p:nvPr/>
          </p:nvSpPr>
          <p:spPr>
            <a:xfrm>
              <a:off x="155575" y="196850"/>
              <a:ext cx="11880850" cy="6464300"/>
            </a:xfrm>
            <a:prstGeom prst="roundRect">
              <a:avLst>
                <a:gd name="adj" fmla="val 3788"/>
              </a:avLst>
            </a:prstGeom>
            <a:solidFill>
              <a:schemeClr val="bg1"/>
            </a:solidFill>
            <a:ln w="25400">
              <a:solidFill>
                <a:schemeClr val="bg1"/>
              </a:solidFill>
            </a:ln>
            <a:effectLst>
              <a:outerShdw blurRad="127000" dist="63500" dir="2700000" algn="tl" rotWithShape="0">
                <a:srgbClr val="52D8C5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F7EBE00F-8943-4E8B-A88E-DE5453082252}"/>
                </a:ext>
              </a:extLst>
            </p:cNvPr>
            <p:cNvSpPr/>
            <p:nvPr/>
          </p:nvSpPr>
          <p:spPr>
            <a:xfrm>
              <a:off x="333375" y="381000"/>
              <a:ext cx="11528425" cy="571500"/>
            </a:xfrm>
            <a:prstGeom prst="roundRect">
              <a:avLst>
                <a:gd name="adj" fmla="val 26839"/>
              </a:avLst>
            </a:prstGeom>
            <a:solidFill>
              <a:schemeClr val="bg1"/>
            </a:solidFill>
            <a:ln w="25400">
              <a:noFill/>
            </a:ln>
            <a:effectLst>
              <a:outerShdw blurRad="228600" dist="38100" dir="5400000" algn="t" rotWithShape="0">
                <a:srgbClr val="52D8C5">
                  <a:alpha val="1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44500" marR="0" lvl="2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52D8C5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PPT</a:t>
              </a:r>
              <a:r>
                <a:rPr kumimoji="0" lang="ko-KR" altLang="en-US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50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 </a:t>
              </a:r>
              <a:r>
                <a:rPr kumimoji="0" lang="en-US" altLang="ko-KR" sz="2200" b="0" i="1" u="none" strike="noStrike" kern="0" cap="none" spc="0" normalizeH="0" baseline="0" noProof="0" dirty="0">
                  <a:ln w="107950"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PRESENTATION </a:t>
              </a:r>
              <a:r>
                <a:rPr kumimoji="0" lang="en-US" altLang="ko-KR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44546A">
                      <a:lumMod val="75000"/>
                    </a:srgb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</a:t>
              </a: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DEFCF64-7785-FAE7-93F1-AB669DE82751}"/>
                </a:ext>
              </a:extLst>
            </p:cNvPr>
            <p:cNvGrpSpPr/>
            <p:nvPr/>
          </p:nvGrpSpPr>
          <p:grpSpPr>
            <a:xfrm>
              <a:off x="439738" y="500063"/>
              <a:ext cx="335212" cy="335212"/>
              <a:chOff x="439738" y="500063"/>
              <a:chExt cx="335212" cy="335212"/>
            </a:xfrm>
          </p:grpSpPr>
          <p:sp>
            <p:nvSpPr>
              <p:cNvPr id="6" name="타원 5">
                <a:extLst>
                  <a:ext uri="{FF2B5EF4-FFF2-40B4-BE49-F238E27FC236}">
                    <a16:creationId xmlns:a16="http://schemas.microsoft.com/office/drawing/2014/main" id="{D9E9D4FC-1BF5-CAB5-04A3-EE12CB8F23BB}"/>
                  </a:ext>
                </a:extLst>
              </p:cNvPr>
              <p:cNvSpPr/>
              <p:nvPr/>
            </p:nvSpPr>
            <p:spPr>
              <a:xfrm>
                <a:off x="439738" y="500063"/>
                <a:ext cx="335212" cy="335212"/>
              </a:xfrm>
              <a:prstGeom prst="ellipse">
                <a:avLst/>
              </a:prstGeom>
              <a:solidFill>
                <a:srgbClr val="52D8C5"/>
              </a:solidFill>
              <a:ln w="25400">
                <a:noFill/>
              </a:ln>
              <a:effectLst>
                <a:outerShdw blurRad="63500" dist="38100" dir="5400000" algn="t" rotWithShape="0">
                  <a:srgbClr val="52D8C5">
                    <a:alpha val="25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A97E1A3-BAF5-E810-4FCF-2D52873A76DF}"/>
                  </a:ext>
                </a:extLst>
              </p:cNvPr>
              <p:cNvGrpSpPr/>
              <p:nvPr/>
            </p:nvGrpSpPr>
            <p:grpSpPr>
              <a:xfrm>
                <a:off x="528763" y="573018"/>
                <a:ext cx="157162" cy="187464"/>
                <a:chOff x="5199725" y="1785802"/>
                <a:chExt cx="1768077" cy="2108976"/>
              </a:xfrm>
              <a:solidFill>
                <a:schemeClr val="bg1"/>
              </a:solidFill>
            </p:grpSpPr>
            <p:sp>
              <p:nvSpPr>
                <p:cNvPr id="8" name="자유형: 도형 7">
                  <a:extLst>
                    <a:ext uri="{FF2B5EF4-FFF2-40B4-BE49-F238E27FC236}">
                      <a16:creationId xmlns:a16="http://schemas.microsoft.com/office/drawing/2014/main" id="{25699E36-90D1-5908-23F4-9B77F33B4E01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9" name="자유형: 도형 8">
                  <a:extLst>
                    <a:ext uri="{FF2B5EF4-FFF2-40B4-BE49-F238E27FC236}">
                      <a16:creationId xmlns:a16="http://schemas.microsoft.com/office/drawing/2014/main" id="{8CA0135A-9C0A-A273-C8B9-6E1F81B33019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0" name="자유형: 도형 9">
                  <a:extLst>
                    <a:ext uri="{FF2B5EF4-FFF2-40B4-BE49-F238E27FC236}">
                      <a16:creationId xmlns:a16="http://schemas.microsoft.com/office/drawing/2014/main" id="{2FF30E78-2828-9C54-0BC5-61BA2B737CB8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A60F5231-0AC6-645A-D385-5E0BC80EF739}"/>
                </a:ext>
              </a:extLst>
            </p:cNvPr>
            <p:cNvGrpSpPr/>
            <p:nvPr/>
          </p:nvGrpSpPr>
          <p:grpSpPr>
            <a:xfrm>
              <a:off x="11332430" y="603540"/>
              <a:ext cx="304739" cy="131222"/>
              <a:chOff x="10831278" y="526348"/>
              <a:chExt cx="676659" cy="291373"/>
            </a:xfrm>
          </p:grpSpPr>
          <p:sp>
            <p:nvSpPr>
              <p:cNvPr id="2" name="사각형: 둥근 모서리 1">
                <a:extLst>
                  <a:ext uri="{FF2B5EF4-FFF2-40B4-BE49-F238E27FC236}">
                    <a16:creationId xmlns:a16="http://schemas.microsoft.com/office/drawing/2014/main" id="{DAA65262-323B-BDD1-A155-0EFC3AAA111C}"/>
                  </a:ext>
                </a:extLst>
              </p:cNvPr>
              <p:cNvSpPr/>
              <p:nvPr/>
            </p:nvSpPr>
            <p:spPr>
              <a:xfrm>
                <a:off x="10831278" y="526348"/>
                <a:ext cx="676659" cy="291373"/>
              </a:xfrm>
              <a:prstGeom prst="roundRect">
                <a:avLst>
                  <a:gd name="adj" fmla="val 50000"/>
                </a:avLst>
              </a:prstGeom>
              <a:solidFill>
                <a:srgbClr val="B3C4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4" name="타원 3">
                <a:extLst>
                  <a:ext uri="{FF2B5EF4-FFF2-40B4-BE49-F238E27FC236}">
                    <a16:creationId xmlns:a16="http://schemas.microsoft.com/office/drawing/2014/main" id="{4C56A3D9-FF02-0FC4-7A69-64B2F457BFE1}"/>
                  </a:ext>
                </a:extLst>
              </p:cNvPr>
              <p:cNvSpPr/>
              <p:nvPr/>
            </p:nvSpPr>
            <p:spPr>
              <a:xfrm>
                <a:off x="10875995" y="559759"/>
                <a:ext cx="224549" cy="22455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6BA1567-AFF2-4D06-49CC-BE5B0DC0BDF7}"/>
              </a:ext>
            </a:extLst>
          </p:cNvPr>
          <p:cNvGrpSpPr/>
          <p:nvPr/>
        </p:nvGrpSpPr>
        <p:grpSpPr>
          <a:xfrm>
            <a:off x="3559953" y="1615435"/>
            <a:ext cx="2280966" cy="2809187"/>
            <a:chOff x="1593129" y="2413262"/>
            <a:chExt cx="1791094" cy="2205872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606F4EB9-F39A-DE55-FA39-7BB72FCCDF33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50DEC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 A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컨텐츠에 대한 내용을 적어요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 </a:t>
              </a:r>
            </a:p>
          </p:txBody>
        </p:sp>
        <p:sp>
          <p:nvSpPr>
            <p:cNvPr id="16" name="사각형: 둥근 위쪽 모서리 15">
              <a:extLst>
                <a:ext uri="{FF2B5EF4-FFF2-40B4-BE49-F238E27FC236}">
                  <a16:creationId xmlns:a16="http://schemas.microsoft.com/office/drawing/2014/main" id="{0BE13369-8B1C-2E4A-FB62-EAD556E2E422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82ED33DB-0410-4404-0926-C0657318D84D}"/>
              </a:ext>
            </a:extLst>
          </p:cNvPr>
          <p:cNvGrpSpPr/>
          <p:nvPr/>
        </p:nvGrpSpPr>
        <p:grpSpPr>
          <a:xfrm>
            <a:off x="899649" y="1615435"/>
            <a:ext cx="2280966" cy="2809187"/>
            <a:chOff x="1593129" y="2413262"/>
            <a:chExt cx="1791094" cy="2205872"/>
          </a:xfrm>
        </p:grpSpPr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B05E6635-6F58-5699-477F-61E8025DAFC4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50DEC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 A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컨텐츠에 대한 내용을 적어요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 </a:t>
              </a:r>
            </a:p>
          </p:txBody>
        </p:sp>
        <p:sp>
          <p:nvSpPr>
            <p:cNvPr id="19" name="사각형: 둥근 위쪽 모서리 18">
              <a:extLst>
                <a:ext uri="{FF2B5EF4-FFF2-40B4-BE49-F238E27FC236}">
                  <a16:creationId xmlns:a16="http://schemas.microsoft.com/office/drawing/2014/main" id="{76435346-8939-2A48-5E4D-D575F0B855B3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96FD7C6-E105-6662-1ECF-144438DC3FE5}"/>
              </a:ext>
            </a:extLst>
          </p:cNvPr>
          <p:cNvGrpSpPr/>
          <p:nvPr/>
        </p:nvGrpSpPr>
        <p:grpSpPr>
          <a:xfrm>
            <a:off x="6220257" y="1615434"/>
            <a:ext cx="2280966" cy="2809187"/>
            <a:chOff x="1593129" y="2413262"/>
            <a:chExt cx="1791094" cy="2205872"/>
          </a:xfrm>
        </p:grpSpPr>
        <p:sp>
          <p:nvSpPr>
            <p:cNvPr id="21" name="사각형: 둥근 모서리 20">
              <a:extLst>
                <a:ext uri="{FF2B5EF4-FFF2-40B4-BE49-F238E27FC236}">
                  <a16:creationId xmlns:a16="http://schemas.microsoft.com/office/drawing/2014/main" id="{FFCF684B-E42F-9247-81E8-F7376077E947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50DEC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 A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컨텐츠에 대한 내용을 적어요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 </a:t>
              </a:r>
            </a:p>
          </p:txBody>
        </p:sp>
        <p:sp>
          <p:nvSpPr>
            <p:cNvPr id="22" name="사각형: 둥근 위쪽 모서리 21">
              <a:extLst>
                <a:ext uri="{FF2B5EF4-FFF2-40B4-BE49-F238E27FC236}">
                  <a16:creationId xmlns:a16="http://schemas.microsoft.com/office/drawing/2014/main" id="{ECF46EB7-D166-CF52-6CBD-C8176AE56731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D5C62C9-56EA-4C33-C140-C9E9894F6454}"/>
              </a:ext>
            </a:extLst>
          </p:cNvPr>
          <p:cNvGrpSpPr/>
          <p:nvPr/>
        </p:nvGrpSpPr>
        <p:grpSpPr>
          <a:xfrm>
            <a:off x="8880562" y="1615433"/>
            <a:ext cx="2280966" cy="2809187"/>
            <a:chOff x="1593129" y="2413262"/>
            <a:chExt cx="1791094" cy="2205872"/>
          </a:xfrm>
        </p:grpSpPr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9BE9CB59-0869-73AC-1A3B-126F8C5256CE}"/>
                </a:ext>
              </a:extLst>
            </p:cNvPr>
            <p:cNvSpPr/>
            <p:nvPr/>
          </p:nvSpPr>
          <p:spPr>
            <a:xfrm>
              <a:off x="1593130" y="2413262"/>
              <a:ext cx="1791093" cy="2205872"/>
            </a:xfrm>
            <a:prstGeom prst="roundRect">
              <a:avLst>
                <a:gd name="adj" fmla="val 9825"/>
              </a:avLst>
            </a:prstGeom>
            <a:solidFill>
              <a:schemeClr val="bg1"/>
            </a:solidFill>
            <a:ln>
              <a:noFill/>
            </a:ln>
            <a:effectLst>
              <a:outerShdw blurRad="190500" dist="38100" dir="2700000" algn="tl" rotWithShape="0">
                <a:srgbClr val="50DEC8">
                  <a:alpha val="20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bIns="144000" rtlCol="0" anchor="b"/>
            <a:lstStyle/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CONTENTS A</a:t>
              </a: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컨텐츠에 대한 내용을 적어요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7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rPr>
                <a:t>Enjoy your stylish business and campus life with BIZCAM </a:t>
              </a:r>
            </a:p>
          </p:txBody>
        </p:sp>
        <p:sp>
          <p:nvSpPr>
            <p:cNvPr id="25" name="사각형: 둥근 위쪽 모서리 24">
              <a:extLst>
                <a:ext uri="{FF2B5EF4-FFF2-40B4-BE49-F238E27FC236}">
                  <a16:creationId xmlns:a16="http://schemas.microsoft.com/office/drawing/2014/main" id="{E8EFD070-63C3-4B66-48F7-A92C44AA9907}"/>
                </a:ext>
              </a:extLst>
            </p:cNvPr>
            <p:cNvSpPr/>
            <p:nvPr/>
          </p:nvSpPr>
          <p:spPr>
            <a:xfrm>
              <a:off x="1593129" y="2413262"/>
              <a:ext cx="1791093" cy="1282045"/>
            </a:xfrm>
            <a:prstGeom prst="round2SameRect">
              <a:avLst>
                <a:gd name="adj1" fmla="val 13943"/>
                <a:gd name="adj2" fmla="val 0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C7F5769F-1002-3022-B0C9-C09EF4988A18}"/>
              </a:ext>
            </a:extLst>
          </p:cNvPr>
          <p:cNvCxnSpPr/>
          <p:nvPr/>
        </p:nvCxnSpPr>
        <p:spPr>
          <a:xfrm>
            <a:off x="1039020" y="5173778"/>
            <a:ext cx="4189280" cy="1076"/>
          </a:xfrm>
          <a:prstGeom prst="line">
            <a:avLst/>
          </a:prstGeom>
          <a:ln w="260350" cap="rnd">
            <a:solidFill>
              <a:srgbClr val="18DB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01EE90-3D62-9AF3-959C-78B5F3B35B11}"/>
              </a:ext>
            </a:extLst>
          </p:cNvPr>
          <p:cNvSpPr/>
          <p:nvPr/>
        </p:nvSpPr>
        <p:spPr>
          <a:xfrm>
            <a:off x="899649" y="4969164"/>
            <a:ext cx="7789461" cy="88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 Microsoft Office PowerPoint is the presentation program used the most in the world.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rgbClr val="44546A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7621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2DEFBEC-822F-D34D-3177-1EF6B866FB47}"/>
              </a:ext>
            </a:extLst>
          </p:cNvPr>
          <p:cNvSpPr/>
          <p:nvPr/>
        </p:nvSpPr>
        <p:spPr>
          <a:xfrm>
            <a:off x="3424160" y="1944136"/>
            <a:ext cx="2505511" cy="2505509"/>
          </a:xfrm>
          <a:prstGeom prst="ellipse">
            <a:avLst/>
          </a:prstGeom>
          <a:solidFill>
            <a:srgbClr val="50DEC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80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222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200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1C60D47E-419C-9810-3807-DC818EB60E58}"/>
              </a:ext>
            </a:extLst>
          </p:cNvPr>
          <p:cNvSpPr/>
          <p:nvPr/>
        </p:nvSpPr>
        <p:spPr>
          <a:xfrm>
            <a:off x="6365552" y="1944136"/>
            <a:ext cx="2505511" cy="2505509"/>
          </a:xfrm>
          <a:prstGeom prst="ellipse">
            <a:avLst/>
          </a:prstGeom>
          <a:solidFill>
            <a:srgbClr val="18DBF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24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</a:t>
            </a: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rPr>
              <a:t>219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240</a:t>
            </a: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0A1157-4938-00DE-5C94-89D49E0DE309}"/>
              </a:ext>
            </a:extLst>
          </p:cNvPr>
          <p:cNvSpPr/>
          <p:nvPr/>
        </p:nvSpPr>
        <p:spPr>
          <a:xfrm>
            <a:off x="482768" y="1944135"/>
            <a:ext cx="2505511" cy="2505509"/>
          </a:xfrm>
          <a:prstGeom prst="ellipse">
            <a:avLst/>
          </a:prstGeom>
          <a:solidFill>
            <a:srgbClr val="CFF6F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207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246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241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224F4BE1-3225-BB33-B6A2-FAFE2CB70C32}"/>
              </a:ext>
            </a:extLst>
          </p:cNvPr>
          <p:cNvSpPr/>
          <p:nvPr/>
        </p:nvSpPr>
        <p:spPr>
          <a:xfrm>
            <a:off x="9306944" y="1944134"/>
            <a:ext cx="2505511" cy="2505509"/>
          </a:xfrm>
          <a:prstGeom prst="ellipse">
            <a:avLst/>
          </a:prstGeom>
          <a:solidFill>
            <a:srgbClr val="B3C4D1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179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G 196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209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774</Words>
  <Application>Microsoft Office PowerPoint</Application>
  <PresentationFormat>와이드스크린</PresentationFormat>
  <Paragraphs>133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2025-07-31T04:03:08Z</dcterms:created>
  <dcterms:modified xsi:type="dcterms:W3CDTF">2025-07-31T05:05:50Z</dcterms:modified>
</cp:coreProperties>
</file>