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229" r:id="rId2"/>
    <p:sldId id="2230" r:id="rId3"/>
    <p:sldId id="2234" r:id="rId4"/>
    <p:sldId id="2235" r:id="rId5"/>
    <p:sldId id="2236" r:id="rId6"/>
    <p:sldId id="2237" r:id="rId7"/>
    <p:sldId id="257" r:id="rId8"/>
    <p:sldId id="258" r:id="rId9"/>
    <p:sldId id="309" r:id="rId10"/>
    <p:sldId id="260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9EC0"/>
    <a:srgbClr val="7FDDF9"/>
    <a:srgbClr val="F0F7FF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>
        <p:scale>
          <a:sx n="33" d="100"/>
          <a:sy n="33" d="100"/>
        </p:scale>
        <p:origin x="2070" y="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819EC0"/>
              </a:solidFill>
              <a:ln>
                <a:noFill/>
              </a:ln>
              <a:effectLst>
                <a:outerShdw blurRad="241300" dist="38100" dir="18900000" algn="bl" rotWithShape="0">
                  <a:srgbClr val="819EC0">
                    <a:alpha val="5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747-41AC-9A8C-DF7B49571C4C}"/>
              </c:ext>
            </c:extLst>
          </c:dPt>
          <c:dLbls>
            <c:dLbl>
              <c:idx val="0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334773269344958"/>
                      <c:h val="5.303218906564647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1747-41AC-9A8C-DF7B49571C4C}"/>
                </c:ext>
              </c:extLst>
            </c:dLbl>
            <c:dLbl>
              <c:idx val="1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334773269344958"/>
                      <c:h val="5.303218906564647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1747-41AC-9A8C-DF7B49571C4C}"/>
                </c:ext>
              </c:extLst>
            </c:dLbl>
            <c:dLbl>
              <c:idx val="2"/>
              <c:spPr>
                <a:solidFill>
                  <a:srgbClr val="819EC0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334773269344958"/>
                      <c:h val="5.303218906564647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1747-41AC-9A8C-DF7B49571C4C}"/>
                </c:ext>
              </c:extLst>
            </c:dLbl>
            <c:dLbl>
              <c:idx val="3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334773269344958"/>
                      <c:h val="5.303218906564647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1747-41AC-9A8C-DF7B49571C4C}"/>
                </c:ext>
              </c:extLst>
            </c:dLbl>
            <c:dLbl>
              <c:idx val="4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334773269344958"/>
                      <c:h val="5.303218906564647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1747-41AC-9A8C-DF7B49571C4C}"/>
                </c:ext>
              </c:extLst>
            </c:dLbl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25</c:v>
                </c:pt>
                <c:pt idx="2">
                  <c:v>36</c:v>
                </c:pt>
                <c:pt idx="3">
                  <c:v>29</c:v>
                </c:pt>
                <c:pt idx="4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747-41AC-9A8C-DF7B49571C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1"/>
        <c:overlap val="-100"/>
        <c:axId val="672386463"/>
        <c:axId val="672387423"/>
      </c:barChart>
      <c:catAx>
        <c:axId val="67238646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72387423"/>
        <c:crosses val="autoZero"/>
        <c:auto val="1"/>
        <c:lblAlgn val="ctr"/>
        <c:lblOffset val="100"/>
        <c:noMultiLvlLbl val="0"/>
      </c:catAx>
      <c:valAx>
        <c:axId val="6723874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72386463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E8DA4-8A69-46DE-AB21-FB1A55977D92}" type="datetimeFigureOut">
              <a:rPr lang="ko-KR" altLang="en-US" smtClean="0"/>
              <a:t>2025-08-04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364B7-0DA7-4BE6-80E8-47E2A077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583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https://noonnu.cc/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0685C8-D900-4E3F-ABCF-6430C28DE35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7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93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75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07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06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19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1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62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15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21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54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1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34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oonnu.c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7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70CC49-053C-D682-354C-1C35AB371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E1BB5F6-86D6-3E29-818E-CC3278DD9DD3}"/>
              </a:ext>
            </a:extLst>
          </p:cNvPr>
          <p:cNvSpPr/>
          <p:nvPr/>
        </p:nvSpPr>
        <p:spPr>
          <a:xfrm>
            <a:off x="4029075" y="1942012"/>
            <a:ext cx="4171950" cy="461292"/>
          </a:xfrm>
          <a:prstGeom prst="roundRect">
            <a:avLst>
              <a:gd name="adj" fmla="val 24927"/>
            </a:avLst>
          </a:prstGeom>
          <a:solidFill>
            <a:srgbClr val="7FDDF9"/>
          </a:solidFill>
          <a:ln w="12700">
            <a:noFill/>
            <a:prstDash val="dash"/>
          </a:ln>
          <a:effectLst>
            <a:outerShdw blurRad="762000" dist="63500" dir="2700000" sx="101000" sy="101000" algn="tl" rotWithShape="0">
              <a:srgbClr val="7FDDF9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1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>
                  <a:outerShdw blurRad="63500" dist="38100" dir="2700000" algn="tl">
                    <a:srgbClr val="00B0F0">
                      <a:alpha val="30000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경영학과 </a:t>
            </a:r>
            <a:r>
              <a:rPr kumimoji="0" lang="en-US" altLang="ko-KR" sz="1800" b="0" i="1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>
                  <a:outerShdw blurRad="63500" dist="38100" dir="2700000" algn="tl">
                    <a:srgbClr val="00B0F0">
                      <a:alpha val="30000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201234567 </a:t>
            </a:r>
            <a:r>
              <a:rPr kumimoji="0" lang="ko-KR" altLang="en-US" sz="1800" b="0" i="1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>
                  <a:outerShdw blurRad="63500" dist="38100" dir="2700000" algn="tl">
                    <a:srgbClr val="00B0F0">
                      <a:alpha val="30000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조현석</a:t>
            </a:r>
            <a:endParaRPr kumimoji="0" lang="en-US" altLang="ko-KR" sz="1800" b="0" i="1" u="none" strike="noStrike" kern="0" cap="none" spc="0" normalizeH="0" baseline="0" noProof="0" dirty="0">
              <a:ln w="9525">
                <a:noFill/>
              </a:ln>
              <a:solidFill>
                <a:prstClr val="white"/>
              </a:solidFill>
              <a:effectLst>
                <a:outerShdw blurRad="63500" dist="38100" dir="2700000" algn="tl">
                  <a:srgbClr val="00B0F0">
                    <a:alpha val="30000"/>
                  </a:srgbClr>
                </a:outerShdw>
              </a:effectLst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7439B1-326E-5CA4-D7FB-8AF93BC5021F}"/>
              </a:ext>
            </a:extLst>
          </p:cNvPr>
          <p:cNvSpPr/>
          <p:nvPr/>
        </p:nvSpPr>
        <p:spPr>
          <a:xfrm>
            <a:off x="4029075" y="2608262"/>
            <a:ext cx="4171950" cy="1743075"/>
          </a:xfrm>
          <a:prstGeom prst="roundRect">
            <a:avLst/>
          </a:prstGeom>
          <a:solidFill>
            <a:srgbClr val="F0F7FF"/>
          </a:solidFill>
          <a:ln w="12700">
            <a:solidFill>
              <a:srgbClr val="819EC0"/>
            </a:solidFill>
            <a:prstDash val="dash"/>
          </a:ln>
          <a:effectLst>
            <a:innerShdw blurRad="127000" dist="63500" dir="13500000">
              <a:prstClr val="black">
                <a:alpha val="5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EEF1419-AFF3-C462-DD4E-6A2607191F43}"/>
              </a:ext>
            </a:extLst>
          </p:cNvPr>
          <p:cNvSpPr/>
          <p:nvPr/>
        </p:nvSpPr>
        <p:spPr>
          <a:xfrm rot="21189624">
            <a:off x="4333874" y="2955923"/>
            <a:ext cx="4171950" cy="1743075"/>
          </a:xfrm>
          <a:prstGeom prst="roundRect">
            <a:avLst/>
          </a:prstGeom>
          <a:solidFill>
            <a:srgbClr val="F0F7FF"/>
          </a:solidFill>
          <a:ln w="12700">
            <a:noFill/>
            <a:prstDash val="dash"/>
          </a:ln>
          <a:effectLst>
            <a:outerShdw blurRad="762000" dist="152400" dir="2700000" sx="105000" sy="105000" algn="tl" rotWithShape="0">
              <a:srgbClr val="819EC0">
                <a:alpha val="2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7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>
                <a:ln w="9525">
                  <a:noFill/>
                </a:ln>
                <a:solidFill>
                  <a:srgbClr val="7FDDF9"/>
                </a:solidFill>
                <a:effectLst>
                  <a:outerShdw blurRad="38100" dist="38100" dir="2700000" algn="tl">
                    <a:srgbClr val="00B0F0">
                      <a:alpha val="30000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en-US" altLang="ko-KR" sz="2800" b="0" i="1" u="none" strike="noStrike" kern="0" cap="none" spc="0" normalizeH="0" baseline="0" noProof="0" dirty="0">
                <a:ln w="9525">
                  <a:noFill/>
                </a:ln>
                <a:solidFill>
                  <a:srgbClr val="819EC0"/>
                </a:solidFill>
                <a:effectLst>
                  <a:outerShdw blurRad="38100" dist="38100" dir="2700000" algn="tl">
                    <a:srgbClr val="00B0F0">
                      <a:alpha val="30000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2800" b="0" i="1" u="none" strike="noStrike" kern="0" cap="none" spc="0" normalizeH="0" baseline="0" noProof="0" dirty="0">
                <a:ln w="9525">
                  <a:noFill/>
                </a:ln>
                <a:solidFill>
                  <a:srgbClr val="7FDDF9"/>
                </a:solidFill>
                <a:effectLst>
                  <a:outerShdw blurRad="38100" dist="38100" dir="2700000" algn="tl">
                    <a:srgbClr val="00B0F0">
                      <a:alpha val="30000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</a:t>
            </a:r>
          </a:p>
          <a:p>
            <a:pPr marL="857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B0F0">
                      <a:alpha val="30000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>
                <a:outerShdw blurRad="38100" dist="38100" dir="2700000" algn="tl">
                  <a:srgbClr val="00B0F0">
                    <a:alpha val="30000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52D6767-3C51-FA12-25F5-AB8C6D33A42E}"/>
              </a:ext>
            </a:extLst>
          </p:cNvPr>
          <p:cNvSpPr/>
          <p:nvPr/>
        </p:nvSpPr>
        <p:spPr>
          <a:xfrm rot="21189624">
            <a:off x="4490526" y="3358486"/>
            <a:ext cx="242625" cy="242625"/>
          </a:xfrm>
          <a:prstGeom prst="ellipse">
            <a:avLst/>
          </a:prstGeom>
          <a:solidFill>
            <a:srgbClr val="7FDDF9"/>
          </a:solidFill>
          <a:ln w="12700">
            <a:noFill/>
            <a:prstDash val="dash"/>
          </a:ln>
          <a:effectLst>
            <a:outerShdw blurRad="114300" dist="63500" dir="2700000" algn="tl" rotWithShape="0">
              <a:srgbClr val="7FDDF9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8AF6315-62AF-BFB5-3C89-C1B3EDE151F2}"/>
              </a:ext>
            </a:extLst>
          </p:cNvPr>
          <p:cNvSpPr/>
          <p:nvPr/>
        </p:nvSpPr>
        <p:spPr>
          <a:xfrm>
            <a:off x="4220734" y="2727290"/>
            <a:ext cx="242625" cy="242625"/>
          </a:xfrm>
          <a:prstGeom prst="ellipse">
            <a:avLst/>
          </a:prstGeom>
          <a:solidFill>
            <a:srgbClr val="F0F7FF"/>
          </a:solidFill>
          <a:ln w="12700">
            <a:noFill/>
            <a:prstDash val="sysDash"/>
          </a:ln>
          <a:effectLst>
            <a:innerShdw blurRad="63500" dist="38100" dir="13500000">
              <a:srgbClr val="819EC0">
                <a:alpha val="20000"/>
              </a:s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0F7FF"/>
                </a:solidFill>
                <a:effectLst>
                  <a:outerShdw blurRad="88900" dist="38100" dir="2700000" algn="tl">
                    <a:srgbClr val="819EC0"/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0F7FF"/>
              </a:solidFill>
              <a:effectLst>
                <a:outerShdw blurRad="88900" dist="38100" dir="2700000" algn="tl">
                  <a:srgbClr val="819EC0"/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E76D17B-7D04-2659-7ECB-55048C438AEB}"/>
              </a:ext>
            </a:extLst>
          </p:cNvPr>
          <p:cNvGrpSpPr/>
          <p:nvPr/>
        </p:nvGrpSpPr>
        <p:grpSpPr>
          <a:xfrm>
            <a:off x="7780579" y="1972836"/>
            <a:ext cx="307421" cy="341120"/>
            <a:chOff x="543379" y="6026135"/>
            <a:chExt cx="369279" cy="40975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36320A8-6F45-FE6E-4B6C-C6540A606051}"/>
                </a:ext>
              </a:extLst>
            </p:cNvPr>
            <p:cNvGrpSpPr/>
            <p:nvPr/>
          </p:nvGrpSpPr>
          <p:grpSpPr>
            <a:xfrm>
              <a:off x="543379" y="6089002"/>
              <a:ext cx="346891" cy="346891"/>
              <a:chOff x="349029" y="527157"/>
              <a:chExt cx="429876" cy="429876"/>
            </a:xfrm>
            <a:solidFill>
              <a:schemeClr val="bg1"/>
            </a:solidFill>
          </p:grpSpPr>
          <p:sp>
            <p:nvSpPr>
              <p:cNvPr id="13" name="사각형: 둥근 모서리 18">
                <a:extLst>
                  <a:ext uri="{FF2B5EF4-FFF2-40B4-BE49-F238E27FC236}">
                    <a16:creationId xmlns:a16="http://schemas.microsoft.com/office/drawing/2014/main" id="{BD4542B6-1C62-5113-DC8C-D252C6CF587A}"/>
                  </a:ext>
                </a:extLst>
              </p:cNvPr>
              <p:cNvSpPr/>
              <p:nvPr/>
            </p:nvSpPr>
            <p:spPr>
              <a:xfrm>
                <a:off x="349029" y="527157"/>
                <a:ext cx="429876" cy="429876"/>
              </a:xfrm>
              <a:prstGeom prst="roundRect">
                <a:avLst>
                  <a:gd name="adj" fmla="val 50000"/>
                </a:avLst>
              </a:prstGeom>
              <a:grpFill/>
              <a:ln w="19050">
                <a:solidFill>
                  <a:schemeClr val="bg1"/>
                </a:solidFill>
              </a:ln>
              <a:effectLst>
                <a:outerShdw blurRad="127000" dist="38100" dir="2700000" algn="tl" rotWithShape="0">
                  <a:schemeClr val="tx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66F72850-DA62-B354-B489-1709AAAA92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272" y="595047"/>
                <a:ext cx="302628" cy="302628"/>
              </a:xfrm>
              <a:prstGeom prst="rect">
                <a:avLst/>
              </a:prstGeom>
              <a:grpFill/>
            </p:spPr>
          </p:pic>
        </p:grp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D28B05A-0F73-9E5B-9D41-59B5D5BD942E}"/>
                </a:ext>
              </a:extLst>
            </p:cNvPr>
            <p:cNvSpPr/>
            <p:nvPr/>
          </p:nvSpPr>
          <p:spPr>
            <a:xfrm>
              <a:off x="771902" y="6026135"/>
              <a:ext cx="140756" cy="140756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+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2678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2DEFBEC-822F-D34D-3177-1EF6B866FB47}"/>
              </a:ext>
            </a:extLst>
          </p:cNvPr>
          <p:cNvSpPr/>
          <p:nvPr/>
        </p:nvSpPr>
        <p:spPr>
          <a:xfrm>
            <a:off x="4009954" y="1944136"/>
            <a:ext cx="2505511" cy="2505509"/>
          </a:xfrm>
          <a:prstGeom prst="ellipse">
            <a:avLst/>
          </a:prstGeom>
          <a:solidFill>
            <a:srgbClr val="7FDDF9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127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221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249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C60D47E-419C-9810-3807-DC818EB60E58}"/>
              </a:ext>
            </a:extLst>
          </p:cNvPr>
          <p:cNvSpPr/>
          <p:nvPr/>
        </p:nvSpPr>
        <p:spPr>
          <a:xfrm>
            <a:off x="6951346" y="1944136"/>
            <a:ext cx="2505511" cy="2505509"/>
          </a:xfrm>
          <a:prstGeom prst="ellipse">
            <a:avLst/>
          </a:prstGeom>
          <a:solidFill>
            <a:srgbClr val="819EC0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129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158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192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20A1157-4938-00DE-5C94-89D49E0DE309}"/>
              </a:ext>
            </a:extLst>
          </p:cNvPr>
          <p:cNvSpPr/>
          <p:nvPr/>
        </p:nvSpPr>
        <p:spPr>
          <a:xfrm>
            <a:off x="1068562" y="1944135"/>
            <a:ext cx="2505511" cy="2505509"/>
          </a:xfrm>
          <a:prstGeom prst="ellipse">
            <a:avLst/>
          </a:prstGeom>
          <a:solidFill>
            <a:srgbClr val="F0F7FF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240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247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255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24F4BE1-3225-BB33-B6A2-FAFE2CB70C32}"/>
              </a:ext>
            </a:extLst>
          </p:cNvPr>
          <p:cNvSpPr/>
          <p:nvPr/>
        </p:nvSpPr>
        <p:spPr>
          <a:xfrm>
            <a:off x="9892738" y="1944135"/>
            <a:ext cx="1137219" cy="1137218"/>
          </a:xfrm>
          <a:prstGeom prst="ellipse">
            <a:avLst/>
          </a:prstGeom>
          <a:solidFill>
            <a:srgbClr val="FF6699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</a:t>
            </a:r>
            <a:endParaRPr kumimoji="0" lang="en-US" altLang="ko-KR" sz="20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03515F8-217D-D116-1F8D-8CE53E825694}"/>
              </a:ext>
            </a:extLst>
          </p:cNvPr>
          <p:cNvSpPr/>
          <p:nvPr/>
        </p:nvSpPr>
        <p:spPr>
          <a:xfrm>
            <a:off x="9892738" y="3312426"/>
            <a:ext cx="1137219" cy="1137218"/>
          </a:xfrm>
          <a:prstGeom prst="ellipse">
            <a:avLst/>
          </a:prstGeom>
          <a:solidFill>
            <a:srgbClr val="00B0F0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</a:t>
            </a:r>
            <a:endParaRPr kumimoji="0" lang="en-US" altLang="ko-KR" sz="20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9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2833995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학교안심 나들이</a:t>
            </a:r>
            <a:endParaRPr kumimoji="0" lang="en-US" altLang="ko-KR" sz="1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256091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B0C793-6882-4019-CA85-0A6CA6A2C72C}"/>
              </a:ext>
            </a:extLst>
          </p:cNvPr>
          <p:cNvSpPr/>
          <p:nvPr/>
        </p:nvSpPr>
        <p:spPr>
          <a:xfrm>
            <a:off x="947837" y="5854483"/>
            <a:ext cx="1042416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눈누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폰트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 이용해 폰트 파일 다운로드 받으시면 편합니다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https://noonnu.cc/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7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ACAD46-4804-E8AE-8EF4-7B17E4B2F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E9254A5-F4F3-995E-4D47-39FE309C21AA}"/>
              </a:ext>
            </a:extLst>
          </p:cNvPr>
          <p:cNvSpPr/>
          <p:nvPr/>
        </p:nvSpPr>
        <p:spPr>
          <a:xfrm>
            <a:off x="2304684" y="309520"/>
            <a:ext cx="9507060" cy="531684"/>
          </a:xfrm>
          <a:prstGeom prst="roundRect">
            <a:avLst>
              <a:gd name="adj" fmla="val 24927"/>
            </a:avLst>
          </a:prstGeom>
          <a:solidFill>
            <a:srgbClr val="7FDDF9"/>
          </a:solidFill>
          <a:ln w="12700">
            <a:noFill/>
            <a:prstDash val="dash"/>
          </a:ln>
          <a:effectLst>
            <a:outerShdw blurRad="127000" dist="38100" dir="2700000" algn="tl" rotWithShape="0">
              <a:srgbClr val="7FDDF9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45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>
                  <a:outerShdw blurRad="127000" dist="38100" dir="2700000" algn="tl">
                    <a:srgbClr val="00B0F0">
                      <a:alpha val="30000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127000" dist="38100" dir="2700000" algn="tl">
                    <a:srgbClr val="00B0F0">
                      <a:alpha val="30000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127000" dist="38100" dir="2700000" algn="tl">
                  <a:srgbClr val="00B0F0">
                    <a:alpha val="30000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622C560-F356-2B36-5EDC-02227E4E8925}"/>
              </a:ext>
            </a:extLst>
          </p:cNvPr>
          <p:cNvSpPr/>
          <p:nvPr/>
        </p:nvSpPr>
        <p:spPr>
          <a:xfrm>
            <a:off x="335430" y="295830"/>
            <a:ext cx="1652400" cy="535200"/>
          </a:xfrm>
          <a:prstGeom prst="roundRect">
            <a:avLst/>
          </a:prstGeom>
          <a:solidFill>
            <a:srgbClr val="F0F7FF"/>
          </a:solidFill>
          <a:ln w="12700">
            <a:solidFill>
              <a:srgbClr val="819EC0"/>
            </a:solidFill>
            <a:prstDash val="dash"/>
          </a:ln>
          <a:effectLst>
            <a:innerShdw blurRad="127000" dist="63500" dir="13500000">
              <a:prstClr val="black">
                <a:alpha val="5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469ACE-15D7-773B-E552-7D3446301195}"/>
              </a:ext>
            </a:extLst>
          </p:cNvPr>
          <p:cNvGrpSpPr/>
          <p:nvPr/>
        </p:nvGrpSpPr>
        <p:grpSpPr>
          <a:xfrm>
            <a:off x="425816" y="268546"/>
            <a:ext cx="1652362" cy="535200"/>
            <a:chOff x="479088" y="392316"/>
            <a:chExt cx="1652362" cy="53520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249CFF6-9AF4-324F-3DC4-FFEA2E6C6619}"/>
                </a:ext>
              </a:extLst>
            </p:cNvPr>
            <p:cNvSpPr/>
            <p:nvPr/>
          </p:nvSpPr>
          <p:spPr>
            <a:xfrm rot="21189624">
              <a:off x="479088" y="392316"/>
              <a:ext cx="1652362" cy="535200"/>
            </a:xfrm>
            <a:prstGeom prst="roundRect">
              <a:avLst/>
            </a:prstGeom>
            <a:solidFill>
              <a:srgbClr val="F0F7FF"/>
            </a:solidFill>
            <a:ln w="12700">
              <a:noFill/>
              <a:prstDash val="dash"/>
            </a:ln>
            <a:effectLst>
              <a:outerShdw blurRad="635000" dist="63500" sx="105000" sy="105000" algn="tl" rotWithShape="0">
                <a:srgbClr val="819EC0">
                  <a:alpha val="2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87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 w="9525">
                    <a:noFill/>
                  </a:ln>
                  <a:solidFill>
                    <a:srgbClr val="7FDDF9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SWOT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A482E6C-7F3E-580E-7E2A-4EE7D371BC71}"/>
                </a:ext>
              </a:extLst>
            </p:cNvPr>
            <p:cNvSpPr/>
            <p:nvPr/>
          </p:nvSpPr>
          <p:spPr>
            <a:xfrm rot="21189624">
              <a:off x="613205" y="588946"/>
              <a:ext cx="242625" cy="242625"/>
            </a:xfrm>
            <a:prstGeom prst="ellipse">
              <a:avLst/>
            </a:prstGeom>
            <a:solidFill>
              <a:srgbClr val="7FDDF9"/>
            </a:solidFill>
            <a:ln w="12700">
              <a:noFill/>
              <a:prstDash val="dash"/>
            </a:ln>
            <a:effectLst>
              <a:outerShdw blurRad="114300" dist="63500" dir="2700000" algn="tl" rotWithShape="0">
                <a:srgbClr val="7FDDF9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+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983835B-CD0D-FBC8-DAF9-B7ACE91BC29F}"/>
              </a:ext>
            </a:extLst>
          </p:cNvPr>
          <p:cNvGrpSpPr/>
          <p:nvPr/>
        </p:nvGrpSpPr>
        <p:grpSpPr>
          <a:xfrm>
            <a:off x="2460024" y="366702"/>
            <a:ext cx="307421" cy="341120"/>
            <a:chOff x="543379" y="6026135"/>
            <a:chExt cx="369279" cy="40975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43FE80A-E6D1-55C0-E103-FF6FD8B417DB}"/>
                </a:ext>
              </a:extLst>
            </p:cNvPr>
            <p:cNvGrpSpPr/>
            <p:nvPr/>
          </p:nvGrpSpPr>
          <p:grpSpPr>
            <a:xfrm>
              <a:off x="543379" y="6089002"/>
              <a:ext cx="346891" cy="346891"/>
              <a:chOff x="349029" y="527157"/>
              <a:chExt cx="429876" cy="429876"/>
            </a:xfrm>
            <a:solidFill>
              <a:schemeClr val="bg1"/>
            </a:solidFill>
          </p:grpSpPr>
          <p:sp>
            <p:nvSpPr>
              <p:cNvPr id="13" name="사각형: 둥근 모서리 18">
                <a:extLst>
                  <a:ext uri="{FF2B5EF4-FFF2-40B4-BE49-F238E27FC236}">
                    <a16:creationId xmlns:a16="http://schemas.microsoft.com/office/drawing/2014/main" id="{9A35F323-2308-E65C-3532-7977EB77BA1F}"/>
                  </a:ext>
                </a:extLst>
              </p:cNvPr>
              <p:cNvSpPr/>
              <p:nvPr/>
            </p:nvSpPr>
            <p:spPr>
              <a:xfrm>
                <a:off x="349029" y="527157"/>
                <a:ext cx="429876" cy="429876"/>
              </a:xfrm>
              <a:prstGeom prst="roundRect">
                <a:avLst>
                  <a:gd name="adj" fmla="val 50000"/>
                </a:avLst>
              </a:prstGeom>
              <a:grpFill/>
              <a:ln w="19050">
                <a:solidFill>
                  <a:schemeClr val="bg1"/>
                </a:solidFill>
              </a:ln>
              <a:effectLst>
                <a:outerShdw blurRad="127000" dist="38100" dir="2700000" algn="tl" rotWithShape="0">
                  <a:schemeClr val="tx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78AFF3A0-DAA3-D8DE-D92A-0477FD4ED0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272" y="595047"/>
                <a:ext cx="302628" cy="302628"/>
              </a:xfrm>
              <a:prstGeom prst="rect">
                <a:avLst/>
              </a:prstGeom>
              <a:grpFill/>
            </p:spPr>
          </p:pic>
        </p:grp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7E3EF5C-0198-F2BE-3106-FA07E3AB562E}"/>
                </a:ext>
              </a:extLst>
            </p:cNvPr>
            <p:cNvSpPr/>
            <p:nvPr/>
          </p:nvSpPr>
          <p:spPr>
            <a:xfrm>
              <a:off x="771902" y="6026135"/>
              <a:ext cx="140756" cy="140756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+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BF7F5D0A-E44D-BD8A-D57A-A72BADEF4553}"/>
              </a:ext>
            </a:extLst>
          </p:cNvPr>
          <p:cNvGraphicFramePr/>
          <p:nvPr/>
        </p:nvGraphicFramePr>
        <p:xfrm>
          <a:off x="5548086" y="1663702"/>
          <a:ext cx="6072414" cy="4727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A78A463-8025-6910-4233-0497EFF5E310}"/>
              </a:ext>
            </a:extLst>
          </p:cNvPr>
          <p:cNvSpPr txBox="1"/>
          <p:nvPr/>
        </p:nvSpPr>
        <p:spPr>
          <a:xfrm>
            <a:off x="366110" y="1770641"/>
            <a:ext cx="5729890" cy="3916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깔끔한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ppt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디자인 원한다면 그 사전적 의미 그대로를 실행해줄 필요가 있습니다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어떤게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깔끔한 것인지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사실 그 정의에서 부터 답은 있다고 봅니다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있어요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깔끔하게 만드는 것에 필요한 것은 어떤 과한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무언가가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아닐 것입니다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화려한 것에 대한 것 역시도 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사실은 반대로 이렇게 단순함 속 컬러 등을 통해서도 전달 가능한 이미지이기도 하구요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정말 기본에 충실하자는 것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라인 맞추고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크기 조정하고 충분한 여백을 주는 것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 정도만 해도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ppt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디자인은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깔끔해질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수 있습니다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슬라이드 가득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빼곡하게 내용을 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구성하는 것 정도만 벗어나도 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괜찮아질 수 있습니다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89A3FE-5511-3271-374C-2F3ED139E80A}"/>
              </a:ext>
            </a:extLst>
          </p:cNvPr>
          <p:cNvSpPr/>
          <p:nvPr/>
        </p:nvSpPr>
        <p:spPr>
          <a:xfrm>
            <a:off x="338042" y="3930650"/>
            <a:ext cx="36000" cy="165100"/>
          </a:xfrm>
          <a:prstGeom prst="rect">
            <a:avLst/>
          </a:prstGeom>
          <a:solidFill>
            <a:srgbClr val="819E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1FF64B-3286-1713-BB47-16AFB1B5C2A0}"/>
              </a:ext>
            </a:extLst>
          </p:cNvPr>
          <p:cNvSpPr txBox="1"/>
          <p:nvPr/>
        </p:nvSpPr>
        <p:spPr>
          <a:xfrm rot="5400000">
            <a:off x="7617320" y="3752925"/>
            <a:ext cx="19278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기본에 충실해지는 것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641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7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F214E9-51D6-6158-1D43-162940023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A9879CC-2795-9BF1-D478-F84AA91CD115}"/>
              </a:ext>
            </a:extLst>
          </p:cNvPr>
          <p:cNvSpPr/>
          <p:nvPr/>
        </p:nvSpPr>
        <p:spPr>
          <a:xfrm>
            <a:off x="2304684" y="309520"/>
            <a:ext cx="9507060" cy="531684"/>
          </a:xfrm>
          <a:prstGeom prst="roundRect">
            <a:avLst>
              <a:gd name="adj" fmla="val 24927"/>
            </a:avLst>
          </a:prstGeom>
          <a:solidFill>
            <a:srgbClr val="7FDDF9"/>
          </a:solidFill>
          <a:ln w="12700">
            <a:noFill/>
            <a:prstDash val="dash"/>
          </a:ln>
          <a:effectLst>
            <a:outerShdw blurRad="127000" dist="38100" dir="2700000" algn="tl" rotWithShape="0">
              <a:srgbClr val="7FDDF9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45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>
                  <a:outerShdw blurRad="127000" dist="38100" dir="2700000" algn="tl">
                    <a:srgbClr val="00B0F0">
                      <a:alpha val="30000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127000" dist="38100" dir="2700000" algn="tl">
                    <a:srgbClr val="00B0F0">
                      <a:alpha val="30000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127000" dist="38100" dir="2700000" algn="tl">
                  <a:srgbClr val="00B0F0">
                    <a:alpha val="30000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1D4AE36-8D01-921D-4DE1-FFB65D3D668C}"/>
              </a:ext>
            </a:extLst>
          </p:cNvPr>
          <p:cNvSpPr/>
          <p:nvPr/>
        </p:nvSpPr>
        <p:spPr>
          <a:xfrm>
            <a:off x="335430" y="295830"/>
            <a:ext cx="1652400" cy="535200"/>
          </a:xfrm>
          <a:prstGeom prst="roundRect">
            <a:avLst/>
          </a:prstGeom>
          <a:solidFill>
            <a:srgbClr val="F0F7FF"/>
          </a:solidFill>
          <a:ln w="12700">
            <a:solidFill>
              <a:srgbClr val="819EC0"/>
            </a:solidFill>
            <a:prstDash val="dash"/>
          </a:ln>
          <a:effectLst>
            <a:innerShdw blurRad="127000" dist="63500" dir="13500000">
              <a:prstClr val="black">
                <a:alpha val="5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D159F1-13E7-962E-55AD-1067CA2E367B}"/>
              </a:ext>
            </a:extLst>
          </p:cNvPr>
          <p:cNvGrpSpPr/>
          <p:nvPr/>
        </p:nvGrpSpPr>
        <p:grpSpPr>
          <a:xfrm>
            <a:off x="425816" y="268546"/>
            <a:ext cx="1652362" cy="535200"/>
            <a:chOff x="479088" y="392316"/>
            <a:chExt cx="1652362" cy="53520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D174C2C-2960-F727-51F7-B378C9F575AD}"/>
                </a:ext>
              </a:extLst>
            </p:cNvPr>
            <p:cNvSpPr/>
            <p:nvPr/>
          </p:nvSpPr>
          <p:spPr>
            <a:xfrm rot="21189624">
              <a:off x="479088" y="392316"/>
              <a:ext cx="1652362" cy="535200"/>
            </a:xfrm>
            <a:prstGeom prst="roundRect">
              <a:avLst/>
            </a:prstGeom>
            <a:solidFill>
              <a:srgbClr val="F0F7FF"/>
            </a:solidFill>
            <a:ln w="12700">
              <a:noFill/>
              <a:prstDash val="dash"/>
            </a:ln>
            <a:effectLst>
              <a:outerShdw blurRad="635000" dist="63500" sx="105000" sy="105000" algn="tl" rotWithShape="0">
                <a:srgbClr val="819EC0">
                  <a:alpha val="24706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87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 w="9525">
                    <a:noFill/>
                  </a:ln>
                  <a:solidFill>
                    <a:srgbClr val="7FDDF9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SWOT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935ABA2-345A-7366-4076-675D2A964B79}"/>
                </a:ext>
              </a:extLst>
            </p:cNvPr>
            <p:cNvSpPr/>
            <p:nvPr/>
          </p:nvSpPr>
          <p:spPr>
            <a:xfrm rot="21189624">
              <a:off x="613205" y="588946"/>
              <a:ext cx="242625" cy="242625"/>
            </a:xfrm>
            <a:prstGeom prst="ellipse">
              <a:avLst/>
            </a:prstGeom>
            <a:solidFill>
              <a:srgbClr val="7FDDF9"/>
            </a:solidFill>
            <a:ln w="12700">
              <a:noFill/>
              <a:prstDash val="dash"/>
            </a:ln>
            <a:effectLst>
              <a:outerShdw blurRad="114300" dist="63500" dir="2700000" algn="tl" rotWithShape="0">
                <a:srgbClr val="7FDDF9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+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E6251A9-ABB1-99E3-20A4-8A8B0F42695F}"/>
              </a:ext>
            </a:extLst>
          </p:cNvPr>
          <p:cNvGrpSpPr/>
          <p:nvPr/>
        </p:nvGrpSpPr>
        <p:grpSpPr>
          <a:xfrm>
            <a:off x="2460024" y="366702"/>
            <a:ext cx="307421" cy="341120"/>
            <a:chOff x="543379" y="6026135"/>
            <a:chExt cx="369279" cy="40975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A3B9573-62F8-BBF7-1D1D-2BB3AB6110C1}"/>
                </a:ext>
              </a:extLst>
            </p:cNvPr>
            <p:cNvGrpSpPr/>
            <p:nvPr/>
          </p:nvGrpSpPr>
          <p:grpSpPr>
            <a:xfrm>
              <a:off x="543379" y="6089002"/>
              <a:ext cx="346891" cy="346891"/>
              <a:chOff x="349029" y="527157"/>
              <a:chExt cx="429876" cy="429876"/>
            </a:xfrm>
            <a:solidFill>
              <a:schemeClr val="bg1"/>
            </a:solidFill>
          </p:grpSpPr>
          <p:sp>
            <p:nvSpPr>
              <p:cNvPr id="13" name="사각형: 둥근 모서리 18">
                <a:extLst>
                  <a:ext uri="{FF2B5EF4-FFF2-40B4-BE49-F238E27FC236}">
                    <a16:creationId xmlns:a16="http://schemas.microsoft.com/office/drawing/2014/main" id="{56024436-D73D-12C0-ACE5-AF17C97C1A0D}"/>
                  </a:ext>
                </a:extLst>
              </p:cNvPr>
              <p:cNvSpPr/>
              <p:nvPr/>
            </p:nvSpPr>
            <p:spPr>
              <a:xfrm>
                <a:off x="349029" y="527157"/>
                <a:ext cx="429876" cy="429876"/>
              </a:xfrm>
              <a:prstGeom prst="roundRect">
                <a:avLst>
                  <a:gd name="adj" fmla="val 50000"/>
                </a:avLst>
              </a:prstGeom>
              <a:grpFill/>
              <a:ln w="19050">
                <a:solidFill>
                  <a:schemeClr val="bg1"/>
                </a:solidFill>
              </a:ln>
              <a:effectLst>
                <a:outerShdw blurRad="127000" dist="38100" dir="2700000" algn="tl" rotWithShape="0">
                  <a:schemeClr val="tx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676946F2-779B-9B30-ACE4-B3ED770D5F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272" y="595047"/>
                <a:ext cx="302628" cy="302628"/>
              </a:xfrm>
              <a:prstGeom prst="rect">
                <a:avLst/>
              </a:prstGeom>
              <a:grpFill/>
            </p:spPr>
          </p:pic>
        </p:grp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AE932E1-C8D4-54B7-0960-33DE2F401089}"/>
                </a:ext>
              </a:extLst>
            </p:cNvPr>
            <p:cNvSpPr/>
            <p:nvPr/>
          </p:nvSpPr>
          <p:spPr>
            <a:xfrm>
              <a:off x="771902" y="6026135"/>
              <a:ext cx="140756" cy="140756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+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DE93E56-8267-190C-12CA-5314FBF54591}"/>
              </a:ext>
            </a:extLst>
          </p:cNvPr>
          <p:cNvSpPr/>
          <p:nvPr/>
        </p:nvSpPr>
        <p:spPr>
          <a:xfrm>
            <a:off x="8106876" y="1957254"/>
            <a:ext cx="3103130" cy="153954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81000" dist="190500" dir="5400000" sx="95000" sy="95000" algn="t" rotWithShape="0">
              <a:srgbClr val="7FDDF9">
                <a:alpha val="1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E088E3A-0B4F-B011-08F9-61A555FBEA42}"/>
              </a:ext>
            </a:extLst>
          </p:cNvPr>
          <p:cNvSpPr/>
          <p:nvPr/>
        </p:nvSpPr>
        <p:spPr>
          <a:xfrm>
            <a:off x="4800892" y="4246320"/>
            <a:ext cx="3103130" cy="1539541"/>
          </a:xfrm>
          <a:prstGeom prst="roundRect">
            <a:avLst/>
          </a:prstGeom>
          <a:solidFill>
            <a:srgbClr val="7FDDF9"/>
          </a:solidFill>
          <a:ln>
            <a:noFill/>
          </a:ln>
          <a:effectLst>
            <a:outerShdw blurRad="381000" dist="203200" dir="5400000" sx="95000" sy="95000" algn="t" rotWithShape="0">
              <a:srgbClr val="7FDDF9">
                <a:alpha val="1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360FBF7-A00E-8B65-72D1-5B7735A2931B}"/>
              </a:ext>
            </a:extLst>
          </p:cNvPr>
          <p:cNvSpPr>
            <a:spLocks/>
          </p:cNvSpPr>
          <p:nvPr/>
        </p:nvSpPr>
        <p:spPr bwMode="auto">
          <a:xfrm flipH="1">
            <a:off x="1062726" y="2246160"/>
            <a:ext cx="253032" cy="333923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819E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Freeform 36">
            <a:extLst>
              <a:ext uri="{FF2B5EF4-FFF2-40B4-BE49-F238E27FC236}">
                <a16:creationId xmlns:a16="http://schemas.microsoft.com/office/drawing/2014/main" id="{7ED86B91-F2AD-FB35-A43D-46B4681D7B35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8286543" y="2180195"/>
            <a:ext cx="202540" cy="340653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819EC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자유형 21">
            <a:extLst>
              <a:ext uri="{FF2B5EF4-FFF2-40B4-BE49-F238E27FC236}">
                <a16:creationId xmlns:a16="http://schemas.microsoft.com/office/drawing/2014/main" id="{5500DB8B-46A6-180F-D5F7-BAD503E5102A}"/>
              </a:ext>
            </a:extLst>
          </p:cNvPr>
          <p:cNvSpPr>
            <a:spLocks/>
          </p:cNvSpPr>
          <p:nvPr/>
        </p:nvSpPr>
        <p:spPr bwMode="auto">
          <a:xfrm flipH="1">
            <a:off x="1078615" y="4479762"/>
            <a:ext cx="304894" cy="26684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819EC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71428B-D5C1-1FCB-7F77-E65D614DD30C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8281040" y="4385444"/>
            <a:ext cx="246202" cy="335833"/>
            <a:chOff x="2597" y="4163"/>
            <a:chExt cx="217" cy="296"/>
          </a:xfrm>
          <a:solidFill>
            <a:srgbClr val="819EC0"/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063479F-C826-527A-F026-536D34A5F1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5AFB7FC-8C30-8E21-99AF-B8F2158D7A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79D9AA30-9F48-118C-C525-46D715942B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14B5D8AA-F870-0DB0-7FE1-A68CB7421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6" name="Group 16">
            <a:extLst>
              <a:ext uri="{FF2B5EF4-FFF2-40B4-BE49-F238E27FC236}">
                <a16:creationId xmlns:a16="http://schemas.microsoft.com/office/drawing/2014/main" id="{E14F1AC1-1B32-425E-0E09-C9D22A38E13C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4560064" y="2181271"/>
            <a:ext cx="312298" cy="358954"/>
            <a:chOff x="1039" y="1681"/>
            <a:chExt cx="1071" cy="1231"/>
          </a:xfrm>
          <a:solidFill>
            <a:srgbClr val="819EC0"/>
          </a:solidFill>
        </p:grpSpPr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C4858FAF-526F-5CF9-0699-02565FCFAE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0E800B98-B499-A13F-2FEF-0DBEBA657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97955D6-8F04-917D-2EF9-E421C427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9447D4A9-4164-9FD8-778F-40B751696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A5BF08-FD9E-E35E-E521-D61B9C300F0B}"/>
              </a:ext>
            </a:extLst>
          </p:cNvPr>
          <p:cNvSpPr/>
          <p:nvPr/>
        </p:nvSpPr>
        <p:spPr>
          <a:xfrm>
            <a:off x="1519793" y="2118656"/>
            <a:ext cx="259987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9DC054F-59F0-AC2D-0E34-6E782D536015}"/>
              </a:ext>
            </a:extLst>
          </p:cNvPr>
          <p:cNvSpPr/>
          <p:nvPr/>
        </p:nvSpPr>
        <p:spPr>
          <a:xfrm>
            <a:off x="5037383" y="2118655"/>
            <a:ext cx="259987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EF8B8E4-7078-A125-BC45-F823423726E9}"/>
              </a:ext>
            </a:extLst>
          </p:cNvPr>
          <p:cNvSpPr/>
          <p:nvPr/>
        </p:nvSpPr>
        <p:spPr>
          <a:xfrm>
            <a:off x="8554973" y="2118654"/>
            <a:ext cx="259987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FFFCCF4-7E63-03C9-8795-7FD03D74F8DD}"/>
              </a:ext>
            </a:extLst>
          </p:cNvPr>
          <p:cNvSpPr/>
          <p:nvPr/>
        </p:nvSpPr>
        <p:spPr>
          <a:xfrm>
            <a:off x="1507093" y="4330238"/>
            <a:ext cx="259987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F52F55-680F-EF85-63B7-A7D2C2B5B186}"/>
              </a:ext>
            </a:extLst>
          </p:cNvPr>
          <p:cNvSpPr/>
          <p:nvPr/>
        </p:nvSpPr>
        <p:spPr>
          <a:xfrm>
            <a:off x="5024683" y="4330237"/>
            <a:ext cx="259987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7CB830-5B55-FA6F-B3FB-0CBD17A72A5E}"/>
              </a:ext>
            </a:extLst>
          </p:cNvPr>
          <p:cNvSpPr/>
          <p:nvPr/>
        </p:nvSpPr>
        <p:spPr>
          <a:xfrm>
            <a:off x="8542273" y="4330236"/>
            <a:ext cx="259987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FA3E68B-5102-DB3A-2CD7-C43B0E362885}"/>
              </a:ext>
            </a:extLst>
          </p:cNvPr>
          <p:cNvSpPr/>
          <p:nvPr/>
        </p:nvSpPr>
        <p:spPr>
          <a:xfrm>
            <a:off x="4423874" y="4330236"/>
            <a:ext cx="600534" cy="615293"/>
          </a:xfrm>
          <a:prstGeom prst="roundRect">
            <a:avLst/>
          </a:prstGeom>
          <a:solidFill>
            <a:srgbClr val="F0F7FF"/>
          </a:solidFill>
          <a:ln>
            <a:noFill/>
          </a:ln>
          <a:effectLst>
            <a:outerShdw blurRad="228600" dist="63500" dir="2700000" algn="tl" rotWithShape="0">
              <a:srgbClr val="819EC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8" name="Group 31">
            <a:extLst>
              <a:ext uri="{FF2B5EF4-FFF2-40B4-BE49-F238E27FC236}">
                <a16:creationId xmlns:a16="http://schemas.microsoft.com/office/drawing/2014/main" id="{62E1C313-EC8A-9A91-1043-2D6138703881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4563309" y="4440332"/>
            <a:ext cx="321529" cy="390191"/>
            <a:chOff x="2647" y="1727"/>
            <a:chExt cx="192" cy="233"/>
          </a:xfrm>
          <a:solidFill>
            <a:srgbClr val="7FDDF9"/>
          </a:solidFill>
        </p:grpSpPr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41CF596C-D81D-4DA0-FB15-5AB261EB5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9" y="1727"/>
              <a:ext cx="140" cy="152"/>
            </a:xfrm>
            <a:custGeom>
              <a:avLst/>
              <a:gdLst>
                <a:gd name="T0" fmla="*/ 94 w 421"/>
                <a:gd name="T1" fmla="*/ 455 h 455"/>
                <a:gd name="T2" fmla="*/ 0 w 421"/>
                <a:gd name="T3" fmla="*/ 362 h 455"/>
                <a:gd name="T4" fmla="*/ 172 w 421"/>
                <a:gd name="T5" fmla="*/ 191 h 455"/>
                <a:gd name="T6" fmla="*/ 371 w 421"/>
                <a:gd name="T7" fmla="*/ 1 h 455"/>
                <a:gd name="T8" fmla="*/ 377 w 421"/>
                <a:gd name="T9" fmla="*/ 0 h 455"/>
                <a:gd name="T10" fmla="*/ 404 w 421"/>
                <a:gd name="T11" fmla="*/ 4 h 455"/>
                <a:gd name="T12" fmla="*/ 419 w 421"/>
                <a:gd name="T13" fmla="*/ 21 h 455"/>
                <a:gd name="T14" fmla="*/ 421 w 421"/>
                <a:gd name="T15" fmla="*/ 37 h 455"/>
                <a:gd name="T16" fmla="*/ 364 w 421"/>
                <a:gd name="T17" fmla="*/ 120 h 455"/>
                <a:gd name="T18" fmla="*/ 130 w 421"/>
                <a:gd name="T19" fmla="*/ 410 h 455"/>
                <a:gd name="T20" fmla="*/ 94 w 421"/>
                <a:gd name="T21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455">
                  <a:moveTo>
                    <a:pt x="94" y="455"/>
                  </a:moveTo>
                  <a:lnTo>
                    <a:pt x="0" y="362"/>
                  </a:lnTo>
                  <a:lnTo>
                    <a:pt x="172" y="191"/>
                  </a:lnTo>
                  <a:lnTo>
                    <a:pt x="371" y="1"/>
                  </a:lnTo>
                  <a:lnTo>
                    <a:pt x="377" y="0"/>
                  </a:lnTo>
                  <a:lnTo>
                    <a:pt x="404" y="4"/>
                  </a:lnTo>
                  <a:lnTo>
                    <a:pt x="419" y="21"/>
                  </a:lnTo>
                  <a:lnTo>
                    <a:pt x="421" y="37"/>
                  </a:lnTo>
                  <a:lnTo>
                    <a:pt x="364" y="120"/>
                  </a:lnTo>
                  <a:lnTo>
                    <a:pt x="130" y="410"/>
                  </a:lnTo>
                  <a:lnTo>
                    <a:pt x="94" y="4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5E9D000A-8369-82B7-EB90-A2A78FFEE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1856"/>
              <a:ext cx="76" cy="104"/>
            </a:xfrm>
            <a:custGeom>
              <a:avLst/>
              <a:gdLst>
                <a:gd name="T0" fmla="*/ 22 w 226"/>
                <a:gd name="T1" fmla="*/ 314 h 314"/>
                <a:gd name="T2" fmla="*/ 21 w 226"/>
                <a:gd name="T3" fmla="*/ 301 h 314"/>
                <a:gd name="T4" fmla="*/ 37 w 226"/>
                <a:gd name="T5" fmla="*/ 242 h 314"/>
                <a:gd name="T6" fmla="*/ 63 w 226"/>
                <a:gd name="T7" fmla="*/ 219 h 314"/>
                <a:gd name="T8" fmla="*/ 90 w 226"/>
                <a:gd name="T9" fmla="*/ 211 h 314"/>
                <a:gd name="T10" fmla="*/ 107 w 226"/>
                <a:gd name="T11" fmla="*/ 209 h 314"/>
                <a:gd name="T12" fmla="*/ 125 w 226"/>
                <a:gd name="T13" fmla="*/ 208 h 314"/>
                <a:gd name="T14" fmla="*/ 153 w 226"/>
                <a:gd name="T15" fmla="*/ 199 h 314"/>
                <a:gd name="T16" fmla="*/ 188 w 226"/>
                <a:gd name="T17" fmla="*/ 173 h 314"/>
                <a:gd name="T18" fmla="*/ 223 w 226"/>
                <a:gd name="T19" fmla="*/ 107 h 314"/>
                <a:gd name="T20" fmla="*/ 226 w 226"/>
                <a:gd name="T21" fmla="*/ 91 h 314"/>
                <a:gd name="T22" fmla="*/ 132 w 226"/>
                <a:gd name="T23" fmla="*/ 0 h 314"/>
                <a:gd name="T24" fmla="*/ 96 w 226"/>
                <a:gd name="T25" fmla="*/ 17 h 314"/>
                <a:gd name="T26" fmla="*/ 44 w 226"/>
                <a:gd name="T27" fmla="*/ 61 h 314"/>
                <a:gd name="T28" fmla="*/ 13 w 226"/>
                <a:gd name="T29" fmla="*/ 113 h 314"/>
                <a:gd name="T30" fmla="*/ 0 w 226"/>
                <a:gd name="T31" fmla="*/ 165 h 314"/>
                <a:gd name="T32" fmla="*/ 2 w 226"/>
                <a:gd name="T33" fmla="*/ 239 h 314"/>
                <a:gd name="T34" fmla="*/ 19 w 226"/>
                <a:gd name="T35" fmla="*/ 307 h 314"/>
                <a:gd name="T36" fmla="*/ 22 w 226"/>
                <a:gd name="T37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6" h="314">
                  <a:moveTo>
                    <a:pt x="22" y="314"/>
                  </a:moveTo>
                  <a:lnTo>
                    <a:pt x="21" y="301"/>
                  </a:lnTo>
                  <a:lnTo>
                    <a:pt x="37" y="242"/>
                  </a:lnTo>
                  <a:lnTo>
                    <a:pt x="63" y="219"/>
                  </a:lnTo>
                  <a:lnTo>
                    <a:pt x="90" y="211"/>
                  </a:lnTo>
                  <a:lnTo>
                    <a:pt x="107" y="209"/>
                  </a:lnTo>
                  <a:lnTo>
                    <a:pt x="125" y="208"/>
                  </a:lnTo>
                  <a:lnTo>
                    <a:pt x="153" y="199"/>
                  </a:lnTo>
                  <a:lnTo>
                    <a:pt x="188" y="173"/>
                  </a:lnTo>
                  <a:lnTo>
                    <a:pt x="223" y="107"/>
                  </a:lnTo>
                  <a:lnTo>
                    <a:pt x="226" y="91"/>
                  </a:lnTo>
                  <a:lnTo>
                    <a:pt x="132" y="0"/>
                  </a:lnTo>
                  <a:lnTo>
                    <a:pt x="96" y="17"/>
                  </a:lnTo>
                  <a:lnTo>
                    <a:pt x="44" y="61"/>
                  </a:lnTo>
                  <a:lnTo>
                    <a:pt x="13" y="113"/>
                  </a:lnTo>
                  <a:lnTo>
                    <a:pt x="0" y="165"/>
                  </a:lnTo>
                  <a:lnTo>
                    <a:pt x="2" y="239"/>
                  </a:lnTo>
                  <a:lnTo>
                    <a:pt x="19" y="307"/>
                  </a:lnTo>
                  <a:lnTo>
                    <a:pt x="22" y="3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392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7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F050A5-9914-1F7A-B932-7F6E23E0E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97C30C2-D322-A501-323B-02A0579ACF36}"/>
              </a:ext>
            </a:extLst>
          </p:cNvPr>
          <p:cNvSpPr/>
          <p:nvPr/>
        </p:nvSpPr>
        <p:spPr>
          <a:xfrm>
            <a:off x="2304684" y="309520"/>
            <a:ext cx="9507060" cy="531684"/>
          </a:xfrm>
          <a:prstGeom prst="roundRect">
            <a:avLst>
              <a:gd name="adj" fmla="val 24927"/>
            </a:avLst>
          </a:prstGeom>
          <a:solidFill>
            <a:srgbClr val="7FDDF9"/>
          </a:solidFill>
          <a:ln w="12700">
            <a:noFill/>
            <a:prstDash val="dash"/>
          </a:ln>
          <a:effectLst>
            <a:outerShdw blurRad="127000" dist="38100" dir="2700000" algn="tl" rotWithShape="0">
              <a:srgbClr val="7FDDF9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45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>
                  <a:outerShdw blurRad="127000" dist="38100" dir="2700000" algn="tl">
                    <a:srgbClr val="00B0F0">
                      <a:alpha val="30000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127000" dist="38100" dir="2700000" algn="tl">
                    <a:srgbClr val="00B0F0">
                      <a:alpha val="30000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127000" dist="38100" dir="2700000" algn="tl">
                  <a:srgbClr val="00B0F0">
                    <a:alpha val="30000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91C5902-E0BD-9F65-6D74-FB80F13D40F9}"/>
              </a:ext>
            </a:extLst>
          </p:cNvPr>
          <p:cNvSpPr/>
          <p:nvPr/>
        </p:nvSpPr>
        <p:spPr>
          <a:xfrm>
            <a:off x="335430" y="295830"/>
            <a:ext cx="1652400" cy="535200"/>
          </a:xfrm>
          <a:prstGeom prst="roundRect">
            <a:avLst/>
          </a:prstGeom>
          <a:solidFill>
            <a:srgbClr val="F0F7FF"/>
          </a:solidFill>
          <a:ln w="12700">
            <a:solidFill>
              <a:srgbClr val="819EC0"/>
            </a:solidFill>
            <a:prstDash val="dash"/>
          </a:ln>
          <a:effectLst>
            <a:innerShdw blurRad="127000" dist="63500" dir="13500000">
              <a:prstClr val="black">
                <a:alpha val="5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10BC093-9919-52FD-0C6E-C93CD318455C}"/>
              </a:ext>
            </a:extLst>
          </p:cNvPr>
          <p:cNvGrpSpPr/>
          <p:nvPr/>
        </p:nvGrpSpPr>
        <p:grpSpPr>
          <a:xfrm>
            <a:off x="425816" y="268546"/>
            <a:ext cx="1652362" cy="535200"/>
            <a:chOff x="479088" y="392316"/>
            <a:chExt cx="1652362" cy="53520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93FEC4C-DEA9-A5FF-3E20-105C7E1B8269}"/>
                </a:ext>
              </a:extLst>
            </p:cNvPr>
            <p:cNvSpPr/>
            <p:nvPr/>
          </p:nvSpPr>
          <p:spPr>
            <a:xfrm rot="21189624">
              <a:off x="479088" y="392316"/>
              <a:ext cx="1652362" cy="535200"/>
            </a:xfrm>
            <a:prstGeom prst="roundRect">
              <a:avLst/>
            </a:prstGeom>
            <a:solidFill>
              <a:srgbClr val="F0F7FF"/>
            </a:solidFill>
            <a:ln w="12700">
              <a:noFill/>
              <a:prstDash val="dash"/>
            </a:ln>
            <a:effectLst>
              <a:outerShdw blurRad="635000" dist="63500" sx="105000" sy="105000" algn="tl" rotWithShape="0">
                <a:srgbClr val="819EC0">
                  <a:alpha val="2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87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 w="9525">
                    <a:noFill/>
                  </a:ln>
                  <a:solidFill>
                    <a:srgbClr val="7FDDF9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SWOT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2EA2EF7-88B3-90C3-20B6-4981B6EC4AC3}"/>
                </a:ext>
              </a:extLst>
            </p:cNvPr>
            <p:cNvSpPr/>
            <p:nvPr/>
          </p:nvSpPr>
          <p:spPr>
            <a:xfrm rot="21189624">
              <a:off x="613205" y="588946"/>
              <a:ext cx="242625" cy="242625"/>
            </a:xfrm>
            <a:prstGeom prst="ellipse">
              <a:avLst/>
            </a:prstGeom>
            <a:solidFill>
              <a:srgbClr val="7FDDF9"/>
            </a:solidFill>
            <a:ln w="12700">
              <a:noFill/>
              <a:prstDash val="dash"/>
            </a:ln>
            <a:effectLst>
              <a:outerShdw blurRad="114300" dist="63500" dir="2700000" algn="tl" rotWithShape="0">
                <a:srgbClr val="7FDDF9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+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6383DB9-BA59-7270-E67C-E5D7EFF08141}"/>
              </a:ext>
            </a:extLst>
          </p:cNvPr>
          <p:cNvGrpSpPr/>
          <p:nvPr/>
        </p:nvGrpSpPr>
        <p:grpSpPr>
          <a:xfrm>
            <a:off x="2460024" y="366702"/>
            <a:ext cx="307421" cy="341120"/>
            <a:chOff x="543379" y="6026135"/>
            <a:chExt cx="369279" cy="40975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ABACB03-72B8-4E9C-06DD-3B31AEE8918A}"/>
                </a:ext>
              </a:extLst>
            </p:cNvPr>
            <p:cNvGrpSpPr/>
            <p:nvPr/>
          </p:nvGrpSpPr>
          <p:grpSpPr>
            <a:xfrm>
              <a:off x="543379" y="6089002"/>
              <a:ext cx="346891" cy="346891"/>
              <a:chOff x="349029" y="527157"/>
              <a:chExt cx="429876" cy="429876"/>
            </a:xfrm>
            <a:solidFill>
              <a:schemeClr val="bg1"/>
            </a:solidFill>
          </p:grpSpPr>
          <p:sp>
            <p:nvSpPr>
              <p:cNvPr id="13" name="사각형: 둥근 모서리 18">
                <a:extLst>
                  <a:ext uri="{FF2B5EF4-FFF2-40B4-BE49-F238E27FC236}">
                    <a16:creationId xmlns:a16="http://schemas.microsoft.com/office/drawing/2014/main" id="{9251F07E-D298-1F84-18AC-1D3E951E5304}"/>
                  </a:ext>
                </a:extLst>
              </p:cNvPr>
              <p:cNvSpPr/>
              <p:nvPr/>
            </p:nvSpPr>
            <p:spPr>
              <a:xfrm>
                <a:off x="349029" y="527157"/>
                <a:ext cx="429876" cy="429876"/>
              </a:xfrm>
              <a:prstGeom prst="roundRect">
                <a:avLst>
                  <a:gd name="adj" fmla="val 50000"/>
                </a:avLst>
              </a:prstGeom>
              <a:grpFill/>
              <a:ln w="19050">
                <a:solidFill>
                  <a:schemeClr val="bg1"/>
                </a:solidFill>
              </a:ln>
              <a:effectLst>
                <a:outerShdw blurRad="127000" dist="38100" dir="2700000" algn="tl" rotWithShape="0">
                  <a:schemeClr val="tx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1972393D-4D35-959A-0883-8A459201C2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272" y="595047"/>
                <a:ext cx="302628" cy="302628"/>
              </a:xfrm>
              <a:prstGeom prst="rect">
                <a:avLst/>
              </a:prstGeom>
              <a:grpFill/>
            </p:spPr>
          </p:pic>
        </p:grp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F698CAF-3E04-992A-A032-AE05F2B0D8EB}"/>
                </a:ext>
              </a:extLst>
            </p:cNvPr>
            <p:cNvSpPr/>
            <p:nvPr/>
          </p:nvSpPr>
          <p:spPr>
            <a:xfrm>
              <a:off x="771902" y="6026135"/>
              <a:ext cx="140756" cy="140756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+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56A9FC54-EEE7-F19D-3FD2-324EB71DD752}"/>
              </a:ext>
            </a:extLst>
          </p:cNvPr>
          <p:cNvSpPr/>
          <p:nvPr/>
        </p:nvSpPr>
        <p:spPr>
          <a:xfrm>
            <a:off x="4562474" y="2329258"/>
            <a:ext cx="3067050" cy="3067050"/>
          </a:xfrm>
          <a:prstGeom prst="ellipse">
            <a:avLst/>
          </a:prstGeom>
          <a:solidFill>
            <a:srgbClr val="7FDDF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2556000" rtlCol="0" anchor="t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3BE609F-F40B-F6FB-9B53-983787BF5CE1}"/>
              </a:ext>
            </a:extLst>
          </p:cNvPr>
          <p:cNvSpPr/>
          <p:nvPr/>
        </p:nvSpPr>
        <p:spPr>
          <a:xfrm>
            <a:off x="4862482" y="2929273"/>
            <a:ext cx="2467035" cy="2467035"/>
          </a:xfrm>
          <a:prstGeom prst="ellipse">
            <a:avLst/>
          </a:prstGeom>
          <a:solidFill>
            <a:srgbClr val="7FDDF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1764000" rtlCol="0" anchor="t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0D74DDC-C738-292F-B85F-D36230FFD6ED}"/>
              </a:ext>
            </a:extLst>
          </p:cNvPr>
          <p:cNvSpPr/>
          <p:nvPr/>
        </p:nvSpPr>
        <p:spPr>
          <a:xfrm>
            <a:off x="5248882" y="3702073"/>
            <a:ext cx="1694235" cy="1694235"/>
          </a:xfrm>
          <a:prstGeom prst="ellipse">
            <a:avLst/>
          </a:prstGeom>
          <a:solidFill>
            <a:srgbClr val="7FDDF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설명선: 굽은 선(테두리 없음) 14">
            <a:extLst>
              <a:ext uri="{FF2B5EF4-FFF2-40B4-BE49-F238E27FC236}">
                <a16:creationId xmlns:a16="http://schemas.microsoft.com/office/drawing/2014/main" id="{0C9B70E3-F18F-8CFD-2746-B7F8C62F9792}"/>
              </a:ext>
            </a:extLst>
          </p:cNvPr>
          <p:cNvSpPr/>
          <p:nvPr/>
        </p:nvSpPr>
        <p:spPr>
          <a:xfrm>
            <a:off x="8217476" y="1370065"/>
            <a:ext cx="3375488" cy="1322360"/>
          </a:xfrm>
          <a:prstGeom prst="callout2">
            <a:avLst>
              <a:gd name="adj1" fmla="val 23552"/>
              <a:gd name="adj2" fmla="val -2501"/>
              <a:gd name="adj3" fmla="val 23552"/>
              <a:gd name="adj4" fmla="val -18548"/>
              <a:gd name="adj5" fmla="val 99535"/>
              <a:gd name="adj6" fmla="val -44786"/>
            </a:avLst>
          </a:prstGeom>
          <a:noFill/>
          <a:ln>
            <a:solidFill>
              <a:srgbClr val="819EC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6" name="설명선: 굽은 선(테두리 없음) 15">
            <a:extLst>
              <a:ext uri="{FF2B5EF4-FFF2-40B4-BE49-F238E27FC236}">
                <a16:creationId xmlns:a16="http://schemas.microsoft.com/office/drawing/2014/main" id="{3BEFD19F-1D06-1A63-819B-35D8B4917ECC}"/>
              </a:ext>
            </a:extLst>
          </p:cNvPr>
          <p:cNvSpPr/>
          <p:nvPr/>
        </p:nvSpPr>
        <p:spPr>
          <a:xfrm>
            <a:off x="8217476" y="4735128"/>
            <a:ext cx="3375488" cy="1322360"/>
          </a:xfrm>
          <a:prstGeom prst="callout2">
            <a:avLst>
              <a:gd name="adj1" fmla="val 23552"/>
              <a:gd name="adj2" fmla="val -2501"/>
              <a:gd name="adj3" fmla="val 23552"/>
              <a:gd name="adj4" fmla="val -18548"/>
              <a:gd name="adj5" fmla="val -97540"/>
              <a:gd name="adj6" fmla="val -47043"/>
            </a:avLst>
          </a:prstGeom>
          <a:noFill/>
          <a:ln>
            <a:solidFill>
              <a:srgbClr val="819EC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7" name="설명선: 굽은 선(테두리 없음) 16">
            <a:extLst>
              <a:ext uri="{FF2B5EF4-FFF2-40B4-BE49-F238E27FC236}">
                <a16:creationId xmlns:a16="http://schemas.microsoft.com/office/drawing/2014/main" id="{287F8B96-81E4-8A91-E9B3-9585FD58A37C}"/>
              </a:ext>
            </a:extLst>
          </p:cNvPr>
          <p:cNvSpPr/>
          <p:nvPr/>
        </p:nvSpPr>
        <p:spPr>
          <a:xfrm>
            <a:off x="657612" y="2929273"/>
            <a:ext cx="2991181" cy="1322360"/>
          </a:xfrm>
          <a:prstGeom prst="callout2">
            <a:avLst>
              <a:gd name="adj1" fmla="val 23552"/>
              <a:gd name="adj2" fmla="val 101906"/>
              <a:gd name="adj3" fmla="val 23552"/>
              <a:gd name="adj4" fmla="val 120539"/>
              <a:gd name="adj5" fmla="val 120424"/>
              <a:gd name="adj6" fmla="val 164296"/>
            </a:avLst>
          </a:prstGeom>
          <a:noFill/>
          <a:ln>
            <a:solidFill>
              <a:srgbClr val="819EC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24688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7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59CCC8-4F13-A15D-0632-6B24F35F1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0D3CEC5-39D1-1F84-6C99-3BD65C400925}"/>
              </a:ext>
            </a:extLst>
          </p:cNvPr>
          <p:cNvSpPr/>
          <p:nvPr/>
        </p:nvSpPr>
        <p:spPr>
          <a:xfrm>
            <a:off x="2304684" y="309520"/>
            <a:ext cx="9507060" cy="531684"/>
          </a:xfrm>
          <a:prstGeom prst="roundRect">
            <a:avLst>
              <a:gd name="adj" fmla="val 24927"/>
            </a:avLst>
          </a:prstGeom>
          <a:solidFill>
            <a:srgbClr val="7FDDF9"/>
          </a:solidFill>
          <a:ln w="12700">
            <a:noFill/>
            <a:prstDash val="dash"/>
          </a:ln>
          <a:effectLst>
            <a:outerShdw blurRad="127000" dist="38100" dir="2700000" algn="tl" rotWithShape="0">
              <a:srgbClr val="7FDDF9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45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>
                  <a:outerShdw blurRad="127000" dist="38100" dir="2700000" algn="tl">
                    <a:srgbClr val="00B0F0">
                      <a:alpha val="30000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127000" dist="38100" dir="2700000" algn="tl">
                    <a:srgbClr val="00B0F0">
                      <a:alpha val="30000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127000" dist="38100" dir="2700000" algn="tl">
                  <a:srgbClr val="00B0F0">
                    <a:alpha val="30000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7C2C7F6-D917-740D-0675-D40ABE854F93}"/>
              </a:ext>
            </a:extLst>
          </p:cNvPr>
          <p:cNvSpPr/>
          <p:nvPr/>
        </p:nvSpPr>
        <p:spPr>
          <a:xfrm>
            <a:off x="335430" y="295830"/>
            <a:ext cx="1652400" cy="535200"/>
          </a:xfrm>
          <a:prstGeom prst="roundRect">
            <a:avLst/>
          </a:prstGeom>
          <a:solidFill>
            <a:srgbClr val="F0F7FF"/>
          </a:solidFill>
          <a:ln w="12700">
            <a:solidFill>
              <a:srgbClr val="819EC0"/>
            </a:solidFill>
            <a:prstDash val="dash"/>
          </a:ln>
          <a:effectLst>
            <a:innerShdw blurRad="127000" dist="63500" dir="13500000">
              <a:prstClr val="black">
                <a:alpha val="5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FCE4BC1-3FEE-C706-39FB-7C03CEBF0D39}"/>
              </a:ext>
            </a:extLst>
          </p:cNvPr>
          <p:cNvGrpSpPr/>
          <p:nvPr/>
        </p:nvGrpSpPr>
        <p:grpSpPr>
          <a:xfrm>
            <a:off x="425816" y="268546"/>
            <a:ext cx="1652362" cy="535200"/>
            <a:chOff x="479088" y="392316"/>
            <a:chExt cx="1652362" cy="53520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1E3ECD1-8ED9-76D6-E972-235FBC49C43A}"/>
                </a:ext>
              </a:extLst>
            </p:cNvPr>
            <p:cNvSpPr/>
            <p:nvPr/>
          </p:nvSpPr>
          <p:spPr>
            <a:xfrm rot="21189624">
              <a:off x="479088" y="392316"/>
              <a:ext cx="1652362" cy="535200"/>
            </a:xfrm>
            <a:prstGeom prst="roundRect">
              <a:avLst/>
            </a:prstGeom>
            <a:solidFill>
              <a:srgbClr val="F0F7FF"/>
            </a:solidFill>
            <a:ln w="12700">
              <a:noFill/>
              <a:prstDash val="dash"/>
            </a:ln>
            <a:effectLst>
              <a:outerShdw blurRad="635000" dist="63500" sx="105000" sy="105000" algn="tl" rotWithShape="0">
                <a:srgbClr val="819EC0">
                  <a:alpha val="2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87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 w="9525">
                    <a:noFill/>
                  </a:ln>
                  <a:solidFill>
                    <a:srgbClr val="7FDDF9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SWOT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C2E9899-FDB3-B81B-12DA-6070DEFEB834}"/>
                </a:ext>
              </a:extLst>
            </p:cNvPr>
            <p:cNvSpPr/>
            <p:nvPr/>
          </p:nvSpPr>
          <p:spPr>
            <a:xfrm rot="21189624">
              <a:off x="613205" y="588946"/>
              <a:ext cx="242625" cy="242625"/>
            </a:xfrm>
            <a:prstGeom prst="ellipse">
              <a:avLst/>
            </a:prstGeom>
            <a:solidFill>
              <a:srgbClr val="7FDDF9"/>
            </a:solidFill>
            <a:ln w="12700">
              <a:noFill/>
              <a:prstDash val="dash"/>
            </a:ln>
            <a:effectLst>
              <a:outerShdw blurRad="114300" dist="63500" dir="2700000" algn="tl" rotWithShape="0">
                <a:srgbClr val="7FDDF9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+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53BF1D9-80B2-B0A5-3F7F-C8828C84B69F}"/>
              </a:ext>
            </a:extLst>
          </p:cNvPr>
          <p:cNvGrpSpPr/>
          <p:nvPr/>
        </p:nvGrpSpPr>
        <p:grpSpPr>
          <a:xfrm>
            <a:off x="2460024" y="366702"/>
            <a:ext cx="307421" cy="341120"/>
            <a:chOff x="543379" y="6026135"/>
            <a:chExt cx="369279" cy="40975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0696D14-3F91-E9B9-9EE7-05673322E669}"/>
                </a:ext>
              </a:extLst>
            </p:cNvPr>
            <p:cNvGrpSpPr/>
            <p:nvPr/>
          </p:nvGrpSpPr>
          <p:grpSpPr>
            <a:xfrm>
              <a:off x="543379" y="6089002"/>
              <a:ext cx="346891" cy="346891"/>
              <a:chOff x="349029" y="527157"/>
              <a:chExt cx="429876" cy="429876"/>
            </a:xfrm>
            <a:solidFill>
              <a:schemeClr val="bg1"/>
            </a:solidFill>
          </p:grpSpPr>
          <p:sp>
            <p:nvSpPr>
              <p:cNvPr id="13" name="사각형: 둥근 모서리 18">
                <a:extLst>
                  <a:ext uri="{FF2B5EF4-FFF2-40B4-BE49-F238E27FC236}">
                    <a16:creationId xmlns:a16="http://schemas.microsoft.com/office/drawing/2014/main" id="{2FD2118E-50B6-596A-091A-8E9ECEE9A37A}"/>
                  </a:ext>
                </a:extLst>
              </p:cNvPr>
              <p:cNvSpPr/>
              <p:nvPr/>
            </p:nvSpPr>
            <p:spPr>
              <a:xfrm>
                <a:off x="349029" y="527157"/>
                <a:ext cx="429876" cy="429876"/>
              </a:xfrm>
              <a:prstGeom prst="roundRect">
                <a:avLst>
                  <a:gd name="adj" fmla="val 50000"/>
                </a:avLst>
              </a:prstGeom>
              <a:grpFill/>
              <a:ln w="19050">
                <a:solidFill>
                  <a:schemeClr val="bg1"/>
                </a:solidFill>
              </a:ln>
              <a:effectLst>
                <a:outerShdw blurRad="127000" dist="38100" dir="2700000" algn="tl" rotWithShape="0">
                  <a:schemeClr val="tx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75A2834E-D919-E26B-3C27-9C0BAAAF91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272" y="595047"/>
                <a:ext cx="302628" cy="302628"/>
              </a:xfrm>
              <a:prstGeom prst="rect">
                <a:avLst/>
              </a:prstGeom>
              <a:grpFill/>
            </p:spPr>
          </p:pic>
        </p:grp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2694CA2-1F21-6617-133B-E9406DEB26A4}"/>
                </a:ext>
              </a:extLst>
            </p:cNvPr>
            <p:cNvSpPr/>
            <p:nvPr/>
          </p:nvSpPr>
          <p:spPr>
            <a:xfrm>
              <a:off x="771902" y="6026135"/>
              <a:ext cx="140756" cy="140756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+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F65D6B8-3A6E-D72D-37D1-D671F5CBB766}"/>
              </a:ext>
            </a:extLst>
          </p:cNvPr>
          <p:cNvSpPr/>
          <p:nvPr/>
        </p:nvSpPr>
        <p:spPr>
          <a:xfrm>
            <a:off x="1323742" y="3957511"/>
            <a:ext cx="10247997" cy="76943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81000" dist="342900" dir="5400000" sx="95000" sy="95000" algn="t" rotWithShape="0">
              <a:srgbClr val="819EC0">
                <a:alpha val="37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A62FC46-665A-FB9E-48AE-AC36BB383344}"/>
              </a:ext>
            </a:extLst>
          </p:cNvPr>
          <p:cNvSpPr/>
          <p:nvPr/>
        </p:nvSpPr>
        <p:spPr>
          <a:xfrm>
            <a:off x="1323742" y="3110414"/>
            <a:ext cx="10247997" cy="769439"/>
          </a:xfrm>
          <a:prstGeom prst="roundRect">
            <a:avLst/>
          </a:prstGeom>
          <a:solidFill>
            <a:srgbClr val="7FDDF9"/>
          </a:solidFill>
          <a:ln>
            <a:noFill/>
          </a:ln>
          <a:effectLst>
            <a:outerShdw blurRad="381000" dist="342900" dir="5400000" sx="95000" sy="95000" algn="t" rotWithShape="0">
              <a:srgbClr val="7FDDF9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FFFD45A-6239-6C3C-21AD-3CEF1ABE8BFE}"/>
              </a:ext>
            </a:extLst>
          </p:cNvPr>
          <p:cNvGraphicFramePr>
            <a:graphicFrameLocks noGrp="1"/>
          </p:cNvGraphicFramePr>
          <p:nvPr/>
        </p:nvGraphicFramePr>
        <p:xfrm>
          <a:off x="1299028" y="1788620"/>
          <a:ext cx="10248001" cy="3785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1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6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CONTENTS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CONTENTS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●●●●●●●●●●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●●●●●●●●●●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●●●●●●●●●●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●●●●●●●●●●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모서리가 둥근 직사각형 9">
            <a:extLst>
              <a:ext uri="{FF2B5EF4-FFF2-40B4-BE49-F238E27FC236}">
                <a16:creationId xmlns:a16="http://schemas.microsoft.com/office/drawing/2014/main" id="{B7DF6546-6010-7D62-A0DF-B124CD61E52E}"/>
              </a:ext>
            </a:extLst>
          </p:cNvPr>
          <p:cNvSpPr/>
          <p:nvPr/>
        </p:nvSpPr>
        <p:spPr>
          <a:xfrm>
            <a:off x="9550854" y="5821176"/>
            <a:ext cx="1428750" cy="285750"/>
          </a:xfrm>
          <a:prstGeom prst="roundRect">
            <a:avLst>
              <a:gd name="adj" fmla="val 50000"/>
            </a:avLst>
          </a:prstGeom>
          <a:solidFill>
            <a:srgbClr val="819E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평균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67.3% 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655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7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81EDD6-CB46-7CD3-9011-B2110C505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8359F05-185B-1BE7-C3C7-3DE7C85DDF51}"/>
              </a:ext>
            </a:extLst>
          </p:cNvPr>
          <p:cNvSpPr/>
          <p:nvPr/>
        </p:nvSpPr>
        <p:spPr>
          <a:xfrm>
            <a:off x="2304684" y="309520"/>
            <a:ext cx="9507060" cy="531684"/>
          </a:xfrm>
          <a:prstGeom prst="roundRect">
            <a:avLst>
              <a:gd name="adj" fmla="val 24927"/>
            </a:avLst>
          </a:prstGeom>
          <a:solidFill>
            <a:srgbClr val="7FDDF9"/>
          </a:solidFill>
          <a:ln w="12700">
            <a:noFill/>
            <a:prstDash val="dash"/>
          </a:ln>
          <a:effectLst>
            <a:outerShdw blurRad="127000" dist="38100" dir="2700000" algn="tl" rotWithShape="0">
              <a:srgbClr val="7FDDF9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45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>
                  <a:outerShdw blurRad="127000" dist="38100" dir="2700000" algn="tl">
                    <a:srgbClr val="00B0F0">
                      <a:alpha val="30000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127000" dist="38100" dir="2700000" algn="tl">
                    <a:srgbClr val="00B0F0">
                      <a:alpha val="30000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127000" dist="38100" dir="2700000" algn="tl">
                  <a:srgbClr val="00B0F0">
                    <a:alpha val="30000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8507049-D112-2D53-90BB-3B09C9EF5DB7}"/>
              </a:ext>
            </a:extLst>
          </p:cNvPr>
          <p:cNvSpPr/>
          <p:nvPr/>
        </p:nvSpPr>
        <p:spPr>
          <a:xfrm>
            <a:off x="335430" y="295830"/>
            <a:ext cx="1652400" cy="535200"/>
          </a:xfrm>
          <a:prstGeom prst="roundRect">
            <a:avLst/>
          </a:prstGeom>
          <a:solidFill>
            <a:srgbClr val="F0F7FF"/>
          </a:solidFill>
          <a:ln w="12700">
            <a:solidFill>
              <a:srgbClr val="819EC0"/>
            </a:solidFill>
            <a:prstDash val="dash"/>
          </a:ln>
          <a:effectLst>
            <a:innerShdw blurRad="127000" dist="63500" dir="13500000">
              <a:prstClr val="black">
                <a:alpha val="5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656E5A8-911C-C5E4-DD01-0A15245CABEA}"/>
              </a:ext>
            </a:extLst>
          </p:cNvPr>
          <p:cNvGrpSpPr/>
          <p:nvPr/>
        </p:nvGrpSpPr>
        <p:grpSpPr>
          <a:xfrm>
            <a:off x="425816" y="268546"/>
            <a:ext cx="1652362" cy="535200"/>
            <a:chOff x="479088" y="392316"/>
            <a:chExt cx="1652362" cy="53520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4E94E33-10C9-52B0-382B-888834439320}"/>
                </a:ext>
              </a:extLst>
            </p:cNvPr>
            <p:cNvSpPr/>
            <p:nvPr/>
          </p:nvSpPr>
          <p:spPr>
            <a:xfrm rot="21189624">
              <a:off x="479088" y="392316"/>
              <a:ext cx="1652362" cy="535200"/>
            </a:xfrm>
            <a:prstGeom prst="roundRect">
              <a:avLst/>
            </a:prstGeom>
            <a:solidFill>
              <a:srgbClr val="F0F7FF"/>
            </a:solidFill>
            <a:ln w="12700">
              <a:noFill/>
              <a:prstDash val="dash"/>
            </a:ln>
            <a:effectLst>
              <a:outerShdw blurRad="635000" dist="63500" sx="105000" sy="105000" algn="tl" rotWithShape="0">
                <a:srgbClr val="819EC0">
                  <a:alpha val="2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87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 w="9525">
                    <a:noFill/>
                  </a:ln>
                  <a:solidFill>
                    <a:srgbClr val="7FDDF9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SWOT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6F12AA6-A7A0-3A22-561E-F60F3CC044C3}"/>
                </a:ext>
              </a:extLst>
            </p:cNvPr>
            <p:cNvSpPr/>
            <p:nvPr/>
          </p:nvSpPr>
          <p:spPr>
            <a:xfrm rot="21189624">
              <a:off x="613205" y="588946"/>
              <a:ext cx="242625" cy="242625"/>
            </a:xfrm>
            <a:prstGeom prst="ellipse">
              <a:avLst/>
            </a:prstGeom>
            <a:solidFill>
              <a:srgbClr val="7FDDF9"/>
            </a:solidFill>
            <a:ln w="12700">
              <a:noFill/>
              <a:prstDash val="dash"/>
            </a:ln>
            <a:effectLst>
              <a:outerShdw blurRad="114300" dist="63500" dir="2700000" algn="tl" rotWithShape="0">
                <a:srgbClr val="7FDDF9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+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1A7C080-4923-6BF8-3776-C9CB77618338}"/>
              </a:ext>
            </a:extLst>
          </p:cNvPr>
          <p:cNvGrpSpPr/>
          <p:nvPr/>
        </p:nvGrpSpPr>
        <p:grpSpPr>
          <a:xfrm>
            <a:off x="2460024" y="366702"/>
            <a:ext cx="307421" cy="341120"/>
            <a:chOff x="543379" y="6026135"/>
            <a:chExt cx="369279" cy="40975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57B4FA7-BC60-1FD2-2DEB-86B1DC0F4AB9}"/>
                </a:ext>
              </a:extLst>
            </p:cNvPr>
            <p:cNvGrpSpPr/>
            <p:nvPr/>
          </p:nvGrpSpPr>
          <p:grpSpPr>
            <a:xfrm>
              <a:off x="543379" y="6089002"/>
              <a:ext cx="346891" cy="346891"/>
              <a:chOff x="349029" y="527157"/>
              <a:chExt cx="429876" cy="429876"/>
            </a:xfrm>
            <a:solidFill>
              <a:schemeClr val="bg1"/>
            </a:solidFill>
          </p:grpSpPr>
          <p:sp>
            <p:nvSpPr>
              <p:cNvPr id="13" name="사각형: 둥근 모서리 18">
                <a:extLst>
                  <a:ext uri="{FF2B5EF4-FFF2-40B4-BE49-F238E27FC236}">
                    <a16:creationId xmlns:a16="http://schemas.microsoft.com/office/drawing/2014/main" id="{E6E258C4-C731-ED75-D6B8-7064A531F88D}"/>
                  </a:ext>
                </a:extLst>
              </p:cNvPr>
              <p:cNvSpPr/>
              <p:nvPr/>
            </p:nvSpPr>
            <p:spPr>
              <a:xfrm>
                <a:off x="349029" y="527157"/>
                <a:ext cx="429876" cy="429876"/>
              </a:xfrm>
              <a:prstGeom prst="roundRect">
                <a:avLst>
                  <a:gd name="adj" fmla="val 50000"/>
                </a:avLst>
              </a:prstGeom>
              <a:grpFill/>
              <a:ln w="19050">
                <a:solidFill>
                  <a:schemeClr val="bg1"/>
                </a:solidFill>
              </a:ln>
              <a:effectLst>
                <a:outerShdw blurRad="127000" dist="38100" dir="2700000" algn="tl" rotWithShape="0">
                  <a:schemeClr val="tx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A3FE03CE-10D3-6509-75EC-8E1DC8FF41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272" y="595047"/>
                <a:ext cx="302628" cy="302628"/>
              </a:xfrm>
              <a:prstGeom prst="rect">
                <a:avLst/>
              </a:prstGeom>
              <a:grpFill/>
            </p:spPr>
          </p:pic>
        </p:grp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67F9E89-D71E-95C5-E376-0CABF6BF0663}"/>
                </a:ext>
              </a:extLst>
            </p:cNvPr>
            <p:cNvSpPr/>
            <p:nvPr/>
          </p:nvSpPr>
          <p:spPr>
            <a:xfrm>
              <a:off x="771902" y="6026135"/>
              <a:ext cx="140756" cy="140756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+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3D9DD14D-21CC-8846-21C7-2877204ADCC3}"/>
              </a:ext>
            </a:extLst>
          </p:cNvPr>
          <p:cNvSpPr/>
          <p:nvPr/>
        </p:nvSpPr>
        <p:spPr>
          <a:xfrm>
            <a:off x="4663699" y="2143564"/>
            <a:ext cx="3596781" cy="359678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317500" dist="88900" dir="2700000" algn="tl" rotWithShape="0">
              <a:srgbClr val="819EC0">
                <a:alpha val="3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FF67200-D316-0EBA-541A-80ADA03FC605}"/>
              </a:ext>
            </a:extLst>
          </p:cNvPr>
          <p:cNvSpPr/>
          <p:nvPr/>
        </p:nvSpPr>
        <p:spPr>
          <a:xfrm>
            <a:off x="5763905" y="3243770"/>
            <a:ext cx="1396369" cy="1396369"/>
          </a:xfrm>
          <a:prstGeom prst="ellipse">
            <a:avLst/>
          </a:prstGeom>
          <a:solidFill>
            <a:srgbClr val="7FDD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D1F74E0-7ADC-0AB0-23A6-F1035E811F01}"/>
              </a:ext>
            </a:extLst>
          </p:cNvPr>
          <p:cNvSpPr/>
          <p:nvPr/>
        </p:nvSpPr>
        <p:spPr>
          <a:xfrm>
            <a:off x="4627007" y="1951273"/>
            <a:ext cx="1031019" cy="103101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31800" dist="38100" dir="2700000" algn="tl" rotWithShape="0">
              <a:srgbClr val="7FDDF9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FAFD470-AE76-C1BA-1CED-2790063C7835}"/>
              </a:ext>
            </a:extLst>
          </p:cNvPr>
          <p:cNvSpPr/>
          <p:nvPr/>
        </p:nvSpPr>
        <p:spPr>
          <a:xfrm>
            <a:off x="4056897" y="3425232"/>
            <a:ext cx="1031019" cy="103101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31800" dist="38100" dir="2700000" algn="tl" rotWithShape="0">
              <a:srgbClr val="7FDDF9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993C0F0-51BE-DF80-8B0C-EEB7E20ADB17}"/>
              </a:ext>
            </a:extLst>
          </p:cNvPr>
          <p:cNvSpPr/>
          <p:nvPr/>
        </p:nvSpPr>
        <p:spPr>
          <a:xfrm>
            <a:off x="4625962" y="4835863"/>
            <a:ext cx="1031019" cy="103101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31800" dist="38100" dir="2700000" algn="tl" rotWithShape="0">
              <a:srgbClr val="7FDDF9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1E30CB70-9C00-9941-AFC1-950463B36000}"/>
              </a:ext>
            </a:extLst>
          </p:cNvPr>
          <p:cNvSpPr>
            <a:spLocks/>
          </p:cNvSpPr>
          <p:nvPr/>
        </p:nvSpPr>
        <p:spPr bwMode="auto">
          <a:xfrm flipH="1">
            <a:off x="5008675" y="5179787"/>
            <a:ext cx="274472" cy="362219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819E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자유형 21">
            <a:extLst>
              <a:ext uri="{FF2B5EF4-FFF2-40B4-BE49-F238E27FC236}">
                <a16:creationId xmlns:a16="http://schemas.microsoft.com/office/drawing/2014/main" id="{C7493DB6-FFCE-96DD-3A41-38610969654E}"/>
              </a:ext>
            </a:extLst>
          </p:cNvPr>
          <p:cNvSpPr>
            <a:spLocks/>
          </p:cNvSpPr>
          <p:nvPr/>
        </p:nvSpPr>
        <p:spPr bwMode="auto">
          <a:xfrm flipH="1">
            <a:off x="5009121" y="2322054"/>
            <a:ext cx="330730" cy="289456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819EC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CB172005-9E79-5D29-5520-1A6DF23489FA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6294995" y="3793808"/>
            <a:ext cx="334187" cy="29629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4" name="Group 16">
            <a:extLst>
              <a:ext uri="{FF2B5EF4-FFF2-40B4-BE49-F238E27FC236}">
                <a16:creationId xmlns:a16="http://schemas.microsoft.com/office/drawing/2014/main" id="{8DC7E494-F736-E430-4033-6585F7C7C517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4403025" y="3746055"/>
            <a:ext cx="338761" cy="389371"/>
            <a:chOff x="1039" y="1681"/>
            <a:chExt cx="1071" cy="1231"/>
          </a:xfrm>
          <a:solidFill>
            <a:srgbClr val="819EC0"/>
          </a:solidFill>
        </p:grpSpPr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EE102B9C-7599-0E35-6CB7-01C95D656A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9D46BD92-EDB4-5A2A-DFE9-2B6340291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3323B36E-AB49-ECED-548F-53A721204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1009781-45A5-B46B-088A-FF3418F37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6FDA625-C6EB-6402-7A27-83EAE78124B9}"/>
              </a:ext>
            </a:extLst>
          </p:cNvPr>
          <p:cNvSpPr/>
          <p:nvPr/>
        </p:nvSpPr>
        <p:spPr>
          <a:xfrm>
            <a:off x="656901" y="1785954"/>
            <a:ext cx="3596780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7FDDF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9658751-2E24-A056-7833-41BD46C11C85}"/>
              </a:ext>
            </a:extLst>
          </p:cNvPr>
          <p:cNvSpPr/>
          <p:nvPr/>
        </p:nvSpPr>
        <p:spPr>
          <a:xfrm>
            <a:off x="586870" y="3304705"/>
            <a:ext cx="3122791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ECAA73-A26F-7FDB-7BB5-24BB5877EC44}"/>
              </a:ext>
            </a:extLst>
          </p:cNvPr>
          <p:cNvSpPr/>
          <p:nvPr/>
        </p:nvSpPr>
        <p:spPr>
          <a:xfrm>
            <a:off x="656901" y="4878268"/>
            <a:ext cx="3596780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DEAAA8A-0559-AC99-8ACC-16B8BAC04F62}"/>
              </a:ext>
            </a:extLst>
          </p:cNvPr>
          <p:cNvSpPr/>
          <p:nvPr/>
        </p:nvSpPr>
        <p:spPr>
          <a:xfrm>
            <a:off x="9122813" y="1633055"/>
            <a:ext cx="2283582" cy="1681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819E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40%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19E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819EC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819E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C632561-9618-1AEF-FB7F-CC382069563D}"/>
              </a:ext>
            </a:extLst>
          </p:cNvPr>
          <p:cNvCxnSpPr>
            <a:cxnSpLocks/>
          </p:cNvCxnSpPr>
          <p:nvPr/>
        </p:nvCxnSpPr>
        <p:spPr>
          <a:xfrm rot="16200000">
            <a:off x="10424873" y="2460796"/>
            <a:ext cx="0" cy="2484000"/>
          </a:xfrm>
          <a:prstGeom prst="line">
            <a:avLst/>
          </a:prstGeom>
          <a:ln w="6350">
            <a:solidFill>
              <a:srgbClr val="819E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사각형 설명선 29">
            <a:extLst>
              <a:ext uri="{FF2B5EF4-FFF2-40B4-BE49-F238E27FC236}">
                <a16:creationId xmlns:a16="http://schemas.microsoft.com/office/drawing/2014/main" id="{7E5657E6-10CA-1A41-9C37-55810AE6B7BE}"/>
              </a:ext>
            </a:extLst>
          </p:cNvPr>
          <p:cNvSpPr/>
          <p:nvPr/>
        </p:nvSpPr>
        <p:spPr>
          <a:xfrm>
            <a:off x="10503228" y="1852325"/>
            <a:ext cx="785791" cy="242893"/>
          </a:xfrm>
          <a:prstGeom prst="wedgeRoundRectCallout">
            <a:avLst>
              <a:gd name="adj1" fmla="val -61456"/>
              <a:gd name="adj2" fmla="val 56005"/>
              <a:gd name="adj3" fmla="val 16667"/>
            </a:avLst>
          </a:prstGeom>
          <a:solidFill>
            <a:srgbClr val="00B0F0"/>
          </a:solidFill>
          <a:ln w="19050"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465948-22D9-DB61-767B-8D0F9929BE52}"/>
              </a:ext>
            </a:extLst>
          </p:cNvPr>
          <p:cNvSpPr/>
          <p:nvPr/>
        </p:nvSpPr>
        <p:spPr>
          <a:xfrm>
            <a:off x="9122813" y="4232723"/>
            <a:ext cx="2283582" cy="1681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819E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40%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19E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819EC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819E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6" name="모서리가 둥근 사각형 설명선 29">
            <a:extLst>
              <a:ext uri="{FF2B5EF4-FFF2-40B4-BE49-F238E27FC236}">
                <a16:creationId xmlns:a16="http://schemas.microsoft.com/office/drawing/2014/main" id="{F1FA7F4F-16CF-8817-F28E-FD3379F0EB9A}"/>
              </a:ext>
            </a:extLst>
          </p:cNvPr>
          <p:cNvSpPr/>
          <p:nvPr/>
        </p:nvSpPr>
        <p:spPr>
          <a:xfrm>
            <a:off x="10503228" y="4451993"/>
            <a:ext cx="785791" cy="242893"/>
          </a:xfrm>
          <a:prstGeom prst="wedgeRoundRectCallout">
            <a:avLst>
              <a:gd name="adj1" fmla="val -61456"/>
              <a:gd name="adj2" fmla="val 56005"/>
              <a:gd name="adj3" fmla="val 16667"/>
            </a:avLst>
          </a:prstGeom>
          <a:solidFill>
            <a:srgbClr val="00B0F0"/>
          </a:solidFill>
          <a:ln w="19050"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</a:t>
            </a:r>
          </a:p>
        </p:txBody>
      </p:sp>
    </p:spTree>
    <p:extLst>
      <p:ext uri="{BB962C8B-B14F-4D97-AF65-F5344CB8AC3E}">
        <p14:creationId xmlns:p14="http://schemas.microsoft.com/office/powerpoint/2010/main" val="1298685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904</Words>
  <Application>Microsoft Office PowerPoint</Application>
  <PresentationFormat>와이드스크린</PresentationFormat>
  <Paragraphs>180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HY견고딕</vt:lpstr>
      <vt:lpstr>Tmon몬소리 Black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3</cp:revision>
  <dcterms:created xsi:type="dcterms:W3CDTF">2025-08-03T01:27:04Z</dcterms:created>
  <dcterms:modified xsi:type="dcterms:W3CDTF">2025-08-04T01:52:57Z</dcterms:modified>
</cp:coreProperties>
</file>