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1168" r:id="rId2"/>
    <p:sldId id="2242" r:id="rId3"/>
    <p:sldId id="2241" r:id="rId4"/>
    <p:sldId id="1169" r:id="rId5"/>
    <p:sldId id="2240" r:id="rId6"/>
    <p:sldId id="257" r:id="rId7"/>
    <p:sldId id="258" r:id="rId8"/>
    <p:sldId id="309" r:id="rId9"/>
    <p:sldId id="260" r:id="rId10"/>
    <p:sldId id="26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FB2F"/>
    <a:srgbClr val="8282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A14E7D-C0D9-4031-9F29-7AA940F8FDB7}" type="datetimeFigureOut">
              <a:rPr lang="ko-KR" altLang="en-US" smtClean="0"/>
              <a:t>2025-08-07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E32BD-0CAF-4EBA-B630-03D308ABD3D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23435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https://noonnu.cc/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F0685C8-D900-4E3F-ABCF-6430C28DE354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276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3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8078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654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7873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3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160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446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589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997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77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3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51A05-FE79-4763-A84F-D4FE701A9E8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2025-08-07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8243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oonnu.cc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5A17BE86-F78C-7A9C-1D69-85F747243C44}"/>
              </a:ext>
            </a:extLst>
          </p:cNvPr>
          <p:cNvGrpSpPr/>
          <p:nvPr/>
        </p:nvGrpSpPr>
        <p:grpSpPr>
          <a:xfrm>
            <a:off x="5074605" y="2358571"/>
            <a:ext cx="2023628" cy="565150"/>
            <a:chOff x="5074605" y="2358571"/>
            <a:chExt cx="2023628" cy="565150"/>
          </a:xfrm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8AA7808-2898-47C7-5E47-560E6CEF605F}"/>
                </a:ext>
              </a:extLst>
            </p:cNvPr>
            <p:cNvSpPr/>
            <p:nvPr/>
          </p:nvSpPr>
          <p:spPr>
            <a:xfrm>
              <a:off x="5364013" y="2358571"/>
              <a:ext cx="1734220" cy="565150"/>
            </a:xfrm>
            <a:prstGeom prst="roundRect">
              <a:avLst>
                <a:gd name="adj" fmla="val 50000"/>
              </a:avLst>
            </a:prstGeom>
            <a:gradFill flip="none" rotWithShape="1">
              <a:gsLst>
                <a:gs pos="0">
                  <a:srgbClr val="828282"/>
                </a:gs>
                <a:gs pos="100000">
                  <a:srgbClr val="919191"/>
                </a:gs>
              </a:gsLst>
              <a:lin ang="0" scaled="1"/>
              <a:tileRect/>
            </a:gradFill>
            <a:ln w="25400">
              <a:noFill/>
            </a:ln>
            <a:effectLst>
              <a:outerShdw blurRad="127000" dist="635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8FB2F"/>
                  </a:solidFill>
                  <a:effectLst/>
                  <a:uLnTx/>
                  <a:uFillTx/>
                  <a:latin typeface="Tmon몬소리 Black" panose="02000A03000000000000" pitchFamily="2" charset="-127"/>
                  <a:ea typeface="Tmon몬소리 Black" panose="02000A03000000000000" pitchFamily="2" charset="-127"/>
                  <a:cs typeface="+mn-cs"/>
                </a:rPr>
                <a:t>조현석</a:t>
              </a:r>
            </a:p>
          </p:txBody>
        </p:sp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7FE13919-684F-4AD6-3ED5-AFB34FE8CBC5}"/>
                </a:ext>
              </a:extLst>
            </p:cNvPr>
            <p:cNvSpPr/>
            <p:nvPr/>
          </p:nvSpPr>
          <p:spPr>
            <a:xfrm>
              <a:off x="5413891" y="2400045"/>
              <a:ext cx="1627656" cy="482202"/>
            </a:xfrm>
            <a:prstGeom prst="roundRect">
              <a:avLst>
                <a:gd name="adj" fmla="val 50000"/>
              </a:avLst>
            </a:prstGeom>
            <a:noFill/>
            <a:ln w="2222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C3204CD6-6D3C-69B6-8949-0C3EC6DF592D}"/>
                </a:ext>
              </a:extLst>
            </p:cNvPr>
            <p:cNvSpPr/>
            <p:nvPr/>
          </p:nvSpPr>
          <p:spPr>
            <a:xfrm>
              <a:off x="6730049" y="2858864"/>
              <a:ext cx="50149" cy="50149"/>
            </a:xfrm>
            <a:prstGeom prst="ellipse">
              <a:avLst/>
            </a:prstGeom>
            <a:solidFill>
              <a:schemeClr val="bg1"/>
            </a:solidFill>
            <a:ln w="15875">
              <a:solidFill>
                <a:srgbClr val="91919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3DC85FF4-F1E7-FD43-32E3-889C24FCB0D4}"/>
                </a:ext>
              </a:extLst>
            </p:cNvPr>
            <p:cNvGrpSpPr/>
            <p:nvPr/>
          </p:nvGrpSpPr>
          <p:grpSpPr>
            <a:xfrm>
              <a:off x="5074605" y="2358571"/>
              <a:ext cx="565200" cy="565150"/>
              <a:chOff x="267565" y="232989"/>
              <a:chExt cx="565200" cy="565150"/>
            </a:xfrm>
          </p:grpSpPr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6ACE8066-7608-48E9-37EF-0B232485307D}"/>
                  </a:ext>
                </a:extLst>
              </p:cNvPr>
              <p:cNvGrpSpPr/>
              <p:nvPr/>
            </p:nvGrpSpPr>
            <p:grpSpPr>
              <a:xfrm>
                <a:off x="267565" y="232989"/>
                <a:ext cx="565200" cy="565150"/>
                <a:chOff x="1918154" y="2099889"/>
                <a:chExt cx="565200" cy="565150"/>
              </a:xfrm>
            </p:grpSpPr>
            <p:sp>
              <p:nvSpPr>
                <p:cNvPr id="10" name="사각형: 둥근 모서리 9">
                  <a:extLst>
                    <a:ext uri="{FF2B5EF4-FFF2-40B4-BE49-F238E27FC236}">
                      <a16:creationId xmlns:a16="http://schemas.microsoft.com/office/drawing/2014/main" id="{FA60C984-4B84-BC41-307A-15D0709D6B30}"/>
                    </a:ext>
                  </a:extLst>
                </p:cNvPr>
                <p:cNvSpPr/>
                <p:nvPr/>
              </p:nvSpPr>
              <p:spPr>
                <a:xfrm>
                  <a:off x="1918154" y="2099889"/>
                  <a:ext cx="565200" cy="565150"/>
                </a:xfrm>
                <a:prstGeom prst="ellipse">
                  <a:avLst/>
                </a:prstGeom>
                <a:solidFill>
                  <a:srgbClr val="E8FB2F"/>
                </a:solidFill>
                <a:ln w="25400">
                  <a:noFill/>
                </a:ln>
                <a:effectLst>
                  <a:outerShdw blurRad="127000" dist="63500" dir="2700000" algn="tl" rotWithShape="0">
                    <a:schemeClr val="tx1">
                      <a:alpha val="40000"/>
                    </a:scheme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FB2F"/>
                    </a:solidFill>
                    <a:effectLst/>
                    <a:uLnTx/>
                    <a:uFillTx/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+mn-cs"/>
                  </a:endParaRPr>
                </a:p>
              </p:txBody>
            </p:sp>
            <p:sp>
              <p:nvSpPr>
                <p:cNvPr id="11" name="사각형: 둥근 모서리 10">
                  <a:extLst>
                    <a:ext uri="{FF2B5EF4-FFF2-40B4-BE49-F238E27FC236}">
                      <a16:creationId xmlns:a16="http://schemas.microsoft.com/office/drawing/2014/main" id="{C5A1870F-D366-944A-1A7C-B3A59F64E426}"/>
                    </a:ext>
                  </a:extLst>
                </p:cNvPr>
                <p:cNvSpPr/>
                <p:nvPr/>
              </p:nvSpPr>
              <p:spPr>
                <a:xfrm>
                  <a:off x="1959554" y="2141363"/>
                  <a:ext cx="482400" cy="482202"/>
                </a:xfrm>
                <a:prstGeom prst="ellipse">
                  <a:avLst/>
                </a:prstGeom>
                <a:noFill/>
                <a:ln w="15875">
                  <a:solidFill>
                    <a:schemeClr val="tx1">
                      <a:lumMod val="75000"/>
                      <a:lumOff val="25000"/>
                    </a:schemeClr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8FB2F"/>
                    </a:solidFill>
                    <a:effectLst/>
                    <a:uLnTx/>
                    <a:uFillTx/>
                    <a:latin typeface="Tmon몬소리 Black" panose="02000A03000000000000" pitchFamily="2" charset="-127"/>
                    <a:ea typeface="Tmon몬소리 Black" panose="02000A03000000000000" pitchFamily="2" charset="-127"/>
                    <a:cs typeface="+mn-cs"/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057D0C19-CAFD-BF80-1A7B-46624237DD43}"/>
                  </a:ext>
                </a:extLst>
              </p:cNvPr>
              <p:cNvGrpSpPr/>
              <p:nvPr/>
            </p:nvGrpSpPr>
            <p:grpSpPr>
              <a:xfrm>
                <a:off x="447380" y="390524"/>
                <a:ext cx="216012" cy="257661"/>
                <a:chOff x="5199725" y="1785802"/>
                <a:chExt cx="1768077" cy="2108976"/>
              </a:xfrm>
              <a:solidFill>
                <a:schemeClr val="tx1">
                  <a:lumMod val="75000"/>
                  <a:lumOff val="25000"/>
                </a:schemeClr>
              </a:solidFill>
            </p:grpSpPr>
            <p:sp>
              <p:nvSpPr>
                <p:cNvPr id="17" name="자유형: 도형 16">
                  <a:extLst>
                    <a:ext uri="{FF2B5EF4-FFF2-40B4-BE49-F238E27FC236}">
                      <a16:creationId xmlns:a16="http://schemas.microsoft.com/office/drawing/2014/main" id="{8CE21BE6-68A8-55CC-3991-76A851B461DA}"/>
                    </a:ext>
                  </a:extLst>
                </p:cNvPr>
                <p:cNvSpPr/>
                <p:nvPr/>
              </p:nvSpPr>
              <p:spPr>
                <a:xfrm rot="5400000" flipH="1">
                  <a:off x="6516322" y="3440993"/>
                  <a:ext cx="432896" cy="470061"/>
                </a:xfrm>
                <a:custGeom>
                  <a:avLst/>
                  <a:gdLst>
                    <a:gd name="connsiteX0" fmla="*/ 432896 w 432896"/>
                    <a:gd name="connsiteY0" fmla="*/ 19392 h 470061"/>
                    <a:gd name="connsiteX1" fmla="*/ 432896 w 432896"/>
                    <a:gd name="connsiteY1" fmla="*/ 0 h 470061"/>
                    <a:gd name="connsiteX2" fmla="*/ 0 w 432896"/>
                    <a:gd name="connsiteY2" fmla="*/ 0 h 470061"/>
                    <a:gd name="connsiteX3" fmla="*/ 0 w 432896"/>
                    <a:gd name="connsiteY3" fmla="*/ 470061 h 470061"/>
                    <a:gd name="connsiteX4" fmla="*/ 24495 w 432896"/>
                    <a:gd name="connsiteY4" fmla="*/ 419212 h 470061"/>
                    <a:gd name="connsiteX5" fmla="*/ 416339 w 432896"/>
                    <a:gd name="connsiteY5" fmla="*/ 27368 h 4700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432896" h="470061">
                      <a:moveTo>
                        <a:pt x="432896" y="19392"/>
                      </a:moveTo>
                      <a:lnTo>
                        <a:pt x="432896" y="0"/>
                      </a:lnTo>
                      <a:lnTo>
                        <a:pt x="0" y="0"/>
                      </a:lnTo>
                      <a:lnTo>
                        <a:pt x="0" y="470061"/>
                      </a:lnTo>
                      <a:lnTo>
                        <a:pt x="24495" y="419212"/>
                      </a:lnTo>
                      <a:cubicBezTo>
                        <a:pt x="114384" y="253742"/>
                        <a:pt x="250869" y="117257"/>
                        <a:pt x="416339" y="27368"/>
                      </a:cubicBez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8" name="자유형: 도형 17">
                  <a:extLst>
                    <a:ext uri="{FF2B5EF4-FFF2-40B4-BE49-F238E27FC236}">
                      <a16:creationId xmlns:a16="http://schemas.microsoft.com/office/drawing/2014/main" id="{FE616658-649A-4188-3BC0-BBF01E0A1796}"/>
                    </a:ext>
                  </a:extLst>
                </p:cNvPr>
                <p:cNvSpPr/>
                <p:nvPr/>
              </p:nvSpPr>
              <p:spPr>
                <a:xfrm>
                  <a:off x="5199725" y="1785802"/>
                  <a:ext cx="824275" cy="2106670"/>
                </a:xfrm>
                <a:custGeom>
                  <a:avLst/>
                  <a:gdLst>
                    <a:gd name="connsiteX0" fmla="*/ 0 w 824275"/>
                    <a:gd name="connsiteY0" fmla="*/ 0 h 2106670"/>
                    <a:gd name="connsiteX1" fmla="*/ 217180 w 824275"/>
                    <a:gd name="connsiteY1" fmla="*/ 0 h 2106670"/>
                    <a:gd name="connsiteX2" fmla="*/ 434360 w 824275"/>
                    <a:gd name="connsiteY2" fmla="*/ 217180 h 2106670"/>
                    <a:gd name="connsiteX3" fmla="*/ 434360 w 824275"/>
                    <a:gd name="connsiteY3" fmla="*/ 343374 h 2106670"/>
                    <a:gd name="connsiteX4" fmla="*/ 824275 w 824275"/>
                    <a:gd name="connsiteY4" fmla="*/ 343374 h 2106670"/>
                    <a:gd name="connsiteX5" fmla="*/ 824275 w 824275"/>
                    <a:gd name="connsiteY5" fmla="*/ 775827 h 2106670"/>
                    <a:gd name="connsiteX6" fmla="*/ 434360 w 824275"/>
                    <a:gd name="connsiteY6" fmla="*/ 775827 h 2106670"/>
                    <a:gd name="connsiteX7" fmla="*/ 434360 w 824275"/>
                    <a:gd name="connsiteY7" fmla="*/ 1226458 h 2106670"/>
                    <a:gd name="connsiteX8" fmla="*/ 794173 w 824275"/>
                    <a:gd name="connsiteY8" fmla="*/ 1667934 h 2106670"/>
                    <a:gd name="connsiteX9" fmla="*/ 824275 w 824275"/>
                    <a:gd name="connsiteY9" fmla="*/ 1670969 h 2106670"/>
                    <a:gd name="connsiteX10" fmla="*/ 824275 w 824275"/>
                    <a:gd name="connsiteY10" fmla="*/ 2106670 h 2106670"/>
                    <a:gd name="connsiteX11" fmla="*/ 800273 w 824275"/>
                    <a:gd name="connsiteY11" fmla="*/ 2105533 h 2106670"/>
                    <a:gd name="connsiteX12" fmla="*/ 6467 w 824275"/>
                    <a:gd name="connsiteY12" fmla="*/ 1316749 h 2106670"/>
                    <a:gd name="connsiteX13" fmla="*/ 2572 w 824275"/>
                    <a:gd name="connsiteY13" fmla="*/ 1239630 h 2106670"/>
                    <a:gd name="connsiteX14" fmla="*/ 0 w 824275"/>
                    <a:gd name="connsiteY14" fmla="*/ 1239630 h 2106670"/>
                    <a:gd name="connsiteX15" fmla="*/ 0 w 824275"/>
                    <a:gd name="connsiteY15" fmla="*/ 0 h 21066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824275" h="2106670">
                      <a:moveTo>
                        <a:pt x="0" y="0"/>
                      </a:moveTo>
                      <a:lnTo>
                        <a:pt x="217180" y="0"/>
                      </a:lnTo>
                      <a:cubicBezTo>
                        <a:pt x="337125" y="0"/>
                        <a:pt x="434360" y="97235"/>
                        <a:pt x="434360" y="217180"/>
                      </a:cubicBezTo>
                      <a:lnTo>
                        <a:pt x="434360" y="343374"/>
                      </a:lnTo>
                      <a:lnTo>
                        <a:pt x="824275" y="343374"/>
                      </a:lnTo>
                      <a:lnTo>
                        <a:pt x="824275" y="775827"/>
                      </a:lnTo>
                      <a:lnTo>
                        <a:pt x="434360" y="775827"/>
                      </a:lnTo>
                      <a:lnTo>
                        <a:pt x="434360" y="1226458"/>
                      </a:lnTo>
                      <a:cubicBezTo>
                        <a:pt x="434360" y="1444226"/>
                        <a:pt x="588828" y="1625914"/>
                        <a:pt x="794173" y="1667934"/>
                      </a:cubicBezTo>
                      <a:lnTo>
                        <a:pt x="824275" y="1670969"/>
                      </a:lnTo>
                      <a:lnTo>
                        <a:pt x="824275" y="2106670"/>
                      </a:lnTo>
                      <a:lnTo>
                        <a:pt x="800273" y="2105533"/>
                      </a:lnTo>
                      <a:cubicBezTo>
                        <a:pt x="382044" y="2065725"/>
                        <a:pt x="48863" y="1734219"/>
                        <a:pt x="6467" y="1316749"/>
                      </a:cubicBezTo>
                      <a:lnTo>
                        <a:pt x="2572" y="1239630"/>
                      </a:lnTo>
                      <a:lnTo>
                        <a:pt x="0" y="123963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  <p:sp>
              <p:nvSpPr>
                <p:cNvPr id="19" name="자유형: 도형 18">
                  <a:extLst>
                    <a:ext uri="{FF2B5EF4-FFF2-40B4-BE49-F238E27FC236}">
                      <a16:creationId xmlns:a16="http://schemas.microsoft.com/office/drawing/2014/main" id="{325D1FA0-7DAB-2ABE-3CA1-9B943BC39CA7}"/>
                    </a:ext>
                  </a:extLst>
                </p:cNvPr>
                <p:cNvSpPr/>
                <p:nvPr/>
              </p:nvSpPr>
              <p:spPr>
                <a:xfrm>
                  <a:off x="6096000" y="2129177"/>
                  <a:ext cx="871802" cy="1765601"/>
                </a:xfrm>
                <a:custGeom>
                  <a:avLst/>
                  <a:gdLst>
                    <a:gd name="connsiteX0" fmla="*/ 0 w 871802"/>
                    <a:gd name="connsiteY0" fmla="*/ 0 h 1765601"/>
                    <a:gd name="connsiteX1" fmla="*/ 4988 w 871802"/>
                    <a:gd name="connsiteY1" fmla="*/ 0 h 1765601"/>
                    <a:gd name="connsiteX2" fmla="*/ 4988 w 871802"/>
                    <a:gd name="connsiteY2" fmla="*/ 822 h 1765601"/>
                    <a:gd name="connsiteX3" fmla="*/ 79007 w 871802"/>
                    <a:gd name="connsiteY3" fmla="*/ 4559 h 1765601"/>
                    <a:gd name="connsiteX4" fmla="*/ 871802 w 871802"/>
                    <a:gd name="connsiteY4" fmla="*/ 883085 h 1765601"/>
                    <a:gd name="connsiteX5" fmla="*/ 79007 w 871802"/>
                    <a:gd name="connsiteY5" fmla="*/ 1761611 h 1765601"/>
                    <a:gd name="connsiteX6" fmla="*/ 0 w 871802"/>
                    <a:gd name="connsiteY6" fmla="*/ 1765601 h 1765601"/>
                    <a:gd name="connsiteX7" fmla="*/ 0 w 871802"/>
                    <a:gd name="connsiteY7" fmla="*/ 1332578 h 1765601"/>
                    <a:gd name="connsiteX8" fmla="*/ 79534 w 871802"/>
                    <a:gd name="connsiteY8" fmla="*/ 1324560 h 1765601"/>
                    <a:gd name="connsiteX9" fmla="*/ 439347 w 871802"/>
                    <a:gd name="connsiteY9" fmla="*/ 883084 h 1765601"/>
                    <a:gd name="connsiteX10" fmla="*/ 79534 w 871802"/>
                    <a:gd name="connsiteY10" fmla="*/ 441608 h 1765601"/>
                    <a:gd name="connsiteX11" fmla="*/ 0 w 871802"/>
                    <a:gd name="connsiteY11" fmla="*/ 433591 h 1765601"/>
                    <a:gd name="connsiteX12" fmla="*/ 0 w 871802"/>
                    <a:gd name="connsiteY12" fmla="*/ 0 h 176560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871802" h="1765601">
                      <a:moveTo>
                        <a:pt x="0" y="0"/>
                      </a:moveTo>
                      <a:lnTo>
                        <a:pt x="4988" y="0"/>
                      </a:lnTo>
                      <a:lnTo>
                        <a:pt x="4988" y="822"/>
                      </a:lnTo>
                      <a:lnTo>
                        <a:pt x="79007" y="4559"/>
                      </a:lnTo>
                      <a:cubicBezTo>
                        <a:pt x="524308" y="49782"/>
                        <a:pt x="871802" y="425853"/>
                        <a:pt x="871802" y="883085"/>
                      </a:cubicBezTo>
                      <a:cubicBezTo>
                        <a:pt x="871802" y="1340317"/>
                        <a:pt x="524308" y="1716388"/>
                        <a:pt x="79007" y="1761611"/>
                      </a:cubicBezTo>
                      <a:lnTo>
                        <a:pt x="0" y="1765601"/>
                      </a:lnTo>
                      <a:lnTo>
                        <a:pt x="0" y="1332578"/>
                      </a:lnTo>
                      <a:lnTo>
                        <a:pt x="79534" y="1324560"/>
                      </a:lnTo>
                      <a:cubicBezTo>
                        <a:pt x="284879" y="1282540"/>
                        <a:pt x="439347" y="1100852"/>
                        <a:pt x="439347" y="883084"/>
                      </a:cubicBezTo>
                      <a:cubicBezTo>
                        <a:pt x="439347" y="665317"/>
                        <a:pt x="284879" y="483628"/>
                        <a:pt x="79534" y="441608"/>
                      </a:cubicBezTo>
                      <a:lnTo>
                        <a:pt x="0" y="4335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marL="0" marR="0" lvl="0" indent="0" algn="ctr" defTabSz="914400" rtl="0" eaLnBrk="1" fontAlgn="auto" latinLnBrk="1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맑은 고딕" panose="020F0502020204030204"/>
                    <a:ea typeface="맑은 고딕" panose="020B0503020000020004" pitchFamily="50" charset="-127"/>
                    <a:cs typeface="+mn-cs"/>
                  </a:endParaRPr>
                </a:p>
              </p:txBody>
            </p:sp>
          </p:grp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0E566949-AA95-AA14-A493-316DE8DB935B}"/>
              </a:ext>
            </a:extLst>
          </p:cNvPr>
          <p:cNvSpPr txBox="1"/>
          <p:nvPr/>
        </p:nvSpPr>
        <p:spPr>
          <a:xfrm>
            <a:off x="3048930" y="3255540"/>
            <a:ext cx="609414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0" i="1" u="none" strike="noStrike" kern="0" cap="none" spc="0" normalizeH="0" baseline="0" noProof="0" dirty="0">
                <a:ln w="107950"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3200" b="0" i="1" u="none" strike="noStrike" kern="0" cap="none" spc="0" normalizeH="0" baseline="0" noProof="0" dirty="0">
                <a:ln w="107950"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3200" b="0" i="1" u="none" strike="noStrike" kern="0" cap="none" spc="0" normalizeH="0" baseline="0" noProof="0" dirty="0">
                <a:ln w="107950"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</a:t>
            </a:r>
          </a:p>
          <a:p>
            <a:pPr marL="0" marR="0" lvl="2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0218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9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2833995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학교안심 나들이</a:t>
            </a:r>
            <a:endParaRPr kumimoji="0" lang="en-US" altLang="ko-KR" sz="1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256091"/>
            <a:ext cx="3669371" cy="119001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28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6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0B0C793-6882-4019-CA85-0A6CA6A2C72C}"/>
              </a:ext>
            </a:extLst>
          </p:cNvPr>
          <p:cNvSpPr/>
          <p:nvPr/>
        </p:nvSpPr>
        <p:spPr>
          <a:xfrm>
            <a:off x="947837" y="5854483"/>
            <a:ext cx="10424160" cy="697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눈누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폰트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 이용해 폰트 파일 다운로드 받으시면 편합니다</a:t>
            </a: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3"/>
              </a:rPr>
              <a:t>https://noonnu.cc/</a:t>
            </a:r>
            <a:endParaRPr kumimoji="0" lang="en-US" altLang="ko-KR" sz="14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C316D5-3820-AE0A-2C74-846D55DAC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F9651FA-7B3D-A0F9-FB1D-35BC3FA3A2AB}"/>
              </a:ext>
            </a:extLst>
          </p:cNvPr>
          <p:cNvSpPr/>
          <p:nvPr/>
        </p:nvSpPr>
        <p:spPr>
          <a:xfrm>
            <a:off x="965655" y="232989"/>
            <a:ext cx="1734220" cy="5651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828282"/>
              </a:gs>
              <a:gs pos="100000">
                <a:srgbClr val="919191"/>
              </a:gs>
            </a:gsLst>
            <a:lin ang="0" scaled="1"/>
            <a:tileRect/>
          </a:gradFill>
          <a:ln w="25400">
            <a:noFill/>
          </a:ln>
          <a:effectLst>
            <a:outerShdw blurRad="127000" dist="635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Analysis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8FB2F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E5C9892-F444-AF46-2742-42B5FBA5B576}"/>
              </a:ext>
            </a:extLst>
          </p:cNvPr>
          <p:cNvSpPr/>
          <p:nvPr/>
        </p:nvSpPr>
        <p:spPr>
          <a:xfrm>
            <a:off x="1015533" y="274463"/>
            <a:ext cx="1627656" cy="482202"/>
          </a:xfrm>
          <a:prstGeom prst="roundRect">
            <a:avLst>
              <a:gd name="adj" fmla="val 50000"/>
            </a:avLst>
          </a:prstGeom>
          <a:noFill/>
          <a:ln w="22225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8FB2F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CDA18401-C7F9-0010-637E-AF157FE84558}"/>
              </a:ext>
            </a:extLst>
          </p:cNvPr>
          <p:cNvSpPr/>
          <p:nvPr/>
        </p:nvSpPr>
        <p:spPr>
          <a:xfrm>
            <a:off x="2331691" y="733282"/>
            <a:ext cx="50149" cy="50149"/>
          </a:xfrm>
          <a:prstGeom prst="ellipse">
            <a:avLst/>
          </a:prstGeom>
          <a:solidFill>
            <a:schemeClr val="bg1"/>
          </a:solidFill>
          <a:ln w="15875">
            <a:solidFill>
              <a:srgbClr val="91919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8FB2F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8D3451E-395C-C01D-A9F6-0E596993581D}"/>
              </a:ext>
            </a:extLst>
          </p:cNvPr>
          <p:cNvGrpSpPr/>
          <p:nvPr/>
        </p:nvGrpSpPr>
        <p:grpSpPr>
          <a:xfrm>
            <a:off x="267565" y="232989"/>
            <a:ext cx="565200" cy="565150"/>
            <a:chOff x="1918154" y="2099889"/>
            <a:chExt cx="565200" cy="56515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DD4AF83-549B-FA59-7236-DE1673AC7E5B}"/>
                </a:ext>
              </a:extLst>
            </p:cNvPr>
            <p:cNvSpPr/>
            <p:nvPr/>
          </p:nvSpPr>
          <p:spPr>
            <a:xfrm>
              <a:off x="1918154" y="2099889"/>
              <a:ext cx="565200" cy="565150"/>
            </a:xfrm>
            <a:prstGeom prst="ellipse">
              <a:avLst/>
            </a:prstGeom>
            <a:solidFill>
              <a:srgbClr val="E8FB2F"/>
            </a:solidFill>
            <a:ln w="25400">
              <a:noFill/>
            </a:ln>
            <a:effectLst>
              <a:outerShdw blurRad="127000" dist="635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3C0F6F16-48A5-23E8-6EB3-C61FA469E842}"/>
                </a:ext>
              </a:extLst>
            </p:cNvPr>
            <p:cNvSpPr/>
            <p:nvPr/>
          </p:nvSpPr>
          <p:spPr>
            <a:xfrm>
              <a:off x="1959554" y="2141363"/>
              <a:ext cx="482400" cy="482202"/>
            </a:xfrm>
            <a:prstGeom prst="ellips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17239C4-762B-3735-E874-2F99C54F45FD}"/>
              </a:ext>
            </a:extLst>
          </p:cNvPr>
          <p:cNvGrpSpPr/>
          <p:nvPr/>
        </p:nvGrpSpPr>
        <p:grpSpPr>
          <a:xfrm>
            <a:off x="447380" y="390524"/>
            <a:ext cx="216012" cy="257661"/>
            <a:chOff x="5199725" y="1785802"/>
            <a:chExt cx="1768077" cy="210897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374F30D6-4597-5950-87B1-E0E484D9CDC8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1704276F-7536-F6C0-133B-999BE023A16A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4A69329B-363F-1739-2AB9-B41A38296BA2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D641367-A0E4-9B53-079D-3C244CDC4BEA}"/>
              </a:ext>
            </a:extLst>
          </p:cNvPr>
          <p:cNvSpPr txBox="1"/>
          <p:nvPr/>
        </p:nvSpPr>
        <p:spPr>
          <a:xfrm>
            <a:off x="2772613" y="306430"/>
            <a:ext cx="6094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400" b="0" i="1" u="none" strike="noStrike" kern="0" cap="none" spc="0" normalizeH="0" baseline="0" noProof="0" dirty="0">
                <a:ln w="107950"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7075F945-1A84-EC9D-9F41-5F8BDA654C55}"/>
              </a:ext>
            </a:extLst>
          </p:cNvPr>
          <p:cNvSpPr/>
          <p:nvPr/>
        </p:nvSpPr>
        <p:spPr>
          <a:xfrm flipH="1">
            <a:off x="7453365" y="3575039"/>
            <a:ext cx="789053" cy="789053"/>
          </a:xfrm>
          <a:prstGeom prst="ellipse">
            <a:avLst/>
          </a:prstGeom>
          <a:noFill/>
          <a:ln w="19050">
            <a:solidFill>
              <a:srgbClr val="E8F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4" name="자유형 30">
            <a:extLst>
              <a:ext uri="{FF2B5EF4-FFF2-40B4-BE49-F238E27FC236}">
                <a16:creationId xmlns:a16="http://schemas.microsoft.com/office/drawing/2014/main" id="{326CE6D6-1910-A1D4-5CCD-510BA27DF0BF}"/>
              </a:ext>
            </a:extLst>
          </p:cNvPr>
          <p:cNvSpPr>
            <a:spLocks/>
          </p:cNvSpPr>
          <p:nvPr/>
        </p:nvSpPr>
        <p:spPr bwMode="auto">
          <a:xfrm>
            <a:off x="7702033" y="3841914"/>
            <a:ext cx="291711" cy="25530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E8FB2F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0D24D1D5-82A2-0536-62C7-679AC6C9F80A}"/>
              </a:ext>
            </a:extLst>
          </p:cNvPr>
          <p:cNvSpPr/>
          <p:nvPr/>
        </p:nvSpPr>
        <p:spPr>
          <a:xfrm rot="10800000" flipH="1" flipV="1">
            <a:off x="4481165" y="3575038"/>
            <a:ext cx="789053" cy="789053"/>
          </a:xfrm>
          <a:prstGeom prst="ellipse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5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Freeform 36">
            <a:extLst>
              <a:ext uri="{FF2B5EF4-FFF2-40B4-BE49-F238E27FC236}">
                <a16:creationId xmlns:a16="http://schemas.microsoft.com/office/drawing/2014/main" id="{F6844793-BD96-D5FA-6148-FF5D6EBF6B7B}"/>
              </a:ext>
            </a:extLst>
          </p:cNvPr>
          <p:cNvSpPr>
            <a:spLocks noEditPoints="1"/>
          </p:cNvSpPr>
          <p:nvPr/>
        </p:nvSpPr>
        <p:spPr bwMode="auto">
          <a:xfrm>
            <a:off x="4789596" y="3824760"/>
            <a:ext cx="172186" cy="28960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9899A696-7AF5-0A02-999B-D30C181BA65E}"/>
              </a:ext>
            </a:extLst>
          </p:cNvPr>
          <p:cNvSpPr/>
          <p:nvPr/>
        </p:nvSpPr>
        <p:spPr>
          <a:xfrm rot="10800000" flipV="1">
            <a:off x="5946753" y="1969985"/>
            <a:ext cx="789053" cy="789053"/>
          </a:xfrm>
          <a:prstGeom prst="ellipse">
            <a:avLst/>
          </a:prstGeom>
          <a:solidFill>
            <a:srgbClr val="E8FB2F"/>
          </a:solidFill>
          <a:ln w="19050">
            <a:solidFill>
              <a:srgbClr val="E8F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2" name="Group 20">
            <a:extLst>
              <a:ext uri="{FF2B5EF4-FFF2-40B4-BE49-F238E27FC236}">
                <a16:creationId xmlns:a16="http://schemas.microsoft.com/office/drawing/2014/main" id="{DCE2A77D-39C5-5AF9-DAA1-6B55E6D819B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226254" y="2186866"/>
            <a:ext cx="230052" cy="313802"/>
            <a:chOff x="2597" y="4163"/>
            <a:chExt cx="217" cy="296"/>
          </a:xfrm>
          <a:solidFill>
            <a:srgbClr val="04193E"/>
          </a:solidFill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BEAABF5F-CB35-172B-02C4-F5FC6B28B59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4D4B806C-0EAD-4468-4A01-5B55BBACC9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FE434F1D-6B70-687B-19FE-7DA2EE03C7F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Freeform 25">
              <a:extLst>
                <a:ext uri="{FF2B5EF4-FFF2-40B4-BE49-F238E27FC236}">
                  <a16:creationId xmlns:a16="http://schemas.microsoft.com/office/drawing/2014/main" id="{0F271357-AB68-DF5C-E646-024FB53D0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7" name="원호 26">
            <a:extLst>
              <a:ext uri="{FF2B5EF4-FFF2-40B4-BE49-F238E27FC236}">
                <a16:creationId xmlns:a16="http://schemas.microsoft.com/office/drawing/2014/main" id="{1D769DB3-5373-7896-1F03-80ACD3A8F5F1}"/>
              </a:ext>
            </a:extLst>
          </p:cNvPr>
          <p:cNvSpPr/>
          <p:nvPr/>
        </p:nvSpPr>
        <p:spPr>
          <a:xfrm>
            <a:off x="4920913" y="2280886"/>
            <a:ext cx="2952267" cy="2952267"/>
          </a:xfrm>
          <a:prstGeom prst="arc">
            <a:avLst>
              <a:gd name="adj1" fmla="val 11696863"/>
              <a:gd name="adj2" fmla="val 15139240"/>
            </a:avLst>
          </a:prstGeom>
          <a:ln w="19050">
            <a:solidFill>
              <a:schemeClr val="bg1">
                <a:lumMod val="65000"/>
              </a:schemeClr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원호 27">
            <a:extLst>
              <a:ext uri="{FF2B5EF4-FFF2-40B4-BE49-F238E27FC236}">
                <a16:creationId xmlns:a16="http://schemas.microsoft.com/office/drawing/2014/main" id="{992F6A75-823C-3970-3CDD-D67A7DC74C4A}"/>
              </a:ext>
            </a:extLst>
          </p:cNvPr>
          <p:cNvSpPr/>
          <p:nvPr/>
        </p:nvSpPr>
        <p:spPr>
          <a:xfrm>
            <a:off x="4920912" y="2280886"/>
            <a:ext cx="2952267" cy="2952267"/>
          </a:xfrm>
          <a:prstGeom prst="arc">
            <a:avLst>
              <a:gd name="adj1" fmla="val 17573190"/>
              <a:gd name="adj2" fmla="val 21182798"/>
            </a:avLst>
          </a:prstGeom>
          <a:ln w="19050">
            <a:solidFill>
              <a:srgbClr val="E8FB2F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id="{8C81F69A-2A2F-6985-2D3C-F192106E55D1}"/>
              </a:ext>
            </a:extLst>
          </p:cNvPr>
          <p:cNvSpPr/>
          <p:nvPr/>
        </p:nvSpPr>
        <p:spPr>
          <a:xfrm>
            <a:off x="4920912" y="2280886"/>
            <a:ext cx="2952267" cy="2952267"/>
          </a:xfrm>
          <a:prstGeom prst="arc">
            <a:avLst>
              <a:gd name="adj1" fmla="val 1833054"/>
              <a:gd name="adj2" fmla="val 8986837"/>
            </a:avLst>
          </a:prstGeom>
          <a:ln w="19050">
            <a:solidFill>
              <a:srgbClr val="E8FB2F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994FD8-187A-1898-4957-22B8B53AD1DC}"/>
              </a:ext>
            </a:extLst>
          </p:cNvPr>
          <p:cNvSpPr/>
          <p:nvPr/>
        </p:nvSpPr>
        <p:spPr>
          <a:xfrm>
            <a:off x="8491086" y="3362811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Microsoft Office PowerPoint is the presentation program used the most in the world.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93832E4-1533-6075-765E-CF8DEBDAE363}"/>
              </a:ext>
            </a:extLst>
          </p:cNvPr>
          <p:cNvSpPr/>
          <p:nvPr/>
        </p:nvSpPr>
        <p:spPr>
          <a:xfrm>
            <a:off x="2773394" y="4444272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Microsoft Office PowerPoint is the presentation program used the most in the world.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90D7D8-7E00-FFE9-6F08-5A52A46FE21F}"/>
              </a:ext>
            </a:extLst>
          </p:cNvPr>
          <p:cNvSpPr/>
          <p:nvPr/>
        </p:nvSpPr>
        <p:spPr>
          <a:xfrm>
            <a:off x="5744475" y="3399065"/>
            <a:ext cx="1234633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 </a:t>
            </a:r>
            <a:r>
              <a:rPr kumimoji="0" lang="en-US" altLang="ko-KR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</a:t>
            </a: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PRESENTATION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E4001DB-1ECA-90D3-5231-E3F84D197804}"/>
              </a:ext>
            </a:extLst>
          </p:cNvPr>
          <p:cNvSpPr/>
          <p:nvPr/>
        </p:nvSpPr>
        <p:spPr>
          <a:xfrm>
            <a:off x="1307801" y="2530923"/>
            <a:ext cx="2496824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Microsoft Office PowerPoint is the presentation program used the most in the world.</a:t>
            </a: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B72E8A6E-88E4-7F3A-142D-D967F2D61CB0}"/>
              </a:ext>
            </a:extLst>
          </p:cNvPr>
          <p:cNvCxnSpPr/>
          <p:nvPr/>
        </p:nvCxnSpPr>
        <p:spPr>
          <a:xfrm flipH="1">
            <a:off x="4227689" y="2186866"/>
            <a:ext cx="1296000" cy="0"/>
          </a:xfrm>
          <a:prstGeom prst="line">
            <a:avLst/>
          </a:prstGeom>
          <a:ln w="15875">
            <a:solidFill>
              <a:schemeClr val="bg1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사각형: 둥근 모서리 31">
            <a:extLst>
              <a:ext uri="{FF2B5EF4-FFF2-40B4-BE49-F238E27FC236}">
                <a16:creationId xmlns:a16="http://schemas.microsoft.com/office/drawing/2014/main" id="{E6AE5338-5B9C-E889-21B2-C48FDE0ED97C}"/>
              </a:ext>
            </a:extLst>
          </p:cNvPr>
          <p:cNvSpPr/>
          <p:nvPr/>
        </p:nvSpPr>
        <p:spPr>
          <a:xfrm>
            <a:off x="2328271" y="2006712"/>
            <a:ext cx="1476354" cy="374587"/>
          </a:xfrm>
          <a:prstGeom prst="roundRect">
            <a:avLst>
              <a:gd name="adj" fmla="val 25758"/>
            </a:avLst>
          </a:prstGeom>
          <a:solidFill>
            <a:schemeClr val="tx1">
              <a:lumMod val="85000"/>
              <a:lumOff val="15000"/>
            </a:schemeClr>
          </a:solidFill>
          <a:ln w="22225">
            <a:solidFill>
              <a:srgbClr val="E8FB2F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1" u="none" strike="noStrike" kern="0" cap="none" spc="0" normalizeH="0" baseline="0" noProof="0" dirty="0">
                <a:ln w="952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# CONTENTS</a:t>
            </a:r>
          </a:p>
        </p:txBody>
      </p:sp>
    </p:spTree>
    <p:extLst>
      <p:ext uri="{BB962C8B-B14F-4D97-AF65-F5344CB8AC3E}">
        <p14:creationId xmlns:p14="http://schemas.microsoft.com/office/powerpoint/2010/main" val="1702044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6A9BEC-6C83-9A30-FCF3-76B89FC93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1A72CCE-A6F1-1F8C-0CDA-3E471D82A964}"/>
              </a:ext>
            </a:extLst>
          </p:cNvPr>
          <p:cNvSpPr/>
          <p:nvPr/>
        </p:nvSpPr>
        <p:spPr>
          <a:xfrm>
            <a:off x="965655" y="232989"/>
            <a:ext cx="1734220" cy="5651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828282"/>
              </a:gs>
              <a:gs pos="100000">
                <a:srgbClr val="919191"/>
              </a:gs>
            </a:gsLst>
            <a:lin ang="0" scaled="1"/>
            <a:tileRect/>
          </a:gradFill>
          <a:ln w="25400">
            <a:noFill/>
          </a:ln>
          <a:effectLst>
            <a:outerShdw blurRad="127000" dist="635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Issue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8FB2F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601FFF6-7F37-B223-05A6-A800638CE447}"/>
              </a:ext>
            </a:extLst>
          </p:cNvPr>
          <p:cNvSpPr/>
          <p:nvPr/>
        </p:nvSpPr>
        <p:spPr>
          <a:xfrm>
            <a:off x="1015533" y="274463"/>
            <a:ext cx="1627656" cy="482202"/>
          </a:xfrm>
          <a:prstGeom prst="roundRect">
            <a:avLst>
              <a:gd name="adj" fmla="val 50000"/>
            </a:avLst>
          </a:prstGeom>
          <a:noFill/>
          <a:ln w="22225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8FB2F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0F8C9141-E66B-9A82-0D88-20A32805536B}"/>
              </a:ext>
            </a:extLst>
          </p:cNvPr>
          <p:cNvSpPr/>
          <p:nvPr/>
        </p:nvSpPr>
        <p:spPr>
          <a:xfrm>
            <a:off x="2331691" y="733282"/>
            <a:ext cx="50149" cy="50149"/>
          </a:xfrm>
          <a:prstGeom prst="ellipse">
            <a:avLst/>
          </a:prstGeom>
          <a:solidFill>
            <a:schemeClr val="bg1"/>
          </a:solidFill>
          <a:ln w="15875">
            <a:solidFill>
              <a:srgbClr val="91919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8FB2F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F2B124E5-8524-545A-D528-56ECF5117553}"/>
              </a:ext>
            </a:extLst>
          </p:cNvPr>
          <p:cNvGrpSpPr/>
          <p:nvPr/>
        </p:nvGrpSpPr>
        <p:grpSpPr>
          <a:xfrm>
            <a:off x="267565" y="232989"/>
            <a:ext cx="565200" cy="565150"/>
            <a:chOff x="1918154" y="2099889"/>
            <a:chExt cx="565200" cy="56515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0DF7BD2-D4D0-9383-A1B3-FE4D85509B40}"/>
                </a:ext>
              </a:extLst>
            </p:cNvPr>
            <p:cNvSpPr/>
            <p:nvPr/>
          </p:nvSpPr>
          <p:spPr>
            <a:xfrm>
              <a:off x="1918154" y="2099889"/>
              <a:ext cx="565200" cy="565150"/>
            </a:xfrm>
            <a:prstGeom prst="ellipse">
              <a:avLst/>
            </a:prstGeom>
            <a:solidFill>
              <a:srgbClr val="E8FB2F"/>
            </a:solidFill>
            <a:ln w="25400">
              <a:noFill/>
            </a:ln>
            <a:effectLst>
              <a:outerShdw blurRad="127000" dist="635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DC4C04C1-8922-DBD4-01D1-2B478FB593EE}"/>
                </a:ext>
              </a:extLst>
            </p:cNvPr>
            <p:cNvSpPr/>
            <p:nvPr/>
          </p:nvSpPr>
          <p:spPr>
            <a:xfrm>
              <a:off x="1959554" y="2141363"/>
              <a:ext cx="482400" cy="482202"/>
            </a:xfrm>
            <a:prstGeom prst="ellips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CE41C22-AA7B-65F4-1F07-5925559352E3}"/>
              </a:ext>
            </a:extLst>
          </p:cNvPr>
          <p:cNvGrpSpPr/>
          <p:nvPr/>
        </p:nvGrpSpPr>
        <p:grpSpPr>
          <a:xfrm>
            <a:off x="447380" y="390524"/>
            <a:ext cx="216012" cy="257661"/>
            <a:chOff x="5199725" y="1785802"/>
            <a:chExt cx="1768077" cy="210897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FA50C6F2-AA1B-CBD2-2F22-352881794A5A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E7D17720-079A-A48B-EA39-C44479739D4A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26AE0474-54F1-77C4-6583-16B3E43F34C4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D90653E-1E37-AD91-D83D-D1E8185FE443}"/>
              </a:ext>
            </a:extLst>
          </p:cNvPr>
          <p:cNvSpPr txBox="1"/>
          <p:nvPr/>
        </p:nvSpPr>
        <p:spPr>
          <a:xfrm>
            <a:off x="2772613" y="306430"/>
            <a:ext cx="609414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400" b="0" i="1" u="none" strike="noStrike" kern="0" cap="none" spc="0" normalizeH="0" baseline="0" noProof="0" dirty="0">
                <a:ln w="107950"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EBC3FB89-AC8C-F46F-CBDC-461F0B1FF7DE}"/>
              </a:ext>
            </a:extLst>
          </p:cNvPr>
          <p:cNvSpPr/>
          <p:nvPr/>
        </p:nvSpPr>
        <p:spPr>
          <a:xfrm>
            <a:off x="7879226" y="3214286"/>
            <a:ext cx="2677806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A325E750-4DDB-FF96-51A0-A13BC9D8BAF1}"/>
              </a:ext>
            </a:extLst>
          </p:cNvPr>
          <p:cNvSpPr/>
          <p:nvPr/>
        </p:nvSpPr>
        <p:spPr>
          <a:xfrm>
            <a:off x="1457663" y="2180261"/>
            <a:ext cx="2677806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809B4D4A-522A-CFD6-9780-A983D8EF2AF0}"/>
              </a:ext>
            </a:extLst>
          </p:cNvPr>
          <p:cNvSpPr/>
          <p:nvPr/>
        </p:nvSpPr>
        <p:spPr>
          <a:xfrm>
            <a:off x="7842662" y="1025610"/>
            <a:ext cx="2677806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79" name="원호 78">
            <a:extLst>
              <a:ext uri="{FF2B5EF4-FFF2-40B4-BE49-F238E27FC236}">
                <a16:creationId xmlns:a16="http://schemas.microsoft.com/office/drawing/2014/main" id="{B53B1F90-3766-D289-DB62-D87EF20C35D1}"/>
              </a:ext>
            </a:extLst>
          </p:cNvPr>
          <p:cNvSpPr/>
          <p:nvPr/>
        </p:nvSpPr>
        <p:spPr>
          <a:xfrm>
            <a:off x="4718128" y="1807109"/>
            <a:ext cx="2450491" cy="2450491"/>
          </a:xfrm>
          <a:prstGeom prst="arc">
            <a:avLst>
              <a:gd name="adj1" fmla="val 9067473"/>
              <a:gd name="adj2" fmla="val 15450274"/>
            </a:avLst>
          </a:prstGeom>
          <a:ln w="952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0" name="원호 79">
            <a:extLst>
              <a:ext uri="{FF2B5EF4-FFF2-40B4-BE49-F238E27FC236}">
                <a16:creationId xmlns:a16="http://schemas.microsoft.com/office/drawing/2014/main" id="{D12910B5-A9C5-B093-6B67-3D888507523A}"/>
              </a:ext>
            </a:extLst>
          </p:cNvPr>
          <p:cNvSpPr/>
          <p:nvPr/>
        </p:nvSpPr>
        <p:spPr>
          <a:xfrm>
            <a:off x="4718127" y="1807109"/>
            <a:ext cx="2450491" cy="2450491"/>
          </a:xfrm>
          <a:prstGeom prst="arc">
            <a:avLst>
              <a:gd name="adj1" fmla="val 13634328"/>
              <a:gd name="adj2" fmla="val 21065509"/>
            </a:avLst>
          </a:prstGeom>
          <a:ln w="9525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1" name="원호 80">
            <a:extLst>
              <a:ext uri="{FF2B5EF4-FFF2-40B4-BE49-F238E27FC236}">
                <a16:creationId xmlns:a16="http://schemas.microsoft.com/office/drawing/2014/main" id="{87AA6E0D-DDC4-A57B-AF57-5E32683F9AC7}"/>
              </a:ext>
            </a:extLst>
          </p:cNvPr>
          <p:cNvSpPr/>
          <p:nvPr/>
        </p:nvSpPr>
        <p:spPr>
          <a:xfrm>
            <a:off x="4718127" y="1807109"/>
            <a:ext cx="2450491" cy="2450491"/>
          </a:xfrm>
          <a:prstGeom prst="arc">
            <a:avLst>
              <a:gd name="adj1" fmla="val 19803322"/>
              <a:gd name="adj2" fmla="val 3651491"/>
            </a:avLst>
          </a:prstGeom>
          <a:ln w="952500">
            <a:solidFill>
              <a:srgbClr val="E8FB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2" name="원호 81">
            <a:extLst>
              <a:ext uri="{FF2B5EF4-FFF2-40B4-BE49-F238E27FC236}">
                <a16:creationId xmlns:a16="http://schemas.microsoft.com/office/drawing/2014/main" id="{72449141-C049-6AD2-18D0-CF3F91DFF310}"/>
              </a:ext>
            </a:extLst>
          </p:cNvPr>
          <p:cNvSpPr/>
          <p:nvPr/>
        </p:nvSpPr>
        <p:spPr>
          <a:xfrm>
            <a:off x="5943374" y="3926716"/>
            <a:ext cx="2450491" cy="2450491"/>
          </a:xfrm>
          <a:prstGeom prst="arc">
            <a:avLst>
              <a:gd name="adj1" fmla="val 10733494"/>
              <a:gd name="adj2" fmla="val 14568744"/>
            </a:avLst>
          </a:prstGeom>
          <a:ln w="952500">
            <a:solidFill>
              <a:srgbClr val="E8FB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3" name="이등변 삼각형 82">
            <a:extLst>
              <a:ext uri="{FF2B5EF4-FFF2-40B4-BE49-F238E27FC236}">
                <a16:creationId xmlns:a16="http://schemas.microsoft.com/office/drawing/2014/main" id="{2D2074BA-A69E-9A39-13E5-496E1E8D8184}"/>
              </a:ext>
            </a:extLst>
          </p:cNvPr>
          <p:cNvSpPr/>
          <p:nvPr/>
        </p:nvSpPr>
        <p:spPr>
          <a:xfrm rot="9000000">
            <a:off x="4387797" y="3480283"/>
            <a:ext cx="1234027" cy="808330"/>
          </a:xfrm>
          <a:prstGeom prst="triangle">
            <a:avLst>
              <a:gd name="adj" fmla="val 40480"/>
            </a:avLst>
          </a:prstGeom>
          <a:solidFill>
            <a:schemeClr val="bg1"/>
          </a:solidFill>
          <a:ln>
            <a:noFill/>
          </a:ln>
          <a:effectLst>
            <a:outerShdw blurRad="152400" dist="1524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4" name="이등변 삼각형 83">
            <a:extLst>
              <a:ext uri="{FF2B5EF4-FFF2-40B4-BE49-F238E27FC236}">
                <a16:creationId xmlns:a16="http://schemas.microsoft.com/office/drawing/2014/main" id="{F7A972CC-99DD-7FFD-C9FC-6792F84E4C50}"/>
              </a:ext>
            </a:extLst>
          </p:cNvPr>
          <p:cNvSpPr/>
          <p:nvPr/>
        </p:nvSpPr>
        <p:spPr>
          <a:xfrm rot="19800000">
            <a:off x="6240202" y="1776096"/>
            <a:ext cx="1234027" cy="808330"/>
          </a:xfrm>
          <a:prstGeom prst="triangle">
            <a:avLst>
              <a:gd name="adj" fmla="val 40480"/>
            </a:avLst>
          </a:prstGeom>
          <a:solidFill>
            <a:srgbClr val="E8FB2F"/>
          </a:solidFill>
          <a:ln>
            <a:noFill/>
          </a:ln>
          <a:effectLst>
            <a:outerShdw blurRad="152400" dist="152400" dir="13500000" algn="b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5" name="타원 84">
            <a:extLst>
              <a:ext uri="{FF2B5EF4-FFF2-40B4-BE49-F238E27FC236}">
                <a16:creationId xmlns:a16="http://schemas.microsoft.com/office/drawing/2014/main" id="{19A3E9CE-52D8-56A3-7F7A-630A6F370744}"/>
              </a:ext>
            </a:extLst>
          </p:cNvPr>
          <p:cNvSpPr/>
          <p:nvPr/>
        </p:nvSpPr>
        <p:spPr>
          <a:xfrm>
            <a:off x="5519532" y="5529526"/>
            <a:ext cx="847681" cy="847681"/>
          </a:xfrm>
          <a:prstGeom prst="ellipse">
            <a:avLst/>
          </a:prstGeom>
          <a:solidFill>
            <a:srgbClr val="E8FB2F"/>
          </a:solidFill>
          <a:ln>
            <a:noFill/>
          </a:ln>
          <a:effectLst>
            <a:outerShdw dir="18900000" sy="23000" kx="-1200000" algn="b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contents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8956082-F3B9-7764-3179-3A5BC743792B}"/>
              </a:ext>
            </a:extLst>
          </p:cNvPr>
          <p:cNvSpPr txBox="1"/>
          <p:nvPr/>
        </p:nvSpPr>
        <p:spPr>
          <a:xfrm rot="16707000">
            <a:off x="4387155" y="2747551"/>
            <a:ext cx="1102402" cy="322094"/>
          </a:xfrm>
          <a:prstGeom prst="rect">
            <a:avLst/>
          </a:prstGeom>
          <a:noFill/>
        </p:spPr>
        <p:txBody>
          <a:bodyPr wrap="square" anchor="ctr">
            <a:prstTxWarp prst="textArchUp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contents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87" name="이등변 삼각형 86">
            <a:extLst>
              <a:ext uri="{FF2B5EF4-FFF2-40B4-BE49-F238E27FC236}">
                <a16:creationId xmlns:a16="http://schemas.microsoft.com/office/drawing/2014/main" id="{36E86F51-9243-F08A-C06A-643EC9D280B5}"/>
              </a:ext>
            </a:extLst>
          </p:cNvPr>
          <p:cNvSpPr/>
          <p:nvPr/>
        </p:nvSpPr>
        <p:spPr>
          <a:xfrm rot="13500000">
            <a:off x="4273269" y="1906108"/>
            <a:ext cx="1234027" cy="808330"/>
          </a:xfrm>
          <a:prstGeom prst="triangle">
            <a:avLst>
              <a:gd name="adj" fmla="val 40480"/>
            </a:avLst>
          </a:prstGeom>
          <a:solidFill>
            <a:schemeClr val="bg1"/>
          </a:solidFill>
          <a:ln>
            <a:noFill/>
          </a:ln>
          <a:effectLst>
            <a:outerShdw blurRad="152400" dist="152400" dir="8100000" algn="tr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2908022-566F-1394-145A-F2EECBBEC737}"/>
              </a:ext>
            </a:extLst>
          </p:cNvPr>
          <p:cNvSpPr txBox="1"/>
          <p:nvPr/>
        </p:nvSpPr>
        <p:spPr>
          <a:xfrm rot="5400000">
            <a:off x="6345459" y="2871307"/>
            <a:ext cx="1102402" cy="322094"/>
          </a:xfrm>
          <a:prstGeom prst="rect">
            <a:avLst/>
          </a:prstGeom>
          <a:noFill/>
        </p:spPr>
        <p:txBody>
          <a:bodyPr wrap="square" anchor="ctr">
            <a:prstTxWarp prst="textArchUp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contents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C071D58-1920-1847-39BA-26B7F4E58E94}"/>
              </a:ext>
            </a:extLst>
          </p:cNvPr>
          <p:cNvSpPr txBox="1"/>
          <p:nvPr/>
        </p:nvSpPr>
        <p:spPr>
          <a:xfrm>
            <a:off x="5392172" y="1897339"/>
            <a:ext cx="1102402" cy="322094"/>
          </a:xfrm>
          <a:prstGeom prst="rect">
            <a:avLst/>
          </a:prstGeom>
          <a:noFill/>
        </p:spPr>
        <p:txBody>
          <a:bodyPr wrap="square" anchor="ctr">
            <a:prstTxWarp prst="textArchUp">
              <a:avLst/>
            </a:prstTxWarp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75000"/>
                  </a:prstClr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contents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7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96411B75-1951-4129-D3E5-4C6AD462D440}"/>
              </a:ext>
            </a:extLst>
          </p:cNvPr>
          <p:cNvSpPr/>
          <p:nvPr/>
        </p:nvSpPr>
        <p:spPr>
          <a:xfrm>
            <a:off x="2629805" y="5344994"/>
            <a:ext cx="2677806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2778275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38C5DD-B08D-B6FB-6351-3E1442814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BAC1129-5BA3-F0DA-025D-B42A8D2988A2}"/>
              </a:ext>
            </a:extLst>
          </p:cNvPr>
          <p:cNvSpPr/>
          <p:nvPr/>
        </p:nvSpPr>
        <p:spPr>
          <a:xfrm>
            <a:off x="965653" y="232989"/>
            <a:ext cx="10917381" cy="5651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828282"/>
              </a:gs>
              <a:gs pos="100000">
                <a:srgbClr val="919191"/>
              </a:gs>
            </a:gsLst>
            <a:lin ang="0" scaled="1"/>
            <a:tileRect/>
          </a:gradFill>
          <a:ln w="25400">
            <a:noFill/>
          </a:ln>
          <a:effectLst>
            <a:outerShdw blurRad="127000" dist="635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400" b="0" i="1" u="none" strike="noStrike" kern="0" cap="none" spc="0" normalizeH="0" baseline="0" noProof="0" dirty="0">
                <a:ln w="107950"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3BE0792-1EB7-426D-F355-E3F50F07A7B4}"/>
              </a:ext>
            </a:extLst>
          </p:cNvPr>
          <p:cNvSpPr/>
          <p:nvPr/>
        </p:nvSpPr>
        <p:spPr>
          <a:xfrm>
            <a:off x="1015532" y="274463"/>
            <a:ext cx="10814518" cy="482202"/>
          </a:xfrm>
          <a:prstGeom prst="roundRect">
            <a:avLst>
              <a:gd name="adj" fmla="val 50000"/>
            </a:avLst>
          </a:prstGeom>
          <a:noFill/>
          <a:ln w="22225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8FB2F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346157F-5737-6307-065C-9F3D53A4BA47}"/>
              </a:ext>
            </a:extLst>
          </p:cNvPr>
          <p:cNvSpPr/>
          <p:nvPr/>
        </p:nvSpPr>
        <p:spPr>
          <a:xfrm>
            <a:off x="1159646" y="238463"/>
            <a:ext cx="72000" cy="72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91919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8FB2F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C286C433-09A8-0ACE-9951-A769BE766E36}"/>
              </a:ext>
            </a:extLst>
          </p:cNvPr>
          <p:cNvGrpSpPr/>
          <p:nvPr/>
        </p:nvGrpSpPr>
        <p:grpSpPr>
          <a:xfrm>
            <a:off x="267565" y="232989"/>
            <a:ext cx="565200" cy="565150"/>
            <a:chOff x="1918154" y="2099889"/>
            <a:chExt cx="565200" cy="56515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85F51F67-3AC6-71CD-368D-8BDA4D440E30}"/>
                </a:ext>
              </a:extLst>
            </p:cNvPr>
            <p:cNvSpPr/>
            <p:nvPr/>
          </p:nvSpPr>
          <p:spPr>
            <a:xfrm>
              <a:off x="1918154" y="2099889"/>
              <a:ext cx="565200" cy="565150"/>
            </a:xfrm>
            <a:prstGeom prst="ellipse">
              <a:avLst/>
            </a:prstGeom>
            <a:solidFill>
              <a:srgbClr val="E8FB2F"/>
            </a:solidFill>
            <a:ln w="25400">
              <a:noFill/>
            </a:ln>
            <a:effectLst>
              <a:outerShdw blurRad="127000" dist="635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FEC58D9-0F93-1FD6-F291-B5530C09F0A3}"/>
                </a:ext>
              </a:extLst>
            </p:cNvPr>
            <p:cNvSpPr/>
            <p:nvPr/>
          </p:nvSpPr>
          <p:spPr>
            <a:xfrm>
              <a:off x="1959554" y="2141363"/>
              <a:ext cx="482400" cy="482202"/>
            </a:xfrm>
            <a:prstGeom prst="ellips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C72BEFF-8622-66C5-7538-276D4E1C3488}"/>
              </a:ext>
            </a:extLst>
          </p:cNvPr>
          <p:cNvGrpSpPr/>
          <p:nvPr/>
        </p:nvGrpSpPr>
        <p:grpSpPr>
          <a:xfrm>
            <a:off x="447380" y="390524"/>
            <a:ext cx="216012" cy="257661"/>
            <a:chOff x="5199725" y="1785802"/>
            <a:chExt cx="1768077" cy="210897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B8DE4F2-E793-0D8A-E07A-53463EAF8B68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863C3DC5-3DF0-0841-E473-2E744B5B39BB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C8932202-AD63-A256-A30E-C42FB23AF25D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4B6E739D-F2C6-5BC6-8478-C3E8819D846F}"/>
              </a:ext>
            </a:extLst>
          </p:cNvPr>
          <p:cNvSpPr/>
          <p:nvPr/>
        </p:nvSpPr>
        <p:spPr>
          <a:xfrm>
            <a:off x="1820174" y="3395570"/>
            <a:ext cx="3600000" cy="3937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49.7%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4A03214-83B0-1B8F-271E-D1BD6D0B183C}"/>
              </a:ext>
            </a:extLst>
          </p:cNvPr>
          <p:cNvSpPr/>
          <p:nvPr/>
        </p:nvSpPr>
        <p:spPr>
          <a:xfrm>
            <a:off x="1820174" y="3395570"/>
            <a:ext cx="1790700" cy="393700"/>
          </a:xfrm>
          <a:prstGeom prst="rect">
            <a:avLst/>
          </a:prstGeom>
          <a:solidFill>
            <a:srgbClr val="E8F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96E5D7-B26D-46F2-FD92-8CAA897E0F3E}"/>
              </a:ext>
            </a:extLst>
          </p:cNvPr>
          <p:cNvSpPr/>
          <p:nvPr/>
        </p:nvSpPr>
        <p:spPr>
          <a:xfrm>
            <a:off x="1820174" y="3933297"/>
            <a:ext cx="3600000" cy="3937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58.9%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B57F0AE-08F8-C864-4DB0-7367E78BE4CE}"/>
              </a:ext>
            </a:extLst>
          </p:cNvPr>
          <p:cNvSpPr/>
          <p:nvPr/>
        </p:nvSpPr>
        <p:spPr>
          <a:xfrm>
            <a:off x="1820174" y="3933297"/>
            <a:ext cx="2120900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463A6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63A6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394226-A870-F43A-4FC8-8A00316B0FEF}"/>
              </a:ext>
            </a:extLst>
          </p:cNvPr>
          <p:cNvSpPr/>
          <p:nvPr/>
        </p:nvSpPr>
        <p:spPr>
          <a:xfrm>
            <a:off x="1743974" y="2057812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3E8D266-4D54-3797-07CC-05C90EAC08B0}"/>
              </a:ext>
            </a:extLst>
          </p:cNvPr>
          <p:cNvSpPr/>
          <p:nvPr/>
        </p:nvSpPr>
        <p:spPr>
          <a:xfrm>
            <a:off x="1743974" y="4641091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14" name="왼쪽 대괄호 13">
            <a:extLst>
              <a:ext uri="{FF2B5EF4-FFF2-40B4-BE49-F238E27FC236}">
                <a16:creationId xmlns:a16="http://schemas.microsoft.com/office/drawing/2014/main" id="{28B71717-FAA5-4A80-F4B6-8BFB6308E2E0}"/>
              </a:ext>
            </a:extLst>
          </p:cNvPr>
          <p:cNvSpPr/>
          <p:nvPr/>
        </p:nvSpPr>
        <p:spPr>
          <a:xfrm>
            <a:off x="1348235" y="2316480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" name="왼쪽 대괄호 14">
            <a:extLst>
              <a:ext uri="{FF2B5EF4-FFF2-40B4-BE49-F238E27FC236}">
                <a16:creationId xmlns:a16="http://schemas.microsoft.com/office/drawing/2014/main" id="{6BE6BE92-188E-56C4-40A3-EFD5CB29B8DD}"/>
              </a:ext>
            </a:extLst>
          </p:cNvPr>
          <p:cNvSpPr/>
          <p:nvPr/>
        </p:nvSpPr>
        <p:spPr>
          <a:xfrm>
            <a:off x="1348235" y="4095511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EE0CF08-8F32-CA0F-CCF1-9B4D3C945E02}"/>
              </a:ext>
            </a:extLst>
          </p:cNvPr>
          <p:cNvSpPr/>
          <p:nvPr/>
        </p:nvSpPr>
        <p:spPr>
          <a:xfrm>
            <a:off x="7408916" y="3435655"/>
            <a:ext cx="3600000" cy="3937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49.7%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F60D8E-3CB0-83D1-E318-CBB85C9D0C4A}"/>
              </a:ext>
            </a:extLst>
          </p:cNvPr>
          <p:cNvSpPr/>
          <p:nvPr/>
        </p:nvSpPr>
        <p:spPr>
          <a:xfrm>
            <a:off x="7408916" y="3435655"/>
            <a:ext cx="1790700" cy="393700"/>
          </a:xfrm>
          <a:prstGeom prst="rect">
            <a:avLst/>
          </a:prstGeom>
          <a:solidFill>
            <a:srgbClr val="E8F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20C64A5-2FD9-2150-B415-68149D30D72E}"/>
              </a:ext>
            </a:extLst>
          </p:cNvPr>
          <p:cNvSpPr/>
          <p:nvPr/>
        </p:nvSpPr>
        <p:spPr>
          <a:xfrm>
            <a:off x="7408916" y="3973382"/>
            <a:ext cx="3600000" cy="393700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58.9%</a:t>
            </a:r>
            <a:endParaRPr kumimoji="0" lang="ko-KR" altLang="en-US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8D13FCB-F1BC-6569-AE51-0FBBA0A7D8E9}"/>
              </a:ext>
            </a:extLst>
          </p:cNvPr>
          <p:cNvSpPr/>
          <p:nvPr/>
        </p:nvSpPr>
        <p:spPr>
          <a:xfrm>
            <a:off x="7408916" y="3973382"/>
            <a:ext cx="2120900" cy="39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1" i="0" u="none" strike="noStrike" kern="1200" cap="none" spc="0" normalizeH="0" baseline="0" noProof="0" dirty="0">
                <a:ln>
                  <a:noFill/>
                </a:ln>
                <a:solidFill>
                  <a:srgbClr val="463A68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</a:t>
            </a:r>
            <a:endParaRPr kumimoji="0" lang="ko-KR" altLang="en-US" sz="1200" b="1" i="0" u="none" strike="noStrike" kern="1200" cap="none" spc="0" normalizeH="0" baseline="0" noProof="0" dirty="0">
              <a:ln>
                <a:noFill/>
              </a:ln>
              <a:solidFill>
                <a:srgbClr val="463A68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F21232-77F5-3FD6-851A-CECE99F3F9C8}"/>
              </a:ext>
            </a:extLst>
          </p:cNvPr>
          <p:cNvSpPr/>
          <p:nvPr/>
        </p:nvSpPr>
        <p:spPr>
          <a:xfrm>
            <a:off x="7332716" y="2097897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C08146-1E63-EE9D-9908-F9D8707D26FE}"/>
              </a:ext>
            </a:extLst>
          </p:cNvPr>
          <p:cNvSpPr/>
          <p:nvPr/>
        </p:nvSpPr>
        <p:spPr>
          <a:xfrm>
            <a:off x="7332716" y="4681176"/>
            <a:ext cx="3676200" cy="969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26" name="왼쪽 대괄호 25">
            <a:extLst>
              <a:ext uri="{FF2B5EF4-FFF2-40B4-BE49-F238E27FC236}">
                <a16:creationId xmlns:a16="http://schemas.microsoft.com/office/drawing/2014/main" id="{B22CACFF-C2F8-7B3E-77D8-283E872A7ADF}"/>
              </a:ext>
            </a:extLst>
          </p:cNvPr>
          <p:cNvSpPr/>
          <p:nvPr/>
        </p:nvSpPr>
        <p:spPr>
          <a:xfrm>
            <a:off x="6936977" y="2356565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7" name="왼쪽 대괄호 26">
            <a:extLst>
              <a:ext uri="{FF2B5EF4-FFF2-40B4-BE49-F238E27FC236}">
                <a16:creationId xmlns:a16="http://schemas.microsoft.com/office/drawing/2014/main" id="{426F5D0A-E1E5-4A13-40C4-5688DEBD64CF}"/>
              </a:ext>
            </a:extLst>
          </p:cNvPr>
          <p:cNvSpPr/>
          <p:nvPr/>
        </p:nvSpPr>
        <p:spPr>
          <a:xfrm>
            <a:off x="6936977" y="4135596"/>
            <a:ext cx="244825" cy="1264337"/>
          </a:xfrm>
          <a:prstGeom prst="leftBracket">
            <a:avLst>
              <a:gd name="adj" fmla="val 0"/>
            </a:avLst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B033D4D3-15C5-28A9-6AA9-664B763F4CF7}"/>
              </a:ext>
            </a:extLst>
          </p:cNvPr>
          <p:cNvSpPr/>
          <p:nvPr/>
        </p:nvSpPr>
        <p:spPr>
          <a:xfrm>
            <a:off x="6644402" y="4475189"/>
            <a:ext cx="585149" cy="58514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Check</a:t>
            </a:r>
            <a:endParaRPr kumimoji="0" lang="ko-KR" altLang="en-US" sz="11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18136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61E215-D4EF-BB4B-07E4-16AB2931A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579BC1BC-D3B9-9D7F-66A7-E93DE6070AC6}"/>
              </a:ext>
            </a:extLst>
          </p:cNvPr>
          <p:cNvSpPr/>
          <p:nvPr/>
        </p:nvSpPr>
        <p:spPr>
          <a:xfrm>
            <a:off x="965653" y="232989"/>
            <a:ext cx="10917381" cy="56515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828282"/>
              </a:gs>
              <a:gs pos="100000">
                <a:srgbClr val="919191"/>
              </a:gs>
            </a:gsLst>
            <a:lin ang="0" scaled="1"/>
            <a:tileRect/>
          </a:gradFill>
          <a:ln w="25400">
            <a:noFill/>
          </a:ln>
          <a:effectLst>
            <a:outerShdw blurRad="127000" dist="63500" dir="2700000" algn="tl" rotWithShape="0">
              <a:schemeClr val="tx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marR="0" lvl="2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PPT</a:t>
            </a:r>
            <a:r>
              <a:rPr kumimoji="0" lang="ko-KR" altLang="en-US" sz="2400" b="0" i="1" u="none" strike="noStrike" kern="0" cap="none" spc="0" normalizeH="0" baseline="0" noProof="0" dirty="0">
                <a:ln w="107950"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 </a:t>
            </a:r>
            <a:r>
              <a:rPr kumimoji="0" lang="en-US" altLang="ko-KR" sz="2400" b="0" i="1" u="none" strike="noStrike" kern="0" cap="none" spc="0" normalizeH="0" baseline="0" noProof="0" dirty="0">
                <a:ln w="107950"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rPr>
              <a:t>PRESENTATION </a:t>
            </a:r>
            <a:r>
              <a:rPr kumimoji="0" lang="en-US" altLang="ko-KR" sz="8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6468BF59-C7E7-6CBB-0D2C-5957D9DD37D1}"/>
              </a:ext>
            </a:extLst>
          </p:cNvPr>
          <p:cNvSpPr/>
          <p:nvPr/>
        </p:nvSpPr>
        <p:spPr>
          <a:xfrm>
            <a:off x="1015532" y="274463"/>
            <a:ext cx="10814518" cy="482202"/>
          </a:xfrm>
          <a:prstGeom prst="roundRect">
            <a:avLst>
              <a:gd name="adj" fmla="val 50000"/>
            </a:avLst>
          </a:prstGeom>
          <a:noFill/>
          <a:ln w="22225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8FB2F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1466081-943B-8703-4F07-79832A73EDA0}"/>
              </a:ext>
            </a:extLst>
          </p:cNvPr>
          <p:cNvSpPr/>
          <p:nvPr/>
        </p:nvSpPr>
        <p:spPr>
          <a:xfrm>
            <a:off x="1159646" y="238463"/>
            <a:ext cx="72000" cy="72000"/>
          </a:xfrm>
          <a:prstGeom prst="ellipse">
            <a:avLst/>
          </a:prstGeom>
          <a:solidFill>
            <a:schemeClr val="bg1"/>
          </a:solidFill>
          <a:ln w="15875">
            <a:solidFill>
              <a:srgbClr val="91919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E8FB2F"/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DD09550-CB1F-7C95-4DE3-A0C4DA045CBB}"/>
              </a:ext>
            </a:extLst>
          </p:cNvPr>
          <p:cNvGrpSpPr/>
          <p:nvPr/>
        </p:nvGrpSpPr>
        <p:grpSpPr>
          <a:xfrm>
            <a:off x="267565" y="232989"/>
            <a:ext cx="565200" cy="565150"/>
            <a:chOff x="1918154" y="2099889"/>
            <a:chExt cx="565200" cy="56515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0A508A6-722E-C377-4344-D8E88F208D7B}"/>
                </a:ext>
              </a:extLst>
            </p:cNvPr>
            <p:cNvSpPr/>
            <p:nvPr/>
          </p:nvSpPr>
          <p:spPr>
            <a:xfrm>
              <a:off x="1918154" y="2099889"/>
              <a:ext cx="565200" cy="565150"/>
            </a:xfrm>
            <a:prstGeom prst="ellipse">
              <a:avLst/>
            </a:prstGeom>
            <a:solidFill>
              <a:srgbClr val="E8FB2F"/>
            </a:solidFill>
            <a:ln w="25400">
              <a:noFill/>
            </a:ln>
            <a:effectLst>
              <a:outerShdw blurRad="127000" dist="63500" dir="2700000" algn="tl" rotWithShape="0">
                <a:schemeClr val="tx1">
                  <a:alpha val="40000"/>
                </a:scheme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F812B01-B5F3-954C-E145-865A5B8A3447}"/>
                </a:ext>
              </a:extLst>
            </p:cNvPr>
            <p:cNvSpPr/>
            <p:nvPr/>
          </p:nvSpPr>
          <p:spPr>
            <a:xfrm>
              <a:off x="1959554" y="2141363"/>
              <a:ext cx="482400" cy="482202"/>
            </a:xfrm>
            <a:prstGeom prst="ellipse">
              <a:avLst/>
            </a:prstGeom>
            <a:noFill/>
            <a:ln w="15875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8FB2F"/>
                </a:solidFill>
                <a:effectLst/>
                <a:uLnTx/>
                <a:uFillTx/>
                <a:latin typeface="Tmon몬소리 Black" panose="02000A03000000000000" pitchFamily="2" charset="-127"/>
                <a:ea typeface="Tmon몬소리 Black" panose="02000A03000000000000" pitchFamily="2" charset="-127"/>
                <a:cs typeface="+mn-cs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847C22C-4483-7196-27B8-699B10EDF811}"/>
              </a:ext>
            </a:extLst>
          </p:cNvPr>
          <p:cNvGrpSpPr/>
          <p:nvPr/>
        </p:nvGrpSpPr>
        <p:grpSpPr>
          <a:xfrm>
            <a:off x="447380" y="390524"/>
            <a:ext cx="216012" cy="257661"/>
            <a:chOff x="5199725" y="1785802"/>
            <a:chExt cx="1768077" cy="2108976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E6EBD1E3-857A-59C4-A1FC-9204C4C78224}"/>
                </a:ext>
              </a:extLst>
            </p:cNvPr>
            <p:cNvSpPr/>
            <p:nvPr/>
          </p:nvSpPr>
          <p:spPr>
            <a:xfrm rot="5400000" flipH="1">
              <a:off x="6516322" y="3440993"/>
              <a:ext cx="432896" cy="470061"/>
            </a:xfrm>
            <a:custGeom>
              <a:avLst/>
              <a:gdLst>
                <a:gd name="connsiteX0" fmla="*/ 432896 w 432896"/>
                <a:gd name="connsiteY0" fmla="*/ 19392 h 470061"/>
                <a:gd name="connsiteX1" fmla="*/ 432896 w 432896"/>
                <a:gd name="connsiteY1" fmla="*/ 0 h 470061"/>
                <a:gd name="connsiteX2" fmla="*/ 0 w 432896"/>
                <a:gd name="connsiteY2" fmla="*/ 0 h 470061"/>
                <a:gd name="connsiteX3" fmla="*/ 0 w 432896"/>
                <a:gd name="connsiteY3" fmla="*/ 470061 h 470061"/>
                <a:gd name="connsiteX4" fmla="*/ 24495 w 432896"/>
                <a:gd name="connsiteY4" fmla="*/ 419212 h 470061"/>
                <a:gd name="connsiteX5" fmla="*/ 416339 w 432896"/>
                <a:gd name="connsiteY5" fmla="*/ 27368 h 4700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2896" h="470061">
                  <a:moveTo>
                    <a:pt x="432896" y="19392"/>
                  </a:moveTo>
                  <a:lnTo>
                    <a:pt x="432896" y="0"/>
                  </a:lnTo>
                  <a:lnTo>
                    <a:pt x="0" y="0"/>
                  </a:lnTo>
                  <a:lnTo>
                    <a:pt x="0" y="470061"/>
                  </a:lnTo>
                  <a:lnTo>
                    <a:pt x="24495" y="419212"/>
                  </a:lnTo>
                  <a:cubicBezTo>
                    <a:pt x="114384" y="253742"/>
                    <a:pt x="250869" y="117257"/>
                    <a:pt x="416339" y="27368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7DF72F1-AF25-1153-DD20-3097B9040098}"/>
                </a:ext>
              </a:extLst>
            </p:cNvPr>
            <p:cNvSpPr/>
            <p:nvPr/>
          </p:nvSpPr>
          <p:spPr>
            <a:xfrm>
              <a:off x="5199725" y="1785802"/>
              <a:ext cx="824275" cy="2106670"/>
            </a:xfrm>
            <a:custGeom>
              <a:avLst/>
              <a:gdLst>
                <a:gd name="connsiteX0" fmla="*/ 0 w 824275"/>
                <a:gd name="connsiteY0" fmla="*/ 0 h 2106670"/>
                <a:gd name="connsiteX1" fmla="*/ 217180 w 824275"/>
                <a:gd name="connsiteY1" fmla="*/ 0 h 2106670"/>
                <a:gd name="connsiteX2" fmla="*/ 434360 w 824275"/>
                <a:gd name="connsiteY2" fmla="*/ 217180 h 2106670"/>
                <a:gd name="connsiteX3" fmla="*/ 434360 w 824275"/>
                <a:gd name="connsiteY3" fmla="*/ 343374 h 2106670"/>
                <a:gd name="connsiteX4" fmla="*/ 824275 w 824275"/>
                <a:gd name="connsiteY4" fmla="*/ 343374 h 2106670"/>
                <a:gd name="connsiteX5" fmla="*/ 824275 w 824275"/>
                <a:gd name="connsiteY5" fmla="*/ 775827 h 2106670"/>
                <a:gd name="connsiteX6" fmla="*/ 434360 w 824275"/>
                <a:gd name="connsiteY6" fmla="*/ 775827 h 2106670"/>
                <a:gd name="connsiteX7" fmla="*/ 434360 w 824275"/>
                <a:gd name="connsiteY7" fmla="*/ 1226458 h 2106670"/>
                <a:gd name="connsiteX8" fmla="*/ 794173 w 824275"/>
                <a:gd name="connsiteY8" fmla="*/ 1667934 h 2106670"/>
                <a:gd name="connsiteX9" fmla="*/ 824275 w 824275"/>
                <a:gd name="connsiteY9" fmla="*/ 1670969 h 2106670"/>
                <a:gd name="connsiteX10" fmla="*/ 824275 w 824275"/>
                <a:gd name="connsiteY10" fmla="*/ 2106670 h 2106670"/>
                <a:gd name="connsiteX11" fmla="*/ 800273 w 824275"/>
                <a:gd name="connsiteY11" fmla="*/ 2105533 h 2106670"/>
                <a:gd name="connsiteX12" fmla="*/ 6467 w 824275"/>
                <a:gd name="connsiteY12" fmla="*/ 1316749 h 2106670"/>
                <a:gd name="connsiteX13" fmla="*/ 2572 w 824275"/>
                <a:gd name="connsiteY13" fmla="*/ 1239630 h 2106670"/>
                <a:gd name="connsiteX14" fmla="*/ 0 w 824275"/>
                <a:gd name="connsiteY14" fmla="*/ 1239630 h 2106670"/>
                <a:gd name="connsiteX15" fmla="*/ 0 w 824275"/>
                <a:gd name="connsiteY15" fmla="*/ 0 h 2106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824275" h="2106670">
                  <a:moveTo>
                    <a:pt x="0" y="0"/>
                  </a:moveTo>
                  <a:lnTo>
                    <a:pt x="217180" y="0"/>
                  </a:lnTo>
                  <a:cubicBezTo>
                    <a:pt x="337125" y="0"/>
                    <a:pt x="434360" y="97235"/>
                    <a:pt x="434360" y="217180"/>
                  </a:cubicBezTo>
                  <a:lnTo>
                    <a:pt x="434360" y="343374"/>
                  </a:lnTo>
                  <a:lnTo>
                    <a:pt x="824275" y="343374"/>
                  </a:lnTo>
                  <a:lnTo>
                    <a:pt x="824275" y="775827"/>
                  </a:lnTo>
                  <a:lnTo>
                    <a:pt x="434360" y="775827"/>
                  </a:lnTo>
                  <a:lnTo>
                    <a:pt x="434360" y="1226458"/>
                  </a:lnTo>
                  <a:cubicBezTo>
                    <a:pt x="434360" y="1444226"/>
                    <a:pt x="588828" y="1625914"/>
                    <a:pt x="794173" y="1667934"/>
                  </a:cubicBezTo>
                  <a:lnTo>
                    <a:pt x="824275" y="1670969"/>
                  </a:lnTo>
                  <a:lnTo>
                    <a:pt x="824275" y="2106670"/>
                  </a:lnTo>
                  <a:lnTo>
                    <a:pt x="800273" y="2105533"/>
                  </a:lnTo>
                  <a:cubicBezTo>
                    <a:pt x="382044" y="2065725"/>
                    <a:pt x="48863" y="1734219"/>
                    <a:pt x="6467" y="1316749"/>
                  </a:cubicBezTo>
                  <a:lnTo>
                    <a:pt x="2572" y="1239630"/>
                  </a:lnTo>
                  <a:lnTo>
                    <a:pt x="0" y="1239630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4E54D1B4-180B-3C10-6B01-110E678DE994}"/>
                </a:ext>
              </a:extLst>
            </p:cNvPr>
            <p:cNvSpPr/>
            <p:nvPr/>
          </p:nvSpPr>
          <p:spPr>
            <a:xfrm>
              <a:off x="6096000" y="2129177"/>
              <a:ext cx="871802" cy="1765601"/>
            </a:xfrm>
            <a:custGeom>
              <a:avLst/>
              <a:gdLst>
                <a:gd name="connsiteX0" fmla="*/ 0 w 871802"/>
                <a:gd name="connsiteY0" fmla="*/ 0 h 1765601"/>
                <a:gd name="connsiteX1" fmla="*/ 4988 w 871802"/>
                <a:gd name="connsiteY1" fmla="*/ 0 h 1765601"/>
                <a:gd name="connsiteX2" fmla="*/ 4988 w 871802"/>
                <a:gd name="connsiteY2" fmla="*/ 822 h 1765601"/>
                <a:gd name="connsiteX3" fmla="*/ 79007 w 871802"/>
                <a:gd name="connsiteY3" fmla="*/ 4559 h 1765601"/>
                <a:gd name="connsiteX4" fmla="*/ 871802 w 871802"/>
                <a:gd name="connsiteY4" fmla="*/ 883085 h 1765601"/>
                <a:gd name="connsiteX5" fmla="*/ 79007 w 871802"/>
                <a:gd name="connsiteY5" fmla="*/ 1761611 h 1765601"/>
                <a:gd name="connsiteX6" fmla="*/ 0 w 871802"/>
                <a:gd name="connsiteY6" fmla="*/ 1765601 h 1765601"/>
                <a:gd name="connsiteX7" fmla="*/ 0 w 871802"/>
                <a:gd name="connsiteY7" fmla="*/ 1332578 h 1765601"/>
                <a:gd name="connsiteX8" fmla="*/ 79534 w 871802"/>
                <a:gd name="connsiteY8" fmla="*/ 1324560 h 1765601"/>
                <a:gd name="connsiteX9" fmla="*/ 439347 w 871802"/>
                <a:gd name="connsiteY9" fmla="*/ 883084 h 1765601"/>
                <a:gd name="connsiteX10" fmla="*/ 79534 w 871802"/>
                <a:gd name="connsiteY10" fmla="*/ 441608 h 1765601"/>
                <a:gd name="connsiteX11" fmla="*/ 0 w 871802"/>
                <a:gd name="connsiteY11" fmla="*/ 433591 h 1765601"/>
                <a:gd name="connsiteX12" fmla="*/ 0 w 871802"/>
                <a:gd name="connsiteY12" fmla="*/ 0 h 1765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1802" h="1765601">
                  <a:moveTo>
                    <a:pt x="0" y="0"/>
                  </a:moveTo>
                  <a:lnTo>
                    <a:pt x="4988" y="0"/>
                  </a:lnTo>
                  <a:lnTo>
                    <a:pt x="4988" y="822"/>
                  </a:lnTo>
                  <a:lnTo>
                    <a:pt x="79007" y="4559"/>
                  </a:lnTo>
                  <a:cubicBezTo>
                    <a:pt x="524308" y="49782"/>
                    <a:pt x="871802" y="425853"/>
                    <a:pt x="871802" y="883085"/>
                  </a:cubicBezTo>
                  <a:cubicBezTo>
                    <a:pt x="871802" y="1340317"/>
                    <a:pt x="524308" y="1716388"/>
                    <a:pt x="79007" y="1761611"/>
                  </a:cubicBezTo>
                  <a:lnTo>
                    <a:pt x="0" y="1765601"/>
                  </a:lnTo>
                  <a:lnTo>
                    <a:pt x="0" y="1332578"/>
                  </a:lnTo>
                  <a:lnTo>
                    <a:pt x="79534" y="1324560"/>
                  </a:lnTo>
                  <a:cubicBezTo>
                    <a:pt x="284879" y="1282540"/>
                    <a:pt x="439347" y="1100852"/>
                    <a:pt x="439347" y="883084"/>
                  </a:cubicBezTo>
                  <a:cubicBezTo>
                    <a:pt x="439347" y="665317"/>
                    <a:pt x="284879" y="483628"/>
                    <a:pt x="79534" y="441608"/>
                  </a:cubicBezTo>
                  <a:lnTo>
                    <a:pt x="0" y="433591"/>
                  </a:ln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9" name="대각선 방향의 모서리가 둥근 사각형 32">
            <a:extLst>
              <a:ext uri="{FF2B5EF4-FFF2-40B4-BE49-F238E27FC236}">
                <a16:creationId xmlns:a16="http://schemas.microsoft.com/office/drawing/2014/main" id="{0E66D4FB-59CB-F09D-A5BA-F8A1859B29CF}"/>
              </a:ext>
            </a:extLst>
          </p:cNvPr>
          <p:cNvSpPr/>
          <p:nvPr/>
        </p:nvSpPr>
        <p:spPr>
          <a:xfrm flipH="1">
            <a:off x="1202886" y="2689747"/>
            <a:ext cx="2859314" cy="1596571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19050">
            <a:solidFill>
              <a:srgbClr val="E8FB2F"/>
            </a:solidFill>
          </a:ln>
          <a:effectLst>
            <a:outerShdw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직각 삼각형 29">
            <a:extLst>
              <a:ext uri="{FF2B5EF4-FFF2-40B4-BE49-F238E27FC236}">
                <a16:creationId xmlns:a16="http://schemas.microsoft.com/office/drawing/2014/main" id="{D115E3A3-9550-CB47-FB81-64B6284CEB44}"/>
              </a:ext>
            </a:extLst>
          </p:cNvPr>
          <p:cNvSpPr/>
          <p:nvPr/>
        </p:nvSpPr>
        <p:spPr>
          <a:xfrm rot="5400000">
            <a:off x="1212412" y="2699273"/>
            <a:ext cx="468085" cy="468085"/>
          </a:xfrm>
          <a:prstGeom prst="rtTriangle">
            <a:avLst/>
          </a:prstGeom>
          <a:solidFill>
            <a:srgbClr val="E8FB2F"/>
          </a:solidFill>
          <a:ln w="19050">
            <a:solidFill>
              <a:srgbClr val="E8F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D454CDF-C1B6-FD72-3CAD-F9C18D6FFCCC}"/>
              </a:ext>
            </a:extLst>
          </p:cNvPr>
          <p:cNvSpPr/>
          <p:nvPr/>
        </p:nvSpPr>
        <p:spPr>
          <a:xfrm>
            <a:off x="1371972" y="4606978"/>
            <a:ext cx="25211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0CA3B6-4369-3F75-9B62-B833866DB0FD}"/>
              </a:ext>
            </a:extLst>
          </p:cNvPr>
          <p:cNvSpPr/>
          <p:nvPr/>
        </p:nvSpPr>
        <p:spPr>
          <a:xfrm>
            <a:off x="1212412" y="2699273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33" name="대각선 방향의 모서리가 둥근 사각형 32">
            <a:extLst>
              <a:ext uri="{FF2B5EF4-FFF2-40B4-BE49-F238E27FC236}">
                <a16:creationId xmlns:a16="http://schemas.microsoft.com/office/drawing/2014/main" id="{2F1D610A-EF6A-2767-4576-E4E61B9A65D8}"/>
              </a:ext>
            </a:extLst>
          </p:cNvPr>
          <p:cNvSpPr/>
          <p:nvPr/>
        </p:nvSpPr>
        <p:spPr>
          <a:xfrm flipH="1">
            <a:off x="4784286" y="2705110"/>
            <a:ext cx="2859314" cy="1596571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19050">
            <a:solidFill>
              <a:srgbClr val="E8FB2F"/>
            </a:solidFill>
          </a:ln>
          <a:effectLst>
            <a:outerShdw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직각 삼각형 33">
            <a:extLst>
              <a:ext uri="{FF2B5EF4-FFF2-40B4-BE49-F238E27FC236}">
                <a16:creationId xmlns:a16="http://schemas.microsoft.com/office/drawing/2014/main" id="{1788B613-D8A2-8C4B-D182-79DBB840D2B3}"/>
              </a:ext>
            </a:extLst>
          </p:cNvPr>
          <p:cNvSpPr/>
          <p:nvPr/>
        </p:nvSpPr>
        <p:spPr>
          <a:xfrm rot="5400000">
            <a:off x="4793812" y="2714636"/>
            <a:ext cx="468085" cy="468085"/>
          </a:xfrm>
          <a:prstGeom prst="rtTriangle">
            <a:avLst/>
          </a:prstGeom>
          <a:solidFill>
            <a:srgbClr val="E8FB2F"/>
          </a:solidFill>
          <a:ln w="19050">
            <a:solidFill>
              <a:srgbClr val="E8F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61D497F-8F74-5447-24E6-0122F1C32914}"/>
              </a:ext>
            </a:extLst>
          </p:cNvPr>
          <p:cNvSpPr/>
          <p:nvPr/>
        </p:nvSpPr>
        <p:spPr>
          <a:xfrm>
            <a:off x="4953372" y="4622341"/>
            <a:ext cx="25211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4F1BAF48-4CAE-B450-4ABF-4ACEBDCC9287}"/>
              </a:ext>
            </a:extLst>
          </p:cNvPr>
          <p:cNvSpPr/>
          <p:nvPr/>
        </p:nvSpPr>
        <p:spPr>
          <a:xfrm>
            <a:off x="4793812" y="2714636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37" name="대각선 방향의 모서리가 둥근 사각형 32">
            <a:extLst>
              <a:ext uri="{FF2B5EF4-FFF2-40B4-BE49-F238E27FC236}">
                <a16:creationId xmlns:a16="http://schemas.microsoft.com/office/drawing/2014/main" id="{B7017A6E-7C76-1D87-DAD0-0D15D712445D}"/>
              </a:ext>
            </a:extLst>
          </p:cNvPr>
          <p:cNvSpPr/>
          <p:nvPr/>
        </p:nvSpPr>
        <p:spPr>
          <a:xfrm flipH="1">
            <a:off x="8365686" y="2720473"/>
            <a:ext cx="2859314" cy="1596571"/>
          </a:xfrm>
          <a:prstGeom prst="round2DiagRect">
            <a:avLst>
              <a:gd name="adj1" fmla="val 23031"/>
              <a:gd name="adj2" fmla="val 0"/>
            </a:avLst>
          </a:prstGeom>
          <a:solidFill>
            <a:schemeClr val="bg1"/>
          </a:solidFill>
          <a:ln w="19050">
            <a:solidFill>
              <a:srgbClr val="E8FB2F"/>
            </a:solidFill>
          </a:ln>
          <a:effectLst>
            <a:outerShdw dist="635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직각 삼각형 37">
            <a:extLst>
              <a:ext uri="{FF2B5EF4-FFF2-40B4-BE49-F238E27FC236}">
                <a16:creationId xmlns:a16="http://schemas.microsoft.com/office/drawing/2014/main" id="{A41BC9F7-F294-1EE2-2C90-F998B1AFBFBC}"/>
              </a:ext>
            </a:extLst>
          </p:cNvPr>
          <p:cNvSpPr/>
          <p:nvPr/>
        </p:nvSpPr>
        <p:spPr>
          <a:xfrm rot="5400000">
            <a:off x="8375212" y="2729999"/>
            <a:ext cx="468085" cy="468085"/>
          </a:xfrm>
          <a:prstGeom prst="rtTriangle">
            <a:avLst/>
          </a:prstGeom>
          <a:solidFill>
            <a:srgbClr val="E8FB2F"/>
          </a:solidFill>
          <a:ln w="19050">
            <a:solidFill>
              <a:srgbClr val="E8FB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6C816968-0F6D-FD38-482C-04B9FD9A9D01}"/>
              </a:ext>
            </a:extLst>
          </p:cNvPr>
          <p:cNvSpPr/>
          <p:nvPr/>
        </p:nvSpPr>
        <p:spPr>
          <a:xfrm>
            <a:off x="8534772" y="4637704"/>
            <a:ext cx="2521142" cy="1216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CONTENTS A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컨텐츠에 대한 내용을 적어요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8176973-F5DB-B800-75C5-B009F0ACF466}"/>
              </a:ext>
            </a:extLst>
          </p:cNvPr>
          <p:cNvSpPr/>
          <p:nvPr/>
        </p:nvSpPr>
        <p:spPr>
          <a:xfrm>
            <a:off x="8375212" y="2729999"/>
            <a:ext cx="3481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A</a:t>
            </a:r>
            <a:r>
              <a:rPr kumimoji="0" lang="ko-KR" altLang="en-US" sz="12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707334C6-902E-CC3A-C329-1258ABE63744}"/>
              </a:ext>
            </a:extLst>
          </p:cNvPr>
          <p:cNvSpPr/>
          <p:nvPr/>
        </p:nvSpPr>
        <p:spPr>
          <a:xfrm>
            <a:off x="3184499" y="1530370"/>
            <a:ext cx="5823002" cy="8540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Enjoy your stylish business and campus life with BIZCAM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PowerPoint is a computer program created by Microsoft Office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Microsoft Office PowerPoint is the presentation program used the most in the world.</a:t>
            </a:r>
          </a:p>
        </p:txBody>
      </p:sp>
    </p:spTree>
    <p:extLst>
      <p:ext uri="{BB962C8B-B14F-4D97-AF65-F5344CB8AC3E}">
        <p14:creationId xmlns:p14="http://schemas.microsoft.com/office/powerpoint/2010/main" val="12220344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오늘 사용한 색상은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*</a:t>
            </a:r>
            <a:r>
              <a:rPr kumimoji="0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점선 테두리는 기본 컬러</a:t>
            </a:r>
            <a:endParaRPr kumimoji="0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2013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버전 이상 사용자께서는 스포이트 기능을 이용하시면 </a:t>
            </a:r>
            <a:r>
              <a:rPr kumimoji="0" lang="ko-KR" alt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편하구요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2010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이하 버전 사용자 께서는 다른 채우기 색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사용자 지정 탭 </a:t>
            </a: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&gt; RGB </a:t>
            </a:r>
            <a:r>
              <a: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색상 값 입력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420A1157-4938-00DE-5C94-89D49E0DE309}"/>
              </a:ext>
            </a:extLst>
          </p:cNvPr>
          <p:cNvSpPr/>
          <p:nvPr/>
        </p:nvSpPr>
        <p:spPr>
          <a:xfrm>
            <a:off x="5015576" y="1944136"/>
            <a:ext cx="2505511" cy="2505509"/>
          </a:xfrm>
          <a:prstGeom prst="ellipse">
            <a:avLst/>
          </a:prstGeom>
          <a:solidFill>
            <a:srgbClr val="828282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130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ln w="3175">
                  <a:noFill/>
                </a:ln>
                <a:solidFill>
                  <a:schemeClr val="bg1"/>
                </a:solidFill>
                <a:latin typeface="맑은 고딕" panose="020F0502020204030204"/>
                <a:ea typeface="맑은 고딕" panose="020B0503020000020004" pitchFamily="50" charset="-127"/>
              </a:rPr>
              <a:t>G 130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130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C59DD639-A674-52DC-2AD4-C5352F2B77A2}"/>
              </a:ext>
            </a:extLst>
          </p:cNvPr>
          <p:cNvSpPr/>
          <p:nvPr/>
        </p:nvSpPr>
        <p:spPr>
          <a:xfrm>
            <a:off x="1939001" y="1944135"/>
            <a:ext cx="2505511" cy="2505509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기본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7E4D3900-211A-6E4E-3B48-4D236E57E56D}"/>
              </a:ext>
            </a:extLst>
          </p:cNvPr>
          <p:cNvSpPr/>
          <p:nvPr/>
        </p:nvSpPr>
        <p:spPr>
          <a:xfrm>
            <a:off x="8092151" y="1944134"/>
            <a:ext cx="2505511" cy="2505509"/>
          </a:xfrm>
          <a:prstGeom prst="ellipse">
            <a:avLst/>
          </a:prstGeom>
          <a:solidFill>
            <a:srgbClr val="E8FB2F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R 232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3200" b="1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맑은 고딕" panose="020F0502020204030204"/>
                <a:ea typeface="맑은 고딕" panose="020B0503020000020004" pitchFamily="50" charset="-127"/>
              </a:rPr>
              <a:t>G 251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B 47</a:t>
            </a:r>
          </a:p>
        </p:txBody>
      </p:sp>
    </p:spTree>
    <p:extLst>
      <p:ext uri="{BB962C8B-B14F-4D97-AF65-F5344CB8AC3E}">
        <p14:creationId xmlns:p14="http://schemas.microsoft.com/office/powerpoint/2010/main" val="1882250969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741</Words>
  <Application>Microsoft Office PowerPoint</Application>
  <PresentationFormat>와이드스크린</PresentationFormat>
  <Paragraphs>131</Paragraphs>
  <Slides>10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3</cp:revision>
  <dcterms:created xsi:type="dcterms:W3CDTF">2025-08-07T03:34:53Z</dcterms:created>
  <dcterms:modified xsi:type="dcterms:W3CDTF">2025-08-07T04:06:53Z</dcterms:modified>
</cp:coreProperties>
</file>