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252" r:id="rId2"/>
    <p:sldId id="2256" r:id="rId3"/>
    <p:sldId id="2258" r:id="rId4"/>
    <p:sldId id="2260" r:id="rId5"/>
    <p:sldId id="2250" r:id="rId6"/>
    <p:sldId id="2261" r:id="rId7"/>
    <p:sldId id="257" r:id="rId8"/>
    <p:sldId id="258" r:id="rId9"/>
    <p:sldId id="309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11" autoAdjust="0"/>
  </p:normalViewPr>
  <p:slideViewPr>
    <p:cSldViewPr snapToGrid="0">
      <p:cViewPr varScale="1">
        <p:scale>
          <a:sx n="84" d="100"/>
          <a:sy n="84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523232323232323232323232323232323232323232323232323232323232323232323232323232323232323232323232323232323232323232323232323232323232323232323232323232323232323232323232323232323111156111111661141111136111314141111111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47-4B73-806A-567AFFFE3EC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47-4B73-806A-567AFFFE3E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7447-4B73-806A-567AFFFE3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28643456"/>
        <c:axId val="-1528641280"/>
      </c:lineChart>
      <c:catAx>
        <c:axId val="-1528643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28641280"/>
        <c:crosses val="autoZero"/>
        <c:auto val="1"/>
        <c:lblAlgn val="ctr"/>
        <c:lblOffset val="100"/>
        <c:noMultiLvlLbl val="0"/>
      </c:catAx>
      <c:valAx>
        <c:axId val="-15286412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52864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45B46-6ADA-4AE4-8813-6EAB01959898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CF163-3B9F-44AE-A74D-0E050DB1C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9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2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2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0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4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5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84ECB-E28A-686A-CA40-AE7368D5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878BEB-D0D3-EF29-8042-5C7D5C30B6DF}"/>
              </a:ext>
            </a:extLst>
          </p:cNvPr>
          <p:cNvGrpSpPr/>
          <p:nvPr/>
        </p:nvGrpSpPr>
        <p:grpSpPr>
          <a:xfrm>
            <a:off x="4546538" y="1472200"/>
            <a:ext cx="3098924" cy="3098924"/>
            <a:chOff x="6534150" y="2253225"/>
            <a:chExt cx="3098924" cy="3098924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036075D2-95B9-D11E-34D7-9A02030D23AB}"/>
                </a:ext>
              </a:extLst>
            </p:cNvPr>
            <p:cNvSpPr/>
            <p:nvPr/>
          </p:nvSpPr>
          <p:spPr>
            <a:xfrm>
              <a:off x="6534150" y="2253225"/>
              <a:ext cx="3098924" cy="3098924"/>
            </a:xfrm>
            <a:prstGeom prst="arc">
              <a:avLst>
                <a:gd name="adj1" fmla="val 7756531"/>
                <a:gd name="adj2" fmla="val 2763603"/>
              </a:avLst>
            </a:prstGeom>
            <a:noFill/>
            <a:ln w="1060450" cap="rnd">
              <a:gradFill flip="none" rotWithShape="1">
                <a:gsLst>
                  <a:gs pos="0">
                    <a:srgbClr val="D2D1D0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호 2">
              <a:extLst>
                <a:ext uri="{FF2B5EF4-FFF2-40B4-BE49-F238E27FC236}">
                  <a16:creationId xmlns:a16="http://schemas.microsoft.com/office/drawing/2014/main" id="{41E48A5E-A527-F57E-17D1-9CE455A375C9}"/>
                </a:ext>
              </a:extLst>
            </p:cNvPr>
            <p:cNvSpPr/>
            <p:nvPr/>
          </p:nvSpPr>
          <p:spPr>
            <a:xfrm>
              <a:off x="6534150" y="2253225"/>
              <a:ext cx="3098924" cy="3098924"/>
            </a:xfrm>
            <a:prstGeom prst="arc">
              <a:avLst>
                <a:gd name="adj1" fmla="val 7778214"/>
                <a:gd name="adj2" fmla="val 2818212"/>
              </a:avLst>
            </a:prstGeom>
            <a:noFill/>
            <a:ln w="666750" cap="rnd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D8FC6DBA-9EE8-EB49-9B05-EEC2DC655CA1}"/>
                </a:ext>
              </a:extLst>
            </p:cNvPr>
            <p:cNvSpPr/>
            <p:nvPr/>
          </p:nvSpPr>
          <p:spPr>
            <a:xfrm>
              <a:off x="6534150" y="2253225"/>
              <a:ext cx="3098924" cy="3098924"/>
            </a:xfrm>
            <a:prstGeom prst="arc">
              <a:avLst>
                <a:gd name="adj1" fmla="val 7778214"/>
                <a:gd name="adj2" fmla="val 2818212"/>
              </a:avLst>
            </a:prstGeom>
            <a:noFill/>
            <a:ln w="615950" cap="rnd">
              <a:solidFill>
                <a:schemeClr val="tx1">
                  <a:lumMod val="85000"/>
                  <a:lumOff val="15000"/>
                </a:schemeClr>
              </a:soli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750CBA75-45FF-3732-B479-FDB7DBCEFC7F}"/>
                </a:ext>
              </a:extLst>
            </p:cNvPr>
            <p:cNvSpPr/>
            <p:nvPr/>
          </p:nvSpPr>
          <p:spPr>
            <a:xfrm>
              <a:off x="6534150" y="2253225"/>
              <a:ext cx="3098924" cy="3098924"/>
            </a:xfrm>
            <a:prstGeom prst="arc">
              <a:avLst>
                <a:gd name="adj1" fmla="val 7778214"/>
                <a:gd name="adj2" fmla="val 2818212"/>
              </a:avLst>
            </a:prstGeom>
            <a:noFill/>
            <a:ln w="25400" cap="rnd">
              <a:solidFill>
                <a:schemeClr val="tx1"/>
              </a:soli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093264-9295-000E-9B50-5DB5A3C1BFDD}"/>
              </a:ext>
            </a:extLst>
          </p:cNvPr>
          <p:cNvGrpSpPr/>
          <p:nvPr/>
        </p:nvGrpSpPr>
        <p:grpSpPr>
          <a:xfrm>
            <a:off x="4846747" y="3964238"/>
            <a:ext cx="454774" cy="454774"/>
            <a:chOff x="475312" y="371473"/>
            <a:chExt cx="371476" cy="37147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EF109F1-D801-3CBA-81B8-8004FEEA4CCB}"/>
                </a:ext>
              </a:extLst>
            </p:cNvPr>
            <p:cNvSpPr/>
            <p:nvPr/>
          </p:nvSpPr>
          <p:spPr>
            <a:xfrm>
              <a:off x="475313" y="371474"/>
              <a:ext cx="371475" cy="3714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196850" h="190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27ED550-1D2A-054B-6436-C9DF7B6D73AB}"/>
                </a:ext>
              </a:extLst>
            </p:cNvPr>
            <p:cNvSpPr/>
            <p:nvPr/>
          </p:nvSpPr>
          <p:spPr>
            <a:xfrm rot="16200000">
              <a:off x="569368" y="371474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53000">
                  <a:schemeClr val="bg1"/>
                </a:gs>
                <a:gs pos="77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3A7A341-376F-8B41-43BE-41CA7E78172B}"/>
                </a:ext>
              </a:extLst>
            </p:cNvPr>
            <p:cNvSpPr/>
            <p:nvPr/>
          </p:nvSpPr>
          <p:spPr>
            <a:xfrm rot="20670113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2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39ADA5D-B078-1C89-2F1F-40F6F9699C39}"/>
                </a:ext>
              </a:extLst>
            </p:cNvPr>
            <p:cNvSpPr/>
            <p:nvPr/>
          </p:nvSpPr>
          <p:spPr>
            <a:xfrm rot="2745310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0653608-2CDD-F8C3-689E-16043874F092}"/>
              </a:ext>
            </a:extLst>
          </p:cNvPr>
          <p:cNvSpPr txBox="1"/>
          <p:nvPr/>
        </p:nvSpPr>
        <p:spPr>
          <a:xfrm>
            <a:off x="3769811" y="4697943"/>
            <a:ext cx="46523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B75E40-3F32-C600-C445-DE0D0D2B2260}"/>
              </a:ext>
            </a:extLst>
          </p:cNvPr>
          <p:cNvSpPr/>
          <p:nvPr/>
        </p:nvSpPr>
        <p:spPr>
          <a:xfrm>
            <a:off x="4981500" y="1907162"/>
            <a:ext cx="2228999" cy="2228999"/>
          </a:xfrm>
          <a:prstGeom prst="ellipse">
            <a:avLst/>
          </a:prstGeom>
          <a:solidFill>
            <a:schemeClr val="tx1"/>
          </a:solidFill>
          <a:ln w="752475" cap="rnd">
            <a:noFill/>
          </a:ln>
          <a:effectLst/>
          <a:scene3d>
            <a:camera prst="orthographicFront"/>
            <a:lightRig rig="twoPt" dir="t"/>
          </a:scene3d>
          <a:sp3d prstMaterial="clear">
            <a:bevelT w="1587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6462E-106A-F4B9-C433-4410D0098A5B}"/>
              </a:ext>
            </a:extLst>
          </p:cNvPr>
          <p:cNvSpPr txBox="1"/>
          <p:nvPr/>
        </p:nvSpPr>
        <p:spPr>
          <a:xfrm>
            <a:off x="5074134" y="2821607"/>
            <a:ext cx="2028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4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C -0.0293 -0.05162 -0.05508 -0.12176 -0.03672 -0.24514 C -0.01133 -0.3463 0.02291 -0.38912 0.08242 -0.3990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9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5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B07E8-8E2B-BEDC-D41A-385F962E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5B158FA-9A33-5A74-5F8B-072A2A9DF20A}"/>
              </a:ext>
            </a:extLst>
          </p:cNvPr>
          <p:cNvGrpSpPr/>
          <p:nvPr/>
        </p:nvGrpSpPr>
        <p:grpSpPr>
          <a:xfrm>
            <a:off x="247650" y="161925"/>
            <a:ext cx="11696700" cy="790575"/>
            <a:chOff x="247650" y="161925"/>
            <a:chExt cx="11696700" cy="7905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AD19A5E-A0FC-11CB-91E7-CB814EAC15E4}"/>
                </a:ext>
              </a:extLst>
            </p:cNvPr>
            <p:cNvSpPr/>
            <p:nvPr/>
          </p:nvSpPr>
          <p:spPr>
            <a:xfrm>
              <a:off x="247650" y="161925"/>
              <a:ext cx="11696700" cy="79057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D2D1D0"/>
                </a:gs>
              </a:gsLst>
              <a:lin ang="16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3C296E7-3A4C-E679-F170-EA560DFA781F}"/>
                </a:ext>
              </a:extLst>
            </p:cNvPr>
            <p:cNvSpPr/>
            <p:nvPr/>
          </p:nvSpPr>
          <p:spPr>
            <a:xfrm>
              <a:off x="414338" y="339328"/>
              <a:ext cx="11363325" cy="3714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36BADF4-7492-F4E6-36E8-7BAEB39038C1}"/>
                </a:ext>
              </a:extLst>
            </p:cNvPr>
            <p:cNvSpPr/>
            <p:nvPr/>
          </p:nvSpPr>
          <p:spPr>
            <a:xfrm>
              <a:off x="642000" y="503352"/>
              <a:ext cx="10908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19E1531-B151-0440-59DB-71933B7EB8C7}"/>
              </a:ext>
            </a:extLst>
          </p:cNvPr>
          <p:cNvGrpSpPr/>
          <p:nvPr/>
        </p:nvGrpSpPr>
        <p:grpSpPr>
          <a:xfrm>
            <a:off x="1243511" y="393178"/>
            <a:ext cx="256208" cy="256208"/>
            <a:chOff x="475312" y="371473"/>
            <a:chExt cx="371476" cy="3714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D8ED60A-DC10-46BD-CBAB-A63AE3C82433}"/>
                </a:ext>
              </a:extLst>
            </p:cNvPr>
            <p:cNvSpPr/>
            <p:nvPr/>
          </p:nvSpPr>
          <p:spPr>
            <a:xfrm>
              <a:off x="475313" y="371474"/>
              <a:ext cx="371475" cy="3714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196850" h="190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52A5A5A-A418-4951-C562-26CC74911C6D}"/>
                </a:ext>
              </a:extLst>
            </p:cNvPr>
            <p:cNvSpPr/>
            <p:nvPr/>
          </p:nvSpPr>
          <p:spPr>
            <a:xfrm rot="16200000">
              <a:off x="569368" y="371474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53000">
                  <a:schemeClr val="bg1"/>
                </a:gs>
                <a:gs pos="77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94F0786-5B2A-57F0-C462-710825C75352}"/>
                </a:ext>
              </a:extLst>
            </p:cNvPr>
            <p:cNvSpPr/>
            <p:nvPr/>
          </p:nvSpPr>
          <p:spPr>
            <a:xfrm rot="20670113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2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3CB9A84-881B-1FFC-5690-B6B3378CD094}"/>
                </a:ext>
              </a:extLst>
            </p:cNvPr>
            <p:cNvSpPr/>
            <p:nvPr/>
          </p:nvSpPr>
          <p:spPr>
            <a:xfrm rot="2745310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7CC9CBC3-EDCC-9CAF-7031-18BEEE61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205" y="442928"/>
            <a:ext cx="141589" cy="1415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32EA49-D050-A8E1-8A89-4676871E7D02}"/>
              </a:ext>
            </a:extLst>
          </p:cNvPr>
          <p:cNvSpPr txBox="1"/>
          <p:nvPr/>
        </p:nvSpPr>
        <p:spPr>
          <a:xfrm>
            <a:off x="681846" y="432610"/>
            <a:ext cx="4269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p.1/24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2EA77-1BD3-8939-F8D4-B3CD76A630CB}"/>
              </a:ext>
            </a:extLst>
          </p:cNvPr>
          <p:cNvSpPr txBox="1"/>
          <p:nvPr/>
        </p:nvSpPr>
        <p:spPr>
          <a:xfrm>
            <a:off x="1601543" y="359401"/>
            <a:ext cx="4323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원형: 비어 있음 20">
            <a:extLst>
              <a:ext uri="{FF2B5EF4-FFF2-40B4-BE49-F238E27FC236}">
                <a16:creationId xmlns:a16="http://schemas.microsoft.com/office/drawing/2014/main" id="{9D06B064-F21B-5DB8-0DAA-204E1F10545E}"/>
              </a:ext>
            </a:extLst>
          </p:cNvPr>
          <p:cNvSpPr/>
          <p:nvPr/>
        </p:nvSpPr>
        <p:spPr>
          <a:xfrm>
            <a:off x="1376609" y="2194284"/>
            <a:ext cx="2343831" cy="2343831"/>
          </a:xfrm>
          <a:prstGeom prst="donut">
            <a:avLst>
              <a:gd name="adj" fmla="val 21737"/>
            </a:avLst>
          </a:prstGeom>
          <a:solidFill>
            <a:schemeClr val="bg1"/>
          </a:solidFill>
          <a:ln w="381000" cap="rnd">
            <a:noFill/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48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7AC76D14-8ABC-C392-FDAB-44249F979FCC}"/>
              </a:ext>
            </a:extLst>
          </p:cNvPr>
          <p:cNvSpPr/>
          <p:nvPr/>
        </p:nvSpPr>
        <p:spPr>
          <a:xfrm>
            <a:off x="1621109" y="2438784"/>
            <a:ext cx="1854830" cy="1854830"/>
          </a:xfrm>
          <a:prstGeom prst="arc">
            <a:avLst>
              <a:gd name="adj1" fmla="val 6392035"/>
              <a:gd name="adj2" fmla="val 16137343"/>
            </a:avLst>
          </a:prstGeom>
          <a:noFill/>
          <a:ln w="488950" cap="rnd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32">
            <a:extLst>
              <a:ext uri="{FF2B5EF4-FFF2-40B4-BE49-F238E27FC236}">
                <a16:creationId xmlns:a16="http://schemas.microsoft.com/office/drawing/2014/main" id="{0C518D7B-A633-4A97-608D-CC13A31D3BF8}"/>
              </a:ext>
            </a:extLst>
          </p:cNvPr>
          <p:cNvSpPr/>
          <p:nvPr/>
        </p:nvSpPr>
        <p:spPr>
          <a:xfrm>
            <a:off x="2045617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A0537A-1881-D0F0-D78E-E9593105A5F9}"/>
              </a:ext>
            </a:extLst>
          </p:cNvPr>
          <p:cNvSpPr/>
          <p:nvPr/>
        </p:nvSpPr>
        <p:spPr>
          <a:xfrm>
            <a:off x="2925149" y="506661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15" name="원형: 비어 있음 20">
            <a:extLst>
              <a:ext uri="{FF2B5EF4-FFF2-40B4-BE49-F238E27FC236}">
                <a16:creationId xmlns:a16="http://schemas.microsoft.com/office/drawing/2014/main" id="{4FEC1D44-3B2A-64C5-754D-F28FBB16D13F}"/>
              </a:ext>
            </a:extLst>
          </p:cNvPr>
          <p:cNvSpPr/>
          <p:nvPr/>
        </p:nvSpPr>
        <p:spPr>
          <a:xfrm>
            <a:off x="4828390" y="2194284"/>
            <a:ext cx="2343831" cy="2343831"/>
          </a:xfrm>
          <a:prstGeom prst="donut">
            <a:avLst>
              <a:gd name="adj" fmla="val 21737"/>
            </a:avLst>
          </a:prstGeom>
          <a:solidFill>
            <a:schemeClr val="bg1"/>
          </a:solidFill>
          <a:ln w="381000" cap="rnd">
            <a:noFill/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46F49471-7393-0EDD-BFBD-637E6501B8DD}"/>
              </a:ext>
            </a:extLst>
          </p:cNvPr>
          <p:cNvSpPr/>
          <p:nvPr/>
        </p:nvSpPr>
        <p:spPr>
          <a:xfrm>
            <a:off x="5072890" y="2438784"/>
            <a:ext cx="1854830" cy="1854830"/>
          </a:xfrm>
          <a:prstGeom prst="arc">
            <a:avLst>
              <a:gd name="adj1" fmla="val 785902"/>
              <a:gd name="adj2" fmla="val 16137343"/>
            </a:avLst>
          </a:prstGeom>
          <a:noFill/>
          <a:ln w="488950" cap="rnd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32">
            <a:extLst>
              <a:ext uri="{FF2B5EF4-FFF2-40B4-BE49-F238E27FC236}">
                <a16:creationId xmlns:a16="http://schemas.microsoft.com/office/drawing/2014/main" id="{353FF483-CF2B-032D-73EE-17FD4CF99C3A}"/>
              </a:ext>
            </a:extLst>
          </p:cNvPr>
          <p:cNvSpPr/>
          <p:nvPr/>
        </p:nvSpPr>
        <p:spPr>
          <a:xfrm>
            <a:off x="5497398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형: 비어 있음 20">
            <a:extLst>
              <a:ext uri="{FF2B5EF4-FFF2-40B4-BE49-F238E27FC236}">
                <a16:creationId xmlns:a16="http://schemas.microsoft.com/office/drawing/2014/main" id="{2156045F-A914-F944-5D53-D0F7521C7B4E}"/>
              </a:ext>
            </a:extLst>
          </p:cNvPr>
          <p:cNvSpPr/>
          <p:nvPr/>
        </p:nvSpPr>
        <p:spPr>
          <a:xfrm>
            <a:off x="8280171" y="2194284"/>
            <a:ext cx="2343831" cy="2343831"/>
          </a:xfrm>
          <a:prstGeom prst="donut">
            <a:avLst>
              <a:gd name="adj" fmla="val 21737"/>
            </a:avLst>
          </a:prstGeom>
          <a:solidFill>
            <a:schemeClr val="bg1"/>
          </a:solidFill>
          <a:ln w="381000" cap="rnd">
            <a:noFill/>
          </a:ln>
          <a:effectLst>
            <a:innerShdw blurRad="266700" dist="50800" dir="18900000">
              <a:schemeClr val="tx1">
                <a:alpha val="30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27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8FD39E-2870-F4C1-F14F-F75D260291E0}"/>
              </a:ext>
            </a:extLst>
          </p:cNvPr>
          <p:cNvSpPr/>
          <p:nvPr/>
        </p:nvSpPr>
        <p:spPr>
          <a:xfrm>
            <a:off x="8524671" y="2438784"/>
            <a:ext cx="1854830" cy="1854830"/>
          </a:xfrm>
          <a:prstGeom prst="arc">
            <a:avLst>
              <a:gd name="adj1" fmla="val 10124216"/>
              <a:gd name="adj2" fmla="val 16137343"/>
            </a:avLst>
          </a:prstGeom>
          <a:noFill/>
          <a:ln w="488950" cap="rnd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32">
            <a:extLst>
              <a:ext uri="{FF2B5EF4-FFF2-40B4-BE49-F238E27FC236}">
                <a16:creationId xmlns:a16="http://schemas.microsoft.com/office/drawing/2014/main" id="{7E9ECAE9-63F9-5215-1A85-5AAF24833A68}"/>
              </a:ext>
            </a:extLst>
          </p:cNvPr>
          <p:cNvSpPr/>
          <p:nvPr/>
        </p:nvSpPr>
        <p:spPr>
          <a:xfrm>
            <a:off x="8949179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63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5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ABC22-006D-F192-BF44-2405FD575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551C08B-7329-BF02-014D-7954E9278869}"/>
              </a:ext>
            </a:extLst>
          </p:cNvPr>
          <p:cNvGrpSpPr/>
          <p:nvPr/>
        </p:nvGrpSpPr>
        <p:grpSpPr>
          <a:xfrm>
            <a:off x="247650" y="161925"/>
            <a:ext cx="11696700" cy="790575"/>
            <a:chOff x="247650" y="161925"/>
            <a:chExt cx="11696700" cy="7905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450E587-8481-0266-DC05-C666C357952E}"/>
                </a:ext>
              </a:extLst>
            </p:cNvPr>
            <p:cNvSpPr/>
            <p:nvPr/>
          </p:nvSpPr>
          <p:spPr>
            <a:xfrm>
              <a:off x="247650" y="161925"/>
              <a:ext cx="11696700" cy="79057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D2D1D0"/>
                </a:gs>
              </a:gsLst>
              <a:lin ang="16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ABC17A6-37DF-2A85-C01D-B1DED11EAED8}"/>
                </a:ext>
              </a:extLst>
            </p:cNvPr>
            <p:cNvSpPr/>
            <p:nvPr/>
          </p:nvSpPr>
          <p:spPr>
            <a:xfrm>
              <a:off x="414338" y="339328"/>
              <a:ext cx="11363325" cy="3714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27546E1-AD24-CB22-F225-A23A55A5E49E}"/>
                </a:ext>
              </a:extLst>
            </p:cNvPr>
            <p:cNvSpPr/>
            <p:nvPr/>
          </p:nvSpPr>
          <p:spPr>
            <a:xfrm>
              <a:off x="642000" y="503352"/>
              <a:ext cx="10908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F38BF1-88AB-D001-0E86-BC59B84356B7}"/>
              </a:ext>
            </a:extLst>
          </p:cNvPr>
          <p:cNvGrpSpPr/>
          <p:nvPr/>
        </p:nvGrpSpPr>
        <p:grpSpPr>
          <a:xfrm>
            <a:off x="1243511" y="393178"/>
            <a:ext cx="256208" cy="256208"/>
            <a:chOff x="475312" y="371473"/>
            <a:chExt cx="371476" cy="3714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3BF5335-866D-DA01-501D-29E9D57DC24B}"/>
                </a:ext>
              </a:extLst>
            </p:cNvPr>
            <p:cNvSpPr/>
            <p:nvPr/>
          </p:nvSpPr>
          <p:spPr>
            <a:xfrm>
              <a:off x="475313" y="371474"/>
              <a:ext cx="371475" cy="3714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196850" h="190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B94F7FC-8B0F-29A7-A428-DE05BD10022B}"/>
                </a:ext>
              </a:extLst>
            </p:cNvPr>
            <p:cNvSpPr/>
            <p:nvPr/>
          </p:nvSpPr>
          <p:spPr>
            <a:xfrm rot="16200000">
              <a:off x="569368" y="371474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53000">
                  <a:schemeClr val="bg1"/>
                </a:gs>
                <a:gs pos="77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A799A8E-3C87-177D-3200-59743D9D9064}"/>
                </a:ext>
              </a:extLst>
            </p:cNvPr>
            <p:cNvSpPr/>
            <p:nvPr/>
          </p:nvSpPr>
          <p:spPr>
            <a:xfrm rot="20670113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2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78C39BA-5258-6068-8AA2-E4BFD077D55A}"/>
                </a:ext>
              </a:extLst>
            </p:cNvPr>
            <p:cNvSpPr/>
            <p:nvPr/>
          </p:nvSpPr>
          <p:spPr>
            <a:xfrm rot="2745310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B03D3242-155F-F5BB-8814-816C8BE8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205" y="442928"/>
            <a:ext cx="141589" cy="1415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C4A6E0-ED0A-3B2C-F7FF-F73F2885B5BE}"/>
              </a:ext>
            </a:extLst>
          </p:cNvPr>
          <p:cNvSpPr txBox="1"/>
          <p:nvPr/>
        </p:nvSpPr>
        <p:spPr>
          <a:xfrm>
            <a:off x="681846" y="432610"/>
            <a:ext cx="4269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p.1/24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0149B-2059-94DA-88AB-27DCE4C376FC}"/>
              </a:ext>
            </a:extLst>
          </p:cNvPr>
          <p:cNvSpPr txBox="1"/>
          <p:nvPr/>
        </p:nvSpPr>
        <p:spPr>
          <a:xfrm>
            <a:off x="1601543" y="359401"/>
            <a:ext cx="4323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3422F98-8DF4-EEC2-143D-59256B79D814}"/>
              </a:ext>
            </a:extLst>
          </p:cNvPr>
          <p:cNvGraphicFramePr/>
          <p:nvPr/>
        </p:nvGraphicFramePr>
        <p:xfrm>
          <a:off x="416600" y="2751288"/>
          <a:ext cx="6215966" cy="317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B9EF9D4E-AC89-86E0-1E90-3B16251A2C88}"/>
              </a:ext>
            </a:extLst>
          </p:cNvPr>
          <p:cNvSpPr/>
          <p:nvPr/>
        </p:nvSpPr>
        <p:spPr>
          <a:xfrm>
            <a:off x="2739893" y="3535537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AFCFFD-B435-3EF7-24EC-7CD9AB0D2105}"/>
              </a:ext>
            </a:extLst>
          </p:cNvPr>
          <p:cNvSpPr/>
          <p:nvPr/>
        </p:nvSpPr>
        <p:spPr>
          <a:xfrm>
            <a:off x="2975248" y="3922673"/>
            <a:ext cx="157547" cy="157547"/>
          </a:xfrm>
          <a:prstGeom prst="ellipse">
            <a:avLst/>
          </a:prstGeom>
          <a:solidFill>
            <a:schemeClr val="bg1"/>
          </a:solidFill>
          <a:ln w="317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18">
            <a:extLst>
              <a:ext uri="{FF2B5EF4-FFF2-40B4-BE49-F238E27FC236}">
                <a16:creationId xmlns:a16="http://schemas.microsoft.com/office/drawing/2014/main" id="{E970E375-D81C-3EEF-2125-4F5523F8D05F}"/>
              </a:ext>
            </a:extLst>
          </p:cNvPr>
          <p:cNvSpPr/>
          <p:nvPr/>
        </p:nvSpPr>
        <p:spPr>
          <a:xfrm>
            <a:off x="5675710" y="2550910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57%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A9F675-7677-E063-309E-8A525DA9D9F8}"/>
              </a:ext>
            </a:extLst>
          </p:cNvPr>
          <p:cNvGrpSpPr/>
          <p:nvPr/>
        </p:nvGrpSpPr>
        <p:grpSpPr>
          <a:xfrm>
            <a:off x="5911065" y="2944258"/>
            <a:ext cx="180000" cy="180000"/>
            <a:chOff x="10805697" y="5256797"/>
            <a:chExt cx="128492" cy="1284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D6451B1-7A43-B048-F047-FB5F55BB8D50}"/>
                </a:ext>
              </a:extLst>
            </p:cNvPr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DE1B354-A92D-0A6C-9110-6FCEDA0C6E17}"/>
                </a:ext>
              </a:extLst>
            </p:cNvPr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96CA1C7F-2A80-302B-B143-C80FFE527A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8887" y="1978457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6F61E8-698A-7C3D-97C8-4914B4A1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B1D0326-ECE4-DAEE-EE4A-FE2D11DD9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Group 9">
            <a:extLst>
              <a:ext uri="{FF2B5EF4-FFF2-40B4-BE49-F238E27FC236}">
                <a16:creationId xmlns:a16="http://schemas.microsoft.com/office/drawing/2014/main" id="{653B68DE-4A0F-A4B4-2C5C-0BAC3A0849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971" y="2445078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6A3EDE7-4F81-2820-63BD-983DB310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2CDC22D-BE1E-1281-AC74-B2A53CE6B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모서리가 둥근 직사각형 28">
            <a:extLst>
              <a:ext uri="{FF2B5EF4-FFF2-40B4-BE49-F238E27FC236}">
                <a16:creationId xmlns:a16="http://schemas.microsoft.com/office/drawing/2014/main" id="{6F15BAD9-AC30-0E78-F284-05781AF8A0E8}"/>
              </a:ext>
            </a:extLst>
          </p:cNvPr>
          <p:cNvSpPr/>
          <p:nvPr/>
        </p:nvSpPr>
        <p:spPr>
          <a:xfrm>
            <a:off x="7641366" y="201122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FCD5BD60-4249-1247-0EFE-D874C5F2D6C7}"/>
              </a:ext>
            </a:extLst>
          </p:cNvPr>
          <p:cNvSpPr/>
          <p:nvPr/>
        </p:nvSpPr>
        <p:spPr>
          <a:xfrm>
            <a:off x="7984266" y="201122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30">
            <a:extLst>
              <a:ext uri="{FF2B5EF4-FFF2-40B4-BE49-F238E27FC236}">
                <a16:creationId xmlns:a16="http://schemas.microsoft.com/office/drawing/2014/main" id="{D8064C96-ACFA-2968-9985-F228235AE263}"/>
              </a:ext>
            </a:extLst>
          </p:cNvPr>
          <p:cNvSpPr/>
          <p:nvPr/>
        </p:nvSpPr>
        <p:spPr>
          <a:xfrm>
            <a:off x="8327166" y="201122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38">
            <a:extLst>
              <a:ext uri="{FF2B5EF4-FFF2-40B4-BE49-F238E27FC236}">
                <a16:creationId xmlns:a16="http://schemas.microsoft.com/office/drawing/2014/main" id="{F426B1EB-A832-F095-0E9D-38BEF9153528}"/>
              </a:ext>
            </a:extLst>
          </p:cNvPr>
          <p:cNvSpPr/>
          <p:nvPr/>
        </p:nvSpPr>
        <p:spPr>
          <a:xfrm>
            <a:off x="8670066" y="201122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39">
            <a:extLst>
              <a:ext uri="{FF2B5EF4-FFF2-40B4-BE49-F238E27FC236}">
                <a16:creationId xmlns:a16="http://schemas.microsoft.com/office/drawing/2014/main" id="{19871CB1-5CA3-EC76-5C52-3B4707AD33A0}"/>
              </a:ext>
            </a:extLst>
          </p:cNvPr>
          <p:cNvSpPr/>
          <p:nvPr/>
        </p:nvSpPr>
        <p:spPr>
          <a:xfrm>
            <a:off x="9012966" y="201122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40">
            <a:extLst>
              <a:ext uri="{FF2B5EF4-FFF2-40B4-BE49-F238E27FC236}">
                <a16:creationId xmlns:a16="http://schemas.microsoft.com/office/drawing/2014/main" id="{2AB0F347-E140-B051-24D7-6D8A15BA42E1}"/>
              </a:ext>
            </a:extLst>
          </p:cNvPr>
          <p:cNvSpPr/>
          <p:nvPr/>
        </p:nvSpPr>
        <p:spPr>
          <a:xfrm>
            <a:off x="9355866" y="201122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41">
            <a:extLst>
              <a:ext uri="{FF2B5EF4-FFF2-40B4-BE49-F238E27FC236}">
                <a16:creationId xmlns:a16="http://schemas.microsoft.com/office/drawing/2014/main" id="{694E86AD-0D66-C327-C0F0-650E35300D86}"/>
              </a:ext>
            </a:extLst>
          </p:cNvPr>
          <p:cNvSpPr/>
          <p:nvPr/>
        </p:nvSpPr>
        <p:spPr>
          <a:xfrm>
            <a:off x="9698766" y="201122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42">
            <a:extLst>
              <a:ext uri="{FF2B5EF4-FFF2-40B4-BE49-F238E27FC236}">
                <a16:creationId xmlns:a16="http://schemas.microsoft.com/office/drawing/2014/main" id="{C7780E36-0090-0BC8-EF4A-82442BE40D62}"/>
              </a:ext>
            </a:extLst>
          </p:cNvPr>
          <p:cNvSpPr/>
          <p:nvPr/>
        </p:nvSpPr>
        <p:spPr>
          <a:xfrm>
            <a:off x="10041666" y="201122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id="{EA674413-9DCF-F1A2-8429-D7918BDD2E3D}"/>
              </a:ext>
            </a:extLst>
          </p:cNvPr>
          <p:cNvSpPr/>
          <p:nvPr/>
        </p:nvSpPr>
        <p:spPr>
          <a:xfrm>
            <a:off x="10384566" y="201122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모서리가 둥근 직사각형 44">
            <a:extLst>
              <a:ext uri="{FF2B5EF4-FFF2-40B4-BE49-F238E27FC236}">
                <a16:creationId xmlns:a16="http://schemas.microsoft.com/office/drawing/2014/main" id="{08A4E8E0-CB1E-ACFE-E093-768C23DA5B82}"/>
              </a:ext>
            </a:extLst>
          </p:cNvPr>
          <p:cNvSpPr/>
          <p:nvPr/>
        </p:nvSpPr>
        <p:spPr>
          <a:xfrm>
            <a:off x="10727466" y="201122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45">
            <a:extLst>
              <a:ext uri="{FF2B5EF4-FFF2-40B4-BE49-F238E27FC236}">
                <a16:creationId xmlns:a16="http://schemas.microsoft.com/office/drawing/2014/main" id="{03193519-5AFB-1F41-D60A-0890A2E0BC94}"/>
              </a:ext>
            </a:extLst>
          </p:cNvPr>
          <p:cNvSpPr/>
          <p:nvPr/>
        </p:nvSpPr>
        <p:spPr>
          <a:xfrm>
            <a:off x="76413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D2A1DEAE-A9A1-BB3A-1C7B-9FDF4199FDE1}"/>
              </a:ext>
            </a:extLst>
          </p:cNvPr>
          <p:cNvSpPr/>
          <p:nvPr/>
        </p:nvSpPr>
        <p:spPr>
          <a:xfrm>
            <a:off x="79842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id="{71D74138-F6BC-4F1C-8737-0089A17301F6}"/>
              </a:ext>
            </a:extLst>
          </p:cNvPr>
          <p:cNvSpPr/>
          <p:nvPr/>
        </p:nvSpPr>
        <p:spPr>
          <a:xfrm>
            <a:off x="83271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48">
            <a:extLst>
              <a:ext uri="{FF2B5EF4-FFF2-40B4-BE49-F238E27FC236}">
                <a16:creationId xmlns:a16="http://schemas.microsoft.com/office/drawing/2014/main" id="{9A0A6522-2ADF-7580-CCBF-5E9CB2CF7B0F}"/>
              </a:ext>
            </a:extLst>
          </p:cNvPr>
          <p:cNvSpPr/>
          <p:nvPr/>
        </p:nvSpPr>
        <p:spPr>
          <a:xfrm>
            <a:off x="86700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9">
            <a:extLst>
              <a:ext uri="{FF2B5EF4-FFF2-40B4-BE49-F238E27FC236}">
                <a16:creationId xmlns:a16="http://schemas.microsoft.com/office/drawing/2014/main" id="{C43DC512-80DE-1210-F74B-B794F9480452}"/>
              </a:ext>
            </a:extLst>
          </p:cNvPr>
          <p:cNvSpPr/>
          <p:nvPr/>
        </p:nvSpPr>
        <p:spPr>
          <a:xfrm>
            <a:off x="90129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모서리가 둥근 직사각형 50">
            <a:extLst>
              <a:ext uri="{FF2B5EF4-FFF2-40B4-BE49-F238E27FC236}">
                <a16:creationId xmlns:a16="http://schemas.microsoft.com/office/drawing/2014/main" id="{E92A2F33-19C1-7594-9782-D1638E2E24A7}"/>
              </a:ext>
            </a:extLst>
          </p:cNvPr>
          <p:cNvSpPr/>
          <p:nvPr/>
        </p:nvSpPr>
        <p:spPr>
          <a:xfrm>
            <a:off x="93558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모서리가 둥근 직사각형 51">
            <a:extLst>
              <a:ext uri="{FF2B5EF4-FFF2-40B4-BE49-F238E27FC236}">
                <a16:creationId xmlns:a16="http://schemas.microsoft.com/office/drawing/2014/main" id="{D9529E4B-CE40-A986-42C0-7190D0950B46}"/>
              </a:ext>
            </a:extLst>
          </p:cNvPr>
          <p:cNvSpPr/>
          <p:nvPr/>
        </p:nvSpPr>
        <p:spPr>
          <a:xfrm>
            <a:off x="96987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모서리가 둥근 직사각형 52">
            <a:extLst>
              <a:ext uri="{FF2B5EF4-FFF2-40B4-BE49-F238E27FC236}">
                <a16:creationId xmlns:a16="http://schemas.microsoft.com/office/drawing/2014/main" id="{F14BF2AF-537A-7B00-D161-059989DF6C1E}"/>
              </a:ext>
            </a:extLst>
          </p:cNvPr>
          <p:cNvSpPr/>
          <p:nvPr/>
        </p:nvSpPr>
        <p:spPr>
          <a:xfrm>
            <a:off x="100416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53">
            <a:extLst>
              <a:ext uri="{FF2B5EF4-FFF2-40B4-BE49-F238E27FC236}">
                <a16:creationId xmlns:a16="http://schemas.microsoft.com/office/drawing/2014/main" id="{16CA4A7A-68F1-69C9-9785-D48B2D752385}"/>
              </a:ext>
            </a:extLst>
          </p:cNvPr>
          <p:cNvSpPr/>
          <p:nvPr/>
        </p:nvSpPr>
        <p:spPr>
          <a:xfrm>
            <a:off x="10384566" y="2390275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54">
            <a:extLst>
              <a:ext uri="{FF2B5EF4-FFF2-40B4-BE49-F238E27FC236}">
                <a16:creationId xmlns:a16="http://schemas.microsoft.com/office/drawing/2014/main" id="{E32EF966-3F1E-C2FD-2B8B-6A90CDB0D512}"/>
              </a:ext>
            </a:extLst>
          </p:cNvPr>
          <p:cNvSpPr/>
          <p:nvPr/>
        </p:nvSpPr>
        <p:spPr>
          <a:xfrm>
            <a:off x="10727466" y="239027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EA7F2B-255E-C7A7-09DE-BF1E0734ACF2}"/>
              </a:ext>
            </a:extLst>
          </p:cNvPr>
          <p:cNvSpPr/>
          <p:nvPr/>
        </p:nvSpPr>
        <p:spPr>
          <a:xfrm>
            <a:off x="11070366" y="1792488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70%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3E585086-766D-E9D3-7C77-D859FD978B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8887" y="4309820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BF49577-F192-E87B-E060-EDCF9408B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867E8919-4A90-B1BC-E10B-1FBAD61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1" name="Group 9">
            <a:extLst>
              <a:ext uri="{FF2B5EF4-FFF2-40B4-BE49-F238E27FC236}">
                <a16:creationId xmlns:a16="http://schemas.microsoft.com/office/drawing/2014/main" id="{817C7426-6B6F-5D9E-EBBC-F0455A2775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971" y="4776441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82FB9CA7-B622-D8D5-3A9D-064A89E4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D49764A5-C5E2-DB39-28C5-DAA328AA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4" name="모서리가 둥근 직사각형 62">
            <a:extLst>
              <a:ext uri="{FF2B5EF4-FFF2-40B4-BE49-F238E27FC236}">
                <a16:creationId xmlns:a16="http://schemas.microsoft.com/office/drawing/2014/main" id="{C309DE7F-FC16-0B5F-87C5-7631BC9ED727}"/>
              </a:ext>
            </a:extLst>
          </p:cNvPr>
          <p:cNvSpPr/>
          <p:nvPr/>
        </p:nvSpPr>
        <p:spPr>
          <a:xfrm>
            <a:off x="7641366" y="434258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63">
            <a:extLst>
              <a:ext uri="{FF2B5EF4-FFF2-40B4-BE49-F238E27FC236}">
                <a16:creationId xmlns:a16="http://schemas.microsoft.com/office/drawing/2014/main" id="{57F729C9-3C1C-9F8C-8FBC-C0CE04FAE020}"/>
              </a:ext>
            </a:extLst>
          </p:cNvPr>
          <p:cNvSpPr/>
          <p:nvPr/>
        </p:nvSpPr>
        <p:spPr>
          <a:xfrm>
            <a:off x="7984266" y="434258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64">
            <a:extLst>
              <a:ext uri="{FF2B5EF4-FFF2-40B4-BE49-F238E27FC236}">
                <a16:creationId xmlns:a16="http://schemas.microsoft.com/office/drawing/2014/main" id="{ACE64FDE-DCC8-A721-BDB0-BAE54A4AE460}"/>
              </a:ext>
            </a:extLst>
          </p:cNvPr>
          <p:cNvSpPr/>
          <p:nvPr/>
        </p:nvSpPr>
        <p:spPr>
          <a:xfrm>
            <a:off x="8327166" y="434258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모서리가 둥근 직사각형 65">
            <a:extLst>
              <a:ext uri="{FF2B5EF4-FFF2-40B4-BE49-F238E27FC236}">
                <a16:creationId xmlns:a16="http://schemas.microsoft.com/office/drawing/2014/main" id="{F969CC75-E458-76E5-A16F-5F947DF9CC1B}"/>
              </a:ext>
            </a:extLst>
          </p:cNvPr>
          <p:cNvSpPr/>
          <p:nvPr/>
        </p:nvSpPr>
        <p:spPr>
          <a:xfrm>
            <a:off x="8670066" y="434258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모서리가 둥근 직사각형 66">
            <a:extLst>
              <a:ext uri="{FF2B5EF4-FFF2-40B4-BE49-F238E27FC236}">
                <a16:creationId xmlns:a16="http://schemas.microsoft.com/office/drawing/2014/main" id="{4D9B49A3-254F-55EF-D7BD-784127E6295B}"/>
              </a:ext>
            </a:extLst>
          </p:cNvPr>
          <p:cNvSpPr/>
          <p:nvPr/>
        </p:nvSpPr>
        <p:spPr>
          <a:xfrm>
            <a:off x="9012966" y="434258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67">
            <a:extLst>
              <a:ext uri="{FF2B5EF4-FFF2-40B4-BE49-F238E27FC236}">
                <a16:creationId xmlns:a16="http://schemas.microsoft.com/office/drawing/2014/main" id="{4B17C93A-1336-815F-2D6D-DD62B99C62F9}"/>
              </a:ext>
            </a:extLst>
          </p:cNvPr>
          <p:cNvSpPr/>
          <p:nvPr/>
        </p:nvSpPr>
        <p:spPr>
          <a:xfrm>
            <a:off x="9355866" y="434258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모서리가 둥근 직사각형 68">
            <a:extLst>
              <a:ext uri="{FF2B5EF4-FFF2-40B4-BE49-F238E27FC236}">
                <a16:creationId xmlns:a16="http://schemas.microsoft.com/office/drawing/2014/main" id="{DBE69296-6E5A-940B-4BF8-FC93111806D7}"/>
              </a:ext>
            </a:extLst>
          </p:cNvPr>
          <p:cNvSpPr/>
          <p:nvPr/>
        </p:nvSpPr>
        <p:spPr>
          <a:xfrm>
            <a:off x="9698766" y="434258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모서리가 둥근 직사각형 69">
            <a:extLst>
              <a:ext uri="{FF2B5EF4-FFF2-40B4-BE49-F238E27FC236}">
                <a16:creationId xmlns:a16="http://schemas.microsoft.com/office/drawing/2014/main" id="{4D758BD9-E5E3-D238-4236-562D931FB375}"/>
              </a:ext>
            </a:extLst>
          </p:cNvPr>
          <p:cNvSpPr/>
          <p:nvPr/>
        </p:nvSpPr>
        <p:spPr>
          <a:xfrm>
            <a:off x="10041666" y="434258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70">
            <a:extLst>
              <a:ext uri="{FF2B5EF4-FFF2-40B4-BE49-F238E27FC236}">
                <a16:creationId xmlns:a16="http://schemas.microsoft.com/office/drawing/2014/main" id="{D3D34AE3-A385-A727-F444-15E82E471794}"/>
              </a:ext>
            </a:extLst>
          </p:cNvPr>
          <p:cNvSpPr/>
          <p:nvPr/>
        </p:nvSpPr>
        <p:spPr>
          <a:xfrm>
            <a:off x="10384566" y="434258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모서리가 둥근 직사각형 71">
            <a:extLst>
              <a:ext uri="{FF2B5EF4-FFF2-40B4-BE49-F238E27FC236}">
                <a16:creationId xmlns:a16="http://schemas.microsoft.com/office/drawing/2014/main" id="{093E036C-AA40-CE06-1C02-FF9E3B52037D}"/>
              </a:ext>
            </a:extLst>
          </p:cNvPr>
          <p:cNvSpPr/>
          <p:nvPr/>
        </p:nvSpPr>
        <p:spPr>
          <a:xfrm>
            <a:off x="10727466" y="434258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72">
            <a:extLst>
              <a:ext uri="{FF2B5EF4-FFF2-40B4-BE49-F238E27FC236}">
                <a16:creationId xmlns:a16="http://schemas.microsoft.com/office/drawing/2014/main" id="{64F67E49-2706-6E29-932D-A3D100BD514C}"/>
              </a:ext>
            </a:extLst>
          </p:cNvPr>
          <p:cNvSpPr/>
          <p:nvPr/>
        </p:nvSpPr>
        <p:spPr>
          <a:xfrm>
            <a:off x="76413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모서리가 둥근 직사각형 73">
            <a:extLst>
              <a:ext uri="{FF2B5EF4-FFF2-40B4-BE49-F238E27FC236}">
                <a16:creationId xmlns:a16="http://schemas.microsoft.com/office/drawing/2014/main" id="{8AC622D0-AE3A-AF94-EB8E-81D515A57E98}"/>
              </a:ext>
            </a:extLst>
          </p:cNvPr>
          <p:cNvSpPr/>
          <p:nvPr/>
        </p:nvSpPr>
        <p:spPr>
          <a:xfrm>
            <a:off x="79842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모서리가 둥근 직사각형 74">
            <a:extLst>
              <a:ext uri="{FF2B5EF4-FFF2-40B4-BE49-F238E27FC236}">
                <a16:creationId xmlns:a16="http://schemas.microsoft.com/office/drawing/2014/main" id="{28BDD155-6098-556F-9B82-DCCC0696A7CC}"/>
              </a:ext>
            </a:extLst>
          </p:cNvPr>
          <p:cNvSpPr/>
          <p:nvPr/>
        </p:nvSpPr>
        <p:spPr>
          <a:xfrm>
            <a:off x="83271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모서리가 둥근 직사각형 75">
            <a:extLst>
              <a:ext uri="{FF2B5EF4-FFF2-40B4-BE49-F238E27FC236}">
                <a16:creationId xmlns:a16="http://schemas.microsoft.com/office/drawing/2014/main" id="{97DB30E0-16F7-7765-B3D2-A9731D03D840}"/>
              </a:ext>
            </a:extLst>
          </p:cNvPr>
          <p:cNvSpPr/>
          <p:nvPr/>
        </p:nvSpPr>
        <p:spPr>
          <a:xfrm>
            <a:off x="86700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모서리가 둥근 직사각형 76">
            <a:extLst>
              <a:ext uri="{FF2B5EF4-FFF2-40B4-BE49-F238E27FC236}">
                <a16:creationId xmlns:a16="http://schemas.microsoft.com/office/drawing/2014/main" id="{B1C95BF0-165E-8ED7-2D0B-59421B9AFDCB}"/>
              </a:ext>
            </a:extLst>
          </p:cNvPr>
          <p:cNvSpPr/>
          <p:nvPr/>
        </p:nvSpPr>
        <p:spPr>
          <a:xfrm>
            <a:off x="90129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모서리가 둥근 직사각형 77">
            <a:extLst>
              <a:ext uri="{FF2B5EF4-FFF2-40B4-BE49-F238E27FC236}">
                <a16:creationId xmlns:a16="http://schemas.microsoft.com/office/drawing/2014/main" id="{996FDEB3-2A46-A08E-FCA8-E9A6519C950E}"/>
              </a:ext>
            </a:extLst>
          </p:cNvPr>
          <p:cNvSpPr/>
          <p:nvPr/>
        </p:nvSpPr>
        <p:spPr>
          <a:xfrm>
            <a:off x="93558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78">
            <a:extLst>
              <a:ext uri="{FF2B5EF4-FFF2-40B4-BE49-F238E27FC236}">
                <a16:creationId xmlns:a16="http://schemas.microsoft.com/office/drawing/2014/main" id="{AECE8080-8874-A5CA-FF2F-CC611331B0EF}"/>
              </a:ext>
            </a:extLst>
          </p:cNvPr>
          <p:cNvSpPr/>
          <p:nvPr/>
        </p:nvSpPr>
        <p:spPr>
          <a:xfrm>
            <a:off x="96987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모서리가 둥근 직사각형 79">
            <a:extLst>
              <a:ext uri="{FF2B5EF4-FFF2-40B4-BE49-F238E27FC236}">
                <a16:creationId xmlns:a16="http://schemas.microsoft.com/office/drawing/2014/main" id="{421DDC83-E337-EA2D-65EE-41AB70DA6446}"/>
              </a:ext>
            </a:extLst>
          </p:cNvPr>
          <p:cNvSpPr/>
          <p:nvPr/>
        </p:nvSpPr>
        <p:spPr>
          <a:xfrm>
            <a:off x="100416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모서리가 둥근 직사각형 80">
            <a:extLst>
              <a:ext uri="{FF2B5EF4-FFF2-40B4-BE49-F238E27FC236}">
                <a16:creationId xmlns:a16="http://schemas.microsoft.com/office/drawing/2014/main" id="{09335494-2A4E-F156-20BA-127EA57A2DAE}"/>
              </a:ext>
            </a:extLst>
          </p:cNvPr>
          <p:cNvSpPr/>
          <p:nvPr/>
        </p:nvSpPr>
        <p:spPr>
          <a:xfrm>
            <a:off x="10384566" y="4721638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81">
            <a:extLst>
              <a:ext uri="{FF2B5EF4-FFF2-40B4-BE49-F238E27FC236}">
                <a16:creationId xmlns:a16="http://schemas.microsoft.com/office/drawing/2014/main" id="{31683C03-2576-CDBF-96AD-55760161E3CF}"/>
              </a:ext>
            </a:extLst>
          </p:cNvPr>
          <p:cNvSpPr/>
          <p:nvPr/>
        </p:nvSpPr>
        <p:spPr>
          <a:xfrm>
            <a:off x="10727466" y="472163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21034F-5068-9301-A369-11020C72B2E2}"/>
              </a:ext>
            </a:extLst>
          </p:cNvPr>
          <p:cNvSpPr/>
          <p:nvPr/>
        </p:nvSpPr>
        <p:spPr>
          <a:xfrm>
            <a:off x="11070366" y="4123851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70%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EDC884-EFAF-3919-86A1-DB6BD27EC344}"/>
              </a:ext>
            </a:extLst>
          </p:cNvPr>
          <p:cNvSpPr/>
          <p:nvPr/>
        </p:nvSpPr>
        <p:spPr>
          <a:xfrm>
            <a:off x="811290" y="1724348"/>
            <a:ext cx="34181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948881-F2E8-DB4C-7135-70FD4B4A1FE7}"/>
              </a:ext>
            </a:extLst>
          </p:cNvPr>
          <p:cNvSpPr/>
          <p:nvPr/>
        </p:nvSpPr>
        <p:spPr>
          <a:xfrm>
            <a:off x="7545056" y="2748265"/>
            <a:ext cx="4244366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9C0AE6A-0793-F1C0-A4C6-1ADE514F2257}"/>
              </a:ext>
            </a:extLst>
          </p:cNvPr>
          <p:cNvSpPr/>
          <p:nvPr/>
        </p:nvSpPr>
        <p:spPr>
          <a:xfrm>
            <a:off x="7545056" y="5205769"/>
            <a:ext cx="4244366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5925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5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11EEE-02ED-C1A0-E8DF-B4BA85001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7027DEC-2704-BFF8-0097-B4396526CCE0}"/>
              </a:ext>
            </a:extLst>
          </p:cNvPr>
          <p:cNvGrpSpPr/>
          <p:nvPr/>
        </p:nvGrpSpPr>
        <p:grpSpPr>
          <a:xfrm>
            <a:off x="247650" y="161925"/>
            <a:ext cx="11696700" cy="790575"/>
            <a:chOff x="247650" y="161925"/>
            <a:chExt cx="11696700" cy="7905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6876F98-1686-48DF-D0CE-2EE9FFB4D172}"/>
                </a:ext>
              </a:extLst>
            </p:cNvPr>
            <p:cNvSpPr/>
            <p:nvPr/>
          </p:nvSpPr>
          <p:spPr>
            <a:xfrm>
              <a:off x="247650" y="161925"/>
              <a:ext cx="11696700" cy="79057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D2D1D0"/>
                </a:gs>
              </a:gsLst>
              <a:lin ang="16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5261049-13FE-631D-652F-95BA5E1CE7F7}"/>
                </a:ext>
              </a:extLst>
            </p:cNvPr>
            <p:cNvSpPr/>
            <p:nvPr/>
          </p:nvSpPr>
          <p:spPr>
            <a:xfrm>
              <a:off x="414338" y="339328"/>
              <a:ext cx="11363325" cy="3714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A738AC5-9ADE-51B7-1BF8-4A2B54BE3C00}"/>
                </a:ext>
              </a:extLst>
            </p:cNvPr>
            <p:cNvSpPr/>
            <p:nvPr/>
          </p:nvSpPr>
          <p:spPr>
            <a:xfrm>
              <a:off x="642000" y="503352"/>
              <a:ext cx="10908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108E5CE-77D4-7C0B-5D68-4BE152F4E170}"/>
              </a:ext>
            </a:extLst>
          </p:cNvPr>
          <p:cNvGrpSpPr/>
          <p:nvPr/>
        </p:nvGrpSpPr>
        <p:grpSpPr>
          <a:xfrm>
            <a:off x="1243511" y="393178"/>
            <a:ext cx="256208" cy="256208"/>
            <a:chOff x="475312" y="371473"/>
            <a:chExt cx="371476" cy="3714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7815229-69C8-5E0A-CE23-B9D1E63D50BE}"/>
                </a:ext>
              </a:extLst>
            </p:cNvPr>
            <p:cNvSpPr/>
            <p:nvPr/>
          </p:nvSpPr>
          <p:spPr>
            <a:xfrm>
              <a:off x="475313" y="371474"/>
              <a:ext cx="371475" cy="3714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196850" h="190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8411EB5-6B4C-99EA-4690-895150CAF19A}"/>
                </a:ext>
              </a:extLst>
            </p:cNvPr>
            <p:cNvSpPr/>
            <p:nvPr/>
          </p:nvSpPr>
          <p:spPr>
            <a:xfrm rot="16200000">
              <a:off x="569368" y="371474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53000">
                  <a:schemeClr val="bg1"/>
                </a:gs>
                <a:gs pos="77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7336C33-1A37-368E-2AF7-0451960B3617}"/>
                </a:ext>
              </a:extLst>
            </p:cNvPr>
            <p:cNvSpPr/>
            <p:nvPr/>
          </p:nvSpPr>
          <p:spPr>
            <a:xfrm rot="20670113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2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E757C86-19CF-56B7-6379-F4E8FEA6D336}"/>
                </a:ext>
              </a:extLst>
            </p:cNvPr>
            <p:cNvSpPr/>
            <p:nvPr/>
          </p:nvSpPr>
          <p:spPr>
            <a:xfrm rot="2745310">
              <a:off x="569368" y="371473"/>
              <a:ext cx="183364" cy="371476"/>
            </a:xfrm>
            <a:custGeom>
              <a:avLst/>
              <a:gdLst>
                <a:gd name="connsiteX0" fmla="*/ 91682 w 183364"/>
                <a:gd name="connsiteY0" fmla="*/ 185738 h 371476"/>
                <a:gd name="connsiteX1" fmla="*/ 183364 w 183364"/>
                <a:gd name="connsiteY1" fmla="*/ 343811 h 371476"/>
                <a:gd name="connsiteX2" fmla="*/ 163981 w 183364"/>
                <a:gd name="connsiteY2" fmla="*/ 356880 h 371476"/>
                <a:gd name="connsiteX3" fmla="*/ 91683 w 183364"/>
                <a:gd name="connsiteY3" fmla="*/ 371476 h 371476"/>
                <a:gd name="connsiteX4" fmla="*/ 19386 w 183364"/>
                <a:gd name="connsiteY4" fmla="*/ 356880 h 371476"/>
                <a:gd name="connsiteX5" fmla="*/ 0 w 183364"/>
                <a:gd name="connsiteY5" fmla="*/ 343810 h 371476"/>
                <a:gd name="connsiteX6" fmla="*/ 91683 w 183364"/>
                <a:gd name="connsiteY6" fmla="*/ 0 h 371476"/>
                <a:gd name="connsiteX7" fmla="*/ 163981 w 183364"/>
                <a:gd name="connsiteY7" fmla="*/ 14596 h 371476"/>
                <a:gd name="connsiteX8" fmla="*/ 183364 w 183364"/>
                <a:gd name="connsiteY8" fmla="*/ 27665 h 371476"/>
                <a:gd name="connsiteX9" fmla="*/ 91682 w 183364"/>
                <a:gd name="connsiteY9" fmla="*/ 185737 h 371476"/>
                <a:gd name="connsiteX10" fmla="*/ 1 w 183364"/>
                <a:gd name="connsiteY10" fmla="*/ 27666 h 371476"/>
                <a:gd name="connsiteX11" fmla="*/ 19386 w 183364"/>
                <a:gd name="connsiteY11" fmla="*/ 14596 h 371476"/>
                <a:gd name="connsiteX12" fmla="*/ 91683 w 183364"/>
                <a:gd name="connsiteY12" fmla="*/ 0 h 37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64" h="371476">
                  <a:moveTo>
                    <a:pt x="91682" y="185738"/>
                  </a:moveTo>
                  <a:lnTo>
                    <a:pt x="183364" y="343811"/>
                  </a:lnTo>
                  <a:lnTo>
                    <a:pt x="163981" y="356880"/>
                  </a:lnTo>
                  <a:cubicBezTo>
                    <a:pt x="141759" y="366279"/>
                    <a:pt x="117328" y="371476"/>
                    <a:pt x="91683" y="371476"/>
                  </a:cubicBezTo>
                  <a:cubicBezTo>
                    <a:pt x="66038" y="371476"/>
                    <a:pt x="41607" y="366279"/>
                    <a:pt x="19386" y="356880"/>
                  </a:cubicBezTo>
                  <a:lnTo>
                    <a:pt x="0" y="343810"/>
                  </a:lnTo>
                  <a:close/>
                  <a:moveTo>
                    <a:pt x="91683" y="0"/>
                  </a:moveTo>
                  <a:cubicBezTo>
                    <a:pt x="117328" y="0"/>
                    <a:pt x="141759" y="5197"/>
                    <a:pt x="163981" y="14596"/>
                  </a:cubicBezTo>
                  <a:lnTo>
                    <a:pt x="183364" y="27665"/>
                  </a:lnTo>
                  <a:lnTo>
                    <a:pt x="91682" y="185737"/>
                  </a:lnTo>
                  <a:lnTo>
                    <a:pt x="1" y="27666"/>
                  </a:lnTo>
                  <a:lnTo>
                    <a:pt x="19386" y="14596"/>
                  </a:lnTo>
                  <a:cubicBezTo>
                    <a:pt x="41607" y="5197"/>
                    <a:pt x="66038" y="0"/>
                    <a:pt x="91683" y="0"/>
                  </a:cubicBezTo>
                  <a:close/>
                </a:path>
              </a:pathLst>
            </a:custGeom>
            <a:gradFill flip="none" rotWithShape="1">
              <a:gsLst>
                <a:gs pos="30000">
                  <a:schemeClr val="bg1">
                    <a:alpha val="0"/>
                  </a:schemeClr>
                </a:gs>
                <a:gs pos="52000">
                  <a:schemeClr val="tx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554B3028-2E41-7FDD-5E4A-412308C0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205" y="442928"/>
            <a:ext cx="141589" cy="1415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621C64-0153-29B1-A3E5-9E99A2458320}"/>
              </a:ext>
            </a:extLst>
          </p:cNvPr>
          <p:cNvSpPr txBox="1"/>
          <p:nvPr/>
        </p:nvSpPr>
        <p:spPr>
          <a:xfrm>
            <a:off x="681846" y="432610"/>
            <a:ext cx="4269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p.1/24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0EC445-AC90-0855-FE24-8820A21A561A}"/>
              </a:ext>
            </a:extLst>
          </p:cNvPr>
          <p:cNvSpPr txBox="1"/>
          <p:nvPr/>
        </p:nvSpPr>
        <p:spPr>
          <a:xfrm>
            <a:off x="1601543" y="359401"/>
            <a:ext cx="4323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사각형: 둥근 모서리 82">
            <a:extLst>
              <a:ext uri="{FF2B5EF4-FFF2-40B4-BE49-F238E27FC236}">
                <a16:creationId xmlns:a16="http://schemas.microsoft.com/office/drawing/2014/main" id="{115ECF59-07E9-2045-2532-1CAC7BC12F24}"/>
              </a:ext>
            </a:extLst>
          </p:cNvPr>
          <p:cNvSpPr/>
          <p:nvPr/>
        </p:nvSpPr>
        <p:spPr>
          <a:xfrm>
            <a:off x="1066022" y="1816786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                 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사각형: 둥근 모서리 86">
            <a:extLst>
              <a:ext uri="{FF2B5EF4-FFF2-40B4-BE49-F238E27FC236}">
                <a16:creationId xmlns:a16="http://schemas.microsoft.com/office/drawing/2014/main" id="{4DC5BD7C-12D6-4D34-0EC1-F6ACC7ADCC6E}"/>
              </a:ext>
            </a:extLst>
          </p:cNvPr>
          <p:cNvSpPr/>
          <p:nvPr/>
        </p:nvSpPr>
        <p:spPr>
          <a:xfrm>
            <a:off x="1066021" y="3241691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Second</a:t>
            </a:r>
          </a:p>
        </p:txBody>
      </p:sp>
      <p:sp>
        <p:nvSpPr>
          <p:cNvPr id="90" name="사각형: 둥근 모서리 86">
            <a:extLst>
              <a:ext uri="{FF2B5EF4-FFF2-40B4-BE49-F238E27FC236}">
                <a16:creationId xmlns:a16="http://schemas.microsoft.com/office/drawing/2014/main" id="{D666A69E-09DC-C11B-93C0-CF92C024B9FE}"/>
              </a:ext>
            </a:extLst>
          </p:cNvPr>
          <p:cNvSpPr/>
          <p:nvPr/>
        </p:nvSpPr>
        <p:spPr>
          <a:xfrm>
            <a:off x="1066021" y="3853691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Third</a:t>
            </a:r>
          </a:p>
        </p:txBody>
      </p:sp>
      <p:sp>
        <p:nvSpPr>
          <p:cNvPr id="91" name="모서리가 둥근 직사각형 10">
            <a:extLst>
              <a:ext uri="{FF2B5EF4-FFF2-40B4-BE49-F238E27FC236}">
                <a16:creationId xmlns:a16="http://schemas.microsoft.com/office/drawing/2014/main" id="{A1947F91-3A70-D30A-50C9-DF915D607031}"/>
              </a:ext>
            </a:extLst>
          </p:cNvPr>
          <p:cNvSpPr/>
          <p:nvPr/>
        </p:nvSpPr>
        <p:spPr>
          <a:xfrm>
            <a:off x="1314516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모서리가 둥근 직사각형 10">
            <a:extLst>
              <a:ext uri="{FF2B5EF4-FFF2-40B4-BE49-F238E27FC236}">
                <a16:creationId xmlns:a16="http://schemas.microsoft.com/office/drawing/2014/main" id="{FF981119-D61A-41F8-FB7F-32C5BAC80DF9}"/>
              </a:ext>
            </a:extLst>
          </p:cNvPr>
          <p:cNvSpPr/>
          <p:nvPr/>
        </p:nvSpPr>
        <p:spPr>
          <a:xfrm>
            <a:off x="1577276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10">
            <a:extLst>
              <a:ext uri="{FF2B5EF4-FFF2-40B4-BE49-F238E27FC236}">
                <a16:creationId xmlns:a16="http://schemas.microsoft.com/office/drawing/2014/main" id="{DCCF8E7A-17B4-5DD3-F4CB-D29D26EEA07A}"/>
              </a:ext>
            </a:extLst>
          </p:cNvPr>
          <p:cNvSpPr/>
          <p:nvPr/>
        </p:nvSpPr>
        <p:spPr>
          <a:xfrm>
            <a:off x="1840036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:a16="http://schemas.microsoft.com/office/drawing/2014/main" id="{A3646234-7AE5-19B7-7611-E1446F381EBD}"/>
              </a:ext>
            </a:extLst>
          </p:cNvPr>
          <p:cNvSpPr/>
          <p:nvPr/>
        </p:nvSpPr>
        <p:spPr>
          <a:xfrm>
            <a:off x="2102796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:a16="http://schemas.microsoft.com/office/drawing/2014/main" id="{B0CAF7E3-3A04-7DDA-5271-77882616B77D}"/>
              </a:ext>
            </a:extLst>
          </p:cNvPr>
          <p:cNvSpPr/>
          <p:nvPr/>
        </p:nvSpPr>
        <p:spPr>
          <a:xfrm>
            <a:off x="2365556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:a16="http://schemas.microsoft.com/office/drawing/2014/main" id="{3E50738C-A837-0702-A0D2-8144706DB564}"/>
              </a:ext>
            </a:extLst>
          </p:cNvPr>
          <p:cNvSpPr/>
          <p:nvPr/>
        </p:nvSpPr>
        <p:spPr>
          <a:xfrm>
            <a:off x="1314516" y="5196690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:a16="http://schemas.microsoft.com/office/drawing/2014/main" id="{B40601CE-494A-4DAC-F02B-3A2ABC335AC1}"/>
              </a:ext>
            </a:extLst>
          </p:cNvPr>
          <p:cNvSpPr/>
          <p:nvPr/>
        </p:nvSpPr>
        <p:spPr>
          <a:xfrm>
            <a:off x="1577276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모서리가 둥근 직사각형 10">
            <a:extLst>
              <a:ext uri="{FF2B5EF4-FFF2-40B4-BE49-F238E27FC236}">
                <a16:creationId xmlns:a16="http://schemas.microsoft.com/office/drawing/2014/main" id="{524CD5DF-3059-1182-5768-F9DC196A0D42}"/>
              </a:ext>
            </a:extLst>
          </p:cNvPr>
          <p:cNvSpPr/>
          <p:nvPr/>
        </p:nvSpPr>
        <p:spPr>
          <a:xfrm>
            <a:off x="1840036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모서리가 둥근 직사각형 10">
            <a:extLst>
              <a:ext uri="{FF2B5EF4-FFF2-40B4-BE49-F238E27FC236}">
                <a16:creationId xmlns:a16="http://schemas.microsoft.com/office/drawing/2014/main" id="{E0C700D7-452A-E963-5571-91ABD47E46B4}"/>
              </a:ext>
            </a:extLst>
          </p:cNvPr>
          <p:cNvSpPr/>
          <p:nvPr/>
        </p:nvSpPr>
        <p:spPr>
          <a:xfrm>
            <a:off x="2102796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10">
            <a:extLst>
              <a:ext uri="{FF2B5EF4-FFF2-40B4-BE49-F238E27FC236}">
                <a16:creationId xmlns:a16="http://schemas.microsoft.com/office/drawing/2014/main" id="{D50197BB-A1C2-F2EC-CFFB-A299FE4910E5}"/>
              </a:ext>
            </a:extLst>
          </p:cNvPr>
          <p:cNvSpPr/>
          <p:nvPr/>
        </p:nvSpPr>
        <p:spPr>
          <a:xfrm>
            <a:off x="2365556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2C5849-C06D-5C3A-8283-3095C34114BA}"/>
              </a:ext>
            </a:extLst>
          </p:cNvPr>
          <p:cNvSpPr txBox="1"/>
          <p:nvPr/>
        </p:nvSpPr>
        <p:spPr>
          <a:xfrm>
            <a:off x="2830824" y="4703583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02" name="사각형: 둥근 모서리 82">
            <a:extLst>
              <a:ext uri="{FF2B5EF4-FFF2-40B4-BE49-F238E27FC236}">
                <a16:creationId xmlns:a16="http://schemas.microsoft.com/office/drawing/2014/main" id="{3034B282-F932-3B79-99A3-6F4E3732313E}"/>
              </a:ext>
            </a:extLst>
          </p:cNvPr>
          <p:cNvSpPr/>
          <p:nvPr/>
        </p:nvSpPr>
        <p:spPr>
          <a:xfrm>
            <a:off x="4670780" y="1816786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                 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사각형: 둥근 모서리 86">
            <a:extLst>
              <a:ext uri="{FF2B5EF4-FFF2-40B4-BE49-F238E27FC236}">
                <a16:creationId xmlns:a16="http://schemas.microsoft.com/office/drawing/2014/main" id="{FDF53A8E-FD88-4459-6522-119B36A0D31A}"/>
              </a:ext>
            </a:extLst>
          </p:cNvPr>
          <p:cNvSpPr/>
          <p:nvPr/>
        </p:nvSpPr>
        <p:spPr>
          <a:xfrm>
            <a:off x="4670779" y="2639318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</a:t>
            </a:r>
          </a:p>
        </p:txBody>
      </p:sp>
      <p:sp>
        <p:nvSpPr>
          <p:cNvPr id="104" name="사각형: 둥근 모서리 86">
            <a:extLst>
              <a:ext uri="{FF2B5EF4-FFF2-40B4-BE49-F238E27FC236}">
                <a16:creationId xmlns:a16="http://schemas.microsoft.com/office/drawing/2014/main" id="{BCBAA22E-048D-FBEF-5420-455BFF2727A3}"/>
              </a:ext>
            </a:extLst>
          </p:cNvPr>
          <p:cNvSpPr/>
          <p:nvPr/>
        </p:nvSpPr>
        <p:spPr>
          <a:xfrm>
            <a:off x="4670779" y="3853691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Third</a:t>
            </a:r>
          </a:p>
        </p:txBody>
      </p:sp>
      <p:sp>
        <p:nvSpPr>
          <p:cNvPr id="105" name="모서리가 둥근 직사각형 10">
            <a:extLst>
              <a:ext uri="{FF2B5EF4-FFF2-40B4-BE49-F238E27FC236}">
                <a16:creationId xmlns:a16="http://schemas.microsoft.com/office/drawing/2014/main" id="{485FF158-3DE1-C274-B279-68A1B1DFF45A}"/>
              </a:ext>
            </a:extLst>
          </p:cNvPr>
          <p:cNvSpPr/>
          <p:nvPr/>
        </p:nvSpPr>
        <p:spPr>
          <a:xfrm>
            <a:off x="4919274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모서리가 둥근 직사각형 10">
            <a:extLst>
              <a:ext uri="{FF2B5EF4-FFF2-40B4-BE49-F238E27FC236}">
                <a16:creationId xmlns:a16="http://schemas.microsoft.com/office/drawing/2014/main" id="{D92C6C98-6085-69AD-AF03-67F721A70410}"/>
              </a:ext>
            </a:extLst>
          </p:cNvPr>
          <p:cNvSpPr/>
          <p:nvPr/>
        </p:nvSpPr>
        <p:spPr>
          <a:xfrm>
            <a:off x="5182034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:a16="http://schemas.microsoft.com/office/drawing/2014/main" id="{5CFF3AA4-B740-A36F-17F4-28E8CD8E3A4B}"/>
              </a:ext>
            </a:extLst>
          </p:cNvPr>
          <p:cNvSpPr/>
          <p:nvPr/>
        </p:nvSpPr>
        <p:spPr>
          <a:xfrm>
            <a:off x="5444794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모서리가 둥근 직사각형 10">
            <a:extLst>
              <a:ext uri="{FF2B5EF4-FFF2-40B4-BE49-F238E27FC236}">
                <a16:creationId xmlns:a16="http://schemas.microsoft.com/office/drawing/2014/main" id="{8D42BE16-5CE6-6EA6-5B3F-3FC8391D2DAF}"/>
              </a:ext>
            </a:extLst>
          </p:cNvPr>
          <p:cNvSpPr/>
          <p:nvPr/>
        </p:nvSpPr>
        <p:spPr>
          <a:xfrm>
            <a:off x="5707554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모서리가 둥근 직사각형 10">
            <a:extLst>
              <a:ext uri="{FF2B5EF4-FFF2-40B4-BE49-F238E27FC236}">
                <a16:creationId xmlns:a16="http://schemas.microsoft.com/office/drawing/2014/main" id="{AC60496B-8AC8-0B3A-22DA-F3DBA90A2745}"/>
              </a:ext>
            </a:extLst>
          </p:cNvPr>
          <p:cNvSpPr/>
          <p:nvPr/>
        </p:nvSpPr>
        <p:spPr>
          <a:xfrm>
            <a:off x="5970314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모서리가 둥근 직사각형 10">
            <a:extLst>
              <a:ext uri="{FF2B5EF4-FFF2-40B4-BE49-F238E27FC236}">
                <a16:creationId xmlns:a16="http://schemas.microsoft.com/office/drawing/2014/main" id="{41AB4CA0-C033-640E-4609-8ACB88D7697E}"/>
              </a:ext>
            </a:extLst>
          </p:cNvPr>
          <p:cNvSpPr/>
          <p:nvPr/>
        </p:nvSpPr>
        <p:spPr>
          <a:xfrm>
            <a:off x="4919274" y="5196690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모서리가 둥근 직사각형 10">
            <a:extLst>
              <a:ext uri="{FF2B5EF4-FFF2-40B4-BE49-F238E27FC236}">
                <a16:creationId xmlns:a16="http://schemas.microsoft.com/office/drawing/2014/main" id="{22949607-9D8B-0608-CDB7-EEDDFA5BF493}"/>
              </a:ext>
            </a:extLst>
          </p:cNvPr>
          <p:cNvSpPr/>
          <p:nvPr/>
        </p:nvSpPr>
        <p:spPr>
          <a:xfrm>
            <a:off x="5182034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모서리가 둥근 직사각형 10">
            <a:extLst>
              <a:ext uri="{FF2B5EF4-FFF2-40B4-BE49-F238E27FC236}">
                <a16:creationId xmlns:a16="http://schemas.microsoft.com/office/drawing/2014/main" id="{71736C64-BB1E-FAA6-B624-2D702E1813C5}"/>
              </a:ext>
            </a:extLst>
          </p:cNvPr>
          <p:cNvSpPr/>
          <p:nvPr/>
        </p:nvSpPr>
        <p:spPr>
          <a:xfrm>
            <a:off x="5444794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모서리가 둥근 직사각형 10">
            <a:extLst>
              <a:ext uri="{FF2B5EF4-FFF2-40B4-BE49-F238E27FC236}">
                <a16:creationId xmlns:a16="http://schemas.microsoft.com/office/drawing/2014/main" id="{259C7927-542D-46A6-E647-2948B0BB1C2D}"/>
              </a:ext>
            </a:extLst>
          </p:cNvPr>
          <p:cNvSpPr/>
          <p:nvPr/>
        </p:nvSpPr>
        <p:spPr>
          <a:xfrm>
            <a:off x="5707554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모서리가 둥근 직사각형 10">
            <a:extLst>
              <a:ext uri="{FF2B5EF4-FFF2-40B4-BE49-F238E27FC236}">
                <a16:creationId xmlns:a16="http://schemas.microsoft.com/office/drawing/2014/main" id="{187639F1-7066-3240-88FA-AD51290DB4B4}"/>
              </a:ext>
            </a:extLst>
          </p:cNvPr>
          <p:cNvSpPr/>
          <p:nvPr/>
        </p:nvSpPr>
        <p:spPr>
          <a:xfrm>
            <a:off x="5970314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98BF7CA-F4B3-A53C-F2A3-F9CC7FE4A9AD}"/>
              </a:ext>
            </a:extLst>
          </p:cNvPr>
          <p:cNvSpPr txBox="1"/>
          <p:nvPr/>
        </p:nvSpPr>
        <p:spPr>
          <a:xfrm>
            <a:off x="6435582" y="4703583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16" name="사각형: 둥근 모서리 82">
            <a:extLst>
              <a:ext uri="{FF2B5EF4-FFF2-40B4-BE49-F238E27FC236}">
                <a16:creationId xmlns:a16="http://schemas.microsoft.com/office/drawing/2014/main" id="{831FEE56-ABF6-1C2F-4420-0E95D92F5737}"/>
              </a:ext>
            </a:extLst>
          </p:cNvPr>
          <p:cNvSpPr/>
          <p:nvPr/>
        </p:nvSpPr>
        <p:spPr>
          <a:xfrm>
            <a:off x="8275538" y="1816786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                 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사각형: 둥근 모서리 86">
            <a:extLst>
              <a:ext uri="{FF2B5EF4-FFF2-40B4-BE49-F238E27FC236}">
                <a16:creationId xmlns:a16="http://schemas.microsoft.com/office/drawing/2014/main" id="{2B3D6661-6737-DD90-A3D2-623E8E86D2FD}"/>
              </a:ext>
            </a:extLst>
          </p:cNvPr>
          <p:cNvSpPr/>
          <p:nvPr/>
        </p:nvSpPr>
        <p:spPr>
          <a:xfrm>
            <a:off x="8275537" y="2639318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</a:t>
            </a:r>
          </a:p>
        </p:txBody>
      </p:sp>
      <p:sp>
        <p:nvSpPr>
          <p:cNvPr id="118" name="사각형: 둥근 모서리 86">
            <a:extLst>
              <a:ext uri="{FF2B5EF4-FFF2-40B4-BE49-F238E27FC236}">
                <a16:creationId xmlns:a16="http://schemas.microsoft.com/office/drawing/2014/main" id="{9D1B1312-DDC6-0666-E648-967E51E692B5}"/>
              </a:ext>
            </a:extLst>
          </p:cNvPr>
          <p:cNvSpPr/>
          <p:nvPr/>
        </p:nvSpPr>
        <p:spPr>
          <a:xfrm>
            <a:off x="8275537" y="3241691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Second</a:t>
            </a:r>
          </a:p>
        </p:txBody>
      </p:sp>
      <p:sp>
        <p:nvSpPr>
          <p:cNvPr id="119" name="사각형: 둥근 모서리 86">
            <a:extLst>
              <a:ext uri="{FF2B5EF4-FFF2-40B4-BE49-F238E27FC236}">
                <a16:creationId xmlns:a16="http://schemas.microsoft.com/office/drawing/2014/main" id="{CCA700C4-0D33-A891-A1E5-22D0AACE49A4}"/>
              </a:ext>
            </a:extLst>
          </p:cNvPr>
          <p:cNvSpPr/>
          <p:nvPr/>
        </p:nvSpPr>
        <p:spPr>
          <a:xfrm>
            <a:off x="8275537" y="3853691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Third</a:t>
            </a:r>
          </a:p>
        </p:txBody>
      </p:sp>
      <p:sp>
        <p:nvSpPr>
          <p:cNvPr id="120" name="모서리가 둥근 직사각형 10">
            <a:extLst>
              <a:ext uri="{FF2B5EF4-FFF2-40B4-BE49-F238E27FC236}">
                <a16:creationId xmlns:a16="http://schemas.microsoft.com/office/drawing/2014/main" id="{EEBE03CE-849D-694E-B3AB-04B6968E6AD6}"/>
              </a:ext>
            </a:extLst>
          </p:cNvPr>
          <p:cNvSpPr/>
          <p:nvPr/>
        </p:nvSpPr>
        <p:spPr>
          <a:xfrm>
            <a:off x="8524032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모서리가 둥근 직사각형 10">
            <a:extLst>
              <a:ext uri="{FF2B5EF4-FFF2-40B4-BE49-F238E27FC236}">
                <a16:creationId xmlns:a16="http://schemas.microsoft.com/office/drawing/2014/main" id="{8D8253CB-A05B-DF1C-160C-23B1E0264C9E}"/>
              </a:ext>
            </a:extLst>
          </p:cNvPr>
          <p:cNvSpPr/>
          <p:nvPr/>
        </p:nvSpPr>
        <p:spPr>
          <a:xfrm>
            <a:off x="8786792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모서리가 둥근 직사각형 10">
            <a:extLst>
              <a:ext uri="{FF2B5EF4-FFF2-40B4-BE49-F238E27FC236}">
                <a16:creationId xmlns:a16="http://schemas.microsoft.com/office/drawing/2014/main" id="{DF1A5C4B-33A6-04ED-ABF4-D619CCDEDEB0}"/>
              </a:ext>
            </a:extLst>
          </p:cNvPr>
          <p:cNvSpPr/>
          <p:nvPr/>
        </p:nvSpPr>
        <p:spPr>
          <a:xfrm>
            <a:off x="9049552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모서리가 둥근 직사각형 10">
            <a:extLst>
              <a:ext uri="{FF2B5EF4-FFF2-40B4-BE49-F238E27FC236}">
                <a16:creationId xmlns:a16="http://schemas.microsoft.com/office/drawing/2014/main" id="{5EF502AA-722D-2BDF-587A-89FF1223E6B3}"/>
              </a:ext>
            </a:extLst>
          </p:cNvPr>
          <p:cNvSpPr/>
          <p:nvPr/>
        </p:nvSpPr>
        <p:spPr>
          <a:xfrm>
            <a:off x="9312312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모서리가 둥근 직사각형 10">
            <a:extLst>
              <a:ext uri="{FF2B5EF4-FFF2-40B4-BE49-F238E27FC236}">
                <a16:creationId xmlns:a16="http://schemas.microsoft.com/office/drawing/2014/main" id="{A5482A19-A730-01A4-2315-D8ADF611E580}"/>
              </a:ext>
            </a:extLst>
          </p:cNvPr>
          <p:cNvSpPr/>
          <p:nvPr/>
        </p:nvSpPr>
        <p:spPr>
          <a:xfrm>
            <a:off x="9575072" y="4888064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모서리가 둥근 직사각형 10">
            <a:extLst>
              <a:ext uri="{FF2B5EF4-FFF2-40B4-BE49-F238E27FC236}">
                <a16:creationId xmlns:a16="http://schemas.microsoft.com/office/drawing/2014/main" id="{A4D376DB-BE39-E6DF-65C2-24DBB285276B}"/>
              </a:ext>
            </a:extLst>
          </p:cNvPr>
          <p:cNvSpPr/>
          <p:nvPr/>
        </p:nvSpPr>
        <p:spPr>
          <a:xfrm>
            <a:off x="8524032" y="5196690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모서리가 둥근 직사각형 10">
            <a:extLst>
              <a:ext uri="{FF2B5EF4-FFF2-40B4-BE49-F238E27FC236}">
                <a16:creationId xmlns:a16="http://schemas.microsoft.com/office/drawing/2014/main" id="{727175ED-AFED-FB4E-E957-9F051C966951}"/>
              </a:ext>
            </a:extLst>
          </p:cNvPr>
          <p:cNvSpPr/>
          <p:nvPr/>
        </p:nvSpPr>
        <p:spPr>
          <a:xfrm>
            <a:off x="8786792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모서리가 둥근 직사각형 10">
            <a:extLst>
              <a:ext uri="{FF2B5EF4-FFF2-40B4-BE49-F238E27FC236}">
                <a16:creationId xmlns:a16="http://schemas.microsoft.com/office/drawing/2014/main" id="{DF90EA4C-E200-865F-7BD6-0DEE39199708}"/>
              </a:ext>
            </a:extLst>
          </p:cNvPr>
          <p:cNvSpPr/>
          <p:nvPr/>
        </p:nvSpPr>
        <p:spPr>
          <a:xfrm>
            <a:off x="9049552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모서리가 둥근 직사각형 10">
            <a:extLst>
              <a:ext uri="{FF2B5EF4-FFF2-40B4-BE49-F238E27FC236}">
                <a16:creationId xmlns:a16="http://schemas.microsoft.com/office/drawing/2014/main" id="{2D34939B-16A9-85FC-89EA-992B7BBBA76F}"/>
              </a:ext>
            </a:extLst>
          </p:cNvPr>
          <p:cNvSpPr/>
          <p:nvPr/>
        </p:nvSpPr>
        <p:spPr>
          <a:xfrm>
            <a:off x="9312312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모서리가 둥근 직사각형 10">
            <a:extLst>
              <a:ext uri="{FF2B5EF4-FFF2-40B4-BE49-F238E27FC236}">
                <a16:creationId xmlns:a16="http://schemas.microsoft.com/office/drawing/2014/main" id="{D6310296-A7F6-F43E-8DE9-12B2A625D2EB}"/>
              </a:ext>
            </a:extLst>
          </p:cNvPr>
          <p:cNvSpPr/>
          <p:nvPr/>
        </p:nvSpPr>
        <p:spPr>
          <a:xfrm>
            <a:off x="9575072" y="519669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D0D0D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7EE247-9752-E7B5-1102-7724E097FB1C}"/>
              </a:ext>
            </a:extLst>
          </p:cNvPr>
          <p:cNvSpPr txBox="1"/>
          <p:nvPr/>
        </p:nvSpPr>
        <p:spPr>
          <a:xfrm>
            <a:off x="10040340" y="4703583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31" name="사각형: 둥근 모서리 86">
            <a:extLst>
              <a:ext uri="{FF2B5EF4-FFF2-40B4-BE49-F238E27FC236}">
                <a16:creationId xmlns:a16="http://schemas.microsoft.com/office/drawing/2014/main" id="{9DEA89D1-4E42-8E04-51F6-531A6E35FF3F}"/>
              </a:ext>
            </a:extLst>
          </p:cNvPr>
          <p:cNvSpPr/>
          <p:nvPr/>
        </p:nvSpPr>
        <p:spPr>
          <a:xfrm>
            <a:off x="1066021" y="2639318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First</a:t>
            </a:r>
          </a:p>
        </p:txBody>
      </p:sp>
      <p:sp>
        <p:nvSpPr>
          <p:cNvPr id="132" name="사각형: 둥근 모서리 86">
            <a:extLst>
              <a:ext uri="{FF2B5EF4-FFF2-40B4-BE49-F238E27FC236}">
                <a16:creationId xmlns:a16="http://schemas.microsoft.com/office/drawing/2014/main" id="{2AEA5BC9-D734-18A6-2114-01AE185061BF}"/>
              </a:ext>
            </a:extLst>
          </p:cNvPr>
          <p:cNvSpPr/>
          <p:nvPr/>
        </p:nvSpPr>
        <p:spPr>
          <a:xfrm>
            <a:off x="4670779" y="3241691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764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5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77F05-98CD-BFAD-DE46-5FD6DD2A6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DAAB2FC-0A58-CF15-2349-7EDF1C1B3094}"/>
              </a:ext>
            </a:extLst>
          </p:cNvPr>
          <p:cNvGrpSpPr/>
          <p:nvPr/>
        </p:nvGrpSpPr>
        <p:grpSpPr>
          <a:xfrm>
            <a:off x="247650" y="646658"/>
            <a:ext cx="11696700" cy="6122442"/>
            <a:chOff x="247650" y="646658"/>
            <a:chExt cx="11696700" cy="61224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655E76C-C7CF-9F22-8F2B-59E6E96433FE}"/>
                </a:ext>
              </a:extLst>
            </p:cNvPr>
            <p:cNvSpPr/>
            <p:nvPr/>
          </p:nvSpPr>
          <p:spPr>
            <a:xfrm>
              <a:off x="247650" y="646658"/>
              <a:ext cx="11696700" cy="6122442"/>
            </a:xfrm>
            <a:prstGeom prst="roundRect">
              <a:avLst>
                <a:gd name="adj" fmla="val 5042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D2D1D0"/>
                </a:gs>
              </a:gsLst>
              <a:lin ang="16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8818738-558F-7974-233D-36ADEBD79465}"/>
                </a:ext>
              </a:extLst>
            </p:cNvPr>
            <p:cNvSpPr/>
            <p:nvPr/>
          </p:nvSpPr>
          <p:spPr>
            <a:xfrm>
              <a:off x="414339" y="813140"/>
              <a:ext cx="11363324" cy="5765007"/>
            </a:xfrm>
            <a:prstGeom prst="roundRect">
              <a:avLst>
                <a:gd name="adj" fmla="val 3031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DADC64-0C67-86AE-585D-8B8EC25AF904}"/>
              </a:ext>
            </a:extLst>
          </p:cNvPr>
          <p:cNvGrpSpPr/>
          <p:nvPr/>
        </p:nvGrpSpPr>
        <p:grpSpPr>
          <a:xfrm>
            <a:off x="247650" y="73025"/>
            <a:ext cx="11696700" cy="790575"/>
            <a:chOff x="247650" y="73025"/>
            <a:chExt cx="11696700" cy="7905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F87F092-CA0C-9B6B-F75F-B3BF0B3ED92E}"/>
                </a:ext>
              </a:extLst>
            </p:cNvPr>
            <p:cNvSpPr/>
            <p:nvPr/>
          </p:nvSpPr>
          <p:spPr>
            <a:xfrm>
              <a:off x="247650" y="73025"/>
              <a:ext cx="11696700" cy="79057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D2D1D0"/>
                </a:gs>
              </a:gsLst>
              <a:lin ang="16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CD42B82-884A-0196-D515-A242C6393A70}"/>
                </a:ext>
              </a:extLst>
            </p:cNvPr>
            <p:cNvSpPr/>
            <p:nvPr/>
          </p:nvSpPr>
          <p:spPr>
            <a:xfrm>
              <a:off x="414338" y="250428"/>
              <a:ext cx="11363325" cy="3714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01B939B-61F7-1294-1A01-BA8217017D18}"/>
                </a:ext>
              </a:extLst>
            </p:cNvPr>
            <p:cNvSpPr/>
            <p:nvPr/>
          </p:nvSpPr>
          <p:spPr>
            <a:xfrm>
              <a:off x="642000" y="414452"/>
              <a:ext cx="10908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10071A7-F4D6-DEEA-16C5-2213D4908D91}"/>
                </a:ext>
              </a:extLst>
            </p:cNvPr>
            <p:cNvGrpSpPr/>
            <p:nvPr/>
          </p:nvGrpSpPr>
          <p:grpSpPr>
            <a:xfrm>
              <a:off x="1189536" y="304278"/>
              <a:ext cx="256208" cy="256208"/>
              <a:chOff x="475312" y="371473"/>
              <a:chExt cx="371476" cy="37147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397B92D-7BE0-AE05-D8B7-D5C9C7AC7788}"/>
                  </a:ext>
                </a:extLst>
              </p:cNvPr>
              <p:cNvSpPr/>
              <p:nvPr/>
            </p:nvSpPr>
            <p:spPr>
              <a:xfrm>
                <a:off x="475313" y="371474"/>
                <a:ext cx="371475" cy="3714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>
                <a:bevelT w="196850" h="190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2C9AC79-C497-DB62-DE9D-8CC617897D44}"/>
                  </a:ext>
                </a:extLst>
              </p:cNvPr>
              <p:cNvSpPr/>
              <p:nvPr/>
            </p:nvSpPr>
            <p:spPr>
              <a:xfrm rot="16200000">
                <a:off x="569368" y="371474"/>
                <a:ext cx="183364" cy="371476"/>
              </a:xfrm>
              <a:custGeom>
                <a:avLst/>
                <a:gdLst>
                  <a:gd name="connsiteX0" fmla="*/ 91682 w 183364"/>
                  <a:gd name="connsiteY0" fmla="*/ 185738 h 371476"/>
                  <a:gd name="connsiteX1" fmla="*/ 183364 w 183364"/>
                  <a:gd name="connsiteY1" fmla="*/ 343811 h 371476"/>
                  <a:gd name="connsiteX2" fmla="*/ 163981 w 183364"/>
                  <a:gd name="connsiteY2" fmla="*/ 356880 h 371476"/>
                  <a:gd name="connsiteX3" fmla="*/ 91683 w 183364"/>
                  <a:gd name="connsiteY3" fmla="*/ 371476 h 371476"/>
                  <a:gd name="connsiteX4" fmla="*/ 19386 w 183364"/>
                  <a:gd name="connsiteY4" fmla="*/ 356880 h 371476"/>
                  <a:gd name="connsiteX5" fmla="*/ 0 w 183364"/>
                  <a:gd name="connsiteY5" fmla="*/ 343810 h 371476"/>
                  <a:gd name="connsiteX6" fmla="*/ 91683 w 183364"/>
                  <a:gd name="connsiteY6" fmla="*/ 0 h 371476"/>
                  <a:gd name="connsiteX7" fmla="*/ 163981 w 183364"/>
                  <a:gd name="connsiteY7" fmla="*/ 14596 h 371476"/>
                  <a:gd name="connsiteX8" fmla="*/ 183364 w 183364"/>
                  <a:gd name="connsiteY8" fmla="*/ 27665 h 371476"/>
                  <a:gd name="connsiteX9" fmla="*/ 91682 w 183364"/>
                  <a:gd name="connsiteY9" fmla="*/ 185737 h 371476"/>
                  <a:gd name="connsiteX10" fmla="*/ 1 w 183364"/>
                  <a:gd name="connsiteY10" fmla="*/ 27666 h 371476"/>
                  <a:gd name="connsiteX11" fmla="*/ 19386 w 183364"/>
                  <a:gd name="connsiteY11" fmla="*/ 14596 h 371476"/>
                  <a:gd name="connsiteX12" fmla="*/ 91683 w 183364"/>
                  <a:gd name="connsiteY12" fmla="*/ 0 h 37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64" h="371476">
                    <a:moveTo>
                      <a:pt x="91682" y="185738"/>
                    </a:moveTo>
                    <a:lnTo>
                      <a:pt x="183364" y="343811"/>
                    </a:lnTo>
                    <a:lnTo>
                      <a:pt x="163981" y="356880"/>
                    </a:lnTo>
                    <a:cubicBezTo>
                      <a:pt x="141759" y="366279"/>
                      <a:pt x="117328" y="371476"/>
                      <a:pt x="91683" y="371476"/>
                    </a:cubicBezTo>
                    <a:cubicBezTo>
                      <a:pt x="66038" y="371476"/>
                      <a:pt x="41607" y="366279"/>
                      <a:pt x="19386" y="356880"/>
                    </a:cubicBezTo>
                    <a:lnTo>
                      <a:pt x="0" y="343810"/>
                    </a:lnTo>
                    <a:close/>
                    <a:moveTo>
                      <a:pt x="91683" y="0"/>
                    </a:moveTo>
                    <a:cubicBezTo>
                      <a:pt x="117328" y="0"/>
                      <a:pt x="141759" y="5197"/>
                      <a:pt x="163981" y="14596"/>
                    </a:cubicBezTo>
                    <a:lnTo>
                      <a:pt x="183364" y="27665"/>
                    </a:lnTo>
                    <a:lnTo>
                      <a:pt x="91682" y="185737"/>
                    </a:lnTo>
                    <a:lnTo>
                      <a:pt x="1" y="27666"/>
                    </a:lnTo>
                    <a:lnTo>
                      <a:pt x="19386" y="14596"/>
                    </a:lnTo>
                    <a:cubicBezTo>
                      <a:pt x="41607" y="5197"/>
                      <a:pt x="66038" y="0"/>
                      <a:pt x="91683" y="0"/>
                    </a:cubicBezTo>
                    <a:close/>
                  </a:path>
                </a:pathLst>
              </a:custGeom>
              <a:gradFill flip="none" rotWithShape="1">
                <a:gsLst>
                  <a:gs pos="17000">
                    <a:schemeClr val="bg1">
                      <a:alpha val="0"/>
                    </a:schemeClr>
                  </a:gs>
                  <a:gs pos="53000">
                    <a:schemeClr val="bg1"/>
                  </a:gs>
                  <a:gs pos="77000">
                    <a:schemeClr val="bg1">
                      <a:alpha val="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74426284-5806-B292-833C-1CA4560332CF}"/>
                  </a:ext>
                </a:extLst>
              </p:cNvPr>
              <p:cNvSpPr/>
              <p:nvPr/>
            </p:nvSpPr>
            <p:spPr>
              <a:xfrm rot="20670113">
                <a:off x="569368" y="371473"/>
                <a:ext cx="183364" cy="371476"/>
              </a:xfrm>
              <a:custGeom>
                <a:avLst/>
                <a:gdLst>
                  <a:gd name="connsiteX0" fmla="*/ 91682 w 183364"/>
                  <a:gd name="connsiteY0" fmla="*/ 185738 h 371476"/>
                  <a:gd name="connsiteX1" fmla="*/ 183364 w 183364"/>
                  <a:gd name="connsiteY1" fmla="*/ 343811 h 371476"/>
                  <a:gd name="connsiteX2" fmla="*/ 163981 w 183364"/>
                  <a:gd name="connsiteY2" fmla="*/ 356880 h 371476"/>
                  <a:gd name="connsiteX3" fmla="*/ 91683 w 183364"/>
                  <a:gd name="connsiteY3" fmla="*/ 371476 h 371476"/>
                  <a:gd name="connsiteX4" fmla="*/ 19386 w 183364"/>
                  <a:gd name="connsiteY4" fmla="*/ 356880 h 371476"/>
                  <a:gd name="connsiteX5" fmla="*/ 0 w 183364"/>
                  <a:gd name="connsiteY5" fmla="*/ 343810 h 371476"/>
                  <a:gd name="connsiteX6" fmla="*/ 91683 w 183364"/>
                  <a:gd name="connsiteY6" fmla="*/ 0 h 371476"/>
                  <a:gd name="connsiteX7" fmla="*/ 163981 w 183364"/>
                  <a:gd name="connsiteY7" fmla="*/ 14596 h 371476"/>
                  <a:gd name="connsiteX8" fmla="*/ 183364 w 183364"/>
                  <a:gd name="connsiteY8" fmla="*/ 27665 h 371476"/>
                  <a:gd name="connsiteX9" fmla="*/ 91682 w 183364"/>
                  <a:gd name="connsiteY9" fmla="*/ 185737 h 371476"/>
                  <a:gd name="connsiteX10" fmla="*/ 1 w 183364"/>
                  <a:gd name="connsiteY10" fmla="*/ 27666 h 371476"/>
                  <a:gd name="connsiteX11" fmla="*/ 19386 w 183364"/>
                  <a:gd name="connsiteY11" fmla="*/ 14596 h 371476"/>
                  <a:gd name="connsiteX12" fmla="*/ 91683 w 183364"/>
                  <a:gd name="connsiteY12" fmla="*/ 0 h 37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64" h="371476">
                    <a:moveTo>
                      <a:pt x="91682" y="185738"/>
                    </a:moveTo>
                    <a:lnTo>
                      <a:pt x="183364" y="343811"/>
                    </a:lnTo>
                    <a:lnTo>
                      <a:pt x="163981" y="356880"/>
                    </a:lnTo>
                    <a:cubicBezTo>
                      <a:pt x="141759" y="366279"/>
                      <a:pt x="117328" y="371476"/>
                      <a:pt x="91683" y="371476"/>
                    </a:cubicBezTo>
                    <a:cubicBezTo>
                      <a:pt x="66038" y="371476"/>
                      <a:pt x="41607" y="366279"/>
                      <a:pt x="19386" y="356880"/>
                    </a:cubicBezTo>
                    <a:lnTo>
                      <a:pt x="0" y="343810"/>
                    </a:lnTo>
                    <a:close/>
                    <a:moveTo>
                      <a:pt x="91683" y="0"/>
                    </a:moveTo>
                    <a:cubicBezTo>
                      <a:pt x="117328" y="0"/>
                      <a:pt x="141759" y="5197"/>
                      <a:pt x="163981" y="14596"/>
                    </a:cubicBezTo>
                    <a:lnTo>
                      <a:pt x="183364" y="27665"/>
                    </a:lnTo>
                    <a:lnTo>
                      <a:pt x="91682" y="185737"/>
                    </a:lnTo>
                    <a:lnTo>
                      <a:pt x="1" y="27666"/>
                    </a:lnTo>
                    <a:lnTo>
                      <a:pt x="19386" y="14596"/>
                    </a:lnTo>
                    <a:cubicBezTo>
                      <a:pt x="41607" y="5197"/>
                      <a:pt x="66038" y="0"/>
                      <a:pt x="91683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alpha val="0"/>
                    </a:schemeClr>
                  </a:gs>
                  <a:gs pos="52000">
                    <a:schemeClr val="tx1">
                      <a:alpha val="24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D3020721-88D5-3129-F089-7B29B5A4284B}"/>
                  </a:ext>
                </a:extLst>
              </p:cNvPr>
              <p:cNvSpPr/>
              <p:nvPr/>
            </p:nvSpPr>
            <p:spPr>
              <a:xfrm rot="2745310">
                <a:off x="569368" y="371473"/>
                <a:ext cx="183364" cy="371476"/>
              </a:xfrm>
              <a:custGeom>
                <a:avLst/>
                <a:gdLst>
                  <a:gd name="connsiteX0" fmla="*/ 91682 w 183364"/>
                  <a:gd name="connsiteY0" fmla="*/ 185738 h 371476"/>
                  <a:gd name="connsiteX1" fmla="*/ 183364 w 183364"/>
                  <a:gd name="connsiteY1" fmla="*/ 343811 h 371476"/>
                  <a:gd name="connsiteX2" fmla="*/ 163981 w 183364"/>
                  <a:gd name="connsiteY2" fmla="*/ 356880 h 371476"/>
                  <a:gd name="connsiteX3" fmla="*/ 91683 w 183364"/>
                  <a:gd name="connsiteY3" fmla="*/ 371476 h 371476"/>
                  <a:gd name="connsiteX4" fmla="*/ 19386 w 183364"/>
                  <a:gd name="connsiteY4" fmla="*/ 356880 h 371476"/>
                  <a:gd name="connsiteX5" fmla="*/ 0 w 183364"/>
                  <a:gd name="connsiteY5" fmla="*/ 343810 h 371476"/>
                  <a:gd name="connsiteX6" fmla="*/ 91683 w 183364"/>
                  <a:gd name="connsiteY6" fmla="*/ 0 h 371476"/>
                  <a:gd name="connsiteX7" fmla="*/ 163981 w 183364"/>
                  <a:gd name="connsiteY7" fmla="*/ 14596 h 371476"/>
                  <a:gd name="connsiteX8" fmla="*/ 183364 w 183364"/>
                  <a:gd name="connsiteY8" fmla="*/ 27665 h 371476"/>
                  <a:gd name="connsiteX9" fmla="*/ 91682 w 183364"/>
                  <a:gd name="connsiteY9" fmla="*/ 185737 h 371476"/>
                  <a:gd name="connsiteX10" fmla="*/ 1 w 183364"/>
                  <a:gd name="connsiteY10" fmla="*/ 27666 h 371476"/>
                  <a:gd name="connsiteX11" fmla="*/ 19386 w 183364"/>
                  <a:gd name="connsiteY11" fmla="*/ 14596 h 371476"/>
                  <a:gd name="connsiteX12" fmla="*/ 91683 w 183364"/>
                  <a:gd name="connsiteY12" fmla="*/ 0 h 37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64" h="371476">
                    <a:moveTo>
                      <a:pt x="91682" y="185738"/>
                    </a:moveTo>
                    <a:lnTo>
                      <a:pt x="183364" y="343811"/>
                    </a:lnTo>
                    <a:lnTo>
                      <a:pt x="163981" y="356880"/>
                    </a:lnTo>
                    <a:cubicBezTo>
                      <a:pt x="141759" y="366279"/>
                      <a:pt x="117328" y="371476"/>
                      <a:pt x="91683" y="371476"/>
                    </a:cubicBezTo>
                    <a:cubicBezTo>
                      <a:pt x="66038" y="371476"/>
                      <a:pt x="41607" y="366279"/>
                      <a:pt x="19386" y="356880"/>
                    </a:cubicBezTo>
                    <a:lnTo>
                      <a:pt x="0" y="343810"/>
                    </a:lnTo>
                    <a:close/>
                    <a:moveTo>
                      <a:pt x="91683" y="0"/>
                    </a:moveTo>
                    <a:cubicBezTo>
                      <a:pt x="117328" y="0"/>
                      <a:pt x="141759" y="5197"/>
                      <a:pt x="163981" y="14596"/>
                    </a:cubicBezTo>
                    <a:lnTo>
                      <a:pt x="183364" y="27665"/>
                    </a:lnTo>
                    <a:lnTo>
                      <a:pt x="91682" y="185737"/>
                    </a:lnTo>
                    <a:lnTo>
                      <a:pt x="1" y="27666"/>
                    </a:lnTo>
                    <a:lnTo>
                      <a:pt x="19386" y="14596"/>
                    </a:lnTo>
                    <a:cubicBezTo>
                      <a:pt x="41607" y="5197"/>
                      <a:pt x="66038" y="0"/>
                      <a:pt x="91683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alpha val="0"/>
                    </a:schemeClr>
                  </a:gs>
                  <a:gs pos="52000">
                    <a:schemeClr val="tx1">
                      <a:alpha val="1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13848D4-E3A1-241C-3ACB-8A01EBC9915C}"/>
              </a:ext>
            </a:extLst>
          </p:cNvPr>
          <p:cNvSpPr txBox="1"/>
          <p:nvPr/>
        </p:nvSpPr>
        <p:spPr>
          <a:xfrm>
            <a:off x="1547568" y="270501"/>
            <a:ext cx="6163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24162-3F80-172F-6549-CF167BA2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205" y="359108"/>
            <a:ext cx="141589" cy="141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44DD2-347C-CE8F-531C-527C3D7A2FA4}"/>
              </a:ext>
            </a:extLst>
          </p:cNvPr>
          <p:cNvSpPr txBox="1"/>
          <p:nvPr/>
        </p:nvSpPr>
        <p:spPr>
          <a:xfrm>
            <a:off x="681846" y="348790"/>
            <a:ext cx="4269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p.1/24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49C5CF1-C54C-5DF1-03E3-6BEBC642FB87}"/>
              </a:ext>
            </a:extLst>
          </p:cNvPr>
          <p:cNvSpPr/>
          <p:nvPr/>
        </p:nvSpPr>
        <p:spPr>
          <a:xfrm>
            <a:off x="1836263" y="1963611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207C0A1-1458-C512-40FB-1F7FEAA3E3D7}"/>
              </a:ext>
            </a:extLst>
          </p:cNvPr>
          <p:cNvSpPr/>
          <p:nvPr/>
        </p:nvSpPr>
        <p:spPr>
          <a:xfrm>
            <a:off x="1836263" y="1963611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FE4860-D20C-90F3-BAD5-2BB2BAD76D6B}"/>
              </a:ext>
            </a:extLst>
          </p:cNvPr>
          <p:cNvGrpSpPr/>
          <p:nvPr/>
        </p:nvGrpSpPr>
        <p:grpSpPr>
          <a:xfrm>
            <a:off x="1741013" y="2973261"/>
            <a:ext cx="219075" cy="219075"/>
            <a:chOff x="8105775" y="1819275"/>
            <a:chExt cx="219075" cy="21907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8C535B0-3D15-0CB7-5CAF-BCD914B128CC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F60B33-4061-6375-14AD-55BBB168E4EB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6D1E19-2501-9A83-D005-266589A92672}"/>
              </a:ext>
            </a:extLst>
          </p:cNvPr>
          <p:cNvSpPr/>
          <p:nvPr/>
        </p:nvSpPr>
        <p:spPr>
          <a:xfrm>
            <a:off x="1588375" y="4041289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9D574AC2-E7A2-7E2C-A8F5-BA0326C2AA9F}"/>
              </a:ext>
            </a:extLst>
          </p:cNvPr>
          <p:cNvSpPr/>
          <p:nvPr/>
        </p:nvSpPr>
        <p:spPr>
          <a:xfrm>
            <a:off x="5189063" y="1963611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D5816C78-434A-2FFA-F3EA-626DF0D515CC}"/>
              </a:ext>
            </a:extLst>
          </p:cNvPr>
          <p:cNvSpPr/>
          <p:nvPr/>
        </p:nvSpPr>
        <p:spPr>
          <a:xfrm>
            <a:off x="5189063" y="1963611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DDC1A54-D165-50BD-8A7C-9B5717498F23}"/>
              </a:ext>
            </a:extLst>
          </p:cNvPr>
          <p:cNvGrpSpPr/>
          <p:nvPr/>
        </p:nvGrpSpPr>
        <p:grpSpPr>
          <a:xfrm>
            <a:off x="5093813" y="2973261"/>
            <a:ext cx="219075" cy="219075"/>
            <a:chOff x="8105775" y="1819275"/>
            <a:chExt cx="219075" cy="2190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3515F6-1E4D-1AF6-4C68-C1D031E9B33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DAFE443-6F1E-6D40-D4F9-B0A4E37B65C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E1D19-D408-160B-66B6-DA16B7AE12A1}"/>
              </a:ext>
            </a:extLst>
          </p:cNvPr>
          <p:cNvSpPr/>
          <p:nvPr/>
        </p:nvSpPr>
        <p:spPr>
          <a:xfrm>
            <a:off x="4941175" y="4041289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70898947-9F2B-6B11-F7E7-B483DDAFDD5D}"/>
              </a:ext>
            </a:extLst>
          </p:cNvPr>
          <p:cNvSpPr/>
          <p:nvPr/>
        </p:nvSpPr>
        <p:spPr>
          <a:xfrm>
            <a:off x="8541863" y="1963611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1F05B5F4-573D-FCC4-022E-DA0DD631466D}"/>
              </a:ext>
            </a:extLst>
          </p:cNvPr>
          <p:cNvSpPr/>
          <p:nvPr/>
        </p:nvSpPr>
        <p:spPr>
          <a:xfrm>
            <a:off x="8541863" y="1963611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6FCB1E8-2C73-7256-ADF4-5B5268AF2ACD}"/>
              </a:ext>
            </a:extLst>
          </p:cNvPr>
          <p:cNvGrpSpPr/>
          <p:nvPr/>
        </p:nvGrpSpPr>
        <p:grpSpPr>
          <a:xfrm>
            <a:off x="8446613" y="2973261"/>
            <a:ext cx="219075" cy="219075"/>
            <a:chOff x="8105775" y="1819275"/>
            <a:chExt cx="219075" cy="21907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838A8A2-F4CE-C401-561B-6F4E2A592E94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A41BD8E-8570-4DDC-F92A-53BDA395CED5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338A90-0AEA-9FB0-4B32-49E1FF61E7B9}"/>
              </a:ext>
            </a:extLst>
          </p:cNvPr>
          <p:cNvSpPr/>
          <p:nvPr/>
        </p:nvSpPr>
        <p:spPr>
          <a:xfrm>
            <a:off x="8293975" y="4041289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0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5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5FDC1-1B8F-3F02-A77F-E8E3C2F6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451DD3-2B87-8F68-FE32-7123D7DACD75}"/>
              </a:ext>
            </a:extLst>
          </p:cNvPr>
          <p:cNvGrpSpPr/>
          <p:nvPr/>
        </p:nvGrpSpPr>
        <p:grpSpPr>
          <a:xfrm>
            <a:off x="247650" y="646658"/>
            <a:ext cx="11696700" cy="6122442"/>
            <a:chOff x="247650" y="646658"/>
            <a:chExt cx="11696700" cy="6122442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87B10D1-CC47-BD8C-5410-DA00EC2CE335}"/>
                </a:ext>
              </a:extLst>
            </p:cNvPr>
            <p:cNvSpPr/>
            <p:nvPr/>
          </p:nvSpPr>
          <p:spPr>
            <a:xfrm>
              <a:off x="247650" y="646658"/>
              <a:ext cx="11696700" cy="6122442"/>
            </a:xfrm>
            <a:prstGeom prst="roundRect">
              <a:avLst>
                <a:gd name="adj" fmla="val 5042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D2D1D0"/>
                </a:gs>
              </a:gsLst>
              <a:lin ang="16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34FD228-C7BE-ADB3-50A8-A6136BECB32B}"/>
                </a:ext>
              </a:extLst>
            </p:cNvPr>
            <p:cNvSpPr/>
            <p:nvPr/>
          </p:nvSpPr>
          <p:spPr>
            <a:xfrm>
              <a:off x="414339" y="813140"/>
              <a:ext cx="11363324" cy="5765007"/>
            </a:xfrm>
            <a:prstGeom prst="roundRect">
              <a:avLst>
                <a:gd name="adj" fmla="val 3031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EE5CC1-A7C5-9803-B164-FFEE87E0CA69}"/>
              </a:ext>
            </a:extLst>
          </p:cNvPr>
          <p:cNvGrpSpPr/>
          <p:nvPr/>
        </p:nvGrpSpPr>
        <p:grpSpPr>
          <a:xfrm>
            <a:off x="247650" y="73025"/>
            <a:ext cx="11696700" cy="790575"/>
            <a:chOff x="247650" y="73025"/>
            <a:chExt cx="11696700" cy="7905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2D6BAE4-F0B8-B21E-809C-39A11E4CB39A}"/>
                </a:ext>
              </a:extLst>
            </p:cNvPr>
            <p:cNvSpPr/>
            <p:nvPr/>
          </p:nvSpPr>
          <p:spPr>
            <a:xfrm>
              <a:off x="247650" y="73025"/>
              <a:ext cx="11696700" cy="79057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D2D1D0"/>
                </a:gs>
              </a:gsLst>
              <a:lin ang="162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900C8E0-C252-AE17-4D49-D2416B0C0D31}"/>
                </a:ext>
              </a:extLst>
            </p:cNvPr>
            <p:cNvSpPr/>
            <p:nvPr/>
          </p:nvSpPr>
          <p:spPr>
            <a:xfrm>
              <a:off x="414338" y="250428"/>
              <a:ext cx="11363325" cy="3714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  <a:effectLst>
              <a:innerShdw blurRad="127000" dist="762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621868-6E93-D7C1-E111-D734DE4B4C3D}"/>
                </a:ext>
              </a:extLst>
            </p:cNvPr>
            <p:cNvSpPr/>
            <p:nvPr/>
          </p:nvSpPr>
          <p:spPr>
            <a:xfrm>
              <a:off x="642000" y="414452"/>
              <a:ext cx="10908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DAA881-ACFC-146C-99AC-A78C2740744F}"/>
                </a:ext>
              </a:extLst>
            </p:cNvPr>
            <p:cNvGrpSpPr/>
            <p:nvPr/>
          </p:nvGrpSpPr>
          <p:grpSpPr>
            <a:xfrm>
              <a:off x="1189536" y="304278"/>
              <a:ext cx="256208" cy="256208"/>
              <a:chOff x="475312" y="371473"/>
              <a:chExt cx="371476" cy="37147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288E7C0-A3CB-D49D-7ADC-5DD0D3BAB1E3}"/>
                  </a:ext>
                </a:extLst>
              </p:cNvPr>
              <p:cNvSpPr/>
              <p:nvPr/>
            </p:nvSpPr>
            <p:spPr>
              <a:xfrm>
                <a:off x="475313" y="371474"/>
                <a:ext cx="371475" cy="3714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>
                <a:bevelT w="196850" h="1905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FD5BAC1-BDBF-3D20-37CE-4BEF098BFD32}"/>
                  </a:ext>
                </a:extLst>
              </p:cNvPr>
              <p:cNvSpPr/>
              <p:nvPr/>
            </p:nvSpPr>
            <p:spPr>
              <a:xfrm rot="16200000">
                <a:off x="569368" y="371474"/>
                <a:ext cx="183364" cy="371476"/>
              </a:xfrm>
              <a:custGeom>
                <a:avLst/>
                <a:gdLst>
                  <a:gd name="connsiteX0" fmla="*/ 91682 w 183364"/>
                  <a:gd name="connsiteY0" fmla="*/ 185738 h 371476"/>
                  <a:gd name="connsiteX1" fmla="*/ 183364 w 183364"/>
                  <a:gd name="connsiteY1" fmla="*/ 343811 h 371476"/>
                  <a:gd name="connsiteX2" fmla="*/ 163981 w 183364"/>
                  <a:gd name="connsiteY2" fmla="*/ 356880 h 371476"/>
                  <a:gd name="connsiteX3" fmla="*/ 91683 w 183364"/>
                  <a:gd name="connsiteY3" fmla="*/ 371476 h 371476"/>
                  <a:gd name="connsiteX4" fmla="*/ 19386 w 183364"/>
                  <a:gd name="connsiteY4" fmla="*/ 356880 h 371476"/>
                  <a:gd name="connsiteX5" fmla="*/ 0 w 183364"/>
                  <a:gd name="connsiteY5" fmla="*/ 343810 h 371476"/>
                  <a:gd name="connsiteX6" fmla="*/ 91683 w 183364"/>
                  <a:gd name="connsiteY6" fmla="*/ 0 h 371476"/>
                  <a:gd name="connsiteX7" fmla="*/ 163981 w 183364"/>
                  <a:gd name="connsiteY7" fmla="*/ 14596 h 371476"/>
                  <a:gd name="connsiteX8" fmla="*/ 183364 w 183364"/>
                  <a:gd name="connsiteY8" fmla="*/ 27665 h 371476"/>
                  <a:gd name="connsiteX9" fmla="*/ 91682 w 183364"/>
                  <a:gd name="connsiteY9" fmla="*/ 185737 h 371476"/>
                  <a:gd name="connsiteX10" fmla="*/ 1 w 183364"/>
                  <a:gd name="connsiteY10" fmla="*/ 27666 h 371476"/>
                  <a:gd name="connsiteX11" fmla="*/ 19386 w 183364"/>
                  <a:gd name="connsiteY11" fmla="*/ 14596 h 371476"/>
                  <a:gd name="connsiteX12" fmla="*/ 91683 w 183364"/>
                  <a:gd name="connsiteY12" fmla="*/ 0 h 37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64" h="371476">
                    <a:moveTo>
                      <a:pt x="91682" y="185738"/>
                    </a:moveTo>
                    <a:lnTo>
                      <a:pt x="183364" y="343811"/>
                    </a:lnTo>
                    <a:lnTo>
                      <a:pt x="163981" y="356880"/>
                    </a:lnTo>
                    <a:cubicBezTo>
                      <a:pt x="141759" y="366279"/>
                      <a:pt x="117328" y="371476"/>
                      <a:pt x="91683" y="371476"/>
                    </a:cubicBezTo>
                    <a:cubicBezTo>
                      <a:pt x="66038" y="371476"/>
                      <a:pt x="41607" y="366279"/>
                      <a:pt x="19386" y="356880"/>
                    </a:cubicBezTo>
                    <a:lnTo>
                      <a:pt x="0" y="343810"/>
                    </a:lnTo>
                    <a:close/>
                    <a:moveTo>
                      <a:pt x="91683" y="0"/>
                    </a:moveTo>
                    <a:cubicBezTo>
                      <a:pt x="117328" y="0"/>
                      <a:pt x="141759" y="5197"/>
                      <a:pt x="163981" y="14596"/>
                    </a:cubicBezTo>
                    <a:lnTo>
                      <a:pt x="183364" y="27665"/>
                    </a:lnTo>
                    <a:lnTo>
                      <a:pt x="91682" y="185737"/>
                    </a:lnTo>
                    <a:lnTo>
                      <a:pt x="1" y="27666"/>
                    </a:lnTo>
                    <a:lnTo>
                      <a:pt x="19386" y="14596"/>
                    </a:lnTo>
                    <a:cubicBezTo>
                      <a:pt x="41607" y="5197"/>
                      <a:pt x="66038" y="0"/>
                      <a:pt x="91683" y="0"/>
                    </a:cubicBezTo>
                    <a:close/>
                  </a:path>
                </a:pathLst>
              </a:custGeom>
              <a:gradFill flip="none" rotWithShape="1">
                <a:gsLst>
                  <a:gs pos="17000">
                    <a:schemeClr val="bg1">
                      <a:alpha val="0"/>
                    </a:schemeClr>
                  </a:gs>
                  <a:gs pos="53000">
                    <a:schemeClr val="bg1"/>
                  </a:gs>
                  <a:gs pos="77000">
                    <a:schemeClr val="bg1">
                      <a:alpha val="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71E77B59-93B3-5098-07BB-9F38ACFCEC74}"/>
                  </a:ext>
                </a:extLst>
              </p:cNvPr>
              <p:cNvSpPr/>
              <p:nvPr/>
            </p:nvSpPr>
            <p:spPr>
              <a:xfrm rot="20670113">
                <a:off x="569368" y="371473"/>
                <a:ext cx="183364" cy="371476"/>
              </a:xfrm>
              <a:custGeom>
                <a:avLst/>
                <a:gdLst>
                  <a:gd name="connsiteX0" fmla="*/ 91682 w 183364"/>
                  <a:gd name="connsiteY0" fmla="*/ 185738 h 371476"/>
                  <a:gd name="connsiteX1" fmla="*/ 183364 w 183364"/>
                  <a:gd name="connsiteY1" fmla="*/ 343811 h 371476"/>
                  <a:gd name="connsiteX2" fmla="*/ 163981 w 183364"/>
                  <a:gd name="connsiteY2" fmla="*/ 356880 h 371476"/>
                  <a:gd name="connsiteX3" fmla="*/ 91683 w 183364"/>
                  <a:gd name="connsiteY3" fmla="*/ 371476 h 371476"/>
                  <a:gd name="connsiteX4" fmla="*/ 19386 w 183364"/>
                  <a:gd name="connsiteY4" fmla="*/ 356880 h 371476"/>
                  <a:gd name="connsiteX5" fmla="*/ 0 w 183364"/>
                  <a:gd name="connsiteY5" fmla="*/ 343810 h 371476"/>
                  <a:gd name="connsiteX6" fmla="*/ 91683 w 183364"/>
                  <a:gd name="connsiteY6" fmla="*/ 0 h 371476"/>
                  <a:gd name="connsiteX7" fmla="*/ 163981 w 183364"/>
                  <a:gd name="connsiteY7" fmla="*/ 14596 h 371476"/>
                  <a:gd name="connsiteX8" fmla="*/ 183364 w 183364"/>
                  <a:gd name="connsiteY8" fmla="*/ 27665 h 371476"/>
                  <a:gd name="connsiteX9" fmla="*/ 91682 w 183364"/>
                  <a:gd name="connsiteY9" fmla="*/ 185737 h 371476"/>
                  <a:gd name="connsiteX10" fmla="*/ 1 w 183364"/>
                  <a:gd name="connsiteY10" fmla="*/ 27666 h 371476"/>
                  <a:gd name="connsiteX11" fmla="*/ 19386 w 183364"/>
                  <a:gd name="connsiteY11" fmla="*/ 14596 h 371476"/>
                  <a:gd name="connsiteX12" fmla="*/ 91683 w 183364"/>
                  <a:gd name="connsiteY12" fmla="*/ 0 h 37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64" h="371476">
                    <a:moveTo>
                      <a:pt x="91682" y="185738"/>
                    </a:moveTo>
                    <a:lnTo>
                      <a:pt x="183364" y="343811"/>
                    </a:lnTo>
                    <a:lnTo>
                      <a:pt x="163981" y="356880"/>
                    </a:lnTo>
                    <a:cubicBezTo>
                      <a:pt x="141759" y="366279"/>
                      <a:pt x="117328" y="371476"/>
                      <a:pt x="91683" y="371476"/>
                    </a:cubicBezTo>
                    <a:cubicBezTo>
                      <a:pt x="66038" y="371476"/>
                      <a:pt x="41607" y="366279"/>
                      <a:pt x="19386" y="356880"/>
                    </a:cubicBezTo>
                    <a:lnTo>
                      <a:pt x="0" y="343810"/>
                    </a:lnTo>
                    <a:close/>
                    <a:moveTo>
                      <a:pt x="91683" y="0"/>
                    </a:moveTo>
                    <a:cubicBezTo>
                      <a:pt x="117328" y="0"/>
                      <a:pt x="141759" y="5197"/>
                      <a:pt x="163981" y="14596"/>
                    </a:cubicBezTo>
                    <a:lnTo>
                      <a:pt x="183364" y="27665"/>
                    </a:lnTo>
                    <a:lnTo>
                      <a:pt x="91682" y="185737"/>
                    </a:lnTo>
                    <a:lnTo>
                      <a:pt x="1" y="27666"/>
                    </a:lnTo>
                    <a:lnTo>
                      <a:pt x="19386" y="14596"/>
                    </a:lnTo>
                    <a:cubicBezTo>
                      <a:pt x="41607" y="5197"/>
                      <a:pt x="66038" y="0"/>
                      <a:pt x="91683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alpha val="0"/>
                    </a:schemeClr>
                  </a:gs>
                  <a:gs pos="52000">
                    <a:schemeClr val="tx1">
                      <a:alpha val="24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A1E645DA-C3A6-1CE9-186D-302CF7C33406}"/>
                  </a:ext>
                </a:extLst>
              </p:cNvPr>
              <p:cNvSpPr/>
              <p:nvPr/>
            </p:nvSpPr>
            <p:spPr>
              <a:xfrm rot="2745310">
                <a:off x="569368" y="371473"/>
                <a:ext cx="183364" cy="371476"/>
              </a:xfrm>
              <a:custGeom>
                <a:avLst/>
                <a:gdLst>
                  <a:gd name="connsiteX0" fmla="*/ 91682 w 183364"/>
                  <a:gd name="connsiteY0" fmla="*/ 185738 h 371476"/>
                  <a:gd name="connsiteX1" fmla="*/ 183364 w 183364"/>
                  <a:gd name="connsiteY1" fmla="*/ 343811 h 371476"/>
                  <a:gd name="connsiteX2" fmla="*/ 163981 w 183364"/>
                  <a:gd name="connsiteY2" fmla="*/ 356880 h 371476"/>
                  <a:gd name="connsiteX3" fmla="*/ 91683 w 183364"/>
                  <a:gd name="connsiteY3" fmla="*/ 371476 h 371476"/>
                  <a:gd name="connsiteX4" fmla="*/ 19386 w 183364"/>
                  <a:gd name="connsiteY4" fmla="*/ 356880 h 371476"/>
                  <a:gd name="connsiteX5" fmla="*/ 0 w 183364"/>
                  <a:gd name="connsiteY5" fmla="*/ 343810 h 371476"/>
                  <a:gd name="connsiteX6" fmla="*/ 91683 w 183364"/>
                  <a:gd name="connsiteY6" fmla="*/ 0 h 371476"/>
                  <a:gd name="connsiteX7" fmla="*/ 163981 w 183364"/>
                  <a:gd name="connsiteY7" fmla="*/ 14596 h 371476"/>
                  <a:gd name="connsiteX8" fmla="*/ 183364 w 183364"/>
                  <a:gd name="connsiteY8" fmla="*/ 27665 h 371476"/>
                  <a:gd name="connsiteX9" fmla="*/ 91682 w 183364"/>
                  <a:gd name="connsiteY9" fmla="*/ 185737 h 371476"/>
                  <a:gd name="connsiteX10" fmla="*/ 1 w 183364"/>
                  <a:gd name="connsiteY10" fmla="*/ 27666 h 371476"/>
                  <a:gd name="connsiteX11" fmla="*/ 19386 w 183364"/>
                  <a:gd name="connsiteY11" fmla="*/ 14596 h 371476"/>
                  <a:gd name="connsiteX12" fmla="*/ 91683 w 183364"/>
                  <a:gd name="connsiteY12" fmla="*/ 0 h 37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364" h="371476">
                    <a:moveTo>
                      <a:pt x="91682" y="185738"/>
                    </a:moveTo>
                    <a:lnTo>
                      <a:pt x="183364" y="343811"/>
                    </a:lnTo>
                    <a:lnTo>
                      <a:pt x="163981" y="356880"/>
                    </a:lnTo>
                    <a:cubicBezTo>
                      <a:pt x="141759" y="366279"/>
                      <a:pt x="117328" y="371476"/>
                      <a:pt x="91683" y="371476"/>
                    </a:cubicBezTo>
                    <a:cubicBezTo>
                      <a:pt x="66038" y="371476"/>
                      <a:pt x="41607" y="366279"/>
                      <a:pt x="19386" y="356880"/>
                    </a:cubicBezTo>
                    <a:lnTo>
                      <a:pt x="0" y="343810"/>
                    </a:lnTo>
                    <a:close/>
                    <a:moveTo>
                      <a:pt x="91683" y="0"/>
                    </a:moveTo>
                    <a:cubicBezTo>
                      <a:pt x="117328" y="0"/>
                      <a:pt x="141759" y="5197"/>
                      <a:pt x="163981" y="14596"/>
                    </a:cubicBezTo>
                    <a:lnTo>
                      <a:pt x="183364" y="27665"/>
                    </a:lnTo>
                    <a:lnTo>
                      <a:pt x="91682" y="185737"/>
                    </a:lnTo>
                    <a:lnTo>
                      <a:pt x="1" y="27666"/>
                    </a:lnTo>
                    <a:lnTo>
                      <a:pt x="19386" y="14596"/>
                    </a:lnTo>
                    <a:cubicBezTo>
                      <a:pt x="41607" y="5197"/>
                      <a:pt x="66038" y="0"/>
                      <a:pt x="91683" y="0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alpha val="0"/>
                    </a:schemeClr>
                  </a:gs>
                  <a:gs pos="52000">
                    <a:schemeClr val="tx1">
                      <a:alpha val="1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rect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E9693C4-8B2C-DDDD-3C52-7D4B2B8A9CE8}"/>
              </a:ext>
            </a:extLst>
          </p:cNvPr>
          <p:cNvSpPr txBox="1"/>
          <p:nvPr/>
        </p:nvSpPr>
        <p:spPr>
          <a:xfrm>
            <a:off x="1547568" y="270501"/>
            <a:ext cx="6163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6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6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E31E7-690F-D5FB-42D2-B2EE0134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205" y="359108"/>
            <a:ext cx="141589" cy="141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D3E9F-2B04-58D4-8B6A-A2060D8EE460}"/>
              </a:ext>
            </a:extLst>
          </p:cNvPr>
          <p:cNvSpPr txBox="1"/>
          <p:nvPr/>
        </p:nvSpPr>
        <p:spPr>
          <a:xfrm>
            <a:off x="681846" y="348790"/>
            <a:ext cx="4269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p.1/24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F3CAB-2CE4-2A47-FCBC-17BC695D9940}"/>
              </a:ext>
            </a:extLst>
          </p:cNvPr>
          <p:cNvSpPr/>
          <p:nvPr/>
        </p:nvSpPr>
        <p:spPr>
          <a:xfrm>
            <a:off x="4782457" y="3991428"/>
            <a:ext cx="406400" cy="257628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 47">
            <a:extLst>
              <a:ext uri="{FF2B5EF4-FFF2-40B4-BE49-F238E27FC236}">
                <a16:creationId xmlns:a16="http://schemas.microsoft.com/office/drawing/2014/main" id="{3FD965E3-4659-0351-2298-96CEBF39D31E}"/>
              </a:ext>
            </a:extLst>
          </p:cNvPr>
          <p:cNvSpPr/>
          <p:nvPr/>
        </p:nvSpPr>
        <p:spPr>
          <a:xfrm>
            <a:off x="3911828" y="3519713"/>
            <a:ext cx="1291318" cy="566964"/>
          </a:xfrm>
          <a:custGeom>
            <a:avLst/>
            <a:gdLst>
              <a:gd name="connsiteX0" fmla="*/ 1291316 w 1291318"/>
              <a:gd name="connsiteY0" fmla="*/ 90006 h 566964"/>
              <a:gd name="connsiteX1" fmla="*/ 1291318 w 1291318"/>
              <a:gd name="connsiteY1" fmla="*/ 90006 h 566964"/>
              <a:gd name="connsiteX2" fmla="*/ 1291318 w 1291318"/>
              <a:gd name="connsiteY2" fmla="*/ 476958 h 566964"/>
              <a:gd name="connsiteX3" fmla="*/ 1291316 w 1291318"/>
              <a:gd name="connsiteY3" fmla="*/ 476958 h 566964"/>
              <a:gd name="connsiteX4" fmla="*/ 446076 w 1291318"/>
              <a:gd name="connsiteY4" fmla="*/ 0 h 566964"/>
              <a:gd name="connsiteX5" fmla="*/ 446076 w 1291318"/>
              <a:gd name="connsiteY5" fmla="*/ 90006 h 566964"/>
              <a:gd name="connsiteX6" fmla="*/ 893899 w 1291318"/>
              <a:gd name="connsiteY6" fmla="*/ 90006 h 566964"/>
              <a:gd name="connsiteX7" fmla="*/ 1280851 w 1291318"/>
              <a:gd name="connsiteY7" fmla="*/ 476958 h 566964"/>
              <a:gd name="connsiteX8" fmla="*/ 446076 w 1291318"/>
              <a:gd name="connsiteY8" fmla="*/ 476958 h 566964"/>
              <a:gd name="connsiteX9" fmla="*/ 446076 w 1291318"/>
              <a:gd name="connsiteY9" fmla="*/ 566964 h 566964"/>
              <a:gd name="connsiteX10" fmla="*/ 0 w 1291318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6" y="90006"/>
                </a:moveTo>
                <a:lnTo>
                  <a:pt x="1291318" y="90006"/>
                </a:lnTo>
                <a:lnTo>
                  <a:pt x="1291318" y="476958"/>
                </a:lnTo>
                <a:lnTo>
                  <a:pt x="1291316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893899" y="90006"/>
                </a:lnTo>
                <a:lnTo>
                  <a:pt x="1280851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F809E-7F96-86D7-9949-265EB19356C1}"/>
              </a:ext>
            </a:extLst>
          </p:cNvPr>
          <p:cNvSpPr/>
          <p:nvPr/>
        </p:nvSpPr>
        <p:spPr>
          <a:xfrm>
            <a:off x="5667371" y="2488815"/>
            <a:ext cx="406400" cy="4078899"/>
          </a:xfrm>
          <a:prstGeom prst="rect">
            <a:avLst/>
          </a:prstGeom>
          <a:gradFill>
            <a:gsLst>
              <a:gs pos="0">
                <a:srgbClr val="FFC000">
                  <a:alpha val="0"/>
                </a:srgbClr>
              </a:gs>
              <a:gs pos="100000">
                <a:srgbClr val="FFC000">
                  <a:alpha val="3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자유형 46">
            <a:extLst>
              <a:ext uri="{FF2B5EF4-FFF2-40B4-BE49-F238E27FC236}">
                <a16:creationId xmlns:a16="http://schemas.microsoft.com/office/drawing/2014/main" id="{98D73CDA-806A-F92F-52C7-282295DED63E}"/>
              </a:ext>
            </a:extLst>
          </p:cNvPr>
          <p:cNvSpPr/>
          <p:nvPr/>
        </p:nvSpPr>
        <p:spPr>
          <a:xfrm>
            <a:off x="4524376" y="2014765"/>
            <a:ext cx="1558921" cy="566964"/>
          </a:xfrm>
          <a:custGeom>
            <a:avLst/>
            <a:gdLst>
              <a:gd name="connsiteX0" fmla="*/ 1558920 w 1558921"/>
              <a:gd name="connsiteY0" fmla="*/ 90006 h 566964"/>
              <a:gd name="connsiteX1" fmla="*/ 1558921 w 1558921"/>
              <a:gd name="connsiteY1" fmla="*/ 90006 h 566964"/>
              <a:gd name="connsiteX2" fmla="*/ 1558921 w 1558921"/>
              <a:gd name="connsiteY2" fmla="*/ 476958 h 566964"/>
              <a:gd name="connsiteX3" fmla="*/ 1558920 w 1558921"/>
              <a:gd name="connsiteY3" fmla="*/ 476958 h 566964"/>
              <a:gd name="connsiteX4" fmla="*/ 446076 w 1558921"/>
              <a:gd name="connsiteY4" fmla="*/ 0 h 566964"/>
              <a:gd name="connsiteX5" fmla="*/ 446076 w 1558921"/>
              <a:gd name="connsiteY5" fmla="*/ 90006 h 566964"/>
              <a:gd name="connsiteX6" fmla="*/ 1159637 w 1558921"/>
              <a:gd name="connsiteY6" fmla="*/ 90006 h 566964"/>
              <a:gd name="connsiteX7" fmla="*/ 1546589 w 1558921"/>
              <a:gd name="connsiteY7" fmla="*/ 476958 h 566964"/>
              <a:gd name="connsiteX8" fmla="*/ 446076 w 1558921"/>
              <a:gd name="connsiteY8" fmla="*/ 476958 h 566964"/>
              <a:gd name="connsiteX9" fmla="*/ 446076 w 1558921"/>
              <a:gd name="connsiteY9" fmla="*/ 566964 h 566964"/>
              <a:gd name="connsiteX10" fmla="*/ 0 w 1558921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0" y="90006"/>
                </a:moveTo>
                <a:lnTo>
                  <a:pt x="1558921" y="90006"/>
                </a:lnTo>
                <a:lnTo>
                  <a:pt x="1558921" y="476958"/>
                </a:lnTo>
                <a:lnTo>
                  <a:pt x="1558920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1159637" y="90006"/>
                </a:lnTo>
                <a:lnTo>
                  <a:pt x="1546589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801843-11CD-EA69-6DD1-9A68EF8718AE}"/>
              </a:ext>
            </a:extLst>
          </p:cNvPr>
          <p:cNvSpPr/>
          <p:nvPr/>
        </p:nvSpPr>
        <p:spPr>
          <a:xfrm flipH="1">
            <a:off x="7437197" y="4471360"/>
            <a:ext cx="406400" cy="209635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48">
            <a:extLst>
              <a:ext uri="{FF2B5EF4-FFF2-40B4-BE49-F238E27FC236}">
                <a16:creationId xmlns:a16="http://schemas.microsoft.com/office/drawing/2014/main" id="{8C67074B-EE0B-C4A8-D8C4-A4919D867422}"/>
              </a:ext>
            </a:extLst>
          </p:cNvPr>
          <p:cNvSpPr/>
          <p:nvPr/>
        </p:nvSpPr>
        <p:spPr>
          <a:xfrm flipH="1">
            <a:off x="7432434" y="3994413"/>
            <a:ext cx="1291318" cy="566964"/>
          </a:xfrm>
          <a:custGeom>
            <a:avLst/>
            <a:gdLst>
              <a:gd name="connsiteX0" fmla="*/ 1291318 w 1291318"/>
              <a:gd name="connsiteY0" fmla="*/ 90006 h 566964"/>
              <a:gd name="connsiteX1" fmla="*/ 1291316 w 1291318"/>
              <a:gd name="connsiteY1" fmla="*/ 90006 h 566964"/>
              <a:gd name="connsiteX2" fmla="*/ 1291316 w 1291318"/>
              <a:gd name="connsiteY2" fmla="*/ 476958 h 566964"/>
              <a:gd name="connsiteX3" fmla="*/ 1291318 w 1291318"/>
              <a:gd name="connsiteY3" fmla="*/ 476958 h 566964"/>
              <a:gd name="connsiteX4" fmla="*/ 446076 w 1291318"/>
              <a:gd name="connsiteY4" fmla="*/ 0 h 566964"/>
              <a:gd name="connsiteX5" fmla="*/ 0 w 1291318"/>
              <a:gd name="connsiteY5" fmla="*/ 283482 h 566964"/>
              <a:gd name="connsiteX6" fmla="*/ 446076 w 1291318"/>
              <a:gd name="connsiteY6" fmla="*/ 566964 h 566964"/>
              <a:gd name="connsiteX7" fmla="*/ 446076 w 1291318"/>
              <a:gd name="connsiteY7" fmla="*/ 476958 h 566964"/>
              <a:gd name="connsiteX8" fmla="*/ 1280851 w 1291318"/>
              <a:gd name="connsiteY8" fmla="*/ 476958 h 566964"/>
              <a:gd name="connsiteX9" fmla="*/ 893899 w 1291318"/>
              <a:gd name="connsiteY9" fmla="*/ 90006 h 566964"/>
              <a:gd name="connsiteX10" fmla="*/ 446076 w 1291318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8" y="90006"/>
                </a:moveTo>
                <a:lnTo>
                  <a:pt x="1291316" y="90006"/>
                </a:lnTo>
                <a:lnTo>
                  <a:pt x="1291316" y="476958"/>
                </a:lnTo>
                <a:lnTo>
                  <a:pt x="1291318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280851" y="476958"/>
                </a:lnTo>
                <a:lnTo>
                  <a:pt x="893899" y="90006"/>
                </a:lnTo>
                <a:lnTo>
                  <a:pt x="446076" y="90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F0ABF-A92D-8F3E-6ED9-0C0D22C04EE5}"/>
              </a:ext>
            </a:extLst>
          </p:cNvPr>
          <p:cNvSpPr/>
          <p:nvPr/>
        </p:nvSpPr>
        <p:spPr>
          <a:xfrm flipH="1">
            <a:off x="6552283" y="3093604"/>
            <a:ext cx="406400" cy="347411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 45">
            <a:extLst>
              <a:ext uri="{FF2B5EF4-FFF2-40B4-BE49-F238E27FC236}">
                <a16:creationId xmlns:a16="http://schemas.microsoft.com/office/drawing/2014/main" id="{D889A496-0DE1-9D75-3565-122FABD47838}"/>
              </a:ext>
            </a:extLst>
          </p:cNvPr>
          <p:cNvSpPr/>
          <p:nvPr/>
        </p:nvSpPr>
        <p:spPr>
          <a:xfrm flipH="1">
            <a:off x="6537994" y="2619555"/>
            <a:ext cx="1558921" cy="566964"/>
          </a:xfrm>
          <a:custGeom>
            <a:avLst/>
            <a:gdLst>
              <a:gd name="connsiteX0" fmla="*/ 1558921 w 1558921"/>
              <a:gd name="connsiteY0" fmla="*/ 90006 h 566964"/>
              <a:gd name="connsiteX1" fmla="*/ 1558920 w 1558921"/>
              <a:gd name="connsiteY1" fmla="*/ 90006 h 566964"/>
              <a:gd name="connsiteX2" fmla="*/ 1558920 w 1558921"/>
              <a:gd name="connsiteY2" fmla="*/ 476958 h 566964"/>
              <a:gd name="connsiteX3" fmla="*/ 1558921 w 1558921"/>
              <a:gd name="connsiteY3" fmla="*/ 476958 h 566964"/>
              <a:gd name="connsiteX4" fmla="*/ 446076 w 1558921"/>
              <a:gd name="connsiteY4" fmla="*/ 0 h 566964"/>
              <a:gd name="connsiteX5" fmla="*/ 0 w 1558921"/>
              <a:gd name="connsiteY5" fmla="*/ 283482 h 566964"/>
              <a:gd name="connsiteX6" fmla="*/ 446076 w 1558921"/>
              <a:gd name="connsiteY6" fmla="*/ 566964 h 566964"/>
              <a:gd name="connsiteX7" fmla="*/ 446076 w 1558921"/>
              <a:gd name="connsiteY7" fmla="*/ 476958 h 566964"/>
              <a:gd name="connsiteX8" fmla="*/ 1546589 w 1558921"/>
              <a:gd name="connsiteY8" fmla="*/ 476958 h 566964"/>
              <a:gd name="connsiteX9" fmla="*/ 1159637 w 1558921"/>
              <a:gd name="connsiteY9" fmla="*/ 90006 h 566964"/>
              <a:gd name="connsiteX10" fmla="*/ 446076 w 1558921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1" y="90006"/>
                </a:moveTo>
                <a:lnTo>
                  <a:pt x="1558920" y="90006"/>
                </a:lnTo>
                <a:lnTo>
                  <a:pt x="1558920" y="476958"/>
                </a:lnTo>
                <a:lnTo>
                  <a:pt x="1558921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546589" y="476958"/>
                </a:lnTo>
                <a:lnTo>
                  <a:pt x="1159637" y="90006"/>
                </a:lnTo>
                <a:lnTo>
                  <a:pt x="446076" y="90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BF41A9-74DD-E975-46AB-84260C490029}"/>
              </a:ext>
            </a:extLst>
          </p:cNvPr>
          <p:cNvSpPr/>
          <p:nvPr/>
        </p:nvSpPr>
        <p:spPr>
          <a:xfrm>
            <a:off x="1223156" y="326824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4302B-B96F-08DE-D98C-F6EEB53CB89F}"/>
              </a:ext>
            </a:extLst>
          </p:cNvPr>
          <p:cNvSpPr/>
          <p:nvPr/>
        </p:nvSpPr>
        <p:spPr>
          <a:xfrm>
            <a:off x="1868817" y="174424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D5E252-B0EB-DEAC-6BF4-D0A8A71BFABC}"/>
              </a:ext>
            </a:extLst>
          </p:cNvPr>
          <p:cNvSpPr/>
          <p:nvPr/>
        </p:nvSpPr>
        <p:spPr>
          <a:xfrm>
            <a:off x="8322112" y="234903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0D8CE0-8B76-E06E-AA1A-2FF0B5D8809B}"/>
              </a:ext>
            </a:extLst>
          </p:cNvPr>
          <p:cNvSpPr/>
          <p:nvPr/>
        </p:nvSpPr>
        <p:spPr>
          <a:xfrm>
            <a:off x="9096812" y="3728660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9210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699</Words>
  <Application>Microsoft Office PowerPoint</Application>
  <PresentationFormat>와이드스크린</PresentationFormat>
  <Paragraphs>135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2025-08-10T02:16:22Z</dcterms:created>
  <dcterms:modified xsi:type="dcterms:W3CDTF">2025-08-10T02:38:22Z</dcterms:modified>
</cp:coreProperties>
</file>