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C"/>
    <a:srgbClr val="00B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95995" autoAdjust="0"/>
  </p:normalViewPr>
  <p:slideViewPr>
    <p:cSldViewPr snapToGrid="0">
      <p:cViewPr varScale="1">
        <p:scale>
          <a:sx n="80" d="100"/>
          <a:sy n="80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035F2-877E-4665-9E2C-1E456E6D5909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BE45D-78AB-44BA-AC6D-47269F3D1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0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7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1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3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2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화살표: 위쪽 30">
            <a:extLst>
              <a:ext uri="{FF2B5EF4-FFF2-40B4-BE49-F238E27FC236}">
                <a16:creationId xmlns:a16="http://schemas.microsoft.com/office/drawing/2014/main" xmlns="" id="{EA864D41-93F0-4322-8CCD-FDFB683C6DE0}"/>
              </a:ext>
            </a:extLst>
          </p:cNvPr>
          <p:cNvSpPr/>
          <p:nvPr/>
        </p:nvSpPr>
        <p:spPr>
          <a:xfrm>
            <a:off x="6296438" y="49034"/>
            <a:ext cx="1940331" cy="1925392"/>
          </a:xfrm>
          <a:prstGeom prst="upArrow">
            <a:avLst>
              <a:gd name="adj1" fmla="val 72604"/>
              <a:gd name="adj2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0" rtlCol="0" anchor="ctr"/>
          <a:lstStyle/>
          <a:p>
            <a:pPr lvl="0" algn="ctr"/>
            <a:r>
              <a:rPr lang="en-US" altLang="ko-KR" sz="9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CONTENTS</a:t>
            </a:r>
          </a:p>
          <a:p>
            <a:pPr lvl="0" algn="ctr"/>
            <a:r>
              <a:rPr lang="en-US" altLang="ko-KR" sz="16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E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3C047DD4-077A-4401-9049-54D432B00138}"/>
              </a:ext>
            </a:extLst>
          </p:cNvPr>
          <p:cNvGrpSpPr/>
          <p:nvPr/>
        </p:nvGrpSpPr>
        <p:grpSpPr>
          <a:xfrm>
            <a:off x="7126364" y="1489121"/>
            <a:ext cx="664055" cy="962697"/>
            <a:chOff x="7053339" y="1474607"/>
            <a:chExt cx="664055" cy="962697"/>
          </a:xfr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32" name="사각형: 둥근 위쪽 모서리 31">
              <a:extLst>
                <a:ext uri="{FF2B5EF4-FFF2-40B4-BE49-F238E27FC236}">
                  <a16:creationId xmlns:a16="http://schemas.microsoft.com/office/drawing/2014/main" xmlns="" id="{61332E81-2961-4710-AB99-AA5784EDF37D}"/>
                </a:ext>
              </a:extLst>
            </p:cNvPr>
            <p:cNvSpPr/>
            <p:nvPr/>
          </p:nvSpPr>
          <p:spPr>
            <a:xfrm>
              <a:off x="7115338" y="1474607"/>
              <a:ext cx="385363" cy="962696"/>
            </a:xfrm>
            <a:prstGeom prst="round2SameRect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B8A9BCA4-7E66-4C40-99A9-B75D7E46544D}"/>
                </a:ext>
              </a:extLst>
            </p:cNvPr>
            <p:cNvSpPr/>
            <p:nvPr/>
          </p:nvSpPr>
          <p:spPr>
            <a:xfrm>
              <a:off x="7053339" y="2181068"/>
              <a:ext cx="664055" cy="256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xmlns="" id="{839F8996-AA42-47C6-8C3A-F5A642D1600B}"/>
              </a:ext>
            </a:extLst>
          </p:cNvPr>
          <p:cNvSpPr/>
          <p:nvPr/>
        </p:nvSpPr>
        <p:spPr>
          <a:xfrm>
            <a:off x="7573726" y="1753272"/>
            <a:ext cx="402431" cy="70409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3BE606E5-61F2-4ECF-95FD-01B4D3C3FE94}"/>
              </a:ext>
            </a:extLst>
          </p:cNvPr>
          <p:cNvSpPr/>
          <p:nvPr/>
        </p:nvSpPr>
        <p:spPr>
          <a:xfrm>
            <a:off x="5901843" y="1475138"/>
            <a:ext cx="1481070" cy="1925392"/>
          </a:xfrm>
          <a:custGeom>
            <a:avLst/>
            <a:gdLst>
              <a:gd name="connsiteX0" fmla="*/ 279048 w 1481070"/>
              <a:gd name="connsiteY0" fmla="*/ 0 h 1925392"/>
              <a:gd name="connsiteX1" fmla="*/ 1395205 w 1481070"/>
              <a:gd name="connsiteY1" fmla="*/ 0 h 1925392"/>
              <a:gd name="connsiteX2" fmla="*/ 1451443 w 1481070"/>
              <a:gd name="connsiteY2" fmla="*/ 5670 h 1925392"/>
              <a:gd name="connsiteX3" fmla="*/ 1481070 w 1481070"/>
              <a:gd name="connsiteY3" fmla="*/ 14866 h 1925392"/>
              <a:gd name="connsiteX4" fmla="*/ 1458317 w 1481070"/>
              <a:gd name="connsiteY4" fmla="*/ 21929 h 1925392"/>
              <a:gd name="connsiteX5" fmla="*/ 1287887 w 1481070"/>
              <a:gd name="connsiteY5" fmla="*/ 279048 h 1925392"/>
              <a:gd name="connsiteX6" fmla="*/ 1287887 w 1481070"/>
              <a:gd name="connsiteY6" fmla="*/ 1925392 h 1925392"/>
              <a:gd name="connsiteX7" fmla="*/ 0 w 1481070"/>
              <a:gd name="connsiteY7" fmla="*/ 1925392 h 1925392"/>
              <a:gd name="connsiteX8" fmla="*/ 0 w 1481070"/>
              <a:gd name="connsiteY8" fmla="*/ 279048 h 1925392"/>
              <a:gd name="connsiteX9" fmla="*/ 279048 w 1481070"/>
              <a:gd name="connsiteY9" fmla="*/ 0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1070" h="1925392">
                <a:moveTo>
                  <a:pt x="279048" y="0"/>
                </a:moveTo>
                <a:lnTo>
                  <a:pt x="1395205" y="0"/>
                </a:lnTo>
                <a:cubicBezTo>
                  <a:pt x="1414470" y="0"/>
                  <a:pt x="1433278" y="1952"/>
                  <a:pt x="1451443" y="5670"/>
                </a:cubicBezTo>
                <a:lnTo>
                  <a:pt x="1481070" y="14866"/>
                </a:lnTo>
                <a:lnTo>
                  <a:pt x="1458317" y="21929"/>
                </a:lnTo>
                <a:cubicBezTo>
                  <a:pt x="1358163" y="64291"/>
                  <a:pt x="1287887" y="163463"/>
                  <a:pt x="1287887" y="279048"/>
                </a:cubicBezTo>
                <a:lnTo>
                  <a:pt x="1287887" y="1925392"/>
                </a:lnTo>
                <a:lnTo>
                  <a:pt x="0" y="1925392"/>
                </a:lnTo>
                <a:lnTo>
                  <a:pt x="0" y="279048"/>
                </a:lnTo>
                <a:cubicBezTo>
                  <a:pt x="0" y="124934"/>
                  <a:pt x="124934" y="0"/>
                  <a:pt x="27904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1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144000" rtlCol="0" anchor="ctr"/>
          <a:lstStyle/>
          <a:p>
            <a:pPr lvl="0"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  <a:p>
            <a:pPr lvl="0"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8D7DD8E-6A88-4EE2-B942-6B8F71AA4318}"/>
              </a:ext>
            </a:extLst>
          </p:cNvPr>
          <p:cNvGrpSpPr/>
          <p:nvPr/>
        </p:nvGrpSpPr>
        <p:grpSpPr>
          <a:xfrm>
            <a:off x="6344601" y="2645194"/>
            <a:ext cx="664055" cy="962697"/>
            <a:chOff x="6271576" y="2630680"/>
            <a:chExt cx="664055" cy="962697"/>
          </a:xfr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xmlns="" id="{C2B44AF7-3AE7-4E3A-82EE-E2753B9151CB}"/>
                </a:ext>
              </a:extLst>
            </p:cNvPr>
            <p:cNvSpPr/>
            <p:nvPr/>
          </p:nvSpPr>
          <p:spPr>
            <a:xfrm>
              <a:off x="6333575" y="2630680"/>
              <a:ext cx="385363" cy="962696"/>
            </a:xfrm>
            <a:prstGeom prst="round2SameRect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11DB8C7-A5DE-4940-AB30-0D13DA532539}"/>
                </a:ext>
              </a:extLst>
            </p:cNvPr>
            <p:cNvSpPr/>
            <p:nvPr/>
          </p:nvSpPr>
          <p:spPr>
            <a:xfrm>
              <a:off x="6271576" y="3337141"/>
              <a:ext cx="664055" cy="256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xmlns="" id="{41AA2337-0C47-4FF2-9A2D-C24E6CC3ED27}"/>
              </a:ext>
            </a:extLst>
          </p:cNvPr>
          <p:cNvSpPr/>
          <p:nvPr/>
        </p:nvSpPr>
        <p:spPr>
          <a:xfrm>
            <a:off x="6791963" y="2909345"/>
            <a:ext cx="402431" cy="70409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4934C3DD-38C6-480F-B991-08A6628CA026}"/>
              </a:ext>
            </a:extLst>
          </p:cNvPr>
          <p:cNvSpPr/>
          <p:nvPr/>
        </p:nvSpPr>
        <p:spPr>
          <a:xfrm>
            <a:off x="5127058" y="2628203"/>
            <a:ext cx="1481070" cy="1925392"/>
          </a:xfrm>
          <a:custGeom>
            <a:avLst/>
            <a:gdLst>
              <a:gd name="connsiteX0" fmla="*/ 279048 w 1481070"/>
              <a:gd name="connsiteY0" fmla="*/ 0 h 1925392"/>
              <a:gd name="connsiteX1" fmla="*/ 1395205 w 1481070"/>
              <a:gd name="connsiteY1" fmla="*/ 0 h 1925392"/>
              <a:gd name="connsiteX2" fmla="*/ 1451443 w 1481070"/>
              <a:gd name="connsiteY2" fmla="*/ 5670 h 1925392"/>
              <a:gd name="connsiteX3" fmla="*/ 1481070 w 1481070"/>
              <a:gd name="connsiteY3" fmla="*/ 14866 h 1925392"/>
              <a:gd name="connsiteX4" fmla="*/ 1458317 w 1481070"/>
              <a:gd name="connsiteY4" fmla="*/ 21929 h 1925392"/>
              <a:gd name="connsiteX5" fmla="*/ 1287887 w 1481070"/>
              <a:gd name="connsiteY5" fmla="*/ 279048 h 1925392"/>
              <a:gd name="connsiteX6" fmla="*/ 1287887 w 1481070"/>
              <a:gd name="connsiteY6" fmla="*/ 1925392 h 1925392"/>
              <a:gd name="connsiteX7" fmla="*/ 0 w 1481070"/>
              <a:gd name="connsiteY7" fmla="*/ 1925392 h 1925392"/>
              <a:gd name="connsiteX8" fmla="*/ 0 w 1481070"/>
              <a:gd name="connsiteY8" fmla="*/ 279048 h 1925392"/>
              <a:gd name="connsiteX9" fmla="*/ 279048 w 1481070"/>
              <a:gd name="connsiteY9" fmla="*/ 0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1070" h="1925392">
                <a:moveTo>
                  <a:pt x="279048" y="0"/>
                </a:moveTo>
                <a:lnTo>
                  <a:pt x="1395205" y="0"/>
                </a:lnTo>
                <a:cubicBezTo>
                  <a:pt x="1414470" y="0"/>
                  <a:pt x="1433278" y="1952"/>
                  <a:pt x="1451443" y="5670"/>
                </a:cubicBezTo>
                <a:lnTo>
                  <a:pt x="1481070" y="14866"/>
                </a:lnTo>
                <a:lnTo>
                  <a:pt x="1458317" y="21929"/>
                </a:lnTo>
                <a:cubicBezTo>
                  <a:pt x="1358163" y="64291"/>
                  <a:pt x="1287887" y="163463"/>
                  <a:pt x="1287887" y="279048"/>
                </a:cubicBezTo>
                <a:lnTo>
                  <a:pt x="1287887" y="1925392"/>
                </a:lnTo>
                <a:lnTo>
                  <a:pt x="0" y="1925392"/>
                </a:lnTo>
                <a:lnTo>
                  <a:pt x="0" y="279048"/>
                </a:lnTo>
                <a:cubicBezTo>
                  <a:pt x="0" y="124934"/>
                  <a:pt x="124934" y="0"/>
                  <a:pt x="27904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1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88000" bIns="144000" rtlCol="0" anchor="ctr"/>
          <a:lstStyle/>
          <a:p>
            <a:pPr lvl="0" algn="ctr"/>
            <a:r>
              <a:rPr lang="en-US" altLang="ko-KR" sz="900" dirty="0">
                <a:solidFill>
                  <a:srgbClr val="7030A0"/>
                </a:solidFill>
              </a:rPr>
              <a:t>CONTENTS</a:t>
            </a:r>
          </a:p>
          <a:p>
            <a:pPr lvl="0" algn="ctr"/>
            <a:r>
              <a:rPr lang="en-US" altLang="ko-KR" sz="1600" b="1" dirty="0">
                <a:solidFill>
                  <a:srgbClr val="7030A0"/>
                </a:solidFill>
              </a:rPr>
              <a:t>C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5C00289D-F307-4787-89A3-BDEA4CAF5BDA}"/>
              </a:ext>
            </a:extLst>
          </p:cNvPr>
          <p:cNvGrpSpPr/>
          <p:nvPr/>
        </p:nvGrpSpPr>
        <p:grpSpPr>
          <a:xfrm>
            <a:off x="5569816" y="3798259"/>
            <a:ext cx="664055" cy="962697"/>
            <a:chOff x="5496791" y="3783745"/>
            <a:chExt cx="664055" cy="962697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xmlns="" id="{44268A59-A210-4D7B-B249-0AB41BE74EA2}"/>
                </a:ext>
              </a:extLst>
            </p:cNvPr>
            <p:cNvSpPr/>
            <p:nvPr/>
          </p:nvSpPr>
          <p:spPr>
            <a:xfrm>
              <a:off x="5558790" y="3783745"/>
              <a:ext cx="385363" cy="962696"/>
            </a:xfrm>
            <a:prstGeom prst="round2SameRect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FC6CC3F4-ADBE-40F2-B697-57A3D2BE3B67}"/>
                </a:ext>
              </a:extLst>
            </p:cNvPr>
            <p:cNvSpPr/>
            <p:nvPr/>
          </p:nvSpPr>
          <p:spPr>
            <a:xfrm>
              <a:off x="5496791" y="4490206"/>
              <a:ext cx="664055" cy="256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xmlns="" id="{C06B94BF-8285-492C-A125-CBFE71B708CB}"/>
              </a:ext>
            </a:extLst>
          </p:cNvPr>
          <p:cNvSpPr/>
          <p:nvPr/>
        </p:nvSpPr>
        <p:spPr>
          <a:xfrm>
            <a:off x="6017178" y="4062410"/>
            <a:ext cx="402431" cy="70409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ECBD8651-FEFC-43BE-9DAC-98822FC480F5}"/>
              </a:ext>
            </a:extLst>
          </p:cNvPr>
          <p:cNvSpPr/>
          <p:nvPr/>
        </p:nvSpPr>
        <p:spPr>
          <a:xfrm>
            <a:off x="4351925" y="3775724"/>
            <a:ext cx="1481070" cy="1925392"/>
          </a:xfrm>
          <a:custGeom>
            <a:avLst/>
            <a:gdLst>
              <a:gd name="connsiteX0" fmla="*/ 279048 w 1481070"/>
              <a:gd name="connsiteY0" fmla="*/ 0 h 1925392"/>
              <a:gd name="connsiteX1" fmla="*/ 1395205 w 1481070"/>
              <a:gd name="connsiteY1" fmla="*/ 0 h 1925392"/>
              <a:gd name="connsiteX2" fmla="*/ 1451443 w 1481070"/>
              <a:gd name="connsiteY2" fmla="*/ 5670 h 1925392"/>
              <a:gd name="connsiteX3" fmla="*/ 1481070 w 1481070"/>
              <a:gd name="connsiteY3" fmla="*/ 14866 h 1925392"/>
              <a:gd name="connsiteX4" fmla="*/ 1458317 w 1481070"/>
              <a:gd name="connsiteY4" fmla="*/ 21929 h 1925392"/>
              <a:gd name="connsiteX5" fmla="*/ 1287887 w 1481070"/>
              <a:gd name="connsiteY5" fmla="*/ 279048 h 1925392"/>
              <a:gd name="connsiteX6" fmla="*/ 1287887 w 1481070"/>
              <a:gd name="connsiteY6" fmla="*/ 1925392 h 1925392"/>
              <a:gd name="connsiteX7" fmla="*/ 0 w 1481070"/>
              <a:gd name="connsiteY7" fmla="*/ 1925392 h 1925392"/>
              <a:gd name="connsiteX8" fmla="*/ 0 w 1481070"/>
              <a:gd name="connsiteY8" fmla="*/ 279048 h 1925392"/>
              <a:gd name="connsiteX9" fmla="*/ 279048 w 1481070"/>
              <a:gd name="connsiteY9" fmla="*/ 0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1070" h="1925392">
                <a:moveTo>
                  <a:pt x="279048" y="0"/>
                </a:moveTo>
                <a:lnTo>
                  <a:pt x="1395205" y="0"/>
                </a:lnTo>
                <a:cubicBezTo>
                  <a:pt x="1414470" y="0"/>
                  <a:pt x="1433278" y="1952"/>
                  <a:pt x="1451443" y="5670"/>
                </a:cubicBezTo>
                <a:lnTo>
                  <a:pt x="1481070" y="14866"/>
                </a:lnTo>
                <a:lnTo>
                  <a:pt x="1458317" y="21929"/>
                </a:lnTo>
                <a:cubicBezTo>
                  <a:pt x="1358163" y="64291"/>
                  <a:pt x="1287887" y="163463"/>
                  <a:pt x="1287887" y="279048"/>
                </a:cubicBezTo>
                <a:lnTo>
                  <a:pt x="1287887" y="1925392"/>
                </a:lnTo>
                <a:lnTo>
                  <a:pt x="0" y="1925392"/>
                </a:lnTo>
                <a:lnTo>
                  <a:pt x="0" y="279048"/>
                </a:lnTo>
                <a:cubicBezTo>
                  <a:pt x="0" y="124934"/>
                  <a:pt x="124934" y="0"/>
                  <a:pt x="27904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1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88000" bIns="144000" rtlCol="0" anchor="ctr"/>
          <a:lstStyle/>
          <a:p>
            <a:pPr lvl="0" algn="ctr"/>
            <a:r>
              <a:rPr lang="en-US" altLang="ko-KR" sz="900" dirty="0">
                <a:solidFill>
                  <a:srgbClr val="009CDC"/>
                </a:solidFill>
              </a:rPr>
              <a:t>CONTENTS</a:t>
            </a:r>
          </a:p>
          <a:p>
            <a:pPr lvl="0" algn="ctr"/>
            <a:r>
              <a:rPr lang="en-US" altLang="ko-KR" sz="1600" b="1" dirty="0" smtClean="0">
                <a:solidFill>
                  <a:srgbClr val="009CDC"/>
                </a:solidFill>
              </a:rPr>
              <a:t>B</a:t>
            </a:r>
            <a:endParaRPr lang="en-US" altLang="ko-KR" sz="1600" b="1" dirty="0">
              <a:solidFill>
                <a:srgbClr val="009CDC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C0ADABE9-A536-45C0-8800-59FFA23AAF8C}"/>
              </a:ext>
            </a:extLst>
          </p:cNvPr>
          <p:cNvGrpSpPr/>
          <p:nvPr/>
        </p:nvGrpSpPr>
        <p:grpSpPr>
          <a:xfrm>
            <a:off x="4794683" y="4945780"/>
            <a:ext cx="664055" cy="962697"/>
            <a:chOff x="4712133" y="4931266"/>
            <a:chExt cx="664055" cy="962697"/>
          </a:xfrm>
          <a:gradFill flip="none" rotWithShape="1">
            <a:gsLst>
              <a:gs pos="0">
                <a:srgbClr val="01BCB1">
                  <a:shade val="30000"/>
                  <a:satMod val="115000"/>
                </a:srgbClr>
              </a:gs>
              <a:gs pos="50000">
                <a:srgbClr val="01BCB1">
                  <a:shade val="67500"/>
                  <a:satMod val="115000"/>
                </a:srgbClr>
              </a:gs>
              <a:gs pos="100000">
                <a:srgbClr val="01BCB1">
                  <a:shade val="100000"/>
                  <a:satMod val="115000"/>
                </a:srgbClr>
              </a:gs>
            </a:gsLst>
            <a:lin ang="0" scaled="1"/>
            <a:tileRect/>
          </a:gradFill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xmlns="" id="{CFEB8DF2-E879-4B12-AE19-A30C21AA6FBF}"/>
                </a:ext>
              </a:extLst>
            </p:cNvPr>
            <p:cNvSpPr/>
            <p:nvPr/>
          </p:nvSpPr>
          <p:spPr>
            <a:xfrm>
              <a:off x="4774132" y="4931266"/>
              <a:ext cx="385363" cy="962696"/>
            </a:xfrm>
            <a:prstGeom prst="round2SameRect">
              <a:avLst>
                <a:gd name="adj1" fmla="val 5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274D7DDC-AD00-443A-A18B-F80CBD80F14A}"/>
                </a:ext>
              </a:extLst>
            </p:cNvPr>
            <p:cNvSpPr/>
            <p:nvPr/>
          </p:nvSpPr>
          <p:spPr>
            <a:xfrm>
              <a:off x="4712133" y="5637727"/>
              <a:ext cx="664055" cy="256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B4842EBB-9274-4179-B7A2-DE87B91A1CF2}"/>
              </a:ext>
            </a:extLst>
          </p:cNvPr>
          <p:cNvSpPr/>
          <p:nvPr/>
        </p:nvSpPr>
        <p:spPr>
          <a:xfrm>
            <a:off x="3568294" y="4926730"/>
            <a:ext cx="1481070" cy="1925392"/>
          </a:xfrm>
          <a:custGeom>
            <a:avLst/>
            <a:gdLst>
              <a:gd name="connsiteX0" fmla="*/ 279048 w 1481070"/>
              <a:gd name="connsiteY0" fmla="*/ 0 h 1925392"/>
              <a:gd name="connsiteX1" fmla="*/ 1395205 w 1481070"/>
              <a:gd name="connsiteY1" fmla="*/ 0 h 1925392"/>
              <a:gd name="connsiteX2" fmla="*/ 1451443 w 1481070"/>
              <a:gd name="connsiteY2" fmla="*/ 5670 h 1925392"/>
              <a:gd name="connsiteX3" fmla="*/ 1481070 w 1481070"/>
              <a:gd name="connsiteY3" fmla="*/ 14866 h 1925392"/>
              <a:gd name="connsiteX4" fmla="*/ 1458317 w 1481070"/>
              <a:gd name="connsiteY4" fmla="*/ 21929 h 1925392"/>
              <a:gd name="connsiteX5" fmla="*/ 1287887 w 1481070"/>
              <a:gd name="connsiteY5" fmla="*/ 279048 h 1925392"/>
              <a:gd name="connsiteX6" fmla="*/ 1287887 w 1481070"/>
              <a:gd name="connsiteY6" fmla="*/ 1925392 h 1925392"/>
              <a:gd name="connsiteX7" fmla="*/ 0 w 1481070"/>
              <a:gd name="connsiteY7" fmla="*/ 1925392 h 1925392"/>
              <a:gd name="connsiteX8" fmla="*/ 0 w 1481070"/>
              <a:gd name="connsiteY8" fmla="*/ 279048 h 1925392"/>
              <a:gd name="connsiteX9" fmla="*/ 279048 w 1481070"/>
              <a:gd name="connsiteY9" fmla="*/ 0 h 192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1070" h="1925392">
                <a:moveTo>
                  <a:pt x="279048" y="0"/>
                </a:moveTo>
                <a:lnTo>
                  <a:pt x="1395205" y="0"/>
                </a:lnTo>
                <a:cubicBezTo>
                  <a:pt x="1414470" y="0"/>
                  <a:pt x="1433278" y="1952"/>
                  <a:pt x="1451443" y="5670"/>
                </a:cubicBezTo>
                <a:lnTo>
                  <a:pt x="1481070" y="14866"/>
                </a:lnTo>
                <a:lnTo>
                  <a:pt x="1458317" y="21929"/>
                </a:lnTo>
                <a:cubicBezTo>
                  <a:pt x="1358163" y="64291"/>
                  <a:pt x="1287887" y="163463"/>
                  <a:pt x="1287887" y="279048"/>
                </a:cubicBezTo>
                <a:lnTo>
                  <a:pt x="1287887" y="1925392"/>
                </a:lnTo>
                <a:lnTo>
                  <a:pt x="0" y="1925392"/>
                </a:lnTo>
                <a:lnTo>
                  <a:pt x="0" y="279048"/>
                </a:lnTo>
                <a:cubicBezTo>
                  <a:pt x="0" y="124934"/>
                  <a:pt x="124934" y="0"/>
                  <a:pt x="27904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1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0" rIns="288000" rtlCol="0" anchor="ctr"/>
          <a:lstStyle/>
          <a:p>
            <a:pPr lvl="0" algn="ctr"/>
            <a:r>
              <a:rPr lang="en-US" altLang="ko-KR" sz="1000" dirty="0" smtClean="0">
                <a:solidFill>
                  <a:srgbClr val="00B0A6"/>
                </a:solidFill>
              </a:rPr>
              <a:t>CONTENTS</a:t>
            </a:r>
            <a:endParaRPr lang="en-US" altLang="ko-KR" sz="1000" dirty="0">
              <a:solidFill>
                <a:srgbClr val="00B0A6"/>
              </a:solidFill>
            </a:endParaRPr>
          </a:p>
          <a:p>
            <a:pPr lvl="0" algn="ctr"/>
            <a:r>
              <a:rPr lang="en-US" altLang="ko-KR" sz="2000" b="1" dirty="0" smtClean="0">
                <a:solidFill>
                  <a:srgbClr val="00B0A6"/>
                </a:solidFill>
              </a:rPr>
              <a:t>A</a:t>
            </a:r>
            <a:endParaRPr lang="en-US" altLang="ko-KR" sz="2000" b="1" dirty="0">
              <a:solidFill>
                <a:srgbClr val="00B0A6"/>
              </a:solidFill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xmlns="" id="{05E4C4F1-20B4-4B83-8E03-520808E36379}"/>
              </a:ext>
            </a:extLst>
          </p:cNvPr>
          <p:cNvSpPr/>
          <p:nvPr/>
        </p:nvSpPr>
        <p:spPr>
          <a:xfrm>
            <a:off x="5242045" y="5209931"/>
            <a:ext cx="402431" cy="70409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90512DF5-98CB-44A1-9A8D-581E64066F01}"/>
              </a:ext>
            </a:extLst>
          </p:cNvPr>
          <p:cNvSpPr/>
          <p:nvPr/>
        </p:nvSpPr>
        <p:spPr>
          <a:xfrm>
            <a:off x="5651419" y="5895304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026B93BF-C1A9-40EC-9F25-A7E3BB8A9471}"/>
              </a:ext>
            </a:extLst>
          </p:cNvPr>
          <p:cNvSpPr/>
          <p:nvPr/>
        </p:nvSpPr>
        <p:spPr>
          <a:xfrm>
            <a:off x="6431222" y="4740897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E27FE30-A6B7-4A53-AA60-0904D2EB244E}"/>
              </a:ext>
            </a:extLst>
          </p:cNvPr>
          <p:cNvSpPr/>
          <p:nvPr/>
        </p:nvSpPr>
        <p:spPr>
          <a:xfrm>
            <a:off x="7188363" y="3578836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5FE4C27-EB94-4FBA-926A-9F2269EC5B39}"/>
              </a:ext>
            </a:extLst>
          </p:cNvPr>
          <p:cNvSpPr/>
          <p:nvPr/>
        </p:nvSpPr>
        <p:spPr>
          <a:xfrm>
            <a:off x="7976156" y="2438963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B05072E0-DC7B-4F38-9671-26701686D164}"/>
              </a:ext>
            </a:extLst>
          </p:cNvPr>
          <p:cNvSpPr/>
          <p:nvPr/>
        </p:nvSpPr>
        <p:spPr>
          <a:xfrm>
            <a:off x="8487454" y="930845"/>
            <a:ext cx="3089869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xmlns="" id="{F9C6CAD4-FFBF-41DD-B05E-177748E5C761}"/>
              </a:ext>
            </a:extLst>
          </p:cNvPr>
          <p:cNvSpPr>
            <a:spLocks/>
          </p:cNvSpPr>
          <p:nvPr/>
        </p:nvSpPr>
        <p:spPr bwMode="auto">
          <a:xfrm>
            <a:off x="4869955" y="4126774"/>
            <a:ext cx="241344" cy="213976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009CD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xmlns="" id="{D833A328-8F36-4133-B0BA-0D594EF38C66}"/>
              </a:ext>
            </a:extLst>
          </p:cNvPr>
          <p:cNvSpPr>
            <a:spLocks noEditPoints="1"/>
          </p:cNvSpPr>
          <p:nvPr/>
        </p:nvSpPr>
        <p:spPr bwMode="auto">
          <a:xfrm>
            <a:off x="4054867" y="5514565"/>
            <a:ext cx="209020" cy="35155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00B0A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Group 20">
            <a:extLst>
              <a:ext uri="{FF2B5EF4-FFF2-40B4-BE49-F238E27FC236}">
                <a16:creationId xmlns:a16="http://schemas.microsoft.com/office/drawing/2014/main" xmlns="" id="{3FA1356D-616A-4C90-AFF3-19EDFF88DF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46152" y="2951200"/>
            <a:ext cx="175573" cy="239490"/>
            <a:chOff x="2597" y="4163"/>
            <a:chExt cx="217" cy="296"/>
          </a:xfrm>
          <a:solidFill>
            <a:srgbClr val="7030A0"/>
          </a:solidFill>
        </p:grpSpPr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xmlns="" id="{022A4DA2-B7F5-4AEE-959C-05A2DBD4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xmlns="" id="{D4CF15F0-F779-47A5-A399-88F8FE297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xmlns="" id="{44F6341A-D731-40A2-965B-B14CF5CAC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xmlns="" id="{E212B84A-D56C-4502-9094-D877EF206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56" name="Freeform 11">
            <a:extLst>
              <a:ext uri="{FF2B5EF4-FFF2-40B4-BE49-F238E27FC236}">
                <a16:creationId xmlns:a16="http://schemas.microsoft.com/office/drawing/2014/main" xmlns="" id="{6A70E74B-7ACB-4319-83BD-4B043481F07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428885" y="1823448"/>
            <a:ext cx="213772" cy="2624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11" y="504741"/>
            <a:ext cx="429983" cy="42998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F2F15FF3-08C4-404F-A258-2A024F99EBB8}"/>
              </a:ext>
            </a:extLst>
          </p:cNvPr>
          <p:cNvSpPr/>
          <p:nvPr/>
        </p:nvSpPr>
        <p:spPr>
          <a:xfrm>
            <a:off x="458436" y="621058"/>
            <a:ext cx="4411519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58436" y="1634762"/>
            <a:ext cx="1629182" cy="37737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까칠한 조땡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2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99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1_Office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4</cp:revision>
  <dcterms:created xsi:type="dcterms:W3CDTF">2019-06-24T05:16:51Z</dcterms:created>
  <dcterms:modified xsi:type="dcterms:W3CDTF">2024-07-23T00:21:56Z</dcterms:modified>
</cp:coreProperties>
</file>