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CA3B4C-E5D3-40D0-BBA0-144338D4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272B3D-30D4-4B55-959D-7FFCC69A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549BDE-D080-4317-BA5D-7CB0993A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44EFC8-82DC-4EE4-AAEC-47EC89F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DB2419-69CD-440A-9B7F-1289D4BA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63679F-90DD-465A-B6D1-F4C30E84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11161B-5C57-4FD0-A05E-16883B2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6874B2-7639-4C40-97A6-D9394517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C78ECE-FDB3-4D84-8CE5-5194221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DECB2A-26D0-4DF2-8D02-EF6D6B22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37F8B0C-C45F-4E7C-B736-B2106ECA1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55CB044-C1DE-46AB-8C0D-3C558F62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959CFF-C7EC-4C55-A3AB-CB2B9D0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85C583-C3C0-46E8-B73E-C7719552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FD98EE-FE15-408B-AF7F-9D9EE77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A53DBC-F0CF-47F1-A39F-D29C9E29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FDD65F-776F-410E-A139-9E739B99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495200-CBF8-4F60-BB1F-111686F5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C2741E-6936-49E9-A315-08520889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8EC0CC-7288-4735-BB27-7BD97AB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EAB54D-8640-4DB1-9ECF-77D778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83F890-CA1B-4ABA-8421-F0E9FAB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056D7E-335B-44A8-85E5-9B7E720B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9A6FE2-BD5A-465F-AEB1-B877D17E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CB045-9622-4DAC-891C-735424D4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2BFCBF-3E63-4D23-A75A-E627AFD1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0F4D0C-19C5-4424-B58F-49BBB7D7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18EA7D-7F66-476B-862E-E785B948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5B5076-AB00-40A4-BDD1-BD39333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0787C4-09E1-4DE4-BFAF-82A5BB3B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813C04-A347-4B61-9082-5CFCC42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21F536-55C5-4FA2-ADB4-C369BCE6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A1A4AB-1F33-44E1-AEC4-F9C938A5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AB47F2-55F2-44B9-A270-401C3E89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716C204-54E5-4266-857B-022C034B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D7ECBE3-2C2F-4C00-937F-508B4ED5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E3D954C-0FD4-4D03-B116-3F14E9D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F468557-FA34-4C46-B392-079FF8B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3C0B88D-3A31-4EB8-A6E3-E1CB8BB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6058CA-BA5C-48DC-9CBB-5429FFD2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E90C738-2368-402C-87AE-1DCB550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47E0578-1ED7-49F8-B65A-C69F2C00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CAE712-A255-4421-8FDA-B4461528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AAD9520-F8E8-4EE9-925B-146291F0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68DED86-4ACE-48BC-9544-53412F2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DFC3702-DA1F-4A61-843F-02DFD51E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2E45E0-A861-419F-A90B-823B78AD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D8233F-2CBB-4E3E-BB4D-3A8CA613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72C8523-8DFB-484C-8008-4CBB91A7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497E19-44C8-4D32-BABE-3B0D7D88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D18A40-E8E0-480B-9857-FC168B8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89A223-106E-49F8-BF75-A2790AB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A17C74-F435-4E9D-AE93-451B656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94EE5D-7D47-4093-89BA-6B91B4CF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B4E25E-2D67-4BD3-997D-C932BD81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C5B0B6-7556-43E4-AEED-DE3B855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C21BAA-1CC6-40EB-91A2-0820476F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211924-79E5-4BC8-811F-82FEE85B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0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4502E4-CF53-4828-9774-25582A82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058834-7481-40A5-A245-4CFC6A3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7565EC-9B36-4EA0-A1B7-4E0C60BC2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82DB9F-5874-4E23-9B5F-EE2ECBB9B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C4EBF-EBE8-4439-91CD-4288A626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71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113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59130" y="1890472"/>
            <a:ext cx="2859578" cy="2859578"/>
          </a:xfrm>
          <a:prstGeom prst="ellipse">
            <a:avLst/>
          </a:prstGeom>
          <a:solidFill>
            <a:srgbClr val="F89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248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47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58004" y="1890472"/>
            <a:ext cx="2859578" cy="2859578"/>
          </a:xfrm>
          <a:prstGeom prst="ellipse">
            <a:avLst/>
          </a:prstGeom>
          <a:solidFill>
            <a:srgbClr val="F3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243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221</a:t>
            </a:r>
            <a:endParaRPr lang="ko-KR" altLang="en-US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3269998C-DCE1-452D-A716-EAD17E3199D7}"/>
              </a:ext>
            </a:extLst>
          </p:cNvPr>
          <p:cNvSpPr/>
          <p:nvPr/>
        </p:nvSpPr>
        <p:spPr>
          <a:xfrm flipV="1">
            <a:off x="0" y="-20293"/>
            <a:ext cx="11059717" cy="6392326"/>
          </a:xfrm>
          <a:prstGeom prst="rtTriangle">
            <a:avLst/>
          </a:prstGeom>
          <a:pattFill prst="lgGrid">
            <a:fgClr>
              <a:srgbClr val="F7F3E9"/>
            </a:fgClr>
            <a:bgClr>
              <a:srgbClr val="F3EDDD"/>
            </a:bgClr>
          </a:pattFill>
          <a:ln>
            <a:noFill/>
          </a:ln>
          <a:effectLst>
            <a:outerShdw dir="2700000" sx="108000" sy="108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xmlns="" id="{CD082EA0-DD7A-45E9-9626-2C9B4D3337B4}"/>
              </a:ext>
            </a:extLst>
          </p:cNvPr>
          <p:cNvSpPr/>
          <p:nvPr/>
        </p:nvSpPr>
        <p:spPr>
          <a:xfrm flipH="1" flipV="1">
            <a:off x="643002" y="2166363"/>
            <a:ext cx="2622841" cy="682381"/>
          </a:xfrm>
          <a:prstGeom prst="parallelogram">
            <a:avLst>
              <a:gd name="adj" fmla="val 175643"/>
            </a:avLst>
          </a:prstGeom>
          <a:solidFill>
            <a:schemeClr val="bg1"/>
          </a:solidFill>
          <a:ln>
            <a:noFill/>
          </a:ln>
          <a:scene3d>
            <a:camera prst="orthographicFront">
              <a:rot lat="21299999" lon="0" rev="0"/>
            </a:camera>
            <a:lightRig rig="threePt" dir="t"/>
          </a:scene3d>
          <a:sp3d extrusionH="19050000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B4F31C79-34AF-4EA7-9242-5446CE446B6C}"/>
              </a:ext>
            </a:extLst>
          </p:cNvPr>
          <p:cNvSpPr/>
          <p:nvPr/>
        </p:nvSpPr>
        <p:spPr>
          <a:xfrm flipH="1" flipV="1">
            <a:off x="643002" y="2166364"/>
            <a:ext cx="11059707" cy="682384"/>
          </a:xfrm>
          <a:prstGeom prst="parallelogram">
            <a:avLst>
              <a:gd name="adj" fmla="val 175643"/>
            </a:avLst>
          </a:prstGeom>
          <a:solidFill>
            <a:srgbClr val="F8912F"/>
          </a:solidFill>
          <a:ln>
            <a:noFill/>
          </a:ln>
          <a:effectLst/>
          <a:scene3d>
            <a:camera prst="orthographicFront">
              <a:rot lat="21299999" lon="0" rev="0"/>
            </a:camera>
            <a:lightRig rig="threePt" dir="t"/>
          </a:scene3d>
          <a:sp3d extrusionH="977900">
            <a:extrusionClr>
              <a:srgbClr val="F77A09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평행 사변형 2"/>
          <p:cNvSpPr/>
          <p:nvPr/>
        </p:nvSpPr>
        <p:spPr>
          <a:xfrm>
            <a:off x="2108394" y="3809083"/>
            <a:ext cx="8087822" cy="687258"/>
          </a:xfrm>
          <a:prstGeom prst="parallelogram">
            <a:avLst>
              <a:gd name="adj" fmla="val 175314"/>
            </a:avLst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1954423" y="1020259"/>
            <a:ext cx="618750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134924" y="1498951"/>
            <a:ext cx="2505649" cy="4126388"/>
            <a:chOff x="11575512" y="6057740"/>
            <a:chExt cx="2505649" cy="4126388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1575512" y="6763752"/>
              <a:ext cx="152277" cy="118201"/>
            </a:xfrm>
            <a:custGeom>
              <a:avLst/>
              <a:gdLst>
                <a:gd name="T0" fmla="*/ 358 w 429"/>
                <a:gd name="T1" fmla="*/ 332 h 332"/>
                <a:gd name="T2" fmla="*/ 357 w 429"/>
                <a:gd name="T3" fmla="*/ 332 h 332"/>
                <a:gd name="T4" fmla="*/ 345 w 429"/>
                <a:gd name="T5" fmla="*/ 332 h 332"/>
                <a:gd name="T6" fmla="*/ 358 w 429"/>
                <a:gd name="T7" fmla="*/ 332 h 332"/>
                <a:gd name="T8" fmla="*/ 340 w 429"/>
                <a:gd name="T9" fmla="*/ 314 h 332"/>
                <a:gd name="T10" fmla="*/ 322 w 429"/>
                <a:gd name="T11" fmla="*/ 291 h 332"/>
                <a:gd name="T12" fmla="*/ 325 w 429"/>
                <a:gd name="T13" fmla="*/ 282 h 332"/>
                <a:gd name="T14" fmla="*/ 334 w 429"/>
                <a:gd name="T15" fmla="*/ 282 h 332"/>
                <a:gd name="T16" fmla="*/ 342 w 429"/>
                <a:gd name="T17" fmla="*/ 272 h 332"/>
                <a:gd name="T18" fmla="*/ 351 w 429"/>
                <a:gd name="T19" fmla="*/ 253 h 332"/>
                <a:gd name="T20" fmla="*/ 351 w 429"/>
                <a:gd name="T21" fmla="*/ 233 h 332"/>
                <a:gd name="T22" fmla="*/ 342 w 429"/>
                <a:gd name="T23" fmla="*/ 214 h 332"/>
                <a:gd name="T24" fmla="*/ 334 w 429"/>
                <a:gd name="T25" fmla="*/ 204 h 332"/>
                <a:gd name="T26" fmla="*/ 321 w 429"/>
                <a:gd name="T27" fmla="*/ 186 h 332"/>
                <a:gd name="T28" fmla="*/ 266 w 429"/>
                <a:gd name="T29" fmla="*/ 148 h 332"/>
                <a:gd name="T30" fmla="*/ 184 w 429"/>
                <a:gd name="T31" fmla="*/ 115 h 332"/>
                <a:gd name="T32" fmla="*/ 83 w 429"/>
                <a:gd name="T33" fmla="*/ 88 h 332"/>
                <a:gd name="T34" fmla="*/ 26 w 429"/>
                <a:gd name="T35" fmla="*/ 78 h 332"/>
                <a:gd name="T36" fmla="*/ 17 w 429"/>
                <a:gd name="T37" fmla="*/ 76 h 332"/>
                <a:gd name="T38" fmla="*/ 7 w 429"/>
                <a:gd name="T39" fmla="*/ 68 h 332"/>
                <a:gd name="T40" fmla="*/ 0 w 429"/>
                <a:gd name="T41" fmla="*/ 45 h 332"/>
                <a:gd name="T42" fmla="*/ 0 w 429"/>
                <a:gd name="T43" fmla="*/ 26 h 332"/>
                <a:gd name="T44" fmla="*/ 1 w 429"/>
                <a:gd name="T45" fmla="*/ 17 h 332"/>
                <a:gd name="T46" fmla="*/ 10 w 429"/>
                <a:gd name="T47" fmla="*/ 6 h 332"/>
                <a:gd name="T48" fmla="*/ 33 w 429"/>
                <a:gd name="T49" fmla="*/ 0 h 332"/>
                <a:gd name="T50" fmla="*/ 52 w 429"/>
                <a:gd name="T51" fmla="*/ 0 h 332"/>
                <a:gd name="T52" fmla="*/ 101 w 429"/>
                <a:gd name="T53" fmla="*/ 10 h 332"/>
                <a:gd name="T54" fmla="*/ 209 w 429"/>
                <a:gd name="T55" fmla="*/ 39 h 332"/>
                <a:gd name="T56" fmla="*/ 309 w 429"/>
                <a:gd name="T57" fmla="*/ 78 h 332"/>
                <a:gd name="T58" fmla="*/ 370 w 429"/>
                <a:gd name="T59" fmla="*/ 114 h 332"/>
                <a:gd name="T60" fmla="*/ 400 w 429"/>
                <a:gd name="T61" fmla="*/ 140 h 332"/>
                <a:gd name="T62" fmla="*/ 410 w 429"/>
                <a:gd name="T63" fmla="*/ 154 h 332"/>
                <a:gd name="T64" fmla="*/ 419 w 429"/>
                <a:gd name="T65" fmla="*/ 164 h 332"/>
                <a:gd name="T66" fmla="*/ 429 w 429"/>
                <a:gd name="T67" fmla="*/ 193 h 332"/>
                <a:gd name="T68" fmla="*/ 429 w 429"/>
                <a:gd name="T69" fmla="*/ 232 h 332"/>
                <a:gd name="T70" fmla="*/ 419 w 429"/>
                <a:gd name="T71" fmla="*/ 279 h 332"/>
                <a:gd name="T72" fmla="*/ 410 w 429"/>
                <a:gd name="T73" fmla="*/ 308 h 332"/>
                <a:gd name="T74" fmla="*/ 391 w 429"/>
                <a:gd name="T75" fmla="*/ 324 h 332"/>
                <a:gd name="T76" fmla="*/ 363 w 429"/>
                <a:gd name="T77" fmla="*/ 332 h 332"/>
                <a:gd name="T78" fmla="*/ 358 w 429"/>
                <a:gd name="T7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332">
                  <a:moveTo>
                    <a:pt x="358" y="332"/>
                  </a:moveTo>
                  <a:lnTo>
                    <a:pt x="357" y="332"/>
                  </a:lnTo>
                  <a:lnTo>
                    <a:pt x="345" y="332"/>
                  </a:lnTo>
                  <a:lnTo>
                    <a:pt x="358" y="332"/>
                  </a:lnTo>
                  <a:lnTo>
                    <a:pt x="340" y="314"/>
                  </a:lnTo>
                  <a:lnTo>
                    <a:pt x="322" y="291"/>
                  </a:lnTo>
                  <a:lnTo>
                    <a:pt x="325" y="282"/>
                  </a:lnTo>
                  <a:lnTo>
                    <a:pt x="334" y="282"/>
                  </a:lnTo>
                  <a:lnTo>
                    <a:pt x="342" y="272"/>
                  </a:lnTo>
                  <a:lnTo>
                    <a:pt x="351" y="253"/>
                  </a:lnTo>
                  <a:lnTo>
                    <a:pt x="351" y="233"/>
                  </a:lnTo>
                  <a:lnTo>
                    <a:pt x="342" y="214"/>
                  </a:lnTo>
                  <a:lnTo>
                    <a:pt x="334" y="204"/>
                  </a:lnTo>
                  <a:lnTo>
                    <a:pt x="321" y="186"/>
                  </a:lnTo>
                  <a:lnTo>
                    <a:pt x="266" y="148"/>
                  </a:lnTo>
                  <a:lnTo>
                    <a:pt x="184" y="115"/>
                  </a:lnTo>
                  <a:lnTo>
                    <a:pt x="83" y="88"/>
                  </a:lnTo>
                  <a:lnTo>
                    <a:pt x="26" y="78"/>
                  </a:lnTo>
                  <a:lnTo>
                    <a:pt x="17" y="76"/>
                  </a:lnTo>
                  <a:lnTo>
                    <a:pt x="7" y="68"/>
                  </a:lnTo>
                  <a:lnTo>
                    <a:pt x="0" y="45"/>
                  </a:lnTo>
                  <a:lnTo>
                    <a:pt x="0" y="26"/>
                  </a:lnTo>
                  <a:lnTo>
                    <a:pt x="1" y="17"/>
                  </a:lnTo>
                  <a:lnTo>
                    <a:pt x="10" y="6"/>
                  </a:lnTo>
                  <a:lnTo>
                    <a:pt x="33" y="0"/>
                  </a:lnTo>
                  <a:lnTo>
                    <a:pt x="52" y="0"/>
                  </a:lnTo>
                  <a:lnTo>
                    <a:pt x="101" y="10"/>
                  </a:lnTo>
                  <a:lnTo>
                    <a:pt x="209" y="39"/>
                  </a:lnTo>
                  <a:lnTo>
                    <a:pt x="309" y="78"/>
                  </a:lnTo>
                  <a:lnTo>
                    <a:pt x="370" y="114"/>
                  </a:lnTo>
                  <a:lnTo>
                    <a:pt x="400" y="140"/>
                  </a:lnTo>
                  <a:lnTo>
                    <a:pt x="410" y="154"/>
                  </a:lnTo>
                  <a:lnTo>
                    <a:pt x="419" y="164"/>
                  </a:lnTo>
                  <a:lnTo>
                    <a:pt x="429" y="193"/>
                  </a:lnTo>
                  <a:lnTo>
                    <a:pt x="429" y="232"/>
                  </a:lnTo>
                  <a:lnTo>
                    <a:pt x="419" y="279"/>
                  </a:lnTo>
                  <a:lnTo>
                    <a:pt x="410" y="308"/>
                  </a:lnTo>
                  <a:lnTo>
                    <a:pt x="391" y="324"/>
                  </a:lnTo>
                  <a:lnTo>
                    <a:pt x="363" y="332"/>
                  </a:lnTo>
                  <a:lnTo>
                    <a:pt x="358" y="3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1689211" y="6089994"/>
              <a:ext cx="704397" cy="520723"/>
            </a:xfrm>
            <a:custGeom>
              <a:avLst/>
              <a:gdLst>
                <a:gd name="T0" fmla="*/ 1971 w 1971"/>
                <a:gd name="T1" fmla="*/ 717 h 1467"/>
                <a:gd name="T2" fmla="*/ 1939 w 1971"/>
                <a:gd name="T3" fmla="*/ 701 h 1467"/>
                <a:gd name="T4" fmla="*/ 1877 w 1971"/>
                <a:gd name="T5" fmla="*/ 676 h 1467"/>
                <a:gd name="T6" fmla="*/ 1816 w 1971"/>
                <a:gd name="T7" fmla="*/ 662 h 1467"/>
                <a:gd name="T8" fmla="*/ 1754 w 1971"/>
                <a:gd name="T9" fmla="*/ 658 h 1467"/>
                <a:gd name="T10" fmla="*/ 1692 w 1971"/>
                <a:gd name="T11" fmla="*/ 659 h 1467"/>
                <a:gd name="T12" fmla="*/ 1630 w 1971"/>
                <a:gd name="T13" fmla="*/ 669 h 1467"/>
                <a:gd name="T14" fmla="*/ 1538 w 1971"/>
                <a:gd name="T15" fmla="*/ 696 h 1467"/>
                <a:gd name="T16" fmla="*/ 1415 w 1971"/>
                <a:gd name="T17" fmla="*/ 754 h 1467"/>
                <a:gd name="T18" fmla="*/ 1292 w 1971"/>
                <a:gd name="T19" fmla="*/ 829 h 1467"/>
                <a:gd name="T20" fmla="*/ 1109 w 1971"/>
                <a:gd name="T21" fmla="*/ 963 h 1467"/>
                <a:gd name="T22" fmla="*/ 864 w 1971"/>
                <a:gd name="T23" fmla="*/ 1160 h 1467"/>
                <a:gd name="T24" fmla="*/ 680 w 1971"/>
                <a:gd name="T25" fmla="*/ 1294 h 1467"/>
                <a:gd name="T26" fmla="*/ 557 w 1971"/>
                <a:gd name="T27" fmla="*/ 1370 h 1467"/>
                <a:gd name="T28" fmla="*/ 433 w 1971"/>
                <a:gd name="T29" fmla="*/ 1426 h 1467"/>
                <a:gd name="T30" fmla="*/ 341 w 1971"/>
                <a:gd name="T31" fmla="*/ 1454 h 1467"/>
                <a:gd name="T32" fmla="*/ 279 w 1971"/>
                <a:gd name="T33" fmla="*/ 1464 h 1467"/>
                <a:gd name="T34" fmla="*/ 217 w 1971"/>
                <a:gd name="T35" fmla="*/ 1467 h 1467"/>
                <a:gd name="T36" fmla="*/ 156 w 1971"/>
                <a:gd name="T37" fmla="*/ 1461 h 1467"/>
                <a:gd name="T38" fmla="*/ 94 w 1971"/>
                <a:gd name="T39" fmla="*/ 1447 h 1467"/>
                <a:gd name="T40" fmla="*/ 32 w 1971"/>
                <a:gd name="T41" fmla="*/ 1424 h 1467"/>
                <a:gd name="T42" fmla="*/ 0 w 1971"/>
                <a:gd name="T43" fmla="*/ 1408 h 1467"/>
                <a:gd name="T44" fmla="*/ 0 w 1971"/>
                <a:gd name="T45" fmla="*/ 0 h 1467"/>
                <a:gd name="T46" fmla="*/ 63 w 1971"/>
                <a:gd name="T47" fmla="*/ 74 h 1467"/>
                <a:gd name="T48" fmla="*/ 187 w 1971"/>
                <a:gd name="T49" fmla="*/ 194 h 1467"/>
                <a:gd name="T50" fmla="*/ 311 w 1971"/>
                <a:gd name="T51" fmla="*/ 279 h 1467"/>
                <a:gd name="T52" fmla="*/ 433 w 1971"/>
                <a:gd name="T53" fmla="*/ 335 h 1467"/>
                <a:gd name="T54" fmla="*/ 557 w 1971"/>
                <a:gd name="T55" fmla="*/ 367 h 1467"/>
                <a:gd name="T56" fmla="*/ 680 w 1971"/>
                <a:gd name="T57" fmla="*/ 380 h 1467"/>
                <a:gd name="T58" fmla="*/ 864 w 1971"/>
                <a:gd name="T59" fmla="*/ 378 h 1467"/>
                <a:gd name="T60" fmla="*/ 1109 w 1971"/>
                <a:gd name="T61" fmla="*/ 357 h 1467"/>
                <a:gd name="T62" fmla="*/ 1292 w 1971"/>
                <a:gd name="T63" fmla="*/ 352 h 1467"/>
                <a:gd name="T64" fmla="*/ 1415 w 1971"/>
                <a:gd name="T65" fmla="*/ 364 h 1467"/>
                <a:gd name="T66" fmla="*/ 1538 w 1971"/>
                <a:gd name="T67" fmla="*/ 394 h 1467"/>
                <a:gd name="T68" fmla="*/ 1662 w 1971"/>
                <a:gd name="T69" fmla="*/ 447 h 1467"/>
                <a:gd name="T70" fmla="*/ 1785 w 1971"/>
                <a:gd name="T71" fmla="*/ 528 h 1467"/>
                <a:gd name="T72" fmla="*/ 1909 w 1971"/>
                <a:gd name="T73" fmla="*/ 643 h 1467"/>
                <a:gd name="T74" fmla="*/ 1971 w 1971"/>
                <a:gd name="T75" fmla="*/ 717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1" h="1467">
                  <a:moveTo>
                    <a:pt x="1971" y="717"/>
                  </a:moveTo>
                  <a:lnTo>
                    <a:pt x="1939" y="701"/>
                  </a:lnTo>
                  <a:lnTo>
                    <a:pt x="1877" y="676"/>
                  </a:lnTo>
                  <a:lnTo>
                    <a:pt x="1816" y="662"/>
                  </a:lnTo>
                  <a:lnTo>
                    <a:pt x="1754" y="658"/>
                  </a:lnTo>
                  <a:lnTo>
                    <a:pt x="1692" y="659"/>
                  </a:lnTo>
                  <a:lnTo>
                    <a:pt x="1630" y="669"/>
                  </a:lnTo>
                  <a:lnTo>
                    <a:pt x="1538" y="696"/>
                  </a:lnTo>
                  <a:lnTo>
                    <a:pt x="1415" y="754"/>
                  </a:lnTo>
                  <a:lnTo>
                    <a:pt x="1292" y="829"/>
                  </a:lnTo>
                  <a:lnTo>
                    <a:pt x="1109" y="963"/>
                  </a:lnTo>
                  <a:lnTo>
                    <a:pt x="864" y="1160"/>
                  </a:lnTo>
                  <a:lnTo>
                    <a:pt x="680" y="1294"/>
                  </a:lnTo>
                  <a:lnTo>
                    <a:pt x="557" y="1370"/>
                  </a:lnTo>
                  <a:lnTo>
                    <a:pt x="433" y="1426"/>
                  </a:lnTo>
                  <a:lnTo>
                    <a:pt x="341" y="1454"/>
                  </a:lnTo>
                  <a:lnTo>
                    <a:pt x="279" y="1464"/>
                  </a:lnTo>
                  <a:lnTo>
                    <a:pt x="217" y="1467"/>
                  </a:lnTo>
                  <a:lnTo>
                    <a:pt x="156" y="1461"/>
                  </a:lnTo>
                  <a:lnTo>
                    <a:pt x="94" y="1447"/>
                  </a:lnTo>
                  <a:lnTo>
                    <a:pt x="32" y="1424"/>
                  </a:lnTo>
                  <a:lnTo>
                    <a:pt x="0" y="1408"/>
                  </a:lnTo>
                  <a:lnTo>
                    <a:pt x="0" y="0"/>
                  </a:lnTo>
                  <a:lnTo>
                    <a:pt x="63" y="74"/>
                  </a:lnTo>
                  <a:lnTo>
                    <a:pt x="187" y="194"/>
                  </a:lnTo>
                  <a:lnTo>
                    <a:pt x="311" y="279"/>
                  </a:lnTo>
                  <a:lnTo>
                    <a:pt x="433" y="335"/>
                  </a:lnTo>
                  <a:lnTo>
                    <a:pt x="557" y="367"/>
                  </a:lnTo>
                  <a:lnTo>
                    <a:pt x="680" y="380"/>
                  </a:lnTo>
                  <a:lnTo>
                    <a:pt x="864" y="378"/>
                  </a:lnTo>
                  <a:lnTo>
                    <a:pt x="1109" y="357"/>
                  </a:lnTo>
                  <a:lnTo>
                    <a:pt x="1292" y="352"/>
                  </a:lnTo>
                  <a:lnTo>
                    <a:pt x="1415" y="364"/>
                  </a:lnTo>
                  <a:lnTo>
                    <a:pt x="1538" y="394"/>
                  </a:lnTo>
                  <a:lnTo>
                    <a:pt x="1662" y="447"/>
                  </a:lnTo>
                  <a:lnTo>
                    <a:pt x="1785" y="528"/>
                  </a:lnTo>
                  <a:lnTo>
                    <a:pt x="1909" y="643"/>
                  </a:lnTo>
                  <a:lnTo>
                    <a:pt x="1971" y="7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flipH="1">
              <a:off x="11619172" y="6057740"/>
              <a:ext cx="73476" cy="979684"/>
            </a:xfrm>
            <a:custGeom>
              <a:avLst/>
              <a:gdLst>
                <a:gd name="T0" fmla="*/ 207 w 207"/>
                <a:gd name="T1" fmla="*/ 95 h 2758"/>
                <a:gd name="T2" fmla="*/ 207 w 207"/>
                <a:gd name="T3" fmla="*/ 2758 h 2758"/>
                <a:gd name="T4" fmla="*/ 2 w 207"/>
                <a:gd name="T5" fmla="*/ 2758 h 2758"/>
                <a:gd name="T6" fmla="*/ 2 w 207"/>
                <a:gd name="T7" fmla="*/ 95 h 2758"/>
                <a:gd name="T8" fmla="*/ 0 w 207"/>
                <a:gd name="T9" fmla="*/ 72 h 2758"/>
                <a:gd name="T10" fmla="*/ 11 w 207"/>
                <a:gd name="T11" fmla="*/ 36 h 2758"/>
                <a:gd name="T12" fmla="*/ 37 w 207"/>
                <a:gd name="T13" fmla="*/ 12 h 2758"/>
                <a:gd name="T14" fmla="*/ 74 w 207"/>
                <a:gd name="T15" fmla="*/ 0 h 2758"/>
                <a:gd name="T16" fmla="*/ 115 w 207"/>
                <a:gd name="T17" fmla="*/ 0 h 2758"/>
                <a:gd name="T18" fmla="*/ 154 w 207"/>
                <a:gd name="T19" fmla="*/ 12 h 2758"/>
                <a:gd name="T20" fmla="*/ 187 w 207"/>
                <a:gd name="T21" fmla="*/ 36 h 2758"/>
                <a:gd name="T22" fmla="*/ 205 w 207"/>
                <a:gd name="T23" fmla="*/ 72 h 2758"/>
                <a:gd name="T24" fmla="*/ 207 w 207"/>
                <a:gd name="T25" fmla="*/ 95 h 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758">
                  <a:moveTo>
                    <a:pt x="207" y="95"/>
                  </a:moveTo>
                  <a:lnTo>
                    <a:pt x="207" y="2758"/>
                  </a:lnTo>
                  <a:lnTo>
                    <a:pt x="2" y="2758"/>
                  </a:lnTo>
                  <a:lnTo>
                    <a:pt x="2" y="95"/>
                  </a:lnTo>
                  <a:lnTo>
                    <a:pt x="0" y="72"/>
                  </a:lnTo>
                  <a:lnTo>
                    <a:pt x="11" y="36"/>
                  </a:lnTo>
                  <a:lnTo>
                    <a:pt x="37" y="12"/>
                  </a:lnTo>
                  <a:lnTo>
                    <a:pt x="74" y="0"/>
                  </a:lnTo>
                  <a:lnTo>
                    <a:pt x="115" y="0"/>
                  </a:lnTo>
                  <a:lnTo>
                    <a:pt x="154" y="12"/>
                  </a:lnTo>
                  <a:lnTo>
                    <a:pt x="187" y="36"/>
                  </a:lnTo>
                  <a:lnTo>
                    <a:pt x="205" y="72"/>
                  </a:lnTo>
                  <a:lnTo>
                    <a:pt x="207" y="9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 flipH="1">
              <a:off x="12936421" y="8300365"/>
              <a:ext cx="264089" cy="253440"/>
            </a:xfrm>
            <a:custGeom>
              <a:avLst/>
              <a:gdLst>
                <a:gd name="T0" fmla="*/ 206 w 743"/>
                <a:gd name="T1" fmla="*/ 715 h 715"/>
                <a:gd name="T2" fmla="*/ 282 w 743"/>
                <a:gd name="T3" fmla="*/ 613 h 715"/>
                <a:gd name="T4" fmla="*/ 385 w 743"/>
                <a:gd name="T5" fmla="*/ 485 h 715"/>
                <a:gd name="T6" fmla="*/ 398 w 743"/>
                <a:gd name="T7" fmla="*/ 478 h 715"/>
                <a:gd name="T8" fmla="*/ 445 w 743"/>
                <a:gd name="T9" fmla="*/ 473 h 715"/>
                <a:gd name="T10" fmla="*/ 503 w 743"/>
                <a:gd name="T11" fmla="*/ 473 h 715"/>
                <a:gd name="T12" fmla="*/ 552 w 743"/>
                <a:gd name="T13" fmla="*/ 468 h 715"/>
                <a:gd name="T14" fmla="*/ 565 w 743"/>
                <a:gd name="T15" fmla="*/ 460 h 715"/>
                <a:gd name="T16" fmla="*/ 573 w 743"/>
                <a:gd name="T17" fmla="*/ 449 h 715"/>
                <a:gd name="T18" fmla="*/ 583 w 743"/>
                <a:gd name="T19" fmla="*/ 423 h 715"/>
                <a:gd name="T20" fmla="*/ 589 w 743"/>
                <a:gd name="T21" fmla="*/ 380 h 715"/>
                <a:gd name="T22" fmla="*/ 589 w 743"/>
                <a:gd name="T23" fmla="*/ 358 h 715"/>
                <a:gd name="T24" fmla="*/ 596 w 743"/>
                <a:gd name="T25" fmla="*/ 338 h 715"/>
                <a:gd name="T26" fmla="*/ 637 w 743"/>
                <a:gd name="T27" fmla="*/ 246 h 715"/>
                <a:gd name="T28" fmla="*/ 673 w 743"/>
                <a:gd name="T29" fmla="*/ 193 h 715"/>
                <a:gd name="T30" fmla="*/ 691 w 743"/>
                <a:gd name="T31" fmla="*/ 178 h 715"/>
                <a:gd name="T32" fmla="*/ 710 w 743"/>
                <a:gd name="T33" fmla="*/ 168 h 715"/>
                <a:gd name="T34" fmla="*/ 732 w 743"/>
                <a:gd name="T35" fmla="*/ 149 h 715"/>
                <a:gd name="T36" fmla="*/ 743 w 743"/>
                <a:gd name="T37" fmla="*/ 121 h 715"/>
                <a:gd name="T38" fmla="*/ 743 w 743"/>
                <a:gd name="T39" fmla="*/ 102 h 715"/>
                <a:gd name="T40" fmla="*/ 740 w 743"/>
                <a:gd name="T41" fmla="*/ 93 h 715"/>
                <a:gd name="T42" fmla="*/ 719 w 743"/>
                <a:gd name="T43" fmla="*/ 90 h 715"/>
                <a:gd name="T44" fmla="*/ 675 w 743"/>
                <a:gd name="T45" fmla="*/ 99 h 715"/>
                <a:gd name="T46" fmla="*/ 667 w 743"/>
                <a:gd name="T47" fmla="*/ 102 h 715"/>
                <a:gd name="T48" fmla="*/ 673 w 743"/>
                <a:gd name="T49" fmla="*/ 92 h 715"/>
                <a:gd name="T50" fmla="*/ 690 w 743"/>
                <a:gd name="T51" fmla="*/ 43 h 715"/>
                <a:gd name="T52" fmla="*/ 686 w 743"/>
                <a:gd name="T53" fmla="*/ 18 h 715"/>
                <a:gd name="T54" fmla="*/ 675 w 743"/>
                <a:gd name="T55" fmla="*/ 4 h 715"/>
                <a:gd name="T56" fmla="*/ 667 w 743"/>
                <a:gd name="T57" fmla="*/ 0 h 715"/>
                <a:gd name="T58" fmla="*/ 615 w 743"/>
                <a:gd name="T59" fmla="*/ 50 h 715"/>
                <a:gd name="T60" fmla="*/ 609 w 743"/>
                <a:gd name="T61" fmla="*/ 50 h 715"/>
                <a:gd name="T62" fmla="*/ 575 w 743"/>
                <a:gd name="T63" fmla="*/ 56 h 715"/>
                <a:gd name="T64" fmla="*/ 549 w 743"/>
                <a:gd name="T65" fmla="*/ 67 h 715"/>
                <a:gd name="T66" fmla="*/ 539 w 743"/>
                <a:gd name="T67" fmla="*/ 76 h 715"/>
                <a:gd name="T68" fmla="*/ 510 w 743"/>
                <a:gd name="T69" fmla="*/ 82 h 715"/>
                <a:gd name="T70" fmla="*/ 423 w 743"/>
                <a:gd name="T71" fmla="*/ 121 h 715"/>
                <a:gd name="T72" fmla="*/ 411 w 743"/>
                <a:gd name="T73" fmla="*/ 128 h 715"/>
                <a:gd name="T74" fmla="*/ 334 w 743"/>
                <a:gd name="T75" fmla="*/ 204 h 715"/>
                <a:gd name="T76" fmla="*/ 311 w 743"/>
                <a:gd name="T77" fmla="*/ 226 h 715"/>
                <a:gd name="T78" fmla="*/ 254 w 743"/>
                <a:gd name="T79" fmla="*/ 293 h 715"/>
                <a:gd name="T80" fmla="*/ 231 w 743"/>
                <a:gd name="T81" fmla="*/ 332 h 715"/>
                <a:gd name="T82" fmla="*/ 212 w 743"/>
                <a:gd name="T83" fmla="*/ 354 h 715"/>
                <a:gd name="T84" fmla="*/ 173 w 743"/>
                <a:gd name="T85" fmla="*/ 411 h 715"/>
                <a:gd name="T86" fmla="*/ 154 w 743"/>
                <a:gd name="T87" fmla="*/ 434 h 715"/>
                <a:gd name="T88" fmla="*/ 0 w 743"/>
                <a:gd name="T89" fmla="*/ 588 h 715"/>
                <a:gd name="T90" fmla="*/ 206 w 743"/>
                <a:gd name="T9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3" h="715">
                  <a:moveTo>
                    <a:pt x="206" y="715"/>
                  </a:moveTo>
                  <a:lnTo>
                    <a:pt x="282" y="613"/>
                  </a:lnTo>
                  <a:lnTo>
                    <a:pt x="385" y="485"/>
                  </a:lnTo>
                  <a:lnTo>
                    <a:pt x="398" y="478"/>
                  </a:lnTo>
                  <a:lnTo>
                    <a:pt x="445" y="473"/>
                  </a:lnTo>
                  <a:lnTo>
                    <a:pt x="503" y="473"/>
                  </a:lnTo>
                  <a:lnTo>
                    <a:pt x="552" y="468"/>
                  </a:lnTo>
                  <a:lnTo>
                    <a:pt x="565" y="460"/>
                  </a:lnTo>
                  <a:lnTo>
                    <a:pt x="573" y="449"/>
                  </a:lnTo>
                  <a:lnTo>
                    <a:pt x="583" y="423"/>
                  </a:lnTo>
                  <a:lnTo>
                    <a:pt x="589" y="380"/>
                  </a:lnTo>
                  <a:lnTo>
                    <a:pt x="589" y="358"/>
                  </a:lnTo>
                  <a:lnTo>
                    <a:pt x="596" y="338"/>
                  </a:lnTo>
                  <a:lnTo>
                    <a:pt x="637" y="246"/>
                  </a:lnTo>
                  <a:lnTo>
                    <a:pt x="673" y="193"/>
                  </a:lnTo>
                  <a:lnTo>
                    <a:pt x="691" y="178"/>
                  </a:lnTo>
                  <a:lnTo>
                    <a:pt x="710" y="168"/>
                  </a:lnTo>
                  <a:lnTo>
                    <a:pt x="732" y="149"/>
                  </a:lnTo>
                  <a:lnTo>
                    <a:pt x="743" y="121"/>
                  </a:lnTo>
                  <a:lnTo>
                    <a:pt x="743" y="102"/>
                  </a:lnTo>
                  <a:lnTo>
                    <a:pt x="740" y="93"/>
                  </a:lnTo>
                  <a:lnTo>
                    <a:pt x="719" y="90"/>
                  </a:lnTo>
                  <a:lnTo>
                    <a:pt x="675" y="99"/>
                  </a:lnTo>
                  <a:lnTo>
                    <a:pt x="667" y="102"/>
                  </a:lnTo>
                  <a:lnTo>
                    <a:pt x="673" y="92"/>
                  </a:lnTo>
                  <a:lnTo>
                    <a:pt x="690" y="43"/>
                  </a:lnTo>
                  <a:lnTo>
                    <a:pt x="686" y="18"/>
                  </a:lnTo>
                  <a:lnTo>
                    <a:pt x="675" y="4"/>
                  </a:lnTo>
                  <a:lnTo>
                    <a:pt x="667" y="0"/>
                  </a:lnTo>
                  <a:lnTo>
                    <a:pt x="615" y="50"/>
                  </a:lnTo>
                  <a:lnTo>
                    <a:pt x="609" y="50"/>
                  </a:lnTo>
                  <a:lnTo>
                    <a:pt x="575" y="56"/>
                  </a:lnTo>
                  <a:lnTo>
                    <a:pt x="549" y="67"/>
                  </a:lnTo>
                  <a:lnTo>
                    <a:pt x="539" y="76"/>
                  </a:lnTo>
                  <a:lnTo>
                    <a:pt x="510" y="82"/>
                  </a:lnTo>
                  <a:lnTo>
                    <a:pt x="423" y="121"/>
                  </a:lnTo>
                  <a:lnTo>
                    <a:pt x="411" y="128"/>
                  </a:lnTo>
                  <a:lnTo>
                    <a:pt x="334" y="204"/>
                  </a:lnTo>
                  <a:lnTo>
                    <a:pt x="311" y="226"/>
                  </a:lnTo>
                  <a:lnTo>
                    <a:pt x="254" y="293"/>
                  </a:lnTo>
                  <a:lnTo>
                    <a:pt x="231" y="332"/>
                  </a:lnTo>
                  <a:lnTo>
                    <a:pt x="212" y="354"/>
                  </a:lnTo>
                  <a:lnTo>
                    <a:pt x="173" y="411"/>
                  </a:lnTo>
                  <a:lnTo>
                    <a:pt x="154" y="434"/>
                  </a:lnTo>
                  <a:lnTo>
                    <a:pt x="0" y="588"/>
                  </a:lnTo>
                  <a:lnTo>
                    <a:pt x="206" y="715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 flipH="1">
              <a:off x="12663814" y="9317320"/>
              <a:ext cx="263024" cy="181029"/>
            </a:xfrm>
            <a:custGeom>
              <a:avLst/>
              <a:gdLst>
                <a:gd name="T0" fmla="*/ 230 w 742"/>
                <a:gd name="T1" fmla="*/ 0 h 511"/>
                <a:gd name="T2" fmla="*/ 256 w 742"/>
                <a:gd name="T3" fmla="*/ 16 h 511"/>
                <a:gd name="T4" fmla="*/ 407 w 742"/>
                <a:gd name="T5" fmla="*/ 88 h 511"/>
                <a:gd name="T6" fmla="*/ 498 w 742"/>
                <a:gd name="T7" fmla="*/ 117 h 511"/>
                <a:gd name="T8" fmla="*/ 559 w 742"/>
                <a:gd name="T9" fmla="*/ 127 h 511"/>
                <a:gd name="T10" fmla="*/ 589 w 742"/>
                <a:gd name="T11" fmla="*/ 128 h 511"/>
                <a:gd name="T12" fmla="*/ 742 w 742"/>
                <a:gd name="T13" fmla="*/ 128 h 511"/>
                <a:gd name="T14" fmla="*/ 359 w 742"/>
                <a:gd name="T15" fmla="*/ 511 h 511"/>
                <a:gd name="T16" fmla="*/ 179 w 742"/>
                <a:gd name="T17" fmla="*/ 435 h 511"/>
                <a:gd name="T18" fmla="*/ 0 w 742"/>
                <a:gd name="T19" fmla="*/ 205 h 511"/>
                <a:gd name="T20" fmla="*/ 230 w 742"/>
                <a:gd name="T2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2" h="511">
                  <a:moveTo>
                    <a:pt x="230" y="0"/>
                  </a:moveTo>
                  <a:lnTo>
                    <a:pt x="256" y="16"/>
                  </a:lnTo>
                  <a:lnTo>
                    <a:pt x="407" y="88"/>
                  </a:lnTo>
                  <a:lnTo>
                    <a:pt x="498" y="117"/>
                  </a:lnTo>
                  <a:lnTo>
                    <a:pt x="559" y="127"/>
                  </a:lnTo>
                  <a:lnTo>
                    <a:pt x="589" y="128"/>
                  </a:lnTo>
                  <a:lnTo>
                    <a:pt x="742" y="128"/>
                  </a:lnTo>
                  <a:lnTo>
                    <a:pt x="359" y="511"/>
                  </a:lnTo>
                  <a:lnTo>
                    <a:pt x="179" y="435"/>
                  </a:lnTo>
                  <a:lnTo>
                    <a:pt x="0" y="20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 flipH="1">
              <a:off x="13327230" y="9907260"/>
              <a:ext cx="162926" cy="191677"/>
            </a:xfrm>
            <a:custGeom>
              <a:avLst/>
              <a:gdLst>
                <a:gd name="T0" fmla="*/ 77 w 461"/>
                <a:gd name="T1" fmla="*/ 437 h 539"/>
                <a:gd name="T2" fmla="*/ 0 w 461"/>
                <a:gd name="T3" fmla="*/ 308 h 539"/>
                <a:gd name="T4" fmla="*/ 127 w 461"/>
                <a:gd name="T5" fmla="*/ 0 h 539"/>
                <a:gd name="T6" fmla="*/ 461 w 461"/>
                <a:gd name="T7" fmla="*/ 180 h 539"/>
                <a:gd name="T8" fmla="*/ 357 w 461"/>
                <a:gd name="T9" fmla="*/ 539 h 539"/>
                <a:gd name="T10" fmla="*/ 77 w 461"/>
                <a:gd name="T11" fmla="*/ 43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539">
                  <a:moveTo>
                    <a:pt x="77" y="437"/>
                  </a:moveTo>
                  <a:lnTo>
                    <a:pt x="0" y="308"/>
                  </a:lnTo>
                  <a:lnTo>
                    <a:pt x="127" y="0"/>
                  </a:lnTo>
                  <a:lnTo>
                    <a:pt x="461" y="180"/>
                  </a:lnTo>
                  <a:lnTo>
                    <a:pt x="357" y="539"/>
                  </a:lnTo>
                  <a:lnTo>
                    <a:pt x="77" y="437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 flipH="1">
              <a:off x="13100412" y="8463291"/>
              <a:ext cx="635730" cy="499426"/>
            </a:xfrm>
            <a:custGeom>
              <a:avLst/>
              <a:gdLst>
                <a:gd name="T0" fmla="*/ 1637 w 1791"/>
                <a:gd name="T1" fmla="*/ 0 h 1407"/>
                <a:gd name="T2" fmla="*/ 1791 w 1791"/>
                <a:gd name="T3" fmla="*/ 205 h 1407"/>
                <a:gd name="T4" fmla="*/ 1750 w 1791"/>
                <a:gd name="T5" fmla="*/ 249 h 1407"/>
                <a:gd name="T6" fmla="*/ 1526 w 1791"/>
                <a:gd name="T7" fmla="*/ 481 h 1407"/>
                <a:gd name="T8" fmla="*/ 1368 w 1791"/>
                <a:gd name="T9" fmla="*/ 635 h 1407"/>
                <a:gd name="T10" fmla="*/ 1305 w 1791"/>
                <a:gd name="T11" fmla="*/ 691 h 1407"/>
                <a:gd name="T12" fmla="*/ 1247 w 1791"/>
                <a:gd name="T13" fmla="*/ 736 h 1407"/>
                <a:gd name="T14" fmla="*/ 1136 w 1791"/>
                <a:gd name="T15" fmla="*/ 807 h 1407"/>
                <a:gd name="T16" fmla="*/ 988 w 1791"/>
                <a:gd name="T17" fmla="*/ 883 h 1407"/>
                <a:gd name="T18" fmla="*/ 922 w 1791"/>
                <a:gd name="T19" fmla="*/ 922 h 1407"/>
                <a:gd name="T20" fmla="*/ 563 w 1791"/>
                <a:gd name="T21" fmla="*/ 1190 h 1407"/>
                <a:gd name="T22" fmla="*/ 281 w 1791"/>
                <a:gd name="T23" fmla="*/ 1407 h 1407"/>
                <a:gd name="T24" fmla="*/ 0 w 1791"/>
                <a:gd name="T25" fmla="*/ 896 h 1407"/>
                <a:gd name="T26" fmla="*/ 35 w 1791"/>
                <a:gd name="T27" fmla="*/ 880 h 1407"/>
                <a:gd name="T28" fmla="*/ 229 w 1791"/>
                <a:gd name="T29" fmla="*/ 802 h 1407"/>
                <a:gd name="T30" fmla="*/ 373 w 1791"/>
                <a:gd name="T31" fmla="*/ 755 h 1407"/>
                <a:gd name="T32" fmla="*/ 435 w 1791"/>
                <a:gd name="T33" fmla="*/ 742 h 1407"/>
                <a:gd name="T34" fmla="*/ 494 w 1791"/>
                <a:gd name="T35" fmla="*/ 730 h 1407"/>
                <a:gd name="T36" fmla="*/ 627 w 1791"/>
                <a:gd name="T37" fmla="*/ 690 h 1407"/>
                <a:gd name="T38" fmla="*/ 809 w 1791"/>
                <a:gd name="T39" fmla="*/ 618 h 1407"/>
                <a:gd name="T40" fmla="*/ 870 w 1791"/>
                <a:gd name="T41" fmla="*/ 589 h 1407"/>
                <a:gd name="T42" fmla="*/ 890 w 1791"/>
                <a:gd name="T43" fmla="*/ 575 h 1407"/>
                <a:gd name="T44" fmla="*/ 945 w 1791"/>
                <a:gd name="T45" fmla="*/ 519 h 1407"/>
                <a:gd name="T46" fmla="*/ 1007 w 1791"/>
                <a:gd name="T47" fmla="*/ 447 h 1407"/>
                <a:gd name="T48" fmla="*/ 1070 w 1791"/>
                <a:gd name="T49" fmla="*/ 380 h 1407"/>
                <a:gd name="T50" fmla="*/ 1100 w 1791"/>
                <a:gd name="T51" fmla="*/ 359 h 1407"/>
                <a:gd name="T52" fmla="*/ 1407 w 1791"/>
                <a:gd name="T53" fmla="*/ 153 h 1407"/>
                <a:gd name="T54" fmla="*/ 1637 w 1791"/>
                <a:gd name="T5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91" h="1407">
                  <a:moveTo>
                    <a:pt x="1637" y="0"/>
                  </a:moveTo>
                  <a:lnTo>
                    <a:pt x="1791" y="205"/>
                  </a:lnTo>
                  <a:lnTo>
                    <a:pt x="1750" y="249"/>
                  </a:lnTo>
                  <a:lnTo>
                    <a:pt x="1526" y="481"/>
                  </a:lnTo>
                  <a:lnTo>
                    <a:pt x="1368" y="635"/>
                  </a:lnTo>
                  <a:lnTo>
                    <a:pt x="1305" y="691"/>
                  </a:lnTo>
                  <a:lnTo>
                    <a:pt x="1247" y="736"/>
                  </a:lnTo>
                  <a:lnTo>
                    <a:pt x="1136" y="807"/>
                  </a:lnTo>
                  <a:lnTo>
                    <a:pt x="988" y="883"/>
                  </a:lnTo>
                  <a:lnTo>
                    <a:pt x="922" y="922"/>
                  </a:lnTo>
                  <a:lnTo>
                    <a:pt x="563" y="1190"/>
                  </a:lnTo>
                  <a:lnTo>
                    <a:pt x="281" y="1407"/>
                  </a:lnTo>
                  <a:lnTo>
                    <a:pt x="0" y="896"/>
                  </a:lnTo>
                  <a:lnTo>
                    <a:pt x="35" y="880"/>
                  </a:lnTo>
                  <a:lnTo>
                    <a:pt x="229" y="802"/>
                  </a:lnTo>
                  <a:lnTo>
                    <a:pt x="373" y="755"/>
                  </a:lnTo>
                  <a:lnTo>
                    <a:pt x="435" y="742"/>
                  </a:lnTo>
                  <a:lnTo>
                    <a:pt x="494" y="730"/>
                  </a:lnTo>
                  <a:lnTo>
                    <a:pt x="627" y="690"/>
                  </a:lnTo>
                  <a:lnTo>
                    <a:pt x="809" y="618"/>
                  </a:lnTo>
                  <a:lnTo>
                    <a:pt x="870" y="589"/>
                  </a:lnTo>
                  <a:lnTo>
                    <a:pt x="890" y="575"/>
                  </a:lnTo>
                  <a:lnTo>
                    <a:pt x="945" y="519"/>
                  </a:lnTo>
                  <a:lnTo>
                    <a:pt x="1007" y="447"/>
                  </a:lnTo>
                  <a:lnTo>
                    <a:pt x="1070" y="380"/>
                  </a:lnTo>
                  <a:lnTo>
                    <a:pt x="1100" y="359"/>
                  </a:lnTo>
                  <a:lnTo>
                    <a:pt x="1407" y="153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 flipH="1">
              <a:off x="13570021" y="8456901"/>
              <a:ext cx="293905" cy="420625"/>
            </a:xfrm>
            <a:custGeom>
              <a:avLst/>
              <a:gdLst>
                <a:gd name="T0" fmla="*/ 540 w 828"/>
                <a:gd name="T1" fmla="*/ 837 h 1184"/>
                <a:gd name="T2" fmla="*/ 599 w 828"/>
                <a:gd name="T3" fmla="*/ 801 h 1184"/>
                <a:gd name="T4" fmla="*/ 694 w 828"/>
                <a:gd name="T5" fmla="*/ 785 h 1184"/>
                <a:gd name="T6" fmla="*/ 746 w 828"/>
                <a:gd name="T7" fmla="*/ 775 h 1184"/>
                <a:gd name="T8" fmla="*/ 821 w 828"/>
                <a:gd name="T9" fmla="*/ 708 h 1184"/>
                <a:gd name="T10" fmla="*/ 825 w 828"/>
                <a:gd name="T11" fmla="*/ 662 h 1184"/>
                <a:gd name="T12" fmla="*/ 815 w 828"/>
                <a:gd name="T13" fmla="*/ 647 h 1184"/>
                <a:gd name="T14" fmla="*/ 821 w 828"/>
                <a:gd name="T15" fmla="*/ 598 h 1184"/>
                <a:gd name="T16" fmla="*/ 796 w 828"/>
                <a:gd name="T17" fmla="*/ 580 h 1184"/>
                <a:gd name="T18" fmla="*/ 802 w 828"/>
                <a:gd name="T19" fmla="*/ 544 h 1184"/>
                <a:gd name="T20" fmla="*/ 770 w 828"/>
                <a:gd name="T21" fmla="*/ 528 h 1184"/>
                <a:gd name="T22" fmla="*/ 751 w 828"/>
                <a:gd name="T23" fmla="*/ 478 h 1184"/>
                <a:gd name="T24" fmla="*/ 795 w 828"/>
                <a:gd name="T25" fmla="*/ 461 h 1184"/>
                <a:gd name="T26" fmla="*/ 803 w 828"/>
                <a:gd name="T27" fmla="*/ 442 h 1184"/>
                <a:gd name="T28" fmla="*/ 796 w 828"/>
                <a:gd name="T29" fmla="*/ 410 h 1184"/>
                <a:gd name="T30" fmla="*/ 770 w 828"/>
                <a:gd name="T31" fmla="*/ 400 h 1184"/>
                <a:gd name="T32" fmla="*/ 727 w 828"/>
                <a:gd name="T33" fmla="*/ 369 h 1184"/>
                <a:gd name="T34" fmla="*/ 668 w 828"/>
                <a:gd name="T35" fmla="*/ 298 h 1184"/>
                <a:gd name="T36" fmla="*/ 664 w 828"/>
                <a:gd name="T37" fmla="*/ 209 h 1184"/>
                <a:gd name="T38" fmla="*/ 556 w 828"/>
                <a:gd name="T39" fmla="*/ 97 h 1184"/>
                <a:gd name="T40" fmla="*/ 438 w 828"/>
                <a:gd name="T41" fmla="*/ 17 h 1184"/>
                <a:gd name="T42" fmla="*/ 361 w 828"/>
                <a:gd name="T43" fmla="*/ 0 h 1184"/>
                <a:gd name="T44" fmla="*/ 153 w 828"/>
                <a:gd name="T45" fmla="*/ 33 h 1184"/>
                <a:gd name="T46" fmla="*/ 3 w 828"/>
                <a:gd name="T47" fmla="*/ 657 h 1184"/>
                <a:gd name="T48" fmla="*/ 14 w 828"/>
                <a:gd name="T49" fmla="*/ 863 h 1184"/>
                <a:gd name="T50" fmla="*/ 3 w 828"/>
                <a:gd name="T51" fmla="*/ 989 h 1184"/>
                <a:gd name="T52" fmla="*/ 19 w 828"/>
                <a:gd name="T53" fmla="*/ 1025 h 1184"/>
                <a:gd name="T54" fmla="*/ 246 w 828"/>
                <a:gd name="T55" fmla="*/ 1153 h 1184"/>
                <a:gd name="T56" fmla="*/ 291 w 828"/>
                <a:gd name="T57" fmla="*/ 1171 h 1184"/>
                <a:gd name="T58" fmla="*/ 415 w 828"/>
                <a:gd name="T59" fmla="*/ 1182 h 1184"/>
                <a:gd name="T60" fmla="*/ 498 w 828"/>
                <a:gd name="T61" fmla="*/ 1143 h 1184"/>
                <a:gd name="T62" fmla="*/ 540 w 828"/>
                <a:gd name="T63" fmla="*/ 1067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8" h="1184">
                  <a:moveTo>
                    <a:pt x="540" y="1067"/>
                  </a:moveTo>
                  <a:lnTo>
                    <a:pt x="540" y="837"/>
                  </a:lnTo>
                  <a:lnTo>
                    <a:pt x="546" y="829"/>
                  </a:lnTo>
                  <a:lnTo>
                    <a:pt x="599" y="801"/>
                  </a:lnTo>
                  <a:lnTo>
                    <a:pt x="656" y="786"/>
                  </a:lnTo>
                  <a:lnTo>
                    <a:pt x="694" y="785"/>
                  </a:lnTo>
                  <a:lnTo>
                    <a:pt x="713" y="783"/>
                  </a:lnTo>
                  <a:lnTo>
                    <a:pt x="746" y="775"/>
                  </a:lnTo>
                  <a:lnTo>
                    <a:pt x="786" y="752"/>
                  </a:lnTo>
                  <a:lnTo>
                    <a:pt x="821" y="708"/>
                  </a:lnTo>
                  <a:lnTo>
                    <a:pt x="828" y="678"/>
                  </a:lnTo>
                  <a:lnTo>
                    <a:pt x="825" y="662"/>
                  </a:lnTo>
                  <a:lnTo>
                    <a:pt x="822" y="657"/>
                  </a:lnTo>
                  <a:lnTo>
                    <a:pt x="815" y="647"/>
                  </a:lnTo>
                  <a:lnTo>
                    <a:pt x="815" y="621"/>
                  </a:lnTo>
                  <a:lnTo>
                    <a:pt x="821" y="598"/>
                  </a:lnTo>
                  <a:lnTo>
                    <a:pt x="812" y="582"/>
                  </a:lnTo>
                  <a:lnTo>
                    <a:pt x="796" y="580"/>
                  </a:lnTo>
                  <a:lnTo>
                    <a:pt x="799" y="573"/>
                  </a:lnTo>
                  <a:lnTo>
                    <a:pt x="802" y="544"/>
                  </a:lnTo>
                  <a:lnTo>
                    <a:pt x="787" y="530"/>
                  </a:lnTo>
                  <a:lnTo>
                    <a:pt x="770" y="528"/>
                  </a:lnTo>
                  <a:lnTo>
                    <a:pt x="744" y="478"/>
                  </a:lnTo>
                  <a:lnTo>
                    <a:pt x="751" y="478"/>
                  </a:lnTo>
                  <a:lnTo>
                    <a:pt x="780" y="471"/>
                  </a:lnTo>
                  <a:lnTo>
                    <a:pt x="795" y="461"/>
                  </a:lnTo>
                  <a:lnTo>
                    <a:pt x="796" y="452"/>
                  </a:lnTo>
                  <a:lnTo>
                    <a:pt x="803" y="442"/>
                  </a:lnTo>
                  <a:lnTo>
                    <a:pt x="806" y="425"/>
                  </a:lnTo>
                  <a:lnTo>
                    <a:pt x="796" y="410"/>
                  </a:lnTo>
                  <a:lnTo>
                    <a:pt x="780" y="402"/>
                  </a:lnTo>
                  <a:lnTo>
                    <a:pt x="770" y="400"/>
                  </a:lnTo>
                  <a:lnTo>
                    <a:pt x="759" y="397"/>
                  </a:lnTo>
                  <a:lnTo>
                    <a:pt x="727" y="369"/>
                  </a:lnTo>
                  <a:lnTo>
                    <a:pt x="678" y="311"/>
                  </a:lnTo>
                  <a:lnTo>
                    <a:pt x="668" y="298"/>
                  </a:lnTo>
                  <a:lnTo>
                    <a:pt x="668" y="222"/>
                  </a:lnTo>
                  <a:lnTo>
                    <a:pt x="664" y="209"/>
                  </a:lnTo>
                  <a:lnTo>
                    <a:pt x="623" y="160"/>
                  </a:lnTo>
                  <a:lnTo>
                    <a:pt x="556" y="97"/>
                  </a:lnTo>
                  <a:lnTo>
                    <a:pt x="476" y="39"/>
                  </a:lnTo>
                  <a:lnTo>
                    <a:pt x="438" y="17"/>
                  </a:lnTo>
                  <a:lnTo>
                    <a:pt x="413" y="9"/>
                  </a:lnTo>
                  <a:lnTo>
                    <a:pt x="361" y="0"/>
                  </a:lnTo>
                  <a:lnTo>
                    <a:pt x="284" y="2"/>
                  </a:lnTo>
                  <a:lnTo>
                    <a:pt x="153" y="33"/>
                  </a:lnTo>
                  <a:lnTo>
                    <a:pt x="131" y="42"/>
                  </a:lnTo>
                  <a:lnTo>
                    <a:pt x="3" y="657"/>
                  </a:lnTo>
                  <a:lnTo>
                    <a:pt x="6" y="693"/>
                  </a:lnTo>
                  <a:lnTo>
                    <a:pt x="14" y="863"/>
                  </a:lnTo>
                  <a:lnTo>
                    <a:pt x="10" y="963"/>
                  </a:lnTo>
                  <a:lnTo>
                    <a:pt x="3" y="989"/>
                  </a:lnTo>
                  <a:lnTo>
                    <a:pt x="0" y="999"/>
                  </a:lnTo>
                  <a:lnTo>
                    <a:pt x="19" y="1025"/>
                  </a:lnTo>
                  <a:lnTo>
                    <a:pt x="79" y="1068"/>
                  </a:lnTo>
                  <a:lnTo>
                    <a:pt x="246" y="1153"/>
                  </a:lnTo>
                  <a:lnTo>
                    <a:pt x="284" y="1169"/>
                  </a:lnTo>
                  <a:lnTo>
                    <a:pt x="291" y="1171"/>
                  </a:lnTo>
                  <a:lnTo>
                    <a:pt x="350" y="1184"/>
                  </a:lnTo>
                  <a:lnTo>
                    <a:pt x="415" y="1182"/>
                  </a:lnTo>
                  <a:lnTo>
                    <a:pt x="458" y="1171"/>
                  </a:lnTo>
                  <a:lnTo>
                    <a:pt x="498" y="1143"/>
                  </a:lnTo>
                  <a:lnTo>
                    <a:pt x="530" y="1097"/>
                  </a:lnTo>
                  <a:lnTo>
                    <a:pt x="540" y="1067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 flipH="1">
              <a:off x="12782015" y="8965911"/>
              <a:ext cx="1226735" cy="1068069"/>
            </a:xfrm>
            <a:custGeom>
              <a:avLst/>
              <a:gdLst>
                <a:gd name="T0" fmla="*/ 22 w 3456"/>
                <a:gd name="T1" fmla="*/ 1491 h 3010"/>
                <a:gd name="T2" fmla="*/ 409 w 3456"/>
                <a:gd name="T3" fmla="*/ 1248 h 3010"/>
                <a:gd name="T4" fmla="*/ 647 w 3456"/>
                <a:gd name="T5" fmla="*/ 1052 h 3010"/>
                <a:gd name="T6" fmla="*/ 735 w 3456"/>
                <a:gd name="T7" fmla="*/ 936 h 3010"/>
                <a:gd name="T8" fmla="*/ 771 w 3456"/>
                <a:gd name="T9" fmla="*/ 836 h 3010"/>
                <a:gd name="T10" fmla="*/ 834 w 3456"/>
                <a:gd name="T11" fmla="*/ 747 h 3010"/>
                <a:gd name="T12" fmla="*/ 846 w 3456"/>
                <a:gd name="T13" fmla="*/ 760 h 3010"/>
                <a:gd name="T14" fmla="*/ 1187 w 3456"/>
                <a:gd name="T15" fmla="*/ 507 h 3010"/>
                <a:gd name="T16" fmla="*/ 1460 w 3456"/>
                <a:gd name="T17" fmla="*/ 273 h 3010"/>
                <a:gd name="T18" fmla="*/ 1625 w 3456"/>
                <a:gd name="T19" fmla="*/ 115 h 3010"/>
                <a:gd name="T20" fmla="*/ 1764 w 3456"/>
                <a:gd name="T21" fmla="*/ 24 h 3010"/>
                <a:gd name="T22" fmla="*/ 1928 w 3456"/>
                <a:gd name="T23" fmla="*/ 0 h 3010"/>
                <a:gd name="T24" fmla="*/ 2074 w 3456"/>
                <a:gd name="T25" fmla="*/ 43 h 3010"/>
                <a:gd name="T26" fmla="*/ 2304 w 3456"/>
                <a:gd name="T27" fmla="*/ 177 h 3010"/>
                <a:gd name="T28" fmla="*/ 3319 w 3456"/>
                <a:gd name="T29" fmla="*/ 888 h 3010"/>
                <a:gd name="T30" fmla="*/ 3434 w 3456"/>
                <a:gd name="T31" fmla="*/ 1035 h 3010"/>
                <a:gd name="T32" fmla="*/ 3253 w 3456"/>
                <a:gd name="T33" fmla="*/ 1343 h 3010"/>
                <a:gd name="T34" fmla="*/ 3200 w 3456"/>
                <a:gd name="T35" fmla="*/ 1399 h 3010"/>
                <a:gd name="T36" fmla="*/ 2835 w 3456"/>
                <a:gd name="T37" fmla="*/ 1088 h 3010"/>
                <a:gd name="T38" fmla="*/ 2612 w 3456"/>
                <a:gd name="T39" fmla="*/ 926 h 3010"/>
                <a:gd name="T40" fmla="*/ 2537 w 3456"/>
                <a:gd name="T41" fmla="*/ 898 h 3010"/>
                <a:gd name="T42" fmla="*/ 2200 w 3456"/>
                <a:gd name="T43" fmla="*/ 743 h 3010"/>
                <a:gd name="T44" fmla="*/ 2048 w 3456"/>
                <a:gd name="T45" fmla="*/ 658 h 3010"/>
                <a:gd name="T46" fmla="*/ 2126 w 3456"/>
                <a:gd name="T47" fmla="*/ 1143 h 3010"/>
                <a:gd name="T48" fmla="*/ 2199 w 3456"/>
                <a:gd name="T49" fmla="*/ 1154 h 3010"/>
                <a:gd name="T50" fmla="*/ 2318 w 3456"/>
                <a:gd name="T51" fmla="*/ 1218 h 3010"/>
                <a:gd name="T52" fmla="*/ 2396 w 3456"/>
                <a:gd name="T53" fmla="*/ 1333 h 3010"/>
                <a:gd name="T54" fmla="*/ 2411 w 3456"/>
                <a:gd name="T55" fmla="*/ 1398 h 3010"/>
                <a:gd name="T56" fmla="*/ 2401 w 3456"/>
                <a:gd name="T57" fmla="*/ 1581 h 3010"/>
                <a:gd name="T58" fmla="*/ 2310 w 3456"/>
                <a:gd name="T59" fmla="*/ 2021 h 3010"/>
                <a:gd name="T60" fmla="*/ 2103 w 3456"/>
                <a:gd name="T61" fmla="*/ 2754 h 3010"/>
                <a:gd name="T62" fmla="*/ 2048 w 3456"/>
                <a:gd name="T63" fmla="*/ 2986 h 3010"/>
                <a:gd name="T64" fmla="*/ 1895 w 3456"/>
                <a:gd name="T65" fmla="*/ 3010 h 3010"/>
                <a:gd name="T66" fmla="*/ 1766 w 3456"/>
                <a:gd name="T67" fmla="*/ 2996 h 3010"/>
                <a:gd name="T68" fmla="*/ 1694 w 3456"/>
                <a:gd name="T69" fmla="*/ 2966 h 3010"/>
                <a:gd name="T70" fmla="*/ 1501 w 3456"/>
                <a:gd name="T71" fmla="*/ 2846 h 3010"/>
                <a:gd name="T72" fmla="*/ 1576 w 3456"/>
                <a:gd name="T73" fmla="*/ 2603 h 3010"/>
                <a:gd name="T74" fmla="*/ 1734 w 3456"/>
                <a:gd name="T75" fmla="*/ 2157 h 3010"/>
                <a:gd name="T76" fmla="*/ 1789 w 3456"/>
                <a:gd name="T77" fmla="*/ 1818 h 3010"/>
                <a:gd name="T78" fmla="*/ 1709 w 3456"/>
                <a:gd name="T79" fmla="*/ 1818 h 3010"/>
                <a:gd name="T80" fmla="*/ 995 w 3456"/>
                <a:gd name="T81" fmla="*/ 2053 h 3010"/>
                <a:gd name="T82" fmla="*/ 769 w 3456"/>
                <a:gd name="T83" fmla="*/ 2090 h 3010"/>
                <a:gd name="T84" fmla="*/ 661 w 3456"/>
                <a:gd name="T85" fmla="*/ 2086 h 3010"/>
                <a:gd name="T86" fmla="*/ 520 w 3456"/>
                <a:gd name="T87" fmla="*/ 2043 h 3010"/>
                <a:gd name="T88" fmla="*/ 296 w 3456"/>
                <a:gd name="T89" fmla="*/ 1903 h 3010"/>
                <a:gd name="T90" fmla="*/ 100 w 3456"/>
                <a:gd name="T91" fmla="*/ 1700 h 3010"/>
                <a:gd name="T92" fmla="*/ 3 w 3456"/>
                <a:gd name="T93" fmla="*/ 1529 h 3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56" h="3010">
                  <a:moveTo>
                    <a:pt x="0" y="1501"/>
                  </a:moveTo>
                  <a:lnTo>
                    <a:pt x="22" y="1491"/>
                  </a:lnTo>
                  <a:lnTo>
                    <a:pt x="212" y="1379"/>
                  </a:lnTo>
                  <a:lnTo>
                    <a:pt x="409" y="1248"/>
                  </a:lnTo>
                  <a:lnTo>
                    <a:pt x="537" y="1152"/>
                  </a:lnTo>
                  <a:lnTo>
                    <a:pt x="647" y="1052"/>
                  </a:lnTo>
                  <a:lnTo>
                    <a:pt x="707" y="980"/>
                  </a:lnTo>
                  <a:lnTo>
                    <a:pt x="735" y="936"/>
                  </a:lnTo>
                  <a:lnTo>
                    <a:pt x="743" y="913"/>
                  </a:lnTo>
                  <a:lnTo>
                    <a:pt x="771" y="836"/>
                  </a:lnTo>
                  <a:lnTo>
                    <a:pt x="810" y="761"/>
                  </a:lnTo>
                  <a:lnTo>
                    <a:pt x="834" y="747"/>
                  </a:lnTo>
                  <a:lnTo>
                    <a:pt x="844" y="757"/>
                  </a:lnTo>
                  <a:lnTo>
                    <a:pt x="846" y="760"/>
                  </a:lnTo>
                  <a:lnTo>
                    <a:pt x="900" y="721"/>
                  </a:lnTo>
                  <a:lnTo>
                    <a:pt x="1187" y="507"/>
                  </a:lnTo>
                  <a:lnTo>
                    <a:pt x="1384" y="344"/>
                  </a:lnTo>
                  <a:lnTo>
                    <a:pt x="1460" y="273"/>
                  </a:lnTo>
                  <a:lnTo>
                    <a:pt x="1527" y="206"/>
                  </a:lnTo>
                  <a:lnTo>
                    <a:pt x="1625" y="115"/>
                  </a:lnTo>
                  <a:lnTo>
                    <a:pt x="1692" y="63"/>
                  </a:lnTo>
                  <a:lnTo>
                    <a:pt x="1764" y="24"/>
                  </a:lnTo>
                  <a:lnTo>
                    <a:pt x="1842" y="3"/>
                  </a:lnTo>
                  <a:lnTo>
                    <a:pt x="1928" y="0"/>
                  </a:lnTo>
                  <a:lnTo>
                    <a:pt x="2022" y="21"/>
                  </a:lnTo>
                  <a:lnTo>
                    <a:pt x="2074" y="43"/>
                  </a:lnTo>
                  <a:lnTo>
                    <a:pt x="2133" y="72"/>
                  </a:lnTo>
                  <a:lnTo>
                    <a:pt x="2304" y="177"/>
                  </a:lnTo>
                  <a:lnTo>
                    <a:pt x="2634" y="397"/>
                  </a:lnTo>
                  <a:lnTo>
                    <a:pt x="3319" y="888"/>
                  </a:lnTo>
                  <a:lnTo>
                    <a:pt x="3456" y="990"/>
                  </a:lnTo>
                  <a:lnTo>
                    <a:pt x="3434" y="1035"/>
                  </a:lnTo>
                  <a:lnTo>
                    <a:pt x="3315" y="1248"/>
                  </a:lnTo>
                  <a:lnTo>
                    <a:pt x="3253" y="1343"/>
                  </a:lnTo>
                  <a:lnTo>
                    <a:pt x="3215" y="1388"/>
                  </a:lnTo>
                  <a:lnTo>
                    <a:pt x="3200" y="1399"/>
                  </a:lnTo>
                  <a:lnTo>
                    <a:pt x="3139" y="1345"/>
                  </a:lnTo>
                  <a:lnTo>
                    <a:pt x="2835" y="1088"/>
                  </a:lnTo>
                  <a:lnTo>
                    <a:pt x="2690" y="976"/>
                  </a:lnTo>
                  <a:lnTo>
                    <a:pt x="2612" y="926"/>
                  </a:lnTo>
                  <a:lnTo>
                    <a:pt x="2586" y="913"/>
                  </a:lnTo>
                  <a:lnTo>
                    <a:pt x="2537" y="898"/>
                  </a:lnTo>
                  <a:lnTo>
                    <a:pt x="2379" y="829"/>
                  </a:lnTo>
                  <a:lnTo>
                    <a:pt x="2200" y="743"/>
                  </a:lnTo>
                  <a:lnTo>
                    <a:pt x="2069" y="672"/>
                  </a:lnTo>
                  <a:lnTo>
                    <a:pt x="2048" y="658"/>
                  </a:lnTo>
                  <a:lnTo>
                    <a:pt x="1563" y="1169"/>
                  </a:lnTo>
                  <a:lnTo>
                    <a:pt x="2126" y="1143"/>
                  </a:lnTo>
                  <a:lnTo>
                    <a:pt x="2133" y="1143"/>
                  </a:lnTo>
                  <a:lnTo>
                    <a:pt x="2199" y="1154"/>
                  </a:lnTo>
                  <a:lnTo>
                    <a:pt x="2271" y="1185"/>
                  </a:lnTo>
                  <a:lnTo>
                    <a:pt x="2318" y="1218"/>
                  </a:lnTo>
                  <a:lnTo>
                    <a:pt x="2362" y="1267"/>
                  </a:lnTo>
                  <a:lnTo>
                    <a:pt x="2396" y="1333"/>
                  </a:lnTo>
                  <a:lnTo>
                    <a:pt x="2406" y="1373"/>
                  </a:lnTo>
                  <a:lnTo>
                    <a:pt x="2411" y="1398"/>
                  </a:lnTo>
                  <a:lnTo>
                    <a:pt x="2412" y="1460"/>
                  </a:lnTo>
                  <a:lnTo>
                    <a:pt x="2401" y="1581"/>
                  </a:lnTo>
                  <a:lnTo>
                    <a:pt x="2363" y="1788"/>
                  </a:lnTo>
                  <a:lnTo>
                    <a:pt x="2310" y="2021"/>
                  </a:lnTo>
                  <a:lnTo>
                    <a:pt x="2215" y="2380"/>
                  </a:lnTo>
                  <a:lnTo>
                    <a:pt x="2103" y="2754"/>
                  </a:lnTo>
                  <a:lnTo>
                    <a:pt x="2074" y="2833"/>
                  </a:lnTo>
                  <a:lnTo>
                    <a:pt x="2048" y="2986"/>
                  </a:lnTo>
                  <a:lnTo>
                    <a:pt x="2026" y="2993"/>
                  </a:lnTo>
                  <a:lnTo>
                    <a:pt x="1895" y="3010"/>
                  </a:lnTo>
                  <a:lnTo>
                    <a:pt x="1817" y="3006"/>
                  </a:lnTo>
                  <a:lnTo>
                    <a:pt x="1766" y="2996"/>
                  </a:lnTo>
                  <a:lnTo>
                    <a:pt x="1741" y="2986"/>
                  </a:lnTo>
                  <a:lnTo>
                    <a:pt x="1694" y="2966"/>
                  </a:lnTo>
                  <a:lnTo>
                    <a:pt x="1603" y="2915"/>
                  </a:lnTo>
                  <a:lnTo>
                    <a:pt x="1501" y="2846"/>
                  </a:lnTo>
                  <a:lnTo>
                    <a:pt x="1485" y="2833"/>
                  </a:lnTo>
                  <a:lnTo>
                    <a:pt x="1576" y="2603"/>
                  </a:lnTo>
                  <a:lnTo>
                    <a:pt x="1715" y="2219"/>
                  </a:lnTo>
                  <a:lnTo>
                    <a:pt x="1734" y="2157"/>
                  </a:lnTo>
                  <a:lnTo>
                    <a:pt x="1763" y="2013"/>
                  </a:lnTo>
                  <a:lnTo>
                    <a:pt x="1789" y="1818"/>
                  </a:lnTo>
                  <a:lnTo>
                    <a:pt x="1793" y="1784"/>
                  </a:lnTo>
                  <a:lnTo>
                    <a:pt x="1709" y="1818"/>
                  </a:lnTo>
                  <a:lnTo>
                    <a:pt x="1252" y="1982"/>
                  </a:lnTo>
                  <a:lnTo>
                    <a:pt x="995" y="2053"/>
                  </a:lnTo>
                  <a:lnTo>
                    <a:pt x="838" y="2083"/>
                  </a:lnTo>
                  <a:lnTo>
                    <a:pt x="769" y="2090"/>
                  </a:lnTo>
                  <a:lnTo>
                    <a:pt x="733" y="2092"/>
                  </a:lnTo>
                  <a:lnTo>
                    <a:pt x="661" y="2086"/>
                  </a:lnTo>
                  <a:lnTo>
                    <a:pt x="591" y="2069"/>
                  </a:lnTo>
                  <a:lnTo>
                    <a:pt x="520" y="2043"/>
                  </a:lnTo>
                  <a:lnTo>
                    <a:pt x="419" y="1992"/>
                  </a:lnTo>
                  <a:lnTo>
                    <a:pt x="296" y="1903"/>
                  </a:lnTo>
                  <a:lnTo>
                    <a:pt x="188" y="1802"/>
                  </a:lnTo>
                  <a:lnTo>
                    <a:pt x="100" y="1700"/>
                  </a:lnTo>
                  <a:lnTo>
                    <a:pt x="38" y="1605"/>
                  </a:lnTo>
                  <a:lnTo>
                    <a:pt x="3" y="1529"/>
                  </a:lnTo>
                  <a:lnTo>
                    <a:pt x="0" y="1501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 flipH="1">
              <a:off x="13597708" y="8745482"/>
              <a:ext cx="483453" cy="762450"/>
            </a:xfrm>
            <a:custGeom>
              <a:avLst/>
              <a:gdLst>
                <a:gd name="T0" fmla="*/ 179 w 1363"/>
                <a:gd name="T1" fmla="*/ 2148 h 2148"/>
                <a:gd name="T2" fmla="*/ 217 w 1363"/>
                <a:gd name="T3" fmla="*/ 2146 h 2148"/>
                <a:gd name="T4" fmla="*/ 393 w 1363"/>
                <a:gd name="T5" fmla="*/ 2102 h 2148"/>
                <a:gd name="T6" fmla="*/ 474 w 1363"/>
                <a:gd name="T7" fmla="*/ 2071 h 2148"/>
                <a:gd name="T8" fmla="*/ 554 w 1363"/>
                <a:gd name="T9" fmla="*/ 2030 h 2148"/>
                <a:gd name="T10" fmla="*/ 631 w 1363"/>
                <a:gd name="T11" fmla="*/ 1976 h 2148"/>
                <a:gd name="T12" fmla="*/ 665 w 1363"/>
                <a:gd name="T13" fmla="*/ 1944 h 2148"/>
                <a:gd name="T14" fmla="*/ 796 w 1363"/>
                <a:gd name="T15" fmla="*/ 1819 h 2148"/>
                <a:gd name="T16" fmla="*/ 953 w 1363"/>
                <a:gd name="T17" fmla="*/ 1679 h 2148"/>
                <a:gd name="T18" fmla="*/ 1027 w 1363"/>
                <a:gd name="T19" fmla="*/ 1598 h 2148"/>
                <a:gd name="T20" fmla="*/ 1050 w 1363"/>
                <a:gd name="T21" fmla="*/ 1559 h 2148"/>
                <a:gd name="T22" fmla="*/ 1064 w 1363"/>
                <a:gd name="T23" fmla="*/ 1536 h 2148"/>
                <a:gd name="T24" fmla="*/ 1101 w 1363"/>
                <a:gd name="T25" fmla="*/ 1463 h 2148"/>
                <a:gd name="T26" fmla="*/ 1166 w 1363"/>
                <a:gd name="T27" fmla="*/ 1303 h 2148"/>
                <a:gd name="T28" fmla="*/ 1258 w 1363"/>
                <a:gd name="T29" fmla="*/ 1044 h 2148"/>
                <a:gd name="T30" fmla="*/ 1333 w 1363"/>
                <a:gd name="T31" fmla="*/ 802 h 2148"/>
                <a:gd name="T32" fmla="*/ 1356 w 1363"/>
                <a:gd name="T33" fmla="*/ 716 h 2148"/>
                <a:gd name="T34" fmla="*/ 1363 w 1363"/>
                <a:gd name="T35" fmla="*/ 674 h 2148"/>
                <a:gd name="T36" fmla="*/ 1358 w 1363"/>
                <a:gd name="T37" fmla="*/ 576 h 2148"/>
                <a:gd name="T38" fmla="*/ 1332 w 1363"/>
                <a:gd name="T39" fmla="*/ 464 h 2148"/>
                <a:gd name="T40" fmla="*/ 1294 w 1363"/>
                <a:gd name="T41" fmla="*/ 349 h 2148"/>
                <a:gd name="T42" fmla="*/ 1183 w 1363"/>
                <a:gd name="T43" fmla="*/ 85 h 2148"/>
                <a:gd name="T44" fmla="*/ 1152 w 1363"/>
                <a:gd name="T45" fmla="*/ 25 h 2148"/>
                <a:gd name="T46" fmla="*/ 1100 w 1363"/>
                <a:gd name="T47" fmla="*/ 305 h 2148"/>
                <a:gd name="T48" fmla="*/ 1084 w 1363"/>
                <a:gd name="T49" fmla="*/ 279 h 2148"/>
                <a:gd name="T50" fmla="*/ 985 w 1363"/>
                <a:gd name="T51" fmla="*/ 170 h 2148"/>
                <a:gd name="T52" fmla="*/ 927 w 1363"/>
                <a:gd name="T53" fmla="*/ 123 h 2148"/>
                <a:gd name="T54" fmla="*/ 861 w 1363"/>
                <a:gd name="T55" fmla="*/ 78 h 2148"/>
                <a:gd name="T56" fmla="*/ 785 w 1363"/>
                <a:gd name="T57" fmla="*/ 39 h 2148"/>
                <a:gd name="T58" fmla="*/ 743 w 1363"/>
                <a:gd name="T59" fmla="*/ 25 h 2148"/>
                <a:gd name="T60" fmla="*/ 700 w 1363"/>
                <a:gd name="T61" fmla="*/ 12 h 2148"/>
                <a:gd name="T62" fmla="*/ 618 w 1363"/>
                <a:gd name="T63" fmla="*/ 0 h 2148"/>
                <a:gd name="T64" fmla="*/ 541 w 1363"/>
                <a:gd name="T65" fmla="*/ 6 h 2148"/>
                <a:gd name="T66" fmla="*/ 469 w 1363"/>
                <a:gd name="T67" fmla="*/ 25 h 2148"/>
                <a:gd name="T68" fmla="*/ 402 w 1363"/>
                <a:gd name="T69" fmla="*/ 56 h 2148"/>
                <a:gd name="T70" fmla="*/ 340 w 1363"/>
                <a:gd name="T71" fmla="*/ 98 h 2148"/>
                <a:gd name="T72" fmla="*/ 255 w 1363"/>
                <a:gd name="T73" fmla="*/ 171 h 2148"/>
                <a:gd name="T74" fmla="*/ 204 w 1363"/>
                <a:gd name="T75" fmla="*/ 229 h 2148"/>
                <a:gd name="T76" fmla="*/ 193 w 1363"/>
                <a:gd name="T77" fmla="*/ 245 h 2148"/>
                <a:gd name="T78" fmla="*/ 171 w 1363"/>
                <a:gd name="T79" fmla="*/ 287 h 2148"/>
                <a:gd name="T80" fmla="*/ 140 w 1363"/>
                <a:gd name="T81" fmla="*/ 373 h 2148"/>
                <a:gd name="T82" fmla="*/ 105 w 1363"/>
                <a:gd name="T83" fmla="*/ 521 h 2148"/>
                <a:gd name="T84" fmla="*/ 76 w 1363"/>
                <a:gd name="T85" fmla="*/ 694 h 2148"/>
                <a:gd name="T86" fmla="*/ 23 w 1363"/>
                <a:gd name="T87" fmla="*/ 1153 h 2148"/>
                <a:gd name="T88" fmla="*/ 0 w 1363"/>
                <a:gd name="T89" fmla="*/ 1381 h 2148"/>
                <a:gd name="T90" fmla="*/ 1 w 1363"/>
                <a:gd name="T91" fmla="*/ 1417 h 2148"/>
                <a:gd name="T92" fmla="*/ 16 w 1363"/>
                <a:gd name="T93" fmla="*/ 1518 h 2148"/>
                <a:gd name="T94" fmla="*/ 56 w 1363"/>
                <a:gd name="T95" fmla="*/ 1702 h 2148"/>
                <a:gd name="T96" fmla="*/ 157 w 1363"/>
                <a:gd name="T97" fmla="*/ 2075 h 2148"/>
                <a:gd name="T98" fmla="*/ 179 w 1363"/>
                <a:gd name="T99" fmla="*/ 2148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3" h="2148">
                  <a:moveTo>
                    <a:pt x="179" y="2148"/>
                  </a:moveTo>
                  <a:lnTo>
                    <a:pt x="217" y="2146"/>
                  </a:lnTo>
                  <a:lnTo>
                    <a:pt x="393" y="2102"/>
                  </a:lnTo>
                  <a:lnTo>
                    <a:pt x="474" y="2071"/>
                  </a:lnTo>
                  <a:lnTo>
                    <a:pt x="554" y="2030"/>
                  </a:lnTo>
                  <a:lnTo>
                    <a:pt x="631" y="1976"/>
                  </a:lnTo>
                  <a:lnTo>
                    <a:pt x="665" y="1944"/>
                  </a:lnTo>
                  <a:lnTo>
                    <a:pt x="796" y="1819"/>
                  </a:lnTo>
                  <a:lnTo>
                    <a:pt x="953" y="1679"/>
                  </a:lnTo>
                  <a:lnTo>
                    <a:pt x="1027" y="1598"/>
                  </a:lnTo>
                  <a:lnTo>
                    <a:pt x="1050" y="1559"/>
                  </a:lnTo>
                  <a:lnTo>
                    <a:pt x="1064" y="1536"/>
                  </a:lnTo>
                  <a:lnTo>
                    <a:pt x="1101" y="1463"/>
                  </a:lnTo>
                  <a:lnTo>
                    <a:pt x="1166" y="1303"/>
                  </a:lnTo>
                  <a:lnTo>
                    <a:pt x="1258" y="1044"/>
                  </a:lnTo>
                  <a:lnTo>
                    <a:pt x="1333" y="802"/>
                  </a:lnTo>
                  <a:lnTo>
                    <a:pt x="1356" y="716"/>
                  </a:lnTo>
                  <a:lnTo>
                    <a:pt x="1363" y="674"/>
                  </a:lnTo>
                  <a:lnTo>
                    <a:pt x="1358" y="576"/>
                  </a:lnTo>
                  <a:lnTo>
                    <a:pt x="1332" y="464"/>
                  </a:lnTo>
                  <a:lnTo>
                    <a:pt x="1294" y="349"/>
                  </a:lnTo>
                  <a:lnTo>
                    <a:pt x="1183" y="85"/>
                  </a:lnTo>
                  <a:lnTo>
                    <a:pt x="1152" y="25"/>
                  </a:lnTo>
                  <a:lnTo>
                    <a:pt x="1100" y="305"/>
                  </a:lnTo>
                  <a:lnTo>
                    <a:pt x="1084" y="279"/>
                  </a:lnTo>
                  <a:lnTo>
                    <a:pt x="985" y="170"/>
                  </a:lnTo>
                  <a:lnTo>
                    <a:pt x="927" y="123"/>
                  </a:lnTo>
                  <a:lnTo>
                    <a:pt x="861" y="78"/>
                  </a:lnTo>
                  <a:lnTo>
                    <a:pt x="785" y="39"/>
                  </a:lnTo>
                  <a:lnTo>
                    <a:pt x="743" y="25"/>
                  </a:lnTo>
                  <a:lnTo>
                    <a:pt x="700" y="12"/>
                  </a:lnTo>
                  <a:lnTo>
                    <a:pt x="618" y="0"/>
                  </a:lnTo>
                  <a:lnTo>
                    <a:pt x="541" y="6"/>
                  </a:lnTo>
                  <a:lnTo>
                    <a:pt x="469" y="25"/>
                  </a:lnTo>
                  <a:lnTo>
                    <a:pt x="402" y="56"/>
                  </a:lnTo>
                  <a:lnTo>
                    <a:pt x="340" y="98"/>
                  </a:lnTo>
                  <a:lnTo>
                    <a:pt x="255" y="171"/>
                  </a:lnTo>
                  <a:lnTo>
                    <a:pt x="204" y="229"/>
                  </a:lnTo>
                  <a:lnTo>
                    <a:pt x="193" y="245"/>
                  </a:lnTo>
                  <a:lnTo>
                    <a:pt x="171" y="287"/>
                  </a:lnTo>
                  <a:lnTo>
                    <a:pt x="140" y="373"/>
                  </a:lnTo>
                  <a:lnTo>
                    <a:pt x="105" y="521"/>
                  </a:lnTo>
                  <a:lnTo>
                    <a:pt x="76" y="694"/>
                  </a:lnTo>
                  <a:lnTo>
                    <a:pt x="23" y="1153"/>
                  </a:lnTo>
                  <a:lnTo>
                    <a:pt x="0" y="1381"/>
                  </a:lnTo>
                  <a:lnTo>
                    <a:pt x="1" y="1417"/>
                  </a:lnTo>
                  <a:lnTo>
                    <a:pt x="16" y="1518"/>
                  </a:lnTo>
                  <a:lnTo>
                    <a:pt x="56" y="1702"/>
                  </a:lnTo>
                  <a:lnTo>
                    <a:pt x="157" y="2075"/>
                  </a:lnTo>
                  <a:lnTo>
                    <a:pt x="179" y="2148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 flipH="1">
              <a:off x="13689287" y="8416436"/>
              <a:ext cx="256635" cy="301359"/>
            </a:xfrm>
            <a:custGeom>
              <a:avLst/>
              <a:gdLst>
                <a:gd name="T0" fmla="*/ 157 w 724"/>
                <a:gd name="T1" fmla="*/ 848 h 849"/>
                <a:gd name="T2" fmla="*/ 163 w 724"/>
                <a:gd name="T3" fmla="*/ 849 h 849"/>
                <a:gd name="T4" fmla="*/ 219 w 724"/>
                <a:gd name="T5" fmla="*/ 848 h 849"/>
                <a:gd name="T6" fmla="*/ 282 w 724"/>
                <a:gd name="T7" fmla="*/ 832 h 849"/>
                <a:gd name="T8" fmla="*/ 328 w 724"/>
                <a:gd name="T9" fmla="*/ 811 h 849"/>
                <a:gd name="T10" fmla="*/ 376 w 724"/>
                <a:gd name="T11" fmla="*/ 776 h 849"/>
                <a:gd name="T12" fmla="*/ 419 w 724"/>
                <a:gd name="T13" fmla="*/ 727 h 849"/>
                <a:gd name="T14" fmla="*/ 439 w 724"/>
                <a:gd name="T15" fmla="*/ 695 h 849"/>
                <a:gd name="T16" fmla="*/ 432 w 724"/>
                <a:gd name="T17" fmla="*/ 675 h 849"/>
                <a:gd name="T18" fmla="*/ 416 w 724"/>
                <a:gd name="T19" fmla="*/ 577 h 849"/>
                <a:gd name="T20" fmla="*/ 419 w 724"/>
                <a:gd name="T21" fmla="*/ 528 h 849"/>
                <a:gd name="T22" fmla="*/ 431 w 724"/>
                <a:gd name="T23" fmla="*/ 501 h 849"/>
                <a:gd name="T24" fmla="*/ 439 w 724"/>
                <a:gd name="T25" fmla="*/ 491 h 849"/>
                <a:gd name="T26" fmla="*/ 449 w 724"/>
                <a:gd name="T27" fmla="*/ 482 h 849"/>
                <a:gd name="T28" fmla="*/ 469 w 724"/>
                <a:gd name="T29" fmla="*/ 474 h 849"/>
                <a:gd name="T30" fmla="*/ 504 w 724"/>
                <a:gd name="T31" fmla="*/ 478 h 849"/>
                <a:gd name="T32" fmla="*/ 547 w 724"/>
                <a:gd name="T33" fmla="*/ 507 h 849"/>
                <a:gd name="T34" fmla="*/ 582 w 724"/>
                <a:gd name="T35" fmla="*/ 547 h 849"/>
                <a:gd name="T36" fmla="*/ 593 w 724"/>
                <a:gd name="T37" fmla="*/ 567 h 849"/>
                <a:gd name="T38" fmla="*/ 618 w 724"/>
                <a:gd name="T39" fmla="*/ 618 h 849"/>
                <a:gd name="T40" fmla="*/ 670 w 724"/>
                <a:gd name="T41" fmla="*/ 593 h 849"/>
                <a:gd name="T42" fmla="*/ 660 w 724"/>
                <a:gd name="T43" fmla="*/ 580 h 849"/>
                <a:gd name="T44" fmla="*/ 622 w 724"/>
                <a:gd name="T45" fmla="*/ 504 h 849"/>
                <a:gd name="T46" fmla="*/ 613 w 724"/>
                <a:gd name="T47" fmla="*/ 458 h 849"/>
                <a:gd name="T48" fmla="*/ 615 w 724"/>
                <a:gd name="T49" fmla="*/ 428 h 849"/>
                <a:gd name="T50" fmla="*/ 618 w 724"/>
                <a:gd name="T51" fmla="*/ 413 h 849"/>
                <a:gd name="T52" fmla="*/ 629 w 724"/>
                <a:gd name="T53" fmla="*/ 387 h 849"/>
                <a:gd name="T54" fmla="*/ 652 w 724"/>
                <a:gd name="T55" fmla="*/ 353 h 849"/>
                <a:gd name="T56" fmla="*/ 672 w 724"/>
                <a:gd name="T57" fmla="*/ 328 h 849"/>
                <a:gd name="T58" fmla="*/ 677 w 724"/>
                <a:gd name="T59" fmla="*/ 304 h 849"/>
                <a:gd name="T60" fmla="*/ 670 w 724"/>
                <a:gd name="T61" fmla="*/ 285 h 849"/>
                <a:gd name="T62" fmla="*/ 665 w 724"/>
                <a:gd name="T63" fmla="*/ 276 h 849"/>
                <a:gd name="T64" fmla="*/ 664 w 724"/>
                <a:gd name="T65" fmla="*/ 259 h 849"/>
                <a:gd name="T66" fmla="*/ 674 w 724"/>
                <a:gd name="T67" fmla="*/ 236 h 849"/>
                <a:gd name="T68" fmla="*/ 698 w 724"/>
                <a:gd name="T69" fmla="*/ 207 h 849"/>
                <a:gd name="T70" fmla="*/ 719 w 724"/>
                <a:gd name="T71" fmla="*/ 176 h 849"/>
                <a:gd name="T72" fmla="*/ 720 w 724"/>
                <a:gd name="T73" fmla="*/ 157 h 849"/>
                <a:gd name="T74" fmla="*/ 724 w 724"/>
                <a:gd name="T75" fmla="*/ 144 h 849"/>
                <a:gd name="T76" fmla="*/ 724 w 724"/>
                <a:gd name="T77" fmla="*/ 117 h 849"/>
                <a:gd name="T78" fmla="*/ 716 w 724"/>
                <a:gd name="T79" fmla="*/ 93 h 849"/>
                <a:gd name="T80" fmla="*/ 696 w 724"/>
                <a:gd name="T81" fmla="*/ 72 h 849"/>
                <a:gd name="T82" fmla="*/ 651 w 724"/>
                <a:gd name="T83" fmla="*/ 43 h 849"/>
                <a:gd name="T84" fmla="*/ 554 w 724"/>
                <a:gd name="T85" fmla="*/ 14 h 849"/>
                <a:gd name="T86" fmla="*/ 490 w 724"/>
                <a:gd name="T87" fmla="*/ 4 h 849"/>
                <a:gd name="T88" fmla="*/ 457 w 724"/>
                <a:gd name="T89" fmla="*/ 0 h 849"/>
                <a:gd name="T90" fmla="*/ 390 w 724"/>
                <a:gd name="T91" fmla="*/ 1 h 849"/>
                <a:gd name="T92" fmla="*/ 325 w 724"/>
                <a:gd name="T93" fmla="*/ 14 h 849"/>
                <a:gd name="T94" fmla="*/ 264 w 724"/>
                <a:gd name="T95" fmla="*/ 34 h 849"/>
                <a:gd name="T96" fmla="*/ 206 w 724"/>
                <a:gd name="T97" fmla="*/ 63 h 849"/>
                <a:gd name="T98" fmla="*/ 154 w 724"/>
                <a:gd name="T99" fmla="*/ 99 h 849"/>
                <a:gd name="T100" fmla="*/ 108 w 724"/>
                <a:gd name="T101" fmla="*/ 140 h 849"/>
                <a:gd name="T102" fmla="*/ 71 w 724"/>
                <a:gd name="T103" fmla="*/ 184 h 849"/>
                <a:gd name="T104" fmla="*/ 55 w 724"/>
                <a:gd name="T105" fmla="*/ 209 h 849"/>
                <a:gd name="T106" fmla="*/ 35 w 724"/>
                <a:gd name="T107" fmla="*/ 250 h 849"/>
                <a:gd name="T108" fmla="*/ 10 w 724"/>
                <a:gd name="T109" fmla="*/ 340 h 849"/>
                <a:gd name="T110" fmla="*/ 0 w 724"/>
                <a:gd name="T111" fmla="*/ 412 h 849"/>
                <a:gd name="T112" fmla="*/ 3 w 724"/>
                <a:gd name="T113" fmla="*/ 494 h 849"/>
                <a:gd name="T114" fmla="*/ 20 w 724"/>
                <a:gd name="T115" fmla="*/ 584 h 849"/>
                <a:gd name="T116" fmla="*/ 58 w 724"/>
                <a:gd name="T117" fmla="*/ 684 h 849"/>
                <a:gd name="T118" fmla="*/ 117 w 724"/>
                <a:gd name="T119" fmla="*/ 792 h 849"/>
                <a:gd name="T120" fmla="*/ 157 w 724"/>
                <a:gd name="T121" fmla="*/ 848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4" h="849">
                  <a:moveTo>
                    <a:pt x="157" y="848"/>
                  </a:moveTo>
                  <a:lnTo>
                    <a:pt x="163" y="849"/>
                  </a:lnTo>
                  <a:lnTo>
                    <a:pt x="219" y="848"/>
                  </a:lnTo>
                  <a:lnTo>
                    <a:pt x="282" y="832"/>
                  </a:lnTo>
                  <a:lnTo>
                    <a:pt x="328" y="811"/>
                  </a:lnTo>
                  <a:lnTo>
                    <a:pt x="376" y="776"/>
                  </a:lnTo>
                  <a:lnTo>
                    <a:pt x="419" y="727"/>
                  </a:lnTo>
                  <a:lnTo>
                    <a:pt x="439" y="695"/>
                  </a:lnTo>
                  <a:lnTo>
                    <a:pt x="432" y="675"/>
                  </a:lnTo>
                  <a:lnTo>
                    <a:pt x="416" y="577"/>
                  </a:lnTo>
                  <a:lnTo>
                    <a:pt x="419" y="528"/>
                  </a:lnTo>
                  <a:lnTo>
                    <a:pt x="431" y="501"/>
                  </a:lnTo>
                  <a:lnTo>
                    <a:pt x="439" y="491"/>
                  </a:lnTo>
                  <a:lnTo>
                    <a:pt x="449" y="482"/>
                  </a:lnTo>
                  <a:lnTo>
                    <a:pt x="469" y="474"/>
                  </a:lnTo>
                  <a:lnTo>
                    <a:pt x="504" y="478"/>
                  </a:lnTo>
                  <a:lnTo>
                    <a:pt x="547" y="507"/>
                  </a:lnTo>
                  <a:lnTo>
                    <a:pt x="582" y="547"/>
                  </a:lnTo>
                  <a:lnTo>
                    <a:pt x="593" y="567"/>
                  </a:lnTo>
                  <a:lnTo>
                    <a:pt x="618" y="618"/>
                  </a:lnTo>
                  <a:lnTo>
                    <a:pt x="670" y="593"/>
                  </a:lnTo>
                  <a:lnTo>
                    <a:pt x="660" y="580"/>
                  </a:lnTo>
                  <a:lnTo>
                    <a:pt x="622" y="504"/>
                  </a:lnTo>
                  <a:lnTo>
                    <a:pt x="613" y="458"/>
                  </a:lnTo>
                  <a:lnTo>
                    <a:pt x="615" y="428"/>
                  </a:lnTo>
                  <a:lnTo>
                    <a:pt x="618" y="413"/>
                  </a:lnTo>
                  <a:lnTo>
                    <a:pt x="629" y="387"/>
                  </a:lnTo>
                  <a:lnTo>
                    <a:pt x="652" y="353"/>
                  </a:lnTo>
                  <a:lnTo>
                    <a:pt x="672" y="328"/>
                  </a:lnTo>
                  <a:lnTo>
                    <a:pt x="677" y="304"/>
                  </a:lnTo>
                  <a:lnTo>
                    <a:pt x="670" y="285"/>
                  </a:lnTo>
                  <a:lnTo>
                    <a:pt x="665" y="276"/>
                  </a:lnTo>
                  <a:lnTo>
                    <a:pt x="664" y="259"/>
                  </a:lnTo>
                  <a:lnTo>
                    <a:pt x="674" y="236"/>
                  </a:lnTo>
                  <a:lnTo>
                    <a:pt x="698" y="207"/>
                  </a:lnTo>
                  <a:lnTo>
                    <a:pt x="719" y="176"/>
                  </a:lnTo>
                  <a:lnTo>
                    <a:pt x="720" y="157"/>
                  </a:lnTo>
                  <a:lnTo>
                    <a:pt x="724" y="144"/>
                  </a:lnTo>
                  <a:lnTo>
                    <a:pt x="724" y="117"/>
                  </a:lnTo>
                  <a:lnTo>
                    <a:pt x="716" y="93"/>
                  </a:lnTo>
                  <a:lnTo>
                    <a:pt x="696" y="72"/>
                  </a:lnTo>
                  <a:lnTo>
                    <a:pt x="651" y="43"/>
                  </a:lnTo>
                  <a:lnTo>
                    <a:pt x="554" y="14"/>
                  </a:lnTo>
                  <a:lnTo>
                    <a:pt x="490" y="4"/>
                  </a:lnTo>
                  <a:lnTo>
                    <a:pt x="457" y="0"/>
                  </a:lnTo>
                  <a:lnTo>
                    <a:pt x="390" y="1"/>
                  </a:lnTo>
                  <a:lnTo>
                    <a:pt x="325" y="14"/>
                  </a:lnTo>
                  <a:lnTo>
                    <a:pt x="264" y="34"/>
                  </a:lnTo>
                  <a:lnTo>
                    <a:pt x="206" y="63"/>
                  </a:lnTo>
                  <a:lnTo>
                    <a:pt x="154" y="99"/>
                  </a:lnTo>
                  <a:lnTo>
                    <a:pt x="108" y="140"/>
                  </a:lnTo>
                  <a:lnTo>
                    <a:pt x="71" y="184"/>
                  </a:lnTo>
                  <a:lnTo>
                    <a:pt x="55" y="209"/>
                  </a:lnTo>
                  <a:lnTo>
                    <a:pt x="35" y="250"/>
                  </a:lnTo>
                  <a:lnTo>
                    <a:pt x="10" y="340"/>
                  </a:lnTo>
                  <a:lnTo>
                    <a:pt x="0" y="412"/>
                  </a:lnTo>
                  <a:lnTo>
                    <a:pt x="3" y="494"/>
                  </a:lnTo>
                  <a:lnTo>
                    <a:pt x="20" y="584"/>
                  </a:lnTo>
                  <a:lnTo>
                    <a:pt x="58" y="684"/>
                  </a:lnTo>
                  <a:lnTo>
                    <a:pt x="117" y="792"/>
                  </a:lnTo>
                  <a:lnTo>
                    <a:pt x="157" y="848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 flipH="1">
              <a:off x="13160045" y="10062732"/>
              <a:ext cx="339695" cy="121396"/>
            </a:xfrm>
            <a:custGeom>
              <a:avLst/>
              <a:gdLst>
                <a:gd name="T0" fmla="*/ 0 w 956"/>
                <a:gd name="T1" fmla="*/ 126 h 342"/>
                <a:gd name="T2" fmla="*/ 0 w 956"/>
                <a:gd name="T3" fmla="*/ 136 h 342"/>
                <a:gd name="T4" fmla="*/ 6 w 956"/>
                <a:gd name="T5" fmla="*/ 180 h 342"/>
                <a:gd name="T6" fmla="*/ 16 w 956"/>
                <a:gd name="T7" fmla="*/ 201 h 342"/>
                <a:gd name="T8" fmla="*/ 26 w 956"/>
                <a:gd name="T9" fmla="*/ 204 h 342"/>
                <a:gd name="T10" fmla="*/ 41 w 956"/>
                <a:gd name="T11" fmla="*/ 214 h 342"/>
                <a:gd name="T12" fmla="*/ 110 w 956"/>
                <a:gd name="T13" fmla="*/ 239 h 342"/>
                <a:gd name="T14" fmla="*/ 231 w 956"/>
                <a:gd name="T15" fmla="*/ 275 h 342"/>
                <a:gd name="T16" fmla="*/ 257 w 956"/>
                <a:gd name="T17" fmla="*/ 280 h 342"/>
                <a:gd name="T18" fmla="*/ 281 w 956"/>
                <a:gd name="T19" fmla="*/ 204 h 342"/>
                <a:gd name="T20" fmla="*/ 291 w 956"/>
                <a:gd name="T21" fmla="*/ 207 h 342"/>
                <a:gd name="T22" fmla="*/ 388 w 956"/>
                <a:gd name="T23" fmla="*/ 254 h 342"/>
                <a:gd name="T24" fmla="*/ 461 w 956"/>
                <a:gd name="T25" fmla="*/ 306 h 342"/>
                <a:gd name="T26" fmla="*/ 486 w 956"/>
                <a:gd name="T27" fmla="*/ 319 h 342"/>
                <a:gd name="T28" fmla="*/ 545 w 956"/>
                <a:gd name="T29" fmla="*/ 337 h 342"/>
                <a:gd name="T30" fmla="*/ 609 w 956"/>
                <a:gd name="T31" fmla="*/ 342 h 342"/>
                <a:gd name="T32" fmla="*/ 677 w 956"/>
                <a:gd name="T33" fmla="*/ 337 h 342"/>
                <a:gd name="T34" fmla="*/ 743 w 956"/>
                <a:gd name="T35" fmla="*/ 319 h 342"/>
                <a:gd name="T36" fmla="*/ 807 w 956"/>
                <a:gd name="T37" fmla="*/ 292 h 342"/>
                <a:gd name="T38" fmla="*/ 861 w 956"/>
                <a:gd name="T39" fmla="*/ 254 h 342"/>
                <a:gd name="T40" fmla="*/ 906 w 956"/>
                <a:gd name="T41" fmla="*/ 206 h 342"/>
                <a:gd name="T42" fmla="*/ 922 w 956"/>
                <a:gd name="T43" fmla="*/ 178 h 342"/>
                <a:gd name="T44" fmla="*/ 935 w 956"/>
                <a:gd name="T45" fmla="*/ 151 h 342"/>
                <a:gd name="T46" fmla="*/ 951 w 956"/>
                <a:gd name="T47" fmla="*/ 105 h 342"/>
                <a:gd name="T48" fmla="*/ 956 w 956"/>
                <a:gd name="T49" fmla="*/ 69 h 342"/>
                <a:gd name="T50" fmla="*/ 954 w 956"/>
                <a:gd name="T51" fmla="*/ 41 h 342"/>
                <a:gd name="T52" fmla="*/ 942 w 956"/>
                <a:gd name="T53" fmla="*/ 14 h 342"/>
                <a:gd name="T54" fmla="*/ 923 w 956"/>
                <a:gd name="T55" fmla="*/ 0 h 342"/>
                <a:gd name="T56" fmla="*/ 922 w 956"/>
                <a:gd name="T57" fmla="*/ 0 h 342"/>
                <a:gd name="T58" fmla="*/ 692 w 956"/>
                <a:gd name="T59" fmla="*/ 178 h 342"/>
                <a:gd name="T60" fmla="*/ 0 w 956"/>
                <a:gd name="T61" fmla="*/ 12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6" h="342">
                  <a:moveTo>
                    <a:pt x="0" y="126"/>
                  </a:moveTo>
                  <a:lnTo>
                    <a:pt x="0" y="136"/>
                  </a:lnTo>
                  <a:lnTo>
                    <a:pt x="6" y="180"/>
                  </a:lnTo>
                  <a:lnTo>
                    <a:pt x="16" y="201"/>
                  </a:lnTo>
                  <a:lnTo>
                    <a:pt x="26" y="204"/>
                  </a:lnTo>
                  <a:lnTo>
                    <a:pt x="41" y="214"/>
                  </a:lnTo>
                  <a:lnTo>
                    <a:pt x="110" y="239"/>
                  </a:lnTo>
                  <a:lnTo>
                    <a:pt x="231" y="275"/>
                  </a:lnTo>
                  <a:lnTo>
                    <a:pt x="257" y="280"/>
                  </a:lnTo>
                  <a:lnTo>
                    <a:pt x="281" y="204"/>
                  </a:lnTo>
                  <a:lnTo>
                    <a:pt x="291" y="207"/>
                  </a:lnTo>
                  <a:lnTo>
                    <a:pt x="388" y="254"/>
                  </a:lnTo>
                  <a:lnTo>
                    <a:pt x="461" y="306"/>
                  </a:lnTo>
                  <a:lnTo>
                    <a:pt x="486" y="319"/>
                  </a:lnTo>
                  <a:lnTo>
                    <a:pt x="545" y="337"/>
                  </a:lnTo>
                  <a:lnTo>
                    <a:pt x="609" y="342"/>
                  </a:lnTo>
                  <a:lnTo>
                    <a:pt x="677" y="337"/>
                  </a:lnTo>
                  <a:lnTo>
                    <a:pt x="743" y="319"/>
                  </a:lnTo>
                  <a:lnTo>
                    <a:pt x="807" y="292"/>
                  </a:lnTo>
                  <a:lnTo>
                    <a:pt x="861" y="254"/>
                  </a:lnTo>
                  <a:lnTo>
                    <a:pt x="906" y="206"/>
                  </a:lnTo>
                  <a:lnTo>
                    <a:pt x="922" y="178"/>
                  </a:lnTo>
                  <a:lnTo>
                    <a:pt x="935" y="151"/>
                  </a:lnTo>
                  <a:lnTo>
                    <a:pt x="951" y="105"/>
                  </a:lnTo>
                  <a:lnTo>
                    <a:pt x="956" y="69"/>
                  </a:lnTo>
                  <a:lnTo>
                    <a:pt x="954" y="41"/>
                  </a:lnTo>
                  <a:lnTo>
                    <a:pt x="942" y="14"/>
                  </a:lnTo>
                  <a:lnTo>
                    <a:pt x="923" y="0"/>
                  </a:lnTo>
                  <a:lnTo>
                    <a:pt x="922" y="0"/>
                  </a:lnTo>
                  <a:lnTo>
                    <a:pt x="692" y="17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 flipH="1">
              <a:off x="13161110" y="10016942"/>
              <a:ext cx="348214" cy="155472"/>
            </a:xfrm>
            <a:custGeom>
              <a:avLst/>
              <a:gdLst>
                <a:gd name="T0" fmla="*/ 53 w 981"/>
                <a:gd name="T1" fmla="*/ 0 h 437"/>
                <a:gd name="T2" fmla="*/ 75 w 981"/>
                <a:gd name="T3" fmla="*/ 13 h 437"/>
                <a:gd name="T4" fmla="*/ 212 w 981"/>
                <a:gd name="T5" fmla="*/ 83 h 437"/>
                <a:gd name="T6" fmla="*/ 327 w 981"/>
                <a:gd name="T7" fmla="*/ 133 h 437"/>
                <a:gd name="T8" fmla="*/ 386 w 981"/>
                <a:gd name="T9" fmla="*/ 153 h 437"/>
                <a:gd name="T10" fmla="*/ 386 w 981"/>
                <a:gd name="T11" fmla="*/ 140 h 437"/>
                <a:gd name="T12" fmla="*/ 409 w 981"/>
                <a:gd name="T13" fmla="*/ 77 h 437"/>
                <a:gd name="T14" fmla="*/ 441 w 981"/>
                <a:gd name="T15" fmla="*/ 47 h 437"/>
                <a:gd name="T16" fmla="*/ 469 w 981"/>
                <a:gd name="T17" fmla="*/ 31 h 437"/>
                <a:gd name="T18" fmla="*/ 488 w 981"/>
                <a:gd name="T19" fmla="*/ 25 h 437"/>
                <a:gd name="T20" fmla="*/ 497 w 981"/>
                <a:gd name="T21" fmla="*/ 32 h 437"/>
                <a:gd name="T22" fmla="*/ 603 w 981"/>
                <a:gd name="T23" fmla="*/ 90 h 437"/>
                <a:gd name="T24" fmla="*/ 693 w 981"/>
                <a:gd name="T25" fmla="*/ 129 h 437"/>
                <a:gd name="T26" fmla="*/ 717 w 981"/>
                <a:gd name="T27" fmla="*/ 137 h 437"/>
                <a:gd name="T28" fmla="*/ 765 w 981"/>
                <a:gd name="T29" fmla="*/ 147 h 437"/>
                <a:gd name="T30" fmla="*/ 832 w 981"/>
                <a:gd name="T31" fmla="*/ 152 h 437"/>
                <a:gd name="T32" fmla="*/ 909 w 981"/>
                <a:gd name="T33" fmla="*/ 147 h 437"/>
                <a:gd name="T34" fmla="*/ 962 w 981"/>
                <a:gd name="T35" fmla="*/ 146 h 437"/>
                <a:gd name="T36" fmla="*/ 975 w 981"/>
                <a:gd name="T37" fmla="*/ 153 h 437"/>
                <a:gd name="T38" fmla="*/ 978 w 981"/>
                <a:gd name="T39" fmla="*/ 159 h 437"/>
                <a:gd name="T40" fmla="*/ 981 w 981"/>
                <a:gd name="T41" fmla="*/ 175 h 437"/>
                <a:gd name="T42" fmla="*/ 975 w 981"/>
                <a:gd name="T43" fmla="*/ 208 h 437"/>
                <a:gd name="T44" fmla="*/ 952 w 981"/>
                <a:gd name="T45" fmla="*/ 260 h 437"/>
                <a:gd name="T46" fmla="*/ 917 w 981"/>
                <a:gd name="T47" fmla="*/ 311 h 437"/>
                <a:gd name="T48" fmla="*/ 897 w 981"/>
                <a:gd name="T49" fmla="*/ 333 h 437"/>
                <a:gd name="T50" fmla="*/ 875 w 981"/>
                <a:gd name="T51" fmla="*/ 353 h 437"/>
                <a:gd name="T52" fmla="*/ 801 w 981"/>
                <a:gd name="T53" fmla="*/ 401 h 437"/>
                <a:gd name="T54" fmla="*/ 723 w 981"/>
                <a:gd name="T55" fmla="*/ 427 h 437"/>
                <a:gd name="T56" fmla="*/ 664 w 981"/>
                <a:gd name="T57" fmla="*/ 437 h 437"/>
                <a:gd name="T58" fmla="*/ 598 w 981"/>
                <a:gd name="T59" fmla="*/ 435 h 437"/>
                <a:gd name="T60" fmla="*/ 526 w 981"/>
                <a:gd name="T61" fmla="*/ 422 h 437"/>
                <a:gd name="T62" fmla="*/ 488 w 981"/>
                <a:gd name="T63" fmla="*/ 409 h 437"/>
                <a:gd name="T64" fmla="*/ 438 w 981"/>
                <a:gd name="T65" fmla="*/ 373 h 437"/>
                <a:gd name="T66" fmla="*/ 360 w 981"/>
                <a:gd name="T67" fmla="*/ 324 h 437"/>
                <a:gd name="T68" fmla="*/ 302 w 981"/>
                <a:gd name="T69" fmla="*/ 297 h 437"/>
                <a:gd name="T70" fmla="*/ 258 w 981"/>
                <a:gd name="T71" fmla="*/ 284 h 437"/>
                <a:gd name="T72" fmla="*/ 200 w 981"/>
                <a:gd name="T73" fmla="*/ 278 h 437"/>
                <a:gd name="T74" fmla="*/ 131 w 981"/>
                <a:gd name="T75" fmla="*/ 268 h 437"/>
                <a:gd name="T76" fmla="*/ 68 w 981"/>
                <a:gd name="T77" fmla="*/ 248 h 437"/>
                <a:gd name="T78" fmla="*/ 27 w 981"/>
                <a:gd name="T79" fmla="*/ 231 h 437"/>
                <a:gd name="T80" fmla="*/ 26 w 981"/>
                <a:gd name="T81" fmla="*/ 234 h 437"/>
                <a:gd name="T82" fmla="*/ 20 w 981"/>
                <a:gd name="T83" fmla="*/ 234 h 437"/>
                <a:gd name="T84" fmla="*/ 7 w 981"/>
                <a:gd name="T85" fmla="*/ 218 h 437"/>
                <a:gd name="T86" fmla="*/ 0 w 981"/>
                <a:gd name="T87" fmla="*/ 176 h 437"/>
                <a:gd name="T88" fmla="*/ 2 w 981"/>
                <a:gd name="T89" fmla="*/ 139 h 437"/>
                <a:gd name="T90" fmla="*/ 12 w 981"/>
                <a:gd name="T91" fmla="*/ 90 h 437"/>
                <a:gd name="T92" fmla="*/ 35 w 981"/>
                <a:gd name="T93" fmla="*/ 32 h 437"/>
                <a:gd name="T94" fmla="*/ 53 w 981"/>
                <a:gd name="T9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1" h="437">
                  <a:moveTo>
                    <a:pt x="53" y="0"/>
                  </a:moveTo>
                  <a:lnTo>
                    <a:pt x="75" y="13"/>
                  </a:lnTo>
                  <a:lnTo>
                    <a:pt x="212" y="83"/>
                  </a:lnTo>
                  <a:lnTo>
                    <a:pt x="327" y="133"/>
                  </a:lnTo>
                  <a:lnTo>
                    <a:pt x="386" y="153"/>
                  </a:lnTo>
                  <a:lnTo>
                    <a:pt x="386" y="140"/>
                  </a:lnTo>
                  <a:lnTo>
                    <a:pt x="409" y="77"/>
                  </a:lnTo>
                  <a:lnTo>
                    <a:pt x="441" y="47"/>
                  </a:lnTo>
                  <a:lnTo>
                    <a:pt x="469" y="31"/>
                  </a:lnTo>
                  <a:lnTo>
                    <a:pt x="488" y="25"/>
                  </a:lnTo>
                  <a:lnTo>
                    <a:pt x="497" y="32"/>
                  </a:lnTo>
                  <a:lnTo>
                    <a:pt x="603" y="90"/>
                  </a:lnTo>
                  <a:lnTo>
                    <a:pt x="693" y="129"/>
                  </a:lnTo>
                  <a:lnTo>
                    <a:pt x="717" y="137"/>
                  </a:lnTo>
                  <a:lnTo>
                    <a:pt x="765" y="147"/>
                  </a:lnTo>
                  <a:lnTo>
                    <a:pt x="832" y="152"/>
                  </a:lnTo>
                  <a:lnTo>
                    <a:pt x="909" y="147"/>
                  </a:lnTo>
                  <a:lnTo>
                    <a:pt x="962" y="146"/>
                  </a:lnTo>
                  <a:lnTo>
                    <a:pt x="975" y="153"/>
                  </a:lnTo>
                  <a:lnTo>
                    <a:pt x="978" y="159"/>
                  </a:lnTo>
                  <a:lnTo>
                    <a:pt x="981" y="175"/>
                  </a:lnTo>
                  <a:lnTo>
                    <a:pt x="975" y="208"/>
                  </a:lnTo>
                  <a:lnTo>
                    <a:pt x="952" y="260"/>
                  </a:lnTo>
                  <a:lnTo>
                    <a:pt x="917" y="311"/>
                  </a:lnTo>
                  <a:lnTo>
                    <a:pt x="897" y="333"/>
                  </a:lnTo>
                  <a:lnTo>
                    <a:pt x="875" y="353"/>
                  </a:lnTo>
                  <a:lnTo>
                    <a:pt x="801" y="401"/>
                  </a:lnTo>
                  <a:lnTo>
                    <a:pt x="723" y="427"/>
                  </a:lnTo>
                  <a:lnTo>
                    <a:pt x="664" y="437"/>
                  </a:lnTo>
                  <a:lnTo>
                    <a:pt x="598" y="435"/>
                  </a:lnTo>
                  <a:lnTo>
                    <a:pt x="526" y="422"/>
                  </a:lnTo>
                  <a:lnTo>
                    <a:pt x="488" y="409"/>
                  </a:lnTo>
                  <a:lnTo>
                    <a:pt x="438" y="373"/>
                  </a:lnTo>
                  <a:lnTo>
                    <a:pt x="360" y="324"/>
                  </a:lnTo>
                  <a:lnTo>
                    <a:pt x="302" y="297"/>
                  </a:lnTo>
                  <a:lnTo>
                    <a:pt x="258" y="284"/>
                  </a:lnTo>
                  <a:lnTo>
                    <a:pt x="200" y="278"/>
                  </a:lnTo>
                  <a:lnTo>
                    <a:pt x="131" y="268"/>
                  </a:lnTo>
                  <a:lnTo>
                    <a:pt x="68" y="248"/>
                  </a:lnTo>
                  <a:lnTo>
                    <a:pt x="27" y="231"/>
                  </a:lnTo>
                  <a:lnTo>
                    <a:pt x="26" y="234"/>
                  </a:lnTo>
                  <a:lnTo>
                    <a:pt x="20" y="234"/>
                  </a:lnTo>
                  <a:lnTo>
                    <a:pt x="7" y="218"/>
                  </a:lnTo>
                  <a:lnTo>
                    <a:pt x="0" y="176"/>
                  </a:lnTo>
                  <a:lnTo>
                    <a:pt x="2" y="139"/>
                  </a:lnTo>
                  <a:lnTo>
                    <a:pt x="12" y="90"/>
                  </a:lnTo>
                  <a:lnTo>
                    <a:pt x="35" y="3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 flipH="1">
              <a:off x="12476396" y="8835997"/>
              <a:ext cx="294970" cy="936024"/>
            </a:xfrm>
            <a:custGeom>
              <a:avLst/>
              <a:gdLst>
                <a:gd name="T0" fmla="*/ 457 w 832"/>
                <a:gd name="T1" fmla="*/ 1613 h 2636"/>
                <a:gd name="T2" fmla="*/ 445 w 832"/>
                <a:gd name="T3" fmla="*/ 1679 h 2636"/>
                <a:gd name="T4" fmla="*/ 402 w 832"/>
                <a:gd name="T5" fmla="*/ 1808 h 2636"/>
                <a:gd name="T6" fmla="*/ 311 w 832"/>
                <a:gd name="T7" fmla="*/ 1999 h 2636"/>
                <a:gd name="T8" fmla="*/ 167 w 832"/>
                <a:gd name="T9" fmla="*/ 2249 h 2636"/>
                <a:gd name="T10" fmla="*/ 75 w 832"/>
                <a:gd name="T11" fmla="*/ 2439 h 2636"/>
                <a:gd name="T12" fmla="*/ 33 w 832"/>
                <a:gd name="T13" fmla="*/ 2569 h 2636"/>
                <a:gd name="T14" fmla="*/ 22 w 832"/>
                <a:gd name="T15" fmla="*/ 2636 h 2636"/>
                <a:gd name="T16" fmla="*/ 59 w 832"/>
                <a:gd name="T17" fmla="*/ 2625 h 2636"/>
                <a:gd name="T18" fmla="*/ 127 w 832"/>
                <a:gd name="T19" fmla="*/ 2587 h 2636"/>
                <a:gd name="T20" fmla="*/ 184 w 832"/>
                <a:gd name="T21" fmla="*/ 2534 h 2636"/>
                <a:gd name="T22" fmla="*/ 232 w 832"/>
                <a:gd name="T23" fmla="*/ 2469 h 2636"/>
                <a:gd name="T24" fmla="*/ 252 w 832"/>
                <a:gd name="T25" fmla="*/ 2430 h 2636"/>
                <a:gd name="T26" fmla="*/ 287 w 832"/>
                <a:gd name="T27" fmla="*/ 2357 h 2636"/>
                <a:gd name="T28" fmla="*/ 336 w 832"/>
                <a:gd name="T29" fmla="*/ 2256 h 2636"/>
                <a:gd name="T30" fmla="*/ 379 w 832"/>
                <a:gd name="T31" fmla="*/ 2187 h 2636"/>
                <a:gd name="T32" fmla="*/ 405 w 832"/>
                <a:gd name="T33" fmla="*/ 2150 h 2636"/>
                <a:gd name="T34" fmla="*/ 467 w 832"/>
                <a:gd name="T35" fmla="*/ 2076 h 2636"/>
                <a:gd name="T36" fmla="*/ 562 w 832"/>
                <a:gd name="T37" fmla="*/ 1975 h 2636"/>
                <a:gd name="T38" fmla="*/ 615 w 832"/>
                <a:gd name="T39" fmla="*/ 1905 h 2636"/>
                <a:gd name="T40" fmla="*/ 635 w 832"/>
                <a:gd name="T41" fmla="*/ 1867 h 2636"/>
                <a:gd name="T42" fmla="*/ 654 w 832"/>
                <a:gd name="T43" fmla="*/ 1839 h 2636"/>
                <a:gd name="T44" fmla="*/ 683 w 832"/>
                <a:gd name="T45" fmla="*/ 1781 h 2636"/>
                <a:gd name="T46" fmla="*/ 703 w 832"/>
                <a:gd name="T47" fmla="*/ 1723 h 2636"/>
                <a:gd name="T48" fmla="*/ 711 w 832"/>
                <a:gd name="T49" fmla="*/ 1666 h 2636"/>
                <a:gd name="T50" fmla="*/ 713 w 832"/>
                <a:gd name="T51" fmla="*/ 1637 h 2636"/>
                <a:gd name="T52" fmla="*/ 736 w 832"/>
                <a:gd name="T53" fmla="*/ 1536 h 2636"/>
                <a:gd name="T54" fmla="*/ 775 w 832"/>
                <a:gd name="T55" fmla="*/ 1333 h 2636"/>
                <a:gd name="T56" fmla="*/ 804 w 832"/>
                <a:gd name="T57" fmla="*/ 1127 h 2636"/>
                <a:gd name="T58" fmla="*/ 822 w 832"/>
                <a:gd name="T59" fmla="*/ 921 h 2636"/>
                <a:gd name="T60" fmla="*/ 832 w 832"/>
                <a:gd name="T61" fmla="*/ 716 h 2636"/>
                <a:gd name="T62" fmla="*/ 832 w 832"/>
                <a:gd name="T63" fmla="*/ 510 h 2636"/>
                <a:gd name="T64" fmla="*/ 822 w 832"/>
                <a:gd name="T65" fmla="*/ 304 h 2636"/>
                <a:gd name="T66" fmla="*/ 804 w 832"/>
                <a:gd name="T67" fmla="*/ 101 h 2636"/>
                <a:gd name="T68" fmla="*/ 789 w 832"/>
                <a:gd name="T69" fmla="*/ 0 h 2636"/>
                <a:gd name="T70" fmla="*/ 789 w 832"/>
                <a:gd name="T71" fmla="*/ 62 h 2636"/>
                <a:gd name="T72" fmla="*/ 781 w 832"/>
                <a:gd name="T73" fmla="*/ 184 h 2636"/>
                <a:gd name="T74" fmla="*/ 765 w 832"/>
                <a:gd name="T75" fmla="*/ 305 h 2636"/>
                <a:gd name="T76" fmla="*/ 742 w 832"/>
                <a:gd name="T77" fmla="*/ 425 h 2636"/>
                <a:gd name="T78" fmla="*/ 696 w 832"/>
                <a:gd name="T79" fmla="*/ 602 h 2636"/>
                <a:gd name="T80" fmla="*/ 615 w 832"/>
                <a:gd name="T81" fmla="*/ 831 h 2636"/>
                <a:gd name="T82" fmla="*/ 514 w 832"/>
                <a:gd name="T83" fmla="*/ 1054 h 2636"/>
                <a:gd name="T84" fmla="*/ 398 w 832"/>
                <a:gd name="T85" fmla="*/ 1271 h 2636"/>
                <a:gd name="T86" fmla="*/ 207 w 832"/>
                <a:gd name="T87" fmla="*/ 1588 h 2636"/>
                <a:gd name="T88" fmla="*/ 72 w 832"/>
                <a:gd name="T89" fmla="*/ 1791 h 2636"/>
                <a:gd name="T90" fmla="*/ 53 w 832"/>
                <a:gd name="T91" fmla="*/ 1821 h 2636"/>
                <a:gd name="T92" fmla="*/ 20 w 832"/>
                <a:gd name="T93" fmla="*/ 1886 h 2636"/>
                <a:gd name="T94" fmla="*/ 0 w 832"/>
                <a:gd name="T95" fmla="*/ 1952 h 2636"/>
                <a:gd name="T96" fmla="*/ 3 w 832"/>
                <a:gd name="T97" fmla="*/ 2001 h 2636"/>
                <a:gd name="T98" fmla="*/ 13 w 832"/>
                <a:gd name="T99" fmla="*/ 2033 h 2636"/>
                <a:gd name="T100" fmla="*/ 22 w 832"/>
                <a:gd name="T101" fmla="*/ 2047 h 2636"/>
                <a:gd name="T102" fmla="*/ 117 w 832"/>
                <a:gd name="T103" fmla="*/ 1948 h 2636"/>
                <a:gd name="T104" fmla="*/ 310 w 832"/>
                <a:gd name="T105" fmla="*/ 1728 h 2636"/>
                <a:gd name="T106" fmla="*/ 405 w 832"/>
                <a:gd name="T107" fmla="*/ 1613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2" h="2636">
                  <a:moveTo>
                    <a:pt x="457" y="1613"/>
                  </a:moveTo>
                  <a:lnTo>
                    <a:pt x="445" y="1679"/>
                  </a:lnTo>
                  <a:lnTo>
                    <a:pt x="402" y="1808"/>
                  </a:lnTo>
                  <a:lnTo>
                    <a:pt x="311" y="1999"/>
                  </a:lnTo>
                  <a:lnTo>
                    <a:pt x="167" y="2249"/>
                  </a:lnTo>
                  <a:lnTo>
                    <a:pt x="75" y="2439"/>
                  </a:lnTo>
                  <a:lnTo>
                    <a:pt x="33" y="2569"/>
                  </a:lnTo>
                  <a:lnTo>
                    <a:pt x="22" y="2636"/>
                  </a:lnTo>
                  <a:lnTo>
                    <a:pt x="59" y="2625"/>
                  </a:lnTo>
                  <a:lnTo>
                    <a:pt x="127" y="2587"/>
                  </a:lnTo>
                  <a:lnTo>
                    <a:pt x="184" y="2534"/>
                  </a:lnTo>
                  <a:lnTo>
                    <a:pt x="232" y="2469"/>
                  </a:lnTo>
                  <a:lnTo>
                    <a:pt x="252" y="2430"/>
                  </a:lnTo>
                  <a:lnTo>
                    <a:pt x="287" y="2357"/>
                  </a:lnTo>
                  <a:lnTo>
                    <a:pt x="336" y="2256"/>
                  </a:lnTo>
                  <a:lnTo>
                    <a:pt x="379" y="2187"/>
                  </a:lnTo>
                  <a:lnTo>
                    <a:pt x="405" y="2150"/>
                  </a:lnTo>
                  <a:lnTo>
                    <a:pt x="467" y="2076"/>
                  </a:lnTo>
                  <a:lnTo>
                    <a:pt x="562" y="1975"/>
                  </a:lnTo>
                  <a:lnTo>
                    <a:pt x="615" y="1905"/>
                  </a:lnTo>
                  <a:lnTo>
                    <a:pt x="635" y="1867"/>
                  </a:lnTo>
                  <a:lnTo>
                    <a:pt x="654" y="1839"/>
                  </a:lnTo>
                  <a:lnTo>
                    <a:pt x="683" y="1781"/>
                  </a:lnTo>
                  <a:lnTo>
                    <a:pt x="703" y="1723"/>
                  </a:lnTo>
                  <a:lnTo>
                    <a:pt x="711" y="1666"/>
                  </a:lnTo>
                  <a:lnTo>
                    <a:pt x="713" y="1637"/>
                  </a:lnTo>
                  <a:lnTo>
                    <a:pt x="736" y="1536"/>
                  </a:lnTo>
                  <a:lnTo>
                    <a:pt x="775" y="1333"/>
                  </a:lnTo>
                  <a:lnTo>
                    <a:pt x="804" y="1127"/>
                  </a:lnTo>
                  <a:lnTo>
                    <a:pt x="822" y="921"/>
                  </a:lnTo>
                  <a:lnTo>
                    <a:pt x="832" y="716"/>
                  </a:lnTo>
                  <a:lnTo>
                    <a:pt x="832" y="510"/>
                  </a:lnTo>
                  <a:lnTo>
                    <a:pt x="822" y="304"/>
                  </a:lnTo>
                  <a:lnTo>
                    <a:pt x="804" y="101"/>
                  </a:lnTo>
                  <a:lnTo>
                    <a:pt x="789" y="0"/>
                  </a:lnTo>
                  <a:lnTo>
                    <a:pt x="789" y="62"/>
                  </a:lnTo>
                  <a:lnTo>
                    <a:pt x="781" y="184"/>
                  </a:lnTo>
                  <a:lnTo>
                    <a:pt x="765" y="305"/>
                  </a:lnTo>
                  <a:lnTo>
                    <a:pt x="742" y="425"/>
                  </a:lnTo>
                  <a:lnTo>
                    <a:pt x="696" y="602"/>
                  </a:lnTo>
                  <a:lnTo>
                    <a:pt x="615" y="831"/>
                  </a:lnTo>
                  <a:lnTo>
                    <a:pt x="514" y="1054"/>
                  </a:lnTo>
                  <a:lnTo>
                    <a:pt x="398" y="1271"/>
                  </a:lnTo>
                  <a:lnTo>
                    <a:pt x="207" y="1588"/>
                  </a:lnTo>
                  <a:lnTo>
                    <a:pt x="72" y="1791"/>
                  </a:lnTo>
                  <a:lnTo>
                    <a:pt x="53" y="1821"/>
                  </a:lnTo>
                  <a:lnTo>
                    <a:pt x="20" y="1886"/>
                  </a:lnTo>
                  <a:lnTo>
                    <a:pt x="0" y="1952"/>
                  </a:lnTo>
                  <a:lnTo>
                    <a:pt x="3" y="2001"/>
                  </a:lnTo>
                  <a:lnTo>
                    <a:pt x="13" y="2033"/>
                  </a:lnTo>
                  <a:lnTo>
                    <a:pt x="22" y="2047"/>
                  </a:lnTo>
                  <a:lnTo>
                    <a:pt x="117" y="1948"/>
                  </a:lnTo>
                  <a:lnTo>
                    <a:pt x="310" y="1728"/>
                  </a:lnTo>
                  <a:lnTo>
                    <a:pt x="405" y="16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 flipH="1">
              <a:off x="12543483" y="9263011"/>
              <a:ext cx="256635" cy="299230"/>
            </a:xfrm>
            <a:custGeom>
              <a:avLst/>
              <a:gdLst>
                <a:gd name="T0" fmla="*/ 639 w 722"/>
                <a:gd name="T1" fmla="*/ 52 h 845"/>
                <a:gd name="T2" fmla="*/ 691 w 722"/>
                <a:gd name="T3" fmla="*/ 0 h 845"/>
                <a:gd name="T4" fmla="*/ 696 w 722"/>
                <a:gd name="T5" fmla="*/ 0 h 845"/>
                <a:gd name="T6" fmla="*/ 719 w 722"/>
                <a:gd name="T7" fmla="*/ 19 h 845"/>
                <a:gd name="T8" fmla="*/ 722 w 722"/>
                <a:gd name="T9" fmla="*/ 51 h 845"/>
                <a:gd name="T10" fmla="*/ 715 w 722"/>
                <a:gd name="T11" fmla="*/ 77 h 845"/>
                <a:gd name="T12" fmla="*/ 706 w 722"/>
                <a:gd name="T13" fmla="*/ 107 h 845"/>
                <a:gd name="T14" fmla="*/ 681 w 722"/>
                <a:gd name="T15" fmla="*/ 173 h 845"/>
                <a:gd name="T16" fmla="*/ 637 w 722"/>
                <a:gd name="T17" fmla="*/ 245 h 845"/>
                <a:gd name="T18" fmla="*/ 564 w 722"/>
                <a:gd name="T19" fmla="*/ 320 h 845"/>
                <a:gd name="T20" fmla="*/ 511 w 722"/>
                <a:gd name="T21" fmla="*/ 359 h 845"/>
                <a:gd name="T22" fmla="*/ 403 w 722"/>
                <a:gd name="T23" fmla="*/ 432 h 845"/>
                <a:gd name="T24" fmla="*/ 259 w 722"/>
                <a:gd name="T25" fmla="*/ 537 h 845"/>
                <a:gd name="T26" fmla="*/ 230 w 722"/>
                <a:gd name="T27" fmla="*/ 563 h 845"/>
                <a:gd name="T28" fmla="*/ 254 w 722"/>
                <a:gd name="T29" fmla="*/ 615 h 845"/>
                <a:gd name="T30" fmla="*/ 76 w 722"/>
                <a:gd name="T31" fmla="*/ 845 h 845"/>
                <a:gd name="T32" fmla="*/ 66 w 722"/>
                <a:gd name="T33" fmla="*/ 843 h 845"/>
                <a:gd name="T34" fmla="*/ 23 w 722"/>
                <a:gd name="T35" fmla="*/ 815 h 845"/>
                <a:gd name="T36" fmla="*/ 1 w 722"/>
                <a:gd name="T37" fmla="*/ 786 h 845"/>
                <a:gd name="T38" fmla="*/ 0 w 722"/>
                <a:gd name="T39" fmla="*/ 768 h 845"/>
                <a:gd name="T40" fmla="*/ 0 w 722"/>
                <a:gd name="T41" fmla="*/ 717 h 845"/>
                <a:gd name="T42" fmla="*/ 639 w 722"/>
                <a:gd name="T43" fmla="*/ 52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2" h="845">
                  <a:moveTo>
                    <a:pt x="639" y="52"/>
                  </a:moveTo>
                  <a:lnTo>
                    <a:pt x="691" y="0"/>
                  </a:lnTo>
                  <a:lnTo>
                    <a:pt x="696" y="0"/>
                  </a:lnTo>
                  <a:lnTo>
                    <a:pt x="719" y="19"/>
                  </a:lnTo>
                  <a:lnTo>
                    <a:pt x="722" y="51"/>
                  </a:lnTo>
                  <a:lnTo>
                    <a:pt x="715" y="77"/>
                  </a:lnTo>
                  <a:lnTo>
                    <a:pt x="706" y="107"/>
                  </a:lnTo>
                  <a:lnTo>
                    <a:pt x="681" y="173"/>
                  </a:lnTo>
                  <a:lnTo>
                    <a:pt x="637" y="245"/>
                  </a:lnTo>
                  <a:lnTo>
                    <a:pt x="564" y="320"/>
                  </a:lnTo>
                  <a:lnTo>
                    <a:pt x="511" y="359"/>
                  </a:lnTo>
                  <a:lnTo>
                    <a:pt x="403" y="432"/>
                  </a:lnTo>
                  <a:lnTo>
                    <a:pt x="259" y="537"/>
                  </a:lnTo>
                  <a:lnTo>
                    <a:pt x="230" y="563"/>
                  </a:lnTo>
                  <a:lnTo>
                    <a:pt x="254" y="615"/>
                  </a:lnTo>
                  <a:lnTo>
                    <a:pt x="76" y="845"/>
                  </a:lnTo>
                  <a:lnTo>
                    <a:pt x="66" y="843"/>
                  </a:lnTo>
                  <a:lnTo>
                    <a:pt x="23" y="815"/>
                  </a:lnTo>
                  <a:lnTo>
                    <a:pt x="1" y="786"/>
                  </a:lnTo>
                  <a:lnTo>
                    <a:pt x="0" y="768"/>
                  </a:lnTo>
                  <a:lnTo>
                    <a:pt x="0" y="717"/>
                  </a:lnTo>
                  <a:lnTo>
                    <a:pt x="639" y="52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 flipH="1">
              <a:off x="12561586" y="9252362"/>
              <a:ext cx="302424" cy="283257"/>
            </a:xfrm>
            <a:custGeom>
              <a:avLst/>
              <a:gdLst>
                <a:gd name="T0" fmla="*/ 256 w 852"/>
                <a:gd name="T1" fmla="*/ 261 h 798"/>
                <a:gd name="T2" fmla="*/ 262 w 852"/>
                <a:gd name="T3" fmla="*/ 268 h 798"/>
                <a:gd name="T4" fmla="*/ 290 w 852"/>
                <a:gd name="T5" fmla="*/ 308 h 798"/>
                <a:gd name="T6" fmla="*/ 305 w 852"/>
                <a:gd name="T7" fmla="*/ 344 h 798"/>
                <a:gd name="T8" fmla="*/ 308 w 852"/>
                <a:gd name="T9" fmla="*/ 363 h 798"/>
                <a:gd name="T10" fmla="*/ 309 w 852"/>
                <a:gd name="T11" fmla="*/ 380 h 798"/>
                <a:gd name="T12" fmla="*/ 324 w 852"/>
                <a:gd name="T13" fmla="*/ 395 h 798"/>
                <a:gd name="T14" fmla="*/ 352 w 852"/>
                <a:gd name="T15" fmla="*/ 392 h 798"/>
                <a:gd name="T16" fmla="*/ 358 w 852"/>
                <a:gd name="T17" fmla="*/ 389 h 798"/>
                <a:gd name="T18" fmla="*/ 354 w 852"/>
                <a:gd name="T19" fmla="*/ 397 h 798"/>
                <a:gd name="T20" fmla="*/ 308 w 852"/>
                <a:gd name="T21" fmla="*/ 468 h 798"/>
                <a:gd name="T22" fmla="*/ 241 w 852"/>
                <a:gd name="T23" fmla="*/ 536 h 798"/>
                <a:gd name="T24" fmla="*/ 185 w 852"/>
                <a:gd name="T25" fmla="*/ 577 h 798"/>
                <a:gd name="T26" fmla="*/ 119 w 852"/>
                <a:gd name="T27" fmla="*/ 608 h 798"/>
                <a:gd name="T28" fmla="*/ 43 w 852"/>
                <a:gd name="T29" fmla="*/ 622 h 798"/>
                <a:gd name="T30" fmla="*/ 0 w 852"/>
                <a:gd name="T31" fmla="*/ 619 h 798"/>
                <a:gd name="T32" fmla="*/ 7 w 852"/>
                <a:gd name="T33" fmla="*/ 635 h 798"/>
                <a:gd name="T34" fmla="*/ 66 w 852"/>
                <a:gd name="T35" fmla="*/ 719 h 798"/>
                <a:gd name="T36" fmla="*/ 115 w 852"/>
                <a:gd name="T37" fmla="*/ 763 h 798"/>
                <a:gd name="T38" fmla="*/ 155 w 852"/>
                <a:gd name="T39" fmla="*/ 788 h 798"/>
                <a:gd name="T40" fmla="*/ 180 w 852"/>
                <a:gd name="T41" fmla="*/ 798 h 798"/>
                <a:gd name="T42" fmla="*/ 188 w 852"/>
                <a:gd name="T43" fmla="*/ 779 h 798"/>
                <a:gd name="T44" fmla="*/ 262 w 852"/>
                <a:gd name="T45" fmla="*/ 668 h 798"/>
                <a:gd name="T46" fmla="*/ 338 w 852"/>
                <a:gd name="T47" fmla="*/ 582 h 798"/>
                <a:gd name="T48" fmla="*/ 384 w 852"/>
                <a:gd name="T49" fmla="*/ 543 h 798"/>
                <a:gd name="T50" fmla="*/ 489 w 852"/>
                <a:gd name="T51" fmla="*/ 465 h 798"/>
                <a:gd name="T52" fmla="*/ 659 w 852"/>
                <a:gd name="T53" fmla="*/ 344 h 798"/>
                <a:gd name="T54" fmla="*/ 725 w 852"/>
                <a:gd name="T55" fmla="*/ 279 h 798"/>
                <a:gd name="T56" fmla="*/ 757 w 852"/>
                <a:gd name="T57" fmla="*/ 233 h 798"/>
                <a:gd name="T58" fmla="*/ 768 w 852"/>
                <a:gd name="T59" fmla="*/ 210 h 798"/>
                <a:gd name="T60" fmla="*/ 819 w 852"/>
                <a:gd name="T61" fmla="*/ 124 h 798"/>
                <a:gd name="T62" fmla="*/ 852 w 852"/>
                <a:gd name="T63" fmla="*/ 46 h 798"/>
                <a:gd name="T64" fmla="*/ 852 w 852"/>
                <a:gd name="T65" fmla="*/ 16 h 798"/>
                <a:gd name="T66" fmla="*/ 845 w 852"/>
                <a:gd name="T67" fmla="*/ 4 h 798"/>
                <a:gd name="T68" fmla="*/ 839 w 852"/>
                <a:gd name="T69" fmla="*/ 1 h 798"/>
                <a:gd name="T70" fmla="*/ 825 w 852"/>
                <a:gd name="T71" fmla="*/ 0 h 798"/>
                <a:gd name="T72" fmla="*/ 796 w 852"/>
                <a:gd name="T73" fmla="*/ 13 h 798"/>
                <a:gd name="T74" fmla="*/ 714 w 852"/>
                <a:gd name="T75" fmla="*/ 75 h 798"/>
                <a:gd name="T76" fmla="*/ 640 w 852"/>
                <a:gd name="T77" fmla="*/ 132 h 798"/>
                <a:gd name="T78" fmla="*/ 620 w 852"/>
                <a:gd name="T79" fmla="*/ 147 h 798"/>
                <a:gd name="T80" fmla="*/ 573 w 852"/>
                <a:gd name="T81" fmla="*/ 171 h 798"/>
                <a:gd name="T82" fmla="*/ 493 w 852"/>
                <a:gd name="T83" fmla="*/ 200 h 798"/>
                <a:gd name="T84" fmla="*/ 329 w 852"/>
                <a:gd name="T85" fmla="*/ 242 h 798"/>
                <a:gd name="T86" fmla="*/ 256 w 852"/>
                <a:gd name="T87" fmla="*/ 26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2" h="798">
                  <a:moveTo>
                    <a:pt x="256" y="261"/>
                  </a:moveTo>
                  <a:lnTo>
                    <a:pt x="262" y="268"/>
                  </a:lnTo>
                  <a:lnTo>
                    <a:pt x="290" y="308"/>
                  </a:lnTo>
                  <a:lnTo>
                    <a:pt x="305" y="344"/>
                  </a:lnTo>
                  <a:lnTo>
                    <a:pt x="308" y="363"/>
                  </a:lnTo>
                  <a:lnTo>
                    <a:pt x="309" y="380"/>
                  </a:lnTo>
                  <a:lnTo>
                    <a:pt x="324" y="395"/>
                  </a:lnTo>
                  <a:lnTo>
                    <a:pt x="352" y="392"/>
                  </a:lnTo>
                  <a:lnTo>
                    <a:pt x="358" y="389"/>
                  </a:lnTo>
                  <a:lnTo>
                    <a:pt x="354" y="397"/>
                  </a:lnTo>
                  <a:lnTo>
                    <a:pt x="308" y="468"/>
                  </a:lnTo>
                  <a:lnTo>
                    <a:pt x="241" y="536"/>
                  </a:lnTo>
                  <a:lnTo>
                    <a:pt x="185" y="577"/>
                  </a:lnTo>
                  <a:lnTo>
                    <a:pt x="119" y="608"/>
                  </a:lnTo>
                  <a:lnTo>
                    <a:pt x="43" y="622"/>
                  </a:lnTo>
                  <a:lnTo>
                    <a:pt x="0" y="619"/>
                  </a:lnTo>
                  <a:lnTo>
                    <a:pt x="7" y="635"/>
                  </a:lnTo>
                  <a:lnTo>
                    <a:pt x="66" y="719"/>
                  </a:lnTo>
                  <a:lnTo>
                    <a:pt x="115" y="763"/>
                  </a:lnTo>
                  <a:lnTo>
                    <a:pt x="155" y="788"/>
                  </a:lnTo>
                  <a:lnTo>
                    <a:pt x="180" y="798"/>
                  </a:lnTo>
                  <a:lnTo>
                    <a:pt x="188" y="779"/>
                  </a:lnTo>
                  <a:lnTo>
                    <a:pt x="262" y="668"/>
                  </a:lnTo>
                  <a:lnTo>
                    <a:pt x="338" y="582"/>
                  </a:lnTo>
                  <a:lnTo>
                    <a:pt x="384" y="543"/>
                  </a:lnTo>
                  <a:lnTo>
                    <a:pt x="489" y="465"/>
                  </a:lnTo>
                  <a:lnTo>
                    <a:pt x="659" y="344"/>
                  </a:lnTo>
                  <a:lnTo>
                    <a:pt x="725" y="279"/>
                  </a:lnTo>
                  <a:lnTo>
                    <a:pt x="757" y="233"/>
                  </a:lnTo>
                  <a:lnTo>
                    <a:pt x="768" y="210"/>
                  </a:lnTo>
                  <a:lnTo>
                    <a:pt x="819" y="124"/>
                  </a:lnTo>
                  <a:lnTo>
                    <a:pt x="852" y="46"/>
                  </a:lnTo>
                  <a:lnTo>
                    <a:pt x="852" y="16"/>
                  </a:lnTo>
                  <a:lnTo>
                    <a:pt x="845" y="4"/>
                  </a:lnTo>
                  <a:lnTo>
                    <a:pt x="839" y="1"/>
                  </a:lnTo>
                  <a:lnTo>
                    <a:pt x="825" y="0"/>
                  </a:lnTo>
                  <a:lnTo>
                    <a:pt x="796" y="13"/>
                  </a:lnTo>
                  <a:lnTo>
                    <a:pt x="714" y="75"/>
                  </a:lnTo>
                  <a:lnTo>
                    <a:pt x="640" y="132"/>
                  </a:lnTo>
                  <a:lnTo>
                    <a:pt x="620" y="147"/>
                  </a:lnTo>
                  <a:lnTo>
                    <a:pt x="573" y="171"/>
                  </a:lnTo>
                  <a:lnTo>
                    <a:pt x="493" y="200"/>
                  </a:lnTo>
                  <a:lnTo>
                    <a:pt x="329" y="242"/>
                  </a:lnTo>
                  <a:lnTo>
                    <a:pt x="256" y="26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 flipH="1">
              <a:off x="11586161" y="6848941"/>
              <a:ext cx="2461989" cy="3131795"/>
            </a:xfrm>
            <a:custGeom>
              <a:avLst/>
              <a:gdLst>
                <a:gd name="T0" fmla="*/ 36 w 6937"/>
                <a:gd name="T1" fmla="*/ 8822 h 8822"/>
                <a:gd name="T2" fmla="*/ 10 w 6937"/>
                <a:gd name="T3" fmla="*/ 8812 h 8822"/>
                <a:gd name="T4" fmla="*/ 3 w 6937"/>
                <a:gd name="T5" fmla="*/ 8780 h 8822"/>
                <a:gd name="T6" fmla="*/ 62 w 6937"/>
                <a:gd name="T7" fmla="*/ 8438 h 8822"/>
                <a:gd name="T8" fmla="*/ 186 w 6937"/>
                <a:gd name="T9" fmla="*/ 7875 h 8822"/>
                <a:gd name="T10" fmla="*/ 428 w 6937"/>
                <a:gd name="T11" fmla="*/ 7174 h 8822"/>
                <a:gd name="T12" fmla="*/ 711 w 6937"/>
                <a:gd name="T13" fmla="*/ 6609 h 8822"/>
                <a:gd name="T14" fmla="*/ 903 w 6937"/>
                <a:gd name="T15" fmla="*/ 6308 h 8822"/>
                <a:gd name="T16" fmla="*/ 1116 w 6937"/>
                <a:gd name="T17" fmla="*/ 6026 h 8822"/>
                <a:gd name="T18" fmla="*/ 1290 w 6937"/>
                <a:gd name="T19" fmla="*/ 5827 h 8822"/>
                <a:gd name="T20" fmla="*/ 1495 w 6937"/>
                <a:gd name="T21" fmla="*/ 5621 h 8822"/>
                <a:gd name="T22" fmla="*/ 6358 w 6937"/>
                <a:gd name="T23" fmla="*/ 503 h 8822"/>
                <a:gd name="T24" fmla="*/ 6435 w 6937"/>
                <a:gd name="T25" fmla="*/ 425 h 8822"/>
                <a:gd name="T26" fmla="*/ 6681 w 6937"/>
                <a:gd name="T27" fmla="*/ 175 h 8822"/>
                <a:gd name="T28" fmla="*/ 6845 w 6937"/>
                <a:gd name="T29" fmla="*/ 42 h 8822"/>
                <a:gd name="T30" fmla="*/ 6887 w 6937"/>
                <a:gd name="T31" fmla="*/ 0 h 8822"/>
                <a:gd name="T32" fmla="*/ 6921 w 6937"/>
                <a:gd name="T33" fmla="*/ 16 h 8822"/>
                <a:gd name="T34" fmla="*/ 6937 w 6937"/>
                <a:gd name="T35" fmla="*/ 51 h 8822"/>
                <a:gd name="T36" fmla="*/ 6895 w 6937"/>
                <a:gd name="T37" fmla="*/ 92 h 8822"/>
                <a:gd name="T38" fmla="*/ 6740 w 6937"/>
                <a:gd name="T39" fmla="*/ 218 h 8822"/>
                <a:gd name="T40" fmla="*/ 6512 w 6937"/>
                <a:gd name="T41" fmla="*/ 451 h 8822"/>
                <a:gd name="T42" fmla="*/ 6435 w 6937"/>
                <a:gd name="T43" fmla="*/ 529 h 8822"/>
                <a:gd name="T44" fmla="*/ 1546 w 6937"/>
                <a:gd name="T45" fmla="*/ 5673 h 8822"/>
                <a:gd name="T46" fmla="*/ 1342 w 6937"/>
                <a:gd name="T47" fmla="*/ 5878 h 8822"/>
                <a:gd name="T48" fmla="*/ 1168 w 6937"/>
                <a:gd name="T49" fmla="*/ 6071 h 8822"/>
                <a:gd name="T50" fmla="*/ 955 w 6937"/>
                <a:gd name="T51" fmla="*/ 6346 h 8822"/>
                <a:gd name="T52" fmla="*/ 763 w 6937"/>
                <a:gd name="T53" fmla="*/ 6641 h 8822"/>
                <a:gd name="T54" fmla="*/ 480 w 6937"/>
                <a:gd name="T55" fmla="*/ 7197 h 8822"/>
                <a:gd name="T56" fmla="*/ 236 w 6937"/>
                <a:gd name="T57" fmla="*/ 7888 h 8822"/>
                <a:gd name="T58" fmla="*/ 112 w 6937"/>
                <a:gd name="T59" fmla="*/ 8438 h 8822"/>
                <a:gd name="T60" fmla="*/ 62 w 6937"/>
                <a:gd name="T61" fmla="*/ 8789 h 8822"/>
                <a:gd name="T62" fmla="*/ 45 w 6937"/>
                <a:gd name="T63" fmla="*/ 8821 h 8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37" h="8822">
                  <a:moveTo>
                    <a:pt x="36" y="8822"/>
                  </a:moveTo>
                  <a:lnTo>
                    <a:pt x="36" y="8822"/>
                  </a:lnTo>
                  <a:lnTo>
                    <a:pt x="26" y="8821"/>
                  </a:lnTo>
                  <a:lnTo>
                    <a:pt x="10" y="8812"/>
                  </a:lnTo>
                  <a:lnTo>
                    <a:pt x="0" y="8798"/>
                  </a:lnTo>
                  <a:lnTo>
                    <a:pt x="3" y="8780"/>
                  </a:lnTo>
                  <a:lnTo>
                    <a:pt x="10" y="8770"/>
                  </a:lnTo>
                  <a:lnTo>
                    <a:pt x="62" y="8438"/>
                  </a:lnTo>
                  <a:lnTo>
                    <a:pt x="97" y="8246"/>
                  </a:lnTo>
                  <a:lnTo>
                    <a:pt x="186" y="7875"/>
                  </a:lnTo>
                  <a:lnTo>
                    <a:pt x="297" y="7516"/>
                  </a:lnTo>
                  <a:lnTo>
                    <a:pt x="428" y="7174"/>
                  </a:lnTo>
                  <a:lnTo>
                    <a:pt x="582" y="6844"/>
                  </a:lnTo>
                  <a:lnTo>
                    <a:pt x="711" y="6609"/>
                  </a:lnTo>
                  <a:lnTo>
                    <a:pt x="805" y="6457"/>
                  </a:lnTo>
                  <a:lnTo>
                    <a:pt x="903" y="6308"/>
                  </a:lnTo>
                  <a:lnTo>
                    <a:pt x="1007" y="6166"/>
                  </a:lnTo>
                  <a:lnTo>
                    <a:pt x="1116" y="6026"/>
                  </a:lnTo>
                  <a:lnTo>
                    <a:pt x="1231" y="5892"/>
                  </a:lnTo>
                  <a:lnTo>
                    <a:pt x="1290" y="5827"/>
                  </a:lnTo>
                  <a:lnTo>
                    <a:pt x="1392" y="5724"/>
                  </a:lnTo>
                  <a:lnTo>
                    <a:pt x="1495" y="5621"/>
                  </a:lnTo>
                  <a:lnTo>
                    <a:pt x="3133" y="4061"/>
                  </a:lnTo>
                  <a:lnTo>
                    <a:pt x="6358" y="503"/>
                  </a:lnTo>
                  <a:lnTo>
                    <a:pt x="6397" y="464"/>
                  </a:lnTo>
                  <a:lnTo>
                    <a:pt x="6435" y="425"/>
                  </a:lnTo>
                  <a:lnTo>
                    <a:pt x="6531" y="327"/>
                  </a:lnTo>
                  <a:lnTo>
                    <a:pt x="6681" y="175"/>
                  </a:lnTo>
                  <a:lnTo>
                    <a:pt x="6787" y="82"/>
                  </a:lnTo>
                  <a:lnTo>
                    <a:pt x="6845" y="42"/>
                  </a:lnTo>
                  <a:lnTo>
                    <a:pt x="6871" y="16"/>
                  </a:lnTo>
                  <a:lnTo>
                    <a:pt x="6887" y="0"/>
                  </a:lnTo>
                  <a:lnTo>
                    <a:pt x="6905" y="0"/>
                  </a:lnTo>
                  <a:lnTo>
                    <a:pt x="6921" y="16"/>
                  </a:lnTo>
                  <a:lnTo>
                    <a:pt x="6937" y="32"/>
                  </a:lnTo>
                  <a:lnTo>
                    <a:pt x="6937" y="51"/>
                  </a:lnTo>
                  <a:lnTo>
                    <a:pt x="6921" y="68"/>
                  </a:lnTo>
                  <a:lnTo>
                    <a:pt x="6895" y="92"/>
                  </a:lnTo>
                  <a:lnTo>
                    <a:pt x="6839" y="133"/>
                  </a:lnTo>
                  <a:lnTo>
                    <a:pt x="6740" y="218"/>
                  </a:lnTo>
                  <a:lnTo>
                    <a:pt x="6604" y="356"/>
                  </a:lnTo>
                  <a:lnTo>
                    <a:pt x="6512" y="451"/>
                  </a:lnTo>
                  <a:lnTo>
                    <a:pt x="6473" y="490"/>
                  </a:lnTo>
                  <a:lnTo>
                    <a:pt x="6435" y="529"/>
                  </a:lnTo>
                  <a:lnTo>
                    <a:pt x="3185" y="4111"/>
                  </a:lnTo>
                  <a:lnTo>
                    <a:pt x="1546" y="5673"/>
                  </a:lnTo>
                  <a:lnTo>
                    <a:pt x="1444" y="5776"/>
                  </a:lnTo>
                  <a:lnTo>
                    <a:pt x="1342" y="5878"/>
                  </a:lnTo>
                  <a:lnTo>
                    <a:pt x="1282" y="5941"/>
                  </a:lnTo>
                  <a:lnTo>
                    <a:pt x="1168" y="6071"/>
                  </a:lnTo>
                  <a:lnTo>
                    <a:pt x="1058" y="6206"/>
                  </a:lnTo>
                  <a:lnTo>
                    <a:pt x="955" y="6346"/>
                  </a:lnTo>
                  <a:lnTo>
                    <a:pt x="855" y="6491"/>
                  </a:lnTo>
                  <a:lnTo>
                    <a:pt x="763" y="6641"/>
                  </a:lnTo>
                  <a:lnTo>
                    <a:pt x="632" y="6873"/>
                  </a:lnTo>
                  <a:lnTo>
                    <a:pt x="480" y="7197"/>
                  </a:lnTo>
                  <a:lnTo>
                    <a:pt x="347" y="7535"/>
                  </a:lnTo>
                  <a:lnTo>
                    <a:pt x="236" y="7888"/>
                  </a:lnTo>
                  <a:lnTo>
                    <a:pt x="148" y="8251"/>
                  </a:lnTo>
                  <a:lnTo>
                    <a:pt x="112" y="8438"/>
                  </a:lnTo>
                  <a:lnTo>
                    <a:pt x="62" y="8770"/>
                  </a:lnTo>
                  <a:lnTo>
                    <a:pt x="62" y="8789"/>
                  </a:lnTo>
                  <a:lnTo>
                    <a:pt x="55" y="8812"/>
                  </a:lnTo>
                  <a:lnTo>
                    <a:pt x="45" y="8821"/>
                  </a:lnTo>
                  <a:lnTo>
                    <a:pt x="36" y="8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 flipH="1">
              <a:off x="11701167" y="6763752"/>
              <a:ext cx="119266" cy="527113"/>
            </a:xfrm>
            <a:custGeom>
              <a:avLst/>
              <a:gdLst>
                <a:gd name="T0" fmla="*/ 234 w 336"/>
                <a:gd name="T1" fmla="*/ 1484 h 1484"/>
                <a:gd name="T2" fmla="*/ 234 w 336"/>
                <a:gd name="T3" fmla="*/ 1484 h 1484"/>
                <a:gd name="T4" fmla="*/ 216 w 336"/>
                <a:gd name="T5" fmla="*/ 1476 h 1484"/>
                <a:gd name="T6" fmla="*/ 195 w 336"/>
                <a:gd name="T7" fmla="*/ 1457 h 1484"/>
                <a:gd name="T8" fmla="*/ 191 w 336"/>
                <a:gd name="T9" fmla="*/ 1443 h 1484"/>
                <a:gd name="T10" fmla="*/ 200 w 336"/>
                <a:gd name="T11" fmla="*/ 1434 h 1484"/>
                <a:gd name="T12" fmla="*/ 208 w 336"/>
                <a:gd name="T13" fmla="*/ 1434 h 1484"/>
                <a:gd name="T14" fmla="*/ 216 w 336"/>
                <a:gd name="T15" fmla="*/ 1414 h 1484"/>
                <a:gd name="T16" fmla="*/ 216 w 336"/>
                <a:gd name="T17" fmla="*/ 1369 h 1484"/>
                <a:gd name="T18" fmla="*/ 182 w 336"/>
                <a:gd name="T19" fmla="*/ 1261 h 1484"/>
                <a:gd name="T20" fmla="*/ 132 w 336"/>
                <a:gd name="T21" fmla="*/ 1126 h 1484"/>
                <a:gd name="T22" fmla="*/ 93 w 336"/>
                <a:gd name="T23" fmla="*/ 1037 h 1484"/>
                <a:gd name="T24" fmla="*/ 54 w 336"/>
                <a:gd name="T25" fmla="*/ 921 h 1484"/>
                <a:gd name="T26" fmla="*/ 33 w 336"/>
                <a:gd name="T27" fmla="*/ 870 h 1484"/>
                <a:gd name="T28" fmla="*/ 7 w 336"/>
                <a:gd name="T29" fmla="*/ 764 h 1484"/>
                <a:gd name="T30" fmla="*/ 0 w 336"/>
                <a:gd name="T31" fmla="*/ 661 h 1484"/>
                <a:gd name="T32" fmla="*/ 7 w 336"/>
                <a:gd name="T33" fmla="*/ 563 h 1484"/>
                <a:gd name="T34" fmla="*/ 27 w 336"/>
                <a:gd name="T35" fmla="*/ 469 h 1484"/>
                <a:gd name="T36" fmla="*/ 54 w 336"/>
                <a:gd name="T37" fmla="*/ 381 h 1484"/>
                <a:gd name="T38" fmla="*/ 100 w 336"/>
                <a:gd name="T39" fmla="*/ 266 h 1484"/>
                <a:gd name="T40" fmla="*/ 132 w 336"/>
                <a:gd name="T41" fmla="*/ 204 h 1484"/>
                <a:gd name="T42" fmla="*/ 157 w 336"/>
                <a:gd name="T43" fmla="*/ 154 h 1484"/>
                <a:gd name="T44" fmla="*/ 177 w 336"/>
                <a:gd name="T45" fmla="*/ 109 h 1484"/>
                <a:gd name="T46" fmla="*/ 223 w 336"/>
                <a:gd name="T47" fmla="*/ 34 h 1484"/>
                <a:gd name="T48" fmla="*/ 260 w 336"/>
                <a:gd name="T49" fmla="*/ 10 h 1484"/>
                <a:gd name="T50" fmla="*/ 292 w 336"/>
                <a:gd name="T51" fmla="*/ 1 h 1484"/>
                <a:gd name="T52" fmla="*/ 311 w 336"/>
                <a:gd name="T53" fmla="*/ 0 h 1484"/>
                <a:gd name="T54" fmla="*/ 319 w 336"/>
                <a:gd name="T55" fmla="*/ 1 h 1484"/>
                <a:gd name="T56" fmla="*/ 331 w 336"/>
                <a:gd name="T57" fmla="*/ 10 h 1484"/>
                <a:gd name="T58" fmla="*/ 336 w 336"/>
                <a:gd name="T59" fmla="*/ 32 h 1484"/>
                <a:gd name="T60" fmla="*/ 336 w 336"/>
                <a:gd name="T61" fmla="*/ 52 h 1484"/>
                <a:gd name="T62" fmla="*/ 335 w 336"/>
                <a:gd name="T63" fmla="*/ 60 h 1484"/>
                <a:gd name="T64" fmla="*/ 326 w 336"/>
                <a:gd name="T65" fmla="*/ 70 h 1484"/>
                <a:gd name="T66" fmla="*/ 305 w 336"/>
                <a:gd name="T67" fmla="*/ 78 h 1484"/>
                <a:gd name="T68" fmla="*/ 285 w 336"/>
                <a:gd name="T69" fmla="*/ 78 h 1484"/>
                <a:gd name="T70" fmla="*/ 279 w 336"/>
                <a:gd name="T71" fmla="*/ 80 h 1484"/>
                <a:gd name="T72" fmla="*/ 244 w 336"/>
                <a:gd name="T73" fmla="*/ 112 h 1484"/>
                <a:gd name="T74" fmla="*/ 218 w 336"/>
                <a:gd name="T75" fmla="*/ 152 h 1484"/>
                <a:gd name="T76" fmla="*/ 208 w 336"/>
                <a:gd name="T77" fmla="*/ 180 h 1484"/>
                <a:gd name="T78" fmla="*/ 182 w 336"/>
                <a:gd name="T79" fmla="*/ 230 h 1484"/>
                <a:gd name="T80" fmla="*/ 154 w 336"/>
                <a:gd name="T81" fmla="*/ 291 h 1484"/>
                <a:gd name="T82" fmla="*/ 110 w 336"/>
                <a:gd name="T83" fmla="*/ 402 h 1484"/>
                <a:gd name="T84" fmla="*/ 86 w 336"/>
                <a:gd name="T85" fmla="*/ 482 h 1484"/>
                <a:gd name="T86" fmla="*/ 69 w 336"/>
                <a:gd name="T87" fmla="*/ 569 h 1484"/>
                <a:gd name="T88" fmla="*/ 63 w 336"/>
                <a:gd name="T89" fmla="*/ 659 h 1484"/>
                <a:gd name="T90" fmla="*/ 67 w 336"/>
                <a:gd name="T91" fmla="*/ 753 h 1484"/>
                <a:gd name="T92" fmla="*/ 89 w 336"/>
                <a:gd name="T93" fmla="*/ 848 h 1484"/>
                <a:gd name="T94" fmla="*/ 106 w 336"/>
                <a:gd name="T95" fmla="*/ 895 h 1484"/>
                <a:gd name="T96" fmla="*/ 144 w 336"/>
                <a:gd name="T97" fmla="*/ 999 h 1484"/>
                <a:gd name="T98" fmla="*/ 182 w 336"/>
                <a:gd name="T99" fmla="*/ 1101 h 1484"/>
                <a:gd name="T100" fmla="*/ 218 w 336"/>
                <a:gd name="T101" fmla="*/ 1182 h 1484"/>
                <a:gd name="T102" fmla="*/ 266 w 336"/>
                <a:gd name="T103" fmla="*/ 1304 h 1484"/>
                <a:gd name="T104" fmla="*/ 283 w 336"/>
                <a:gd name="T105" fmla="*/ 1372 h 1484"/>
                <a:gd name="T106" fmla="*/ 285 w 336"/>
                <a:gd name="T107" fmla="*/ 1408 h 1484"/>
                <a:gd name="T108" fmla="*/ 280 w 336"/>
                <a:gd name="T109" fmla="*/ 1441 h 1484"/>
                <a:gd name="T110" fmla="*/ 269 w 336"/>
                <a:gd name="T111" fmla="*/ 1470 h 1484"/>
                <a:gd name="T112" fmla="*/ 259 w 336"/>
                <a:gd name="T113" fmla="*/ 1484 h 1484"/>
                <a:gd name="T114" fmla="*/ 234 w 336"/>
                <a:gd name="T115" fmla="*/ 148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1484">
                  <a:moveTo>
                    <a:pt x="234" y="1484"/>
                  </a:moveTo>
                  <a:lnTo>
                    <a:pt x="234" y="1484"/>
                  </a:lnTo>
                  <a:lnTo>
                    <a:pt x="216" y="1476"/>
                  </a:lnTo>
                  <a:lnTo>
                    <a:pt x="195" y="1457"/>
                  </a:lnTo>
                  <a:lnTo>
                    <a:pt x="191" y="1443"/>
                  </a:lnTo>
                  <a:lnTo>
                    <a:pt x="200" y="1434"/>
                  </a:lnTo>
                  <a:lnTo>
                    <a:pt x="208" y="1434"/>
                  </a:lnTo>
                  <a:lnTo>
                    <a:pt x="216" y="1414"/>
                  </a:lnTo>
                  <a:lnTo>
                    <a:pt x="216" y="1369"/>
                  </a:lnTo>
                  <a:lnTo>
                    <a:pt x="182" y="1261"/>
                  </a:lnTo>
                  <a:lnTo>
                    <a:pt x="132" y="1126"/>
                  </a:lnTo>
                  <a:lnTo>
                    <a:pt x="93" y="1037"/>
                  </a:lnTo>
                  <a:lnTo>
                    <a:pt x="54" y="921"/>
                  </a:lnTo>
                  <a:lnTo>
                    <a:pt x="33" y="870"/>
                  </a:lnTo>
                  <a:lnTo>
                    <a:pt x="7" y="764"/>
                  </a:lnTo>
                  <a:lnTo>
                    <a:pt x="0" y="661"/>
                  </a:lnTo>
                  <a:lnTo>
                    <a:pt x="7" y="563"/>
                  </a:lnTo>
                  <a:lnTo>
                    <a:pt x="27" y="469"/>
                  </a:lnTo>
                  <a:lnTo>
                    <a:pt x="54" y="381"/>
                  </a:lnTo>
                  <a:lnTo>
                    <a:pt x="100" y="266"/>
                  </a:lnTo>
                  <a:lnTo>
                    <a:pt x="132" y="204"/>
                  </a:lnTo>
                  <a:lnTo>
                    <a:pt x="157" y="154"/>
                  </a:lnTo>
                  <a:lnTo>
                    <a:pt x="177" y="109"/>
                  </a:lnTo>
                  <a:lnTo>
                    <a:pt x="223" y="34"/>
                  </a:lnTo>
                  <a:lnTo>
                    <a:pt x="260" y="10"/>
                  </a:lnTo>
                  <a:lnTo>
                    <a:pt x="292" y="1"/>
                  </a:lnTo>
                  <a:lnTo>
                    <a:pt x="311" y="0"/>
                  </a:lnTo>
                  <a:lnTo>
                    <a:pt x="319" y="1"/>
                  </a:lnTo>
                  <a:lnTo>
                    <a:pt x="331" y="10"/>
                  </a:lnTo>
                  <a:lnTo>
                    <a:pt x="336" y="32"/>
                  </a:lnTo>
                  <a:lnTo>
                    <a:pt x="336" y="52"/>
                  </a:lnTo>
                  <a:lnTo>
                    <a:pt x="335" y="60"/>
                  </a:lnTo>
                  <a:lnTo>
                    <a:pt x="326" y="70"/>
                  </a:lnTo>
                  <a:lnTo>
                    <a:pt x="305" y="78"/>
                  </a:lnTo>
                  <a:lnTo>
                    <a:pt x="285" y="78"/>
                  </a:lnTo>
                  <a:lnTo>
                    <a:pt x="279" y="80"/>
                  </a:lnTo>
                  <a:lnTo>
                    <a:pt x="244" y="112"/>
                  </a:lnTo>
                  <a:lnTo>
                    <a:pt x="218" y="152"/>
                  </a:lnTo>
                  <a:lnTo>
                    <a:pt x="208" y="180"/>
                  </a:lnTo>
                  <a:lnTo>
                    <a:pt x="182" y="230"/>
                  </a:lnTo>
                  <a:lnTo>
                    <a:pt x="154" y="291"/>
                  </a:lnTo>
                  <a:lnTo>
                    <a:pt x="110" y="402"/>
                  </a:lnTo>
                  <a:lnTo>
                    <a:pt x="86" y="482"/>
                  </a:lnTo>
                  <a:lnTo>
                    <a:pt x="69" y="569"/>
                  </a:lnTo>
                  <a:lnTo>
                    <a:pt x="63" y="659"/>
                  </a:lnTo>
                  <a:lnTo>
                    <a:pt x="67" y="753"/>
                  </a:lnTo>
                  <a:lnTo>
                    <a:pt x="89" y="848"/>
                  </a:lnTo>
                  <a:lnTo>
                    <a:pt x="106" y="895"/>
                  </a:lnTo>
                  <a:lnTo>
                    <a:pt x="144" y="999"/>
                  </a:lnTo>
                  <a:lnTo>
                    <a:pt x="182" y="1101"/>
                  </a:lnTo>
                  <a:lnTo>
                    <a:pt x="218" y="1182"/>
                  </a:lnTo>
                  <a:lnTo>
                    <a:pt x="266" y="1304"/>
                  </a:lnTo>
                  <a:lnTo>
                    <a:pt x="283" y="1372"/>
                  </a:lnTo>
                  <a:lnTo>
                    <a:pt x="285" y="1408"/>
                  </a:lnTo>
                  <a:lnTo>
                    <a:pt x="280" y="1441"/>
                  </a:lnTo>
                  <a:lnTo>
                    <a:pt x="269" y="1470"/>
                  </a:lnTo>
                  <a:lnTo>
                    <a:pt x="259" y="1484"/>
                  </a:lnTo>
                  <a:lnTo>
                    <a:pt x="234" y="14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 flipH="1">
              <a:off x="13442237" y="8790207"/>
              <a:ext cx="220429" cy="282192"/>
            </a:xfrm>
            <a:custGeom>
              <a:avLst/>
              <a:gdLst>
                <a:gd name="T0" fmla="*/ 0 w 623"/>
                <a:gd name="T1" fmla="*/ 537 h 793"/>
                <a:gd name="T2" fmla="*/ 37 w 623"/>
                <a:gd name="T3" fmla="*/ 461 h 793"/>
                <a:gd name="T4" fmla="*/ 102 w 623"/>
                <a:gd name="T5" fmla="*/ 307 h 793"/>
                <a:gd name="T6" fmla="*/ 178 w 623"/>
                <a:gd name="T7" fmla="*/ 165 h 793"/>
                <a:gd name="T8" fmla="*/ 204 w 623"/>
                <a:gd name="T9" fmla="*/ 128 h 793"/>
                <a:gd name="T10" fmla="*/ 217 w 623"/>
                <a:gd name="T11" fmla="*/ 124 h 793"/>
                <a:gd name="T12" fmla="*/ 280 w 623"/>
                <a:gd name="T13" fmla="*/ 104 h 793"/>
                <a:gd name="T14" fmla="*/ 321 w 623"/>
                <a:gd name="T15" fmla="*/ 86 h 793"/>
                <a:gd name="T16" fmla="*/ 332 w 623"/>
                <a:gd name="T17" fmla="*/ 76 h 793"/>
                <a:gd name="T18" fmla="*/ 409 w 623"/>
                <a:gd name="T19" fmla="*/ 37 h 793"/>
                <a:gd name="T20" fmla="*/ 435 w 623"/>
                <a:gd name="T21" fmla="*/ 24 h 793"/>
                <a:gd name="T22" fmla="*/ 511 w 623"/>
                <a:gd name="T23" fmla="*/ 0 h 793"/>
                <a:gd name="T24" fmla="*/ 518 w 623"/>
                <a:gd name="T25" fmla="*/ 6 h 793"/>
                <a:gd name="T26" fmla="*/ 534 w 623"/>
                <a:gd name="T27" fmla="*/ 46 h 793"/>
                <a:gd name="T28" fmla="*/ 527 w 623"/>
                <a:gd name="T29" fmla="*/ 82 h 793"/>
                <a:gd name="T30" fmla="*/ 511 w 623"/>
                <a:gd name="T31" fmla="*/ 102 h 793"/>
                <a:gd name="T32" fmla="*/ 501 w 623"/>
                <a:gd name="T33" fmla="*/ 119 h 793"/>
                <a:gd name="T34" fmla="*/ 468 w 623"/>
                <a:gd name="T35" fmla="*/ 141 h 793"/>
                <a:gd name="T36" fmla="*/ 419 w 623"/>
                <a:gd name="T37" fmla="*/ 152 h 793"/>
                <a:gd name="T38" fmla="*/ 409 w 623"/>
                <a:gd name="T39" fmla="*/ 152 h 793"/>
                <a:gd name="T40" fmla="*/ 419 w 623"/>
                <a:gd name="T41" fmla="*/ 152 h 793"/>
                <a:gd name="T42" fmla="*/ 505 w 623"/>
                <a:gd name="T43" fmla="*/ 144 h 793"/>
                <a:gd name="T44" fmla="*/ 563 w 623"/>
                <a:gd name="T45" fmla="*/ 128 h 793"/>
                <a:gd name="T46" fmla="*/ 576 w 623"/>
                <a:gd name="T47" fmla="*/ 124 h 793"/>
                <a:gd name="T48" fmla="*/ 599 w 623"/>
                <a:gd name="T49" fmla="*/ 125 h 793"/>
                <a:gd name="T50" fmla="*/ 613 w 623"/>
                <a:gd name="T51" fmla="*/ 134 h 793"/>
                <a:gd name="T52" fmla="*/ 622 w 623"/>
                <a:gd name="T53" fmla="*/ 148 h 793"/>
                <a:gd name="T54" fmla="*/ 623 w 623"/>
                <a:gd name="T55" fmla="*/ 173 h 793"/>
                <a:gd name="T56" fmla="*/ 612 w 623"/>
                <a:gd name="T57" fmla="*/ 196 h 793"/>
                <a:gd name="T58" fmla="*/ 597 w 623"/>
                <a:gd name="T59" fmla="*/ 203 h 793"/>
                <a:gd name="T60" fmla="*/ 589 w 623"/>
                <a:gd name="T61" fmla="*/ 204 h 793"/>
                <a:gd name="T62" fmla="*/ 486 w 623"/>
                <a:gd name="T63" fmla="*/ 217 h 793"/>
                <a:gd name="T64" fmla="*/ 435 w 623"/>
                <a:gd name="T65" fmla="*/ 230 h 793"/>
                <a:gd name="T66" fmla="*/ 440 w 623"/>
                <a:gd name="T67" fmla="*/ 233 h 793"/>
                <a:gd name="T68" fmla="*/ 463 w 623"/>
                <a:gd name="T69" fmla="*/ 265 h 793"/>
                <a:gd name="T70" fmla="*/ 468 w 623"/>
                <a:gd name="T71" fmla="*/ 305 h 793"/>
                <a:gd name="T72" fmla="*/ 460 w 623"/>
                <a:gd name="T73" fmla="*/ 332 h 793"/>
                <a:gd name="T74" fmla="*/ 460 w 623"/>
                <a:gd name="T75" fmla="*/ 351 h 793"/>
                <a:gd name="T76" fmla="*/ 456 w 623"/>
                <a:gd name="T77" fmla="*/ 381 h 793"/>
                <a:gd name="T78" fmla="*/ 442 w 623"/>
                <a:gd name="T79" fmla="*/ 410 h 793"/>
                <a:gd name="T80" fmla="*/ 410 w 623"/>
                <a:gd name="T81" fmla="*/ 442 h 793"/>
                <a:gd name="T82" fmla="*/ 383 w 623"/>
                <a:gd name="T83" fmla="*/ 461 h 793"/>
                <a:gd name="T84" fmla="*/ 355 w 623"/>
                <a:gd name="T85" fmla="*/ 476 h 793"/>
                <a:gd name="T86" fmla="*/ 306 w 623"/>
                <a:gd name="T87" fmla="*/ 494 h 793"/>
                <a:gd name="T88" fmla="*/ 263 w 623"/>
                <a:gd name="T89" fmla="*/ 504 h 793"/>
                <a:gd name="T90" fmla="*/ 223 w 623"/>
                <a:gd name="T91" fmla="*/ 520 h 793"/>
                <a:gd name="T92" fmla="*/ 204 w 623"/>
                <a:gd name="T93" fmla="*/ 537 h 793"/>
                <a:gd name="T94" fmla="*/ 184 w 623"/>
                <a:gd name="T95" fmla="*/ 561 h 793"/>
                <a:gd name="T96" fmla="*/ 141 w 623"/>
                <a:gd name="T97" fmla="*/ 641 h 793"/>
                <a:gd name="T98" fmla="*/ 86 w 623"/>
                <a:gd name="T99" fmla="*/ 767 h 793"/>
                <a:gd name="T100" fmla="*/ 76 w 623"/>
                <a:gd name="T101" fmla="*/ 793 h 793"/>
                <a:gd name="T102" fmla="*/ 0 w 623"/>
                <a:gd name="T103" fmla="*/ 53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3" h="793">
                  <a:moveTo>
                    <a:pt x="0" y="537"/>
                  </a:moveTo>
                  <a:lnTo>
                    <a:pt x="37" y="461"/>
                  </a:lnTo>
                  <a:lnTo>
                    <a:pt x="102" y="307"/>
                  </a:lnTo>
                  <a:lnTo>
                    <a:pt x="178" y="165"/>
                  </a:lnTo>
                  <a:lnTo>
                    <a:pt x="204" y="128"/>
                  </a:lnTo>
                  <a:lnTo>
                    <a:pt x="217" y="124"/>
                  </a:lnTo>
                  <a:lnTo>
                    <a:pt x="280" y="104"/>
                  </a:lnTo>
                  <a:lnTo>
                    <a:pt x="321" y="86"/>
                  </a:lnTo>
                  <a:lnTo>
                    <a:pt x="332" y="76"/>
                  </a:lnTo>
                  <a:lnTo>
                    <a:pt x="409" y="37"/>
                  </a:lnTo>
                  <a:lnTo>
                    <a:pt x="435" y="24"/>
                  </a:lnTo>
                  <a:lnTo>
                    <a:pt x="511" y="0"/>
                  </a:lnTo>
                  <a:lnTo>
                    <a:pt x="518" y="6"/>
                  </a:lnTo>
                  <a:lnTo>
                    <a:pt x="534" y="46"/>
                  </a:lnTo>
                  <a:lnTo>
                    <a:pt x="527" y="82"/>
                  </a:lnTo>
                  <a:lnTo>
                    <a:pt x="511" y="102"/>
                  </a:lnTo>
                  <a:lnTo>
                    <a:pt x="501" y="119"/>
                  </a:lnTo>
                  <a:lnTo>
                    <a:pt x="468" y="141"/>
                  </a:lnTo>
                  <a:lnTo>
                    <a:pt x="419" y="152"/>
                  </a:lnTo>
                  <a:lnTo>
                    <a:pt x="409" y="152"/>
                  </a:lnTo>
                  <a:lnTo>
                    <a:pt x="419" y="152"/>
                  </a:lnTo>
                  <a:lnTo>
                    <a:pt x="505" y="144"/>
                  </a:lnTo>
                  <a:lnTo>
                    <a:pt x="563" y="128"/>
                  </a:lnTo>
                  <a:lnTo>
                    <a:pt x="576" y="124"/>
                  </a:lnTo>
                  <a:lnTo>
                    <a:pt x="599" y="125"/>
                  </a:lnTo>
                  <a:lnTo>
                    <a:pt x="613" y="134"/>
                  </a:lnTo>
                  <a:lnTo>
                    <a:pt x="622" y="148"/>
                  </a:lnTo>
                  <a:lnTo>
                    <a:pt x="623" y="173"/>
                  </a:lnTo>
                  <a:lnTo>
                    <a:pt x="612" y="196"/>
                  </a:lnTo>
                  <a:lnTo>
                    <a:pt x="597" y="203"/>
                  </a:lnTo>
                  <a:lnTo>
                    <a:pt x="589" y="204"/>
                  </a:lnTo>
                  <a:lnTo>
                    <a:pt x="486" y="217"/>
                  </a:lnTo>
                  <a:lnTo>
                    <a:pt x="435" y="230"/>
                  </a:lnTo>
                  <a:lnTo>
                    <a:pt x="440" y="233"/>
                  </a:lnTo>
                  <a:lnTo>
                    <a:pt x="463" y="265"/>
                  </a:lnTo>
                  <a:lnTo>
                    <a:pt x="468" y="305"/>
                  </a:lnTo>
                  <a:lnTo>
                    <a:pt x="460" y="332"/>
                  </a:lnTo>
                  <a:lnTo>
                    <a:pt x="460" y="351"/>
                  </a:lnTo>
                  <a:lnTo>
                    <a:pt x="456" y="381"/>
                  </a:lnTo>
                  <a:lnTo>
                    <a:pt x="442" y="410"/>
                  </a:lnTo>
                  <a:lnTo>
                    <a:pt x="410" y="442"/>
                  </a:lnTo>
                  <a:lnTo>
                    <a:pt x="383" y="461"/>
                  </a:lnTo>
                  <a:lnTo>
                    <a:pt x="355" y="476"/>
                  </a:lnTo>
                  <a:lnTo>
                    <a:pt x="306" y="494"/>
                  </a:lnTo>
                  <a:lnTo>
                    <a:pt x="263" y="504"/>
                  </a:lnTo>
                  <a:lnTo>
                    <a:pt x="223" y="520"/>
                  </a:lnTo>
                  <a:lnTo>
                    <a:pt x="204" y="537"/>
                  </a:lnTo>
                  <a:lnTo>
                    <a:pt x="184" y="561"/>
                  </a:lnTo>
                  <a:lnTo>
                    <a:pt x="141" y="641"/>
                  </a:lnTo>
                  <a:lnTo>
                    <a:pt x="86" y="767"/>
                  </a:lnTo>
                  <a:lnTo>
                    <a:pt x="76" y="793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3"/>
            <p:cNvSpPr>
              <a:spLocks/>
            </p:cNvSpPr>
            <p:nvPr/>
          </p:nvSpPr>
          <p:spPr bwMode="auto">
            <a:xfrm flipH="1">
              <a:off x="13590254" y="8805115"/>
              <a:ext cx="441923" cy="547345"/>
            </a:xfrm>
            <a:custGeom>
              <a:avLst/>
              <a:gdLst>
                <a:gd name="T0" fmla="*/ 118 w 1244"/>
                <a:gd name="T1" fmla="*/ 753 h 1542"/>
                <a:gd name="T2" fmla="*/ 111 w 1244"/>
                <a:gd name="T3" fmla="*/ 745 h 1542"/>
                <a:gd name="T4" fmla="*/ 61 w 1244"/>
                <a:gd name="T5" fmla="*/ 660 h 1542"/>
                <a:gd name="T6" fmla="*/ 19 w 1244"/>
                <a:gd name="T7" fmla="*/ 552 h 1542"/>
                <a:gd name="T8" fmla="*/ 2 w 1244"/>
                <a:gd name="T9" fmla="*/ 465 h 1542"/>
                <a:gd name="T10" fmla="*/ 0 w 1244"/>
                <a:gd name="T11" fmla="*/ 370 h 1542"/>
                <a:gd name="T12" fmla="*/ 20 w 1244"/>
                <a:gd name="T13" fmla="*/ 268 h 1542"/>
                <a:gd name="T14" fmla="*/ 41 w 1244"/>
                <a:gd name="T15" fmla="*/ 215 h 1542"/>
                <a:gd name="T16" fmla="*/ 66 w 1244"/>
                <a:gd name="T17" fmla="*/ 166 h 1542"/>
                <a:gd name="T18" fmla="*/ 120 w 1244"/>
                <a:gd name="T19" fmla="*/ 89 h 1542"/>
                <a:gd name="T20" fmla="*/ 177 w 1244"/>
                <a:gd name="T21" fmla="*/ 39 h 1542"/>
                <a:gd name="T22" fmla="*/ 233 w 1244"/>
                <a:gd name="T23" fmla="*/ 10 h 1542"/>
                <a:gd name="T24" fmla="*/ 290 w 1244"/>
                <a:gd name="T25" fmla="*/ 0 h 1542"/>
                <a:gd name="T26" fmla="*/ 340 w 1244"/>
                <a:gd name="T27" fmla="*/ 6 h 1542"/>
                <a:gd name="T28" fmla="*/ 382 w 1244"/>
                <a:gd name="T29" fmla="*/ 23 h 1542"/>
                <a:gd name="T30" fmla="*/ 415 w 1244"/>
                <a:gd name="T31" fmla="*/ 48 h 1542"/>
                <a:gd name="T32" fmla="*/ 425 w 1244"/>
                <a:gd name="T33" fmla="*/ 62 h 1542"/>
                <a:gd name="T34" fmla="*/ 448 w 1244"/>
                <a:gd name="T35" fmla="*/ 98 h 1542"/>
                <a:gd name="T36" fmla="*/ 513 w 1244"/>
                <a:gd name="T37" fmla="*/ 220 h 1542"/>
                <a:gd name="T38" fmla="*/ 579 w 1244"/>
                <a:gd name="T39" fmla="*/ 364 h 1542"/>
                <a:gd name="T40" fmla="*/ 616 w 1244"/>
                <a:gd name="T41" fmla="*/ 458 h 1542"/>
                <a:gd name="T42" fmla="*/ 628 w 1244"/>
                <a:gd name="T43" fmla="*/ 506 h 1542"/>
                <a:gd name="T44" fmla="*/ 629 w 1244"/>
                <a:gd name="T45" fmla="*/ 523 h 1542"/>
                <a:gd name="T46" fmla="*/ 631 w 1244"/>
                <a:gd name="T47" fmla="*/ 539 h 1542"/>
                <a:gd name="T48" fmla="*/ 644 w 1244"/>
                <a:gd name="T49" fmla="*/ 579 h 1542"/>
                <a:gd name="T50" fmla="*/ 678 w 1244"/>
                <a:gd name="T51" fmla="*/ 654 h 1542"/>
                <a:gd name="T52" fmla="*/ 765 w 1244"/>
                <a:gd name="T53" fmla="*/ 801 h 1542"/>
                <a:gd name="T54" fmla="*/ 783 w 1244"/>
                <a:gd name="T55" fmla="*/ 830 h 1542"/>
                <a:gd name="T56" fmla="*/ 786 w 1244"/>
                <a:gd name="T57" fmla="*/ 830 h 1542"/>
                <a:gd name="T58" fmla="*/ 814 w 1244"/>
                <a:gd name="T59" fmla="*/ 805 h 1542"/>
                <a:gd name="T60" fmla="*/ 842 w 1244"/>
                <a:gd name="T61" fmla="*/ 762 h 1542"/>
                <a:gd name="T62" fmla="*/ 860 w 1244"/>
                <a:gd name="T63" fmla="*/ 727 h 1542"/>
                <a:gd name="T64" fmla="*/ 962 w 1244"/>
                <a:gd name="T65" fmla="*/ 549 h 1542"/>
                <a:gd name="T66" fmla="*/ 1014 w 1244"/>
                <a:gd name="T67" fmla="*/ 471 h 1542"/>
                <a:gd name="T68" fmla="*/ 1040 w 1244"/>
                <a:gd name="T69" fmla="*/ 474 h 1542"/>
                <a:gd name="T70" fmla="*/ 1141 w 1244"/>
                <a:gd name="T71" fmla="*/ 513 h 1542"/>
                <a:gd name="T72" fmla="*/ 1179 w 1244"/>
                <a:gd name="T73" fmla="*/ 540 h 1542"/>
                <a:gd name="T74" fmla="*/ 1214 w 1244"/>
                <a:gd name="T75" fmla="*/ 576 h 1542"/>
                <a:gd name="T76" fmla="*/ 1238 w 1244"/>
                <a:gd name="T77" fmla="*/ 622 h 1542"/>
                <a:gd name="T78" fmla="*/ 1244 w 1244"/>
                <a:gd name="T79" fmla="*/ 651 h 1542"/>
                <a:gd name="T80" fmla="*/ 1228 w 1244"/>
                <a:gd name="T81" fmla="*/ 722 h 1542"/>
                <a:gd name="T82" fmla="*/ 1138 w 1244"/>
                <a:gd name="T83" fmla="*/ 1074 h 1542"/>
                <a:gd name="T84" fmla="*/ 1070 w 1244"/>
                <a:gd name="T85" fmla="*/ 1297 h 1542"/>
                <a:gd name="T86" fmla="*/ 1040 w 1244"/>
                <a:gd name="T87" fmla="*/ 1367 h 1542"/>
                <a:gd name="T88" fmla="*/ 1020 w 1244"/>
                <a:gd name="T89" fmla="*/ 1395 h 1542"/>
                <a:gd name="T90" fmla="*/ 975 w 1244"/>
                <a:gd name="T91" fmla="*/ 1446 h 1542"/>
                <a:gd name="T92" fmla="*/ 926 w 1244"/>
                <a:gd name="T93" fmla="*/ 1486 h 1542"/>
                <a:gd name="T94" fmla="*/ 874 w 1244"/>
                <a:gd name="T95" fmla="*/ 1516 h 1542"/>
                <a:gd name="T96" fmla="*/ 821 w 1244"/>
                <a:gd name="T97" fmla="*/ 1535 h 1542"/>
                <a:gd name="T98" fmla="*/ 769 w 1244"/>
                <a:gd name="T99" fmla="*/ 1542 h 1542"/>
                <a:gd name="T100" fmla="*/ 720 w 1244"/>
                <a:gd name="T101" fmla="*/ 1535 h 1542"/>
                <a:gd name="T102" fmla="*/ 675 w 1244"/>
                <a:gd name="T103" fmla="*/ 1513 h 1542"/>
                <a:gd name="T104" fmla="*/ 655 w 1244"/>
                <a:gd name="T105" fmla="*/ 1495 h 1542"/>
                <a:gd name="T106" fmla="*/ 608 w 1244"/>
                <a:gd name="T107" fmla="*/ 1444 h 1542"/>
                <a:gd name="T108" fmla="*/ 455 w 1244"/>
                <a:gd name="T109" fmla="*/ 1257 h 1542"/>
                <a:gd name="T110" fmla="*/ 282 w 1244"/>
                <a:gd name="T111" fmla="*/ 1027 h 1542"/>
                <a:gd name="T112" fmla="*/ 177 w 1244"/>
                <a:gd name="T113" fmla="*/ 868 h 1542"/>
                <a:gd name="T114" fmla="*/ 130 w 1244"/>
                <a:gd name="T115" fmla="*/ 785 h 1542"/>
                <a:gd name="T116" fmla="*/ 118 w 1244"/>
                <a:gd name="T117" fmla="*/ 753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542">
                  <a:moveTo>
                    <a:pt x="118" y="753"/>
                  </a:moveTo>
                  <a:lnTo>
                    <a:pt x="111" y="745"/>
                  </a:lnTo>
                  <a:lnTo>
                    <a:pt x="61" y="660"/>
                  </a:lnTo>
                  <a:lnTo>
                    <a:pt x="19" y="552"/>
                  </a:lnTo>
                  <a:lnTo>
                    <a:pt x="2" y="465"/>
                  </a:lnTo>
                  <a:lnTo>
                    <a:pt x="0" y="370"/>
                  </a:lnTo>
                  <a:lnTo>
                    <a:pt x="20" y="268"/>
                  </a:lnTo>
                  <a:lnTo>
                    <a:pt x="41" y="215"/>
                  </a:lnTo>
                  <a:lnTo>
                    <a:pt x="66" y="166"/>
                  </a:lnTo>
                  <a:lnTo>
                    <a:pt x="120" y="89"/>
                  </a:lnTo>
                  <a:lnTo>
                    <a:pt x="177" y="39"/>
                  </a:lnTo>
                  <a:lnTo>
                    <a:pt x="233" y="10"/>
                  </a:lnTo>
                  <a:lnTo>
                    <a:pt x="290" y="0"/>
                  </a:lnTo>
                  <a:lnTo>
                    <a:pt x="340" y="6"/>
                  </a:lnTo>
                  <a:lnTo>
                    <a:pt x="382" y="23"/>
                  </a:lnTo>
                  <a:lnTo>
                    <a:pt x="415" y="48"/>
                  </a:lnTo>
                  <a:lnTo>
                    <a:pt x="425" y="62"/>
                  </a:lnTo>
                  <a:lnTo>
                    <a:pt x="448" y="98"/>
                  </a:lnTo>
                  <a:lnTo>
                    <a:pt x="513" y="220"/>
                  </a:lnTo>
                  <a:lnTo>
                    <a:pt x="579" y="364"/>
                  </a:lnTo>
                  <a:lnTo>
                    <a:pt x="616" y="458"/>
                  </a:lnTo>
                  <a:lnTo>
                    <a:pt x="628" y="506"/>
                  </a:lnTo>
                  <a:lnTo>
                    <a:pt x="629" y="523"/>
                  </a:lnTo>
                  <a:lnTo>
                    <a:pt x="631" y="539"/>
                  </a:lnTo>
                  <a:lnTo>
                    <a:pt x="644" y="579"/>
                  </a:lnTo>
                  <a:lnTo>
                    <a:pt x="678" y="654"/>
                  </a:lnTo>
                  <a:lnTo>
                    <a:pt x="765" y="801"/>
                  </a:lnTo>
                  <a:lnTo>
                    <a:pt x="783" y="830"/>
                  </a:lnTo>
                  <a:lnTo>
                    <a:pt x="786" y="830"/>
                  </a:lnTo>
                  <a:lnTo>
                    <a:pt x="814" y="805"/>
                  </a:lnTo>
                  <a:lnTo>
                    <a:pt x="842" y="762"/>
                  </a:lnTo>
                  <a:lnTo>
                    <a:pt x="860" y="727"/>
                  </a:lnTo>
                  <a:lnTo>
                    <a:pt x="962" y="549"/>
                  </a:lnTo>
                  <a:lnTo>
                    <a:pt x="1014" y="471"/>
                  </a:lnTo>
                  <a:lnTo>
                    <a:pt x="1040" y="474"/>
                  </a:lnTo>
                  <a:lnTo>
                    <a:pt x="1141" y="513"/>
                  </a:lnTo>
                  <a:lnTo>
                    <a:pt x="1179" y="540"/>
                  </a:lnTo>
                  <a:lnTo>
                    <a:pt x="1214" y="576"/>
                  </a:lnTo>
                  <a:lnTo>
                    <a:pt x="1238" y="622"/>
                  </a:lnTo>
                  <a:lnTo>
                    <a:pt x="1244" y="651"/>
                  </a:lnTo>
                  <a:lnTo>
                    <a:pt x="1228" y="722"/>
                  </a:lnTo>
                  <a:lnTo>
                    <a:pt x="1138" y="1074"/>
                  </a:lnTo>
                  <a:lnTo>
                    <a:pt x="1070" y="1297"/>
                  </a:lnTo>
                  <a:lnTo>
                    <a:pt x="1040" y="1367"/>
                  </a:lnTo>
                  <a:lnTo>
                    <a:pt x="1020" y="1395"/>
                  </a:lnTo>
                  <a:lnTo>
                    <a:pt x="975" y="1446"/>
                  </a:lnTo>
                  <a:lnTo>
                    <a:pt x="926" y="1486"/>
                  </a:lnTo>
                  <a:lnTo>
                    <a:pt x="874" y="1516"/>
                  </a:lnTo>
                  <a:lnTo>
                    <a:pt x="821" y="1535"/>
                  </a:lnTo>
                  <a:lnTo>
                    <a:pt x="769" y="1542"/>
                  </a:lnTo>
                  <a:lnTo>
                    <a:pt x="720" y="1535"/>
                  </a:lnTo>
                  <a:lnTo>
                    <a:pt x="675" y="1513"/>
                  </a:lnTo>
                  <a:lnTo>
                    <a:pt x="655" y="1495"/>
                  </a:lnTo>
                  <a:lnTo>
                    <a:pt x="608" y="1444"/>
                  </a:lnTo>
                  <a:lnTo>
                    <a:pt x="455" y="1257"/>
                  </a:lnTo>
                  <a:lnTo>
                    <a:pt x="282" y="1027"/>
                  </a:lnTo>
                  <a:lnTo>
                    <a:pt x="177" y="868"/>
                  </a:lnTo>
                  <a:lnTo>
                    <a:pt x="130" y="785"/>
                  </a:lnTo>
                  <a:lnTo>
                    <a:pt x="118" y="753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 flipH="1">
              <a:off x="12930032" y="8317403"/>
              <a:ext cx="126720" cy="145888"/>
            </a:xfrm>
            <a:custGeom>
              <a:avLst/>
              <a:gdLst>
                <a:gd name="T0" fmla="*/ 340 w 357"/>
                <a:gd name="T1" fmla="*/ 52 h 410"/>
                <a:gd name="T2" fmla="*/ 327 w 357"/>
                <a:gd name="T3" fmla="*/ 45 h 410"/>
                <a:gd name="T4" fmla="*/ 241 w 357"/>
                <a:gd name="T5" fmla="*/ 7 h 410"/>
                <a:gd name="T6" fmla="*/ 212 w 357"/>
                <a:gd name="T7" fmla="*/ 0 h 410"/>
                <a:gd name="T8" fmla="*/ 202 w 357"/>
                <a:gd name="T9" fmla="*/ 1 h 410"/>
                <a:gd name="T10" fmla="*/ 185 w 357"/>
                <a:gd name="T11" fmla="*/ 10 h 410"/>
                <a:gd name="T12" fmla="*/ 170 w 357"/>
                <a:gd name="T13" fmla="*/ 24 h 410"/>
                <a:gd name="T14" fmla="*/ 162 w 357"/>
                <a:gd name="T15" fmla="*/ 42 h 410"/>
                <a:gd name="T16" fmla="*/ 162 w 357"/>
                <a:gd name="T17" fmla="*/ 52 h 410"/>
                <a:gd name="T18" fmla="*/ 162 w 357"/>
                <a:gd name="T19" fmla="*/ 60 h 410"/>
                <a:gd name="T20" fmla="*/ 170 w 357"/>
                <a:gd name="T21" fmla="*/ 72 h 410"/>
                <a:gd name="T22" fmla="*/ 193 w 357"/>
                <a:gd name="T23" fmla="*/ 86 h 410"/>
                <a:gd name="T24" fmla="*/ 212 w 357"/>
                <a:gd name="T25" fmla="*/ 102 h 410"/>
                <a:gd name="T26" fmla="*/ 264 w 357"/>
                <a:gd name="T27" fmla="*/ 115 h 410"/>
                <a:gd name="T28" fmla="*/ 288 w 357"/>
                <a:gd name="T29" fmla="*/ 128 h 410"/>
                <a:gd name="T30" fmla="*/ 285 w 357"/>
                <a:gd name="T31" fmla="*/ 135 h 410"/>
                <a:gd name="T32" fmla="*/ 265 w 357"/>
                <a:gd name="T33" fmla="*/ 157 h 410"/>
                <a:gd name="T34" fmla="*/ 248 w 357"/>
                <a:gd name="T35" fmla="*/ 161 h 410"/>
                <a:gd name="T36" fmla="*/ 238 w 357"/>
                <a:gd name="T37" fmla="*/ 154 h 410"/>
                <a:gd name="T38" fmla="*/ 226 w 357"/>
                <a:gd name="T39" fmla="*/ 144 h 410"/>
                <a:gd name="T40" fmla="*/ 192 w 357"/>
                <a:gd name="T41" fmla="*/ 127 h 410"/>
                <a:gd name="T42" fmla="*/ 126 w 357"/>
                <a:gd name="T43" fmla="*/ 107 h 410"/>
                <a:gd name="T44" fmla="*/ 84 w 357"/>
                <a:gd name="T45" fmla="*/ 102 h 410"/>
                <a:gd name="T46" fmla="*/ 78 w 357"/>
                <a:gd name="T47" fmla="*/ 107 h 410"/>
                <a:gd name="T48" fmla="*/ 55 w 357"/>
                <a:gd name="T49" fmla="*/ 127 h 410"/>
                <a:gd name="T50" fmla="*/ 51 w 357"/>
                <a:gd name="T51" fmla="*/ 144 h 410"/>
                <a:gd name="T52" fmla="*/ 58 w 357"/>
                <a:gd name="T53" fmla="*/ 154 h 410"/>
                <a:gd name="T54" fmla="*/ 52 w 357"/>
                <a:gd name="T55" fmla="*/ 157 h 410"/>
                <a:gd name="T56" fmla="*/ 29 w 357"/>
                <a:gd name="T57" fmla="*/ 183 h 410"/>
                <a:gd name="T58" fmla="*/ 26 w 357"/>
                <a:gd name="T59" fmla="*/ 212 h 410"/>
                <a:gd name="T60" fmla="*/ 33 w 357"/>
                <a:gd name="T61" fmla="*/ 230 h 410"/>
                <a:gd name="T62" fmla="*/ 26 w 357"/>
                <a:gd name="T63" fmla="*/ 238 h 410"/>
                <a:gd name="T64" fmla="*/ 3 w 357"/>
                <a:gd name="T65" fmla="*/ 272 h 410"/>
                <a:gd name="T66" fmla="*/ 0 w 357"/>
                <a:gd name="T67" fmla="*/ 297 h 410"/>
                <a:gd name="T68" fmla="*/ 8 w 357"/>
                <a:gd name="T69" fmla="*/ 308 h 410"/>
                <a:gd name="T70" fmla="*/ 46 w 357"/>
                <a:gd name="T71" fmla="*/ 327 h 410"/>
                <a:gd name="T72" fmla="*/ 91 w 357"/>
                <a:gd name="T73" fmla="*/ 356 h 410"/>
                <a:gd name="T74" fmla="*/ 108 w 357"/>
                <a:gd name="T75" fmla="*/ 374 h 410"/>
                <a:gd name="T76" fmla="*/ 110 w 357"/>
                <a:gd name="T77" fmla="*/ 384 h 410"/>
                <a:gd name="T78" fmla="*/ 110 w 357"/>
                <a:gd name="T79" fmla="*/ 410 h 410"/>
                <a:gd name="T80" fmla="*/ 115 w 357"/>
                <a:gd name="T81" fmla="*/ 406 h 410"/>
                <a:gd name="T82" fmla="*/ 144 w 357"/>
                <a:gd name="T83" fmla="*/ 386 h 410"/>
                <a:gd name="T84" fmla="*/ 159 w 357"/>
                <a:gd name="T85" fmla="*/ 369 h 410"/>
                <a:gd name="T86" fmla="*/ 162 w 357"/>
                <a:gd name="T87" fmla="*/ 359 h 410"/>
                <a:gd name="T88" fmla="*/ 167 w 357"/>
                <a:gd name="T89" fmla="*/ 356 h 410"/>
                <a:gd name="T90" fmla="*/ 190 w 357"/>
                <a:gd name="T91" fmla="*/ 335 h 410"/>
                <a:gd name="T92" fmla="*/ 193 w 357"/>
                <a:gd name="T93" fmla="*/ 317 h 410"/>
                <a:gd name="T94" fmla="*/ 186 w 357"/>
                <a:gd name="T95" fmla="*/ 308 h 410"/>
                <a:gd name="T96" fmla="*/ 206 w 357"/>
                <a:gd name="T97" fmla="*/ 288 h 410"/>
                <a:gd name="T98" fmla="*/ 222 w 357"/>
                <a:gd name="T99" fmla="*/ 259 h 410"/>
                <a:gd name="T100" fmla="*/ 221 w 357"/>
                <a:gd name="T101" fmla="*/ 240 h 410"/>
                <a:gd name="T102" fmla="*/ 212 w 357"/>
                <a:gd name="T103" fmla="*/ 230 h 410"/>
                <a:gd name="T104" fmla="*/ 219 w 357"/>
                <a:gd name="T105" fmla="*/ 227 h 410"/>
                <a:gd name="T106" fmla="*/ 241 w 357"/>
                <a:gd name="T107" fmla="*/ 202 h 410"/>
                <a:gd name="T108" fmla="*/ 245 w 357"/>
                <a:gd name="T109" fmla="*/ 173 h 410"/>
                <a:gd name="T110" fmla="*/ 238 w 357"/>
                <a:gd name="T111" fmla="*/ 154 h 410"/>
                <a:gd name="T112" fmla="*/ 264 w 357"/>
                <a:gd name="T113" fmla="*/ 141 h 410"/>
                <a:gd name="T114" fmla="*/ 314 w 357"/>
                <a:gd name="T115" fmla="*/ 102 h 410"/>
                <a:gd name="T116" fmla="*/ 346 w 357"/>
                <a:gd name="T117" fmla="*/ 86 h 410"/>
                <a:gd name="T118" fmla="*/ 357 w 357"/>
                <a:gd name="T119" fmla="*/ 72 h 410"/>
                <a:gd name="T120" fmla="*/ 349 w 357"/>
                <a:gd name="T121" fmla="*/ 60 h 410"/>
                <a:gd name="T122" fmla="*/ 340 w 357"/>
                <a:gd name="T123" fmla="*/ 5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" h="410">
                  <a:moveTo>
                    <a:pt x="340" y="52"/>
                  </a:moveTo>
                  <a:lnTo>
                    <a:pt x="327" y="45"/>
                  </a:lnTo>
                  <a:lnTo>
                    <a:pt x="241" y="7"/>
                  </a:lnTo>
                  <a:lnTo>
                    <a:pt x="212" y="0"/>
                  </a:lnTo>
                  <a:lnTo>
                    <a:pt x="202" y="1"/>
                  </a:lnTo>
                  <a:lnTo>
                    <a:pt x="185" y="10"/>
                  </a:lnTo>
                  <a:lnTo>
                    <a:pt x="170" y="24"/>
                  </a:lnTo>
                  <a:lnTo>
                    <a:pt x="162" y="42"/>
                  </a:lnTo>
                  <a:lnTo>
                    <a:pt x="162" y="52"/>
                  </a:lnTo>
                  <a:lnTo>
                    <a:pt x="162" y="60"/>
                  </a:lnTo>
                  <a:lnTo>
                    <a:pt x="170" y="72"/>
                  </a:lnTo>
                  <a:lnTo>
                    <a:pt x="193" y="86"/>
                  </a:lnTo>
                  <a:lnTo>
                    <a:pt x="212" y="102"/>
                  </a:lnTo>
                  <a:lnTo>
                    <a:pt x="264" y="115"/>
                  </a:lnTo>
                  <a:lnTo>
                    <a:pt x="288" y="128"/>
                  </a:lnTo>
                  <a:lnTo>
                    <a:pt x="285" y="135"/>
                  </a:lnTo>
                  <a:lnTo>
                    <a:pt x="265" y="157"/>
                  </a:lnTo>
                  <a:lnTo>
                    <a:pt x="248" y="161"/>
                  </a:lnTo>
                  <a:lnTo>
                    <a:pt x="238" y="154"/>
                  </a:lnTo>
                  <a:lnTo>
                    <a:pt x="226" y="144"/>
                  </a:lnTo>
                  <a:lnTo>
                    <a:pt x="192" y="127"/>
                  </a:lnTo>
                  <a:lnTo>
                    <a:pt x="126" y="107"/>
                  </a:lnTo>
                  <a:lnTo>
                    <a:pt x="84" y="102"/>
                  </a:lnTo>
                  <a:lnTo>
                    <a:pt x="78" y="107"/>
                  </a:lnTo>
                  <a:lnTo>
                    <a:pt x="55" y="127"/>
                  </a:lnTo>
                  <a:lnTo>
                    <a:pt x="51" y="144"/>
                  </a:lnTo>
                  <a:lnTo>
                    <a:pt x="58" y="154"/>
                  </a:lnTo>
                  <a:lnTo>
                    <a:pt x="52" y="157"/>
                  </a:lnTo>
                  <a:lnTo>
                    <a:pt x="29" y="183"/>
                  </a:lnTo>
                  <a:lnTo>
                    <a:pt x="26" y="212"/>
                  </a:lnTo>
                  <a:lnTo>
                    <a:pt x="33" y="230"/>
                  </a:lnTo>
                  <a:lnTo>
                    <a:pt x="26" y="238"/>
                  </a:lnTo>
                  <a:lnTo>
                    <a:pt x="3" y="272"/>
                  </a:lnTo>
                  <a:lnTo>
                    <a:pt x="0" y="297"/>
                  </a:lnTo>
                  <a:lnTo>
                    <a:pt x="8" y="308"/>
                  </a:lnTo>
                  <a:lnTo>
                    <a:pt x="46" y="327"/>
                  </a:lnTo>
                  <a:lnTo>
                    <a:pt x="91" y="356"/>
                  </a:lnTo>
                  <a:lnTo>
                    <a:pt x="108" y="374"/>
                  </a:lnTo>
                  <a:lnTo>
                    <a:pt x="110" y="384"/>
                  </a:lnTo>
                  <a:lnTo>
                    <a:pt x="110" y="410"/>
                  </a:lnTo>
                  <a:lnTo>
                    <a:pt x="115" y="406"/>
                  </a:lnTo>
                  <a:lnTo>
                    <a:pt x="144" y="386"/>
                  </a:lnTo>
                  <a:lnTo>
                    <a:pt x="159" y="369"/>
                  </a:lnTo>
                  <a:lnTo>
                    <a:pt x="162" y="359"/>
                  </a:lnTo>
                  <a:lnTo>
                    <a:pt x="167" y="356"/>
                  </a:lnTo>
                  <a:lnTo>
                    <a:pt x="190" y="335"/>
                  </a:lnTo>
                  <a:lnTo>
                    <a:pt x="193" y="317"/>
                  </a:lnTo>
                  <a:lnTo>
                    <a:pt x="186" y="308"/>
                  </a:lnTo>
                  <a:lnTo>
                    <a:pt x="206" y="288"/>
                  </a:lnTo>
                  <a:lnTo>
                    <a:pt x="222" y="259"/>
                  </a:lnTo>
                  <a:lnTo>
                    <a:pt x="221" y="240"/>
                  </a:lnTo>
                  <a:lnTo>
                    <a:pt x="212" y="230"/>
                  </a:lnTo>
                  <a:lnTo>
                    <a:pt x="219" y="227"/>
                  </a:lnTo>
                  <a:lnTo>
                    <a:pt x="241" y="202"/>
                  </a:lnTo>
                  <a:lnTo>
                    <a:pt x="245" y="173"/>
                  </a:lnTo>
                  <a:lnTo>
                    <a:pt x="238" y="154"/>
                  </a:lnTo>
                  <a:lnTo>
                    <a:pt x="264" y="141"/>
                  </a:lnTo>
                  <a:lnTo>
                    <a:pt x="314" y="102"/>
                  </a:lnTo>
                  <a:lnTo>
                    <a:pt x="346" y="86"/>
                  </a:lnTo>
                  <a:lnTo>
                    <a:pt x="357" y="72"/>
                  </a:lnTo>
                  <a:lnTo>
                    <a:pt x="349" y="60"/>
                  </a:lnTo>
                  <a:lnTo>
                    <a:pt x="340" y="52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8" name="사각형: 둥근 모서리 16">
            <a:extLst>
              <a:ext uri="{FF2B5EF4-FFF2-40B4-BE49-F238E27FC236}">
                <a16:creationId xmlns:a16="http://schemas.microsoft.com/office/drawing/2014/main" xmlns="" id="{66062C8C-7C9F-476A-B383-EFE9DF8435D0}"/>
              </a:ext>
            </a:extLst>
          </p:cNvPr>
          <p:cNvSpPr/>
          <p:nvPr/>
        </p:nvSpPr>
        <p:spPr>
          <a:xfrm>
            <a:off x="2093880" y="988020"/>
            <a:ext cx="1519643" cy="333317"/>
          </a:xfrm>
          <a:prstGeom prst="roundRect">
            <a:avLst>
              <a:gd name="adj" fmla="val 50000"/>
            </a:avLst>
          </a:prstGeom>
          <a:solidFill>
            <a:srgbClr val="71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kern="0" dirty="0">
                <a:solidFill>
                  <a:prstClr val="white"/>
                </a:solidFill>
              </a:rPr>
              <a:t>까칠한 조땡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3269998C-DCE1-452D-A716-EAD17E3199D7}"/>
              </a:ext>
            </a:extLst>
          </p:cNvPr>
          <p:cNvSpPr/>
          <p:nvPr/>
        </p:nvSpPr>
        <p:spPr>
          <a:xfrm flipV="1">
            <a:off x="-1" y="-4"/>
            <a:ext cx="2847703" cy="1645923"/>
          </a:xfrm>
          <a:prstGeom prst="rtTriangle">
            <a:avLst/>
          </a:prstGeom>
          <a:pattFill prst="lgGrid">
            <a:fgClr>
              <a:srgbClr val="F7F3E9"/>
            </a:fgClr>
            <a:bgClr>
              <a:srgbClr val="F3EDDD"/>
            </a:bgClr>
          </a:pattFill>
          <a:ln>
            <a:noFill/>
          </a:ln>
          <a:effectLst>
            <a:outerShdw dir="2700000" sx="108000" sy="108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xmlns="" id="{CD082EA0-DD7A-45E9-9626-2C9B4D3337B4}"/>
              </a:ext>
            </a:extLst>
          </p:cNvPr>
          <p:cNvSpPr/>
          <p:nvPr/>
        </p:nvSpPr>
        <p:spPr>
          <a:xfrm flipH="1" flipV="1">
            <a:off x="311397" y="331246"/>
            <a:ext cx="675340" cy="175702"/>
          </a:xfrm>
          <a:prstGeom prst="parallelogram">
            <a:avLst>
              <a:gd name="adj" fmla="val 175643"/>
            </a:avLst>
          </a:prstGeom>
          <a:solidFill>
            <a:schemeClr val="bg1"/>
          </a:solidFill>
          <a:ln>
            <a:noFill/>
          </a:ln>
          <a:scene3d>
            <a:camera prst="orthographicFront">
              <a:rot lat="21299999" lon="0" rev="0"/>
            </a:camera>
            <a:lightRig rig="threePt" dir="t"/>
          </a:scene3d>
          <a:sp3d extrusionH="5080000">
            <a:extrusionClr>
              <a:schemeClr val="bg1">
                <a:lumMod val="8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xmlns="" id="{B4F31C79-34AF-4EA7-9242-5446CE446B6C}"/>
              </a:ext>
            </a:extLst>
          </p:cNvPr>
          <p:cNvSpPr/>
          <p:nvPr/>
        </p:nvSpPr>
        <p:spPr>
          <a:xfrm flipH="1" flipV="1">
            <a:off x="311397" y="331246"/>
            <a:ext cx="2847701" cy="175703"/>
          </a:xfrm>
          <a:prstGeom prst="parallelogram">
            <a:avLst>
              <a:gd name="adj" fmla="val 175643"/>
            </a:avLst>
          </a:prstGeom>
          <a:solidFill>
            <a:srgbClr val="F8912F"/>
          </a:solidFill>
          <a:ln>
            <a:noFill/>
          </a:ln>
          <a:effectLst>
            <a:outerShdw dist="355600" dir="5400000" algn="t" rotWithShape="0">
              <a:prstClr val="black">
                <a:alpha val="23000"/>
              </a:prstClr>
            </a:outerShdw>
          </a:effectLst>
          <a:scene3d>
            <a:camera prst="orthographicFront">
              <a:rot lat="21299999" lon="0" rev="0"/>
            </a:camera>
            <a:lightRig rig="threePt" dir="t"/>
          </a:scene3d>
          <a:sp3d extrusionH="977900">
            <a:extrusionClr>
              <a:srgbClr val="F77A09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평행 사변형 116">
            <a:extLst>
              <a:ext uri="{FF2B5EF4-FFF2-40B4-BE49-F238E27FC236}">
                <a16:creationId xmlns:a16="http://schemas.microsoft.com/office/drawing/2014/main" xmlns="" id="{B4F31C79-34AF-4EA7-9242-5446CE446B6C}"/>
              </a:ext>
            </a:extLst>
          </p:cNvPr>
          <p:cNvSpPr/>
          <p:nvPr/>
        </p:nvSpPr>
        <p:spPr>
          <a:xfrm flipH="1" flipV="1">
            <a:off x="311397" y="329621"/>
            <a:ext cx="2714351" cy="399540"/>
          </a:xfrm>
          <a:custGeom>
            <a:avLst/>
            <a:gdLst>
              <a:gd name="connsiteX0" fmla="*/ 0 w 2847701"/>
              <a:gd name="connsiteY0" fmla="*/ 175703 h 175703"/>
              <a:gd name="connsiteX1" fmla="*/ 308610 w 2847701"/>
              <a:gd name="connsiteY1" fmla="*/ 0 h 175703"/>
              <a:gd name="connsiteX2" fmla="*/ 2847701 w 2847701"/>
              <a:gd name="connsiteY2" fmla="*/ 0 h 175703"/>
              <a:gd name="connsiteX3" fmla="*/ 2539091 w 2847701"/>
              <a:gd name="connsiteY3" fmla="*/ 175703 h 175703"/>
              <a:gd name="connsiteX4" fmla="*/ 0 w 2847701"/>
              <a:gd name="connsiteY4" fmla="*/ 175703 h 175703"/>
              <a:gd name="connsiteX0" fmla="*/ 0 w 2847701"/>
              <a:gd name="connsiteY0" fmla="*/ 399540 h 399540"/>
              <a:gd name="connsiteX1" fmla="*/ 437198 w 2847701"/>
              <a:gd name="connsiteY1" fmla="*/ 0 h 399540"/>
              <a:gd name="connsiteX2" fmla="*/ 2847701 w 2847701"/>
              <a:gd name="connsiteY2" fmla="*/ 223837 h 399540"/>
              <a:gd name="connsiteX3" fmla="*/ 2539091 w 2847701"/>
              <a:gd name="connsiteY3" fmla="*/ 399540 h 399540"/>
              <a:gd name="connsiteX4" fmla="*/ 0 w 2847701"/>
              <a:gd name="connsiteY4" fmla="*/ 399540 h 399540"/>
              <a:gd name="connsiteX0" fmla="*/ 0 w 2714351"/>
              <a:gd name="connsiteY0" fmla="*/ 247140 h 399540"/>
              <a:gd name="connsiteX1" fmla="*/ 303848 w 2714351"/>
              <a:gd name="connsiteY1" fmla="*/ 0 h 399540"/>
              <a:gd name="connsiteX2" fmla="*/ 2714351 w 2714351"/>
              <a:gd name="connsiteY2" fmla="*/ 223837 h 399540"/>
              <a:gd name="connsiteX3" fmla="*/ 2405741 w 2714351"/>
              <a:gd name="connsiteY3" fmla="*/ 399540 h 399540"/>
              <a:gd name="connsiteX4" fmla="*/ 0 w 2714351"/>
              <a:gd name="connsiteY4" fmla="*/ 247140 h 399540"/>
              <a:gd name="connsiteX0" fmla="*/ 0 w 2714351"/>
              <a:gd name="connsiteY0" fmla="*/ 247140 h 399540"/>
              <a:gd name="connsiteX1" fmla="*/ 303848 w 2714351"/>
              <a:gd name="connsiteY1" fmla="*/ 0 h 399540"/>
              <a:gd name="connsiteX2" fmla="*/ 2714351 w 2714351"/>
              <a:gd name="connsiteY2" fmla="*/ 223837 h 399540"/>
              <a:gd name="connsiteX3" fmla="*/ 2405741 w 2714351"/>
              <a:gd name="connsiteY3" fmla="*/ 399540 h 399540"/>
              <a:gd name="connsiteX4" fmla="*/ 0 w 2714351"/>
              <a:gd name="connsiteY4" fmla="*/ 247140 h 399540"/>
              <a:gd name="connsiteX0" fmla="*/ 0 w 2714351"/>
              <a:gd name="connsiteY0" fmla="*/ 247140 h 399540"/>
              <a:gd name="connsiteX1" fmla="*/ 303848 w 2714351"/>
              <a:gd name="connsiteY1" fmla="*/ 0 h 399540"/>
              <a:gd name="connsiteX2" fmla="*/ 2714351 w 2714351"/>
              <a:gd name="connsiteY2" fmla="*/ 223837 h 399540"/>
              <a:gd name="connsiteX3" fmla="*/ 2405741 w 2714351"/>
              <a:gd name="connsiteY3" fmla="*/ 399540 h 399540"/>
              <a:gd name="connsiteX4" fmla="*/ 0 w 2714351"/>
              <a:gd name="connsiteY4" fmla="*/ 247140 h 39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351" h="399540">
                <a:moveTo>
                  <a:pt x="0" y="247140"/>
                </a:moveTo>
                <a:lnTo>
                  <a:pt x="303848" y="0"/>
                </a:lnTo>
                <a:cubicBezTo>
                  <a:pt x="1178786" y="203200"/>
                  <a:pt x="1910850" y="149225"/>
                  <a:pt x="2714351" y="223837"/>
                </a:cubicBezTo>
                <a:lnTo>
                  <a:pt x="2405741" y="399540"/>
                </a:lnTo>
                <a:cubicBezTo>
                  <a:pt x="1603827" y="348740"/>
                  <a:pt x="859064" y="440815"/>
                  <a:pt x="0" y="247140"/>
                </a:cubicBezTo>
                <a:close/>
              </a:path>
            </a:pathLst>
          </a:custGeom>
          <a:solidFill>
            <a:srgbClr val="F8912F"/>
          </a:solidFill>
          <a:ln>
            <a:noFill/>
          </a:ln>
          <a:effectLst/>
          <a:scene3d>
            <a:camera prst="orthographicFront">
              <a:rot lat="21299999" lon="0" rev="0"/>
            </a:camera>
            <a:lightRig rig="threePt" dir="t"/>
          </a:scene3d>
          <a:sp3d extrusionH="977900">
            <a:extrusionClr>
              <a:srgbClr val="F77A09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046643" y="-1016220"/>
            <a:ext cx="1112455" cy="1637541"/>
            <a:chOff x="5715771" y="1411287"/>
            <a:chExt cx="2561453" cy="3770477"/>
          </a:xfrm>
        </p:grpSpPr>
        <p:grpSp>
          <p:nvGrpSpPr>
            <p:cNvPr id="115" name="그룹 114"/>
            <p:cNvGrpSpPr/>
            <p:nvPr/>
          </p:nvGrpSpPr>
          <p:grpSpPr>
            <a:xfrm>
              <a:off x="5715771" y="1411287"/>
              <a:ext cx="2561453" cy="3770477"/>
              <a:chOff x="5715772" y="1411288"/>
              <a:chExt cx="1323204" cy="1947766"/>
            </a:xfrm>
          </p:grpSpPr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6318251" y="1876425"/>
                <a:ext cx="119063" cy="166688"/>
              </a:xfrm>
              <a:prstGeom prst="rect">
                <a:avLst/>
              </a:prstGeom>
              <a:solidFill>
                <a:srgbClr val="E7B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6548438" y="1716088"/>
                <a:ext cx="430213" cy="423863"/>
              </a:xfrm>
              <a:custGeom>
                <a:avLst/>
                <a:gdLst>
                  <a:gd name="T0" fmla="*/ 0 w 812"/>
                  <a:gd name="T1" fmla="*/ 551 h 803"/>
                  <a:gd name="T2" fmla="*/ 45 w 812"/>
                  <a:gd name="T3" fmla="*/ 537 h 803"/>
                  <a:gd name="T4" fmla="*/ 135 w 812"/>
                  <a:gd name="T5" fmla="*/ 500 h 803"/>
                  <a:gd name="T6" fmla="*/ 230 w 812"/>
                  <a:gd name="T7" fmla="*/ 452 h 803"/>
                  <a:gd name="T8" fmla="*/ 327 w 812"/>
                  <a:gd name="T9" fmla="*/ 393 h 803"/>
                  <a:gd name="T10" fmla="*/ 423 w 812"/>
                  <a:gd name="T11" fmla="*/ 324 h 803"/>
                  <a:gd name="T12" fmla="*/ 519 w 812"/>
                  <a:gd name="T13" fmla="*/ 243 h 803"/>
                  <a:gd name="T14" fmla="*/ 612 w 812"/>
                  <a:gd name="T15" fmla="*/ 153 h 803"/>
                  <a:gd name="T16" fmla="*/ 703 w 812"/>
                  <a:gd name="T17" fmla="*/ 53 h 803"/>
                  <a:gd name="T18" fmla="*/ 746 w 812"/>
                  <a:gd name="T19" fmla="*/ 0 h 803"/>
                  <a:gd name="T20" fmla="*/ 812 w 812"/>
                  <a:gd name="T21" fmla="*/ 53 h 803"/>
                  <a:gd name="T22" fmla="*/ 782 w 812"/>
                  <a:gd name="T23" fmla="*/ 102 h 803"/>
                  <a:gd name="T24" fmla="*/ 709 w 812"/>
                  <a:gd name="T25" fmla="*/ 207 h 803"/>
                  <a:gd name="T26" fmla="*/ 576 w 812"/>
                  <a:gd name="T27" fmla="*/ 373 h 803"/>
                  <a:gd name="T28" fmla="*/ 379 w 812"/>
                  <a:gd name="T29" fmla="*/ 584 h 803"/>
                  <a:gd name="T30" fmla="*/ 241 w 812"/>
                  <a:gd name="T31" fmla="*/ 713 h 803"/>
                  <a:gd name="T32" fmla="*/ 163 w 812"/>
                  <a:gd name="T33" fmla="*/ 774 h 803"/>
                  <a:gd name="T34" fmla="*/ 130 w 812"/>
                  <a:gd name="T35" fmla="*/ 796 h 803"/>
                  <a:gd name="T36" fmla="*/ 114 w 812"/>
                  <a:gd name="T37" fmla="*/ 803 h 803"/>
                  <a:gd name="T38" fmla="*/ 89 w 812"/>
                  <a:gd name="T39" fmla="*/ 800 h 803"/>
                  <a:gd name="T40" fmla="*/ 69 w 812"/>
                  <a:gd name="T41" fmla="*/ 780 h 803"/>
                  <a:gd name="T42" fmla="*/ 52 w 812"/>
                  <a:gd name="T43" fmla="*/ 746 h 803"/>
                  <a:gd name="T44" fmla="*/ 23 w 812"/>
                  <a:gd name="T45" fmla="*/ 631 h 803"/>
                  <a:gd name="T46" fmla="*/ 0 w 812"/>
                  <a:gd name="T47" fmla="*/ 551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2" h="803">
                    <a:moveTo>
                      <a:pt x="0" y="551"/>
                    </a:moveTo>
                    <a:lnTo>
                      <a:pt x="45" y="537"/>
                    </a:lnTo>
                    <a:lnTo>
                      <a:pt x="135" y="500"/>
                    </a:lnTo>
                    <a:lnTo>
                      <a:pt x="230" y="452"/>
                    </a:lnTo>
                    <a:lnTo>
                      <a:pt x="327" y="393"/>
                    </a:lnTo>
                    <a:lnTo>
                      <a:pt x="423" y="324"/>
                    </a:lnTo>
                    <a:lnTo>
                      <a:pt x="519" y="243"/>
                    </a:lnTo>
                    <a:lnTo>
                      <a:pt x="612" y="153"/>
                    </a:lnTo>
                    <a:lnTo>
                      <a:pt x="703" y="53"/>
                    </a:lnTo>
                    <a:lnTo>
                      <a:pt x="746" y="0"/>
                    </a:lnTo>
                    <a:lnTo>
                      <a:pt x="812" y="53"/>
                    </a:lnTo>
                    <a:lnTo>
                      <a:pt x="782" y="102"/>
                    </a:lnTo>
                    <a:lnTo>
                      <a:pt x="709" y="207"/>
                    </a:lnTo>
                    <a:lnTo>
                      <a:pt x="576" y="373"/>
                    </a:lnTo>
                    <a:lnTo>
                      <a:pt x="379" y="584"/>
                    </a:lnTo>
                    <a:lnTo>
                      <a:pt x="241" y="713"/>
                    </a:lnTo>
                    <a:lnTo>
                      <a:pt x="163" y="774"/>
                    </a:lnTo>
                    <a:lnTo>
                      <a:pt x="130" y="796"/>
                    </a:lnTo>
                    <a:lnTo>
                      <a:pt x="114" y="803"/>
                    </a:lnTo>
                    <a:lnTo>
                      <a:pt x="89" y="800"/>
                    </a:lnTo>
                    <a:lnTo>
                      <a:pt x="69" y="780"/>
                    </a:lnTo>
                    <a:lnTo>
                      <a:pt x="52" y="746"/>
                    </a:lnTo>
                    <a:lnTo>
                      <a:pt x="23" y="63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6937376" y="1635125"/>
                <a:ext cx="101600" cy="111125"/>
              </a:xfrm>
              <a:custGeom>
                <a:avLst/>
                <a:gdLst>
                  <a:gd name="T0" fmla="*/ 24 w 191"/>
                  <a:gd name="T1" fmla="*/ 55 h 210"/>
                  <a:gd name="T2" fmla="*/ 31 w 191"/>
                  <a:gd name="T3" fmla="*/ 46 h 210"/>
                  <a:gd name="T4" fmla="*/ 44 w 191"/>
                  <a:gd name="T5" fmla="*/ 36 h 210"/>
                  <a:gd name="T6" fmla="*/ 56 w 191"/>
                  <a:gd name="T7" fmla="*/ 34 h 210"/>
                  <a:gd name="T8" fmla="*/ 67 w 191"/>
                  <a:gd name="T9" fmla="*/ 40 h 210"/>
                  <a:gd name="T10" fmla="*/ 73 w 191"/>
                  <a:gd name="T11" fmla="*/ 47 h 210"/>
                  <a:gd name="T12" fmla="*/ 80 w 191"/>
                  <a:gd name="T13" fmla="*/ 33 h 210"/>
                  <a:gd name="T14" fmla="*/ 103 w 191"/>
                  <a:gd name="T15" fmla="*/ 11 h 210"/>
                  <a:gd name="T16" fmla="*/ 129 w 191"/>
                  <a:gd name="T17" fmla="*/ 1 h 210"/>
                  <a:gd name="T18" fmla="*/ 152 w 191"/>
                  <a:gd name="T19" fmla="*/ 0 h 210"/>
                  <a:gd name="T20" fmla="*/ 159 w 191"/>
                  <a:gd name="T21" fmla="*/ 4 h 210"/>
                  <a:gd name="T22" fmla="*/ 174 w 191"/>
                  <a:gd name="T23" fmla="*/ 16 h 210"/>
                  <a:gd name="T24" fmla="*/ 190 w 191"/>
                  <a:gd name="T25" fmla="*/ 47 h 210"/>
                  <a:gd name="T26" fmla="*/ 191 w 191"/>
                  <a:gd name="T27" fmla="*/ 86 h 210"/>
                  <a:gd name="T28" fmla="*/ 180 w 191"/>
                  <a:gd name="T29" fmla="*/ 128 h 210"/>
                  <a:gd name="T30" fmla="*/ 168 w 191"/>
                  <a:gd name="T31" fmla="*/ 150 h 210"/>
                  <a:gd name="T32" fmla="*/ 154 w 191"/>
                  <a:gd name="T33" fmla="*/ 168 h 210"/>
                  <a:gd name="T34" fmla="*/ 119 w 191"/>
                  <a:gd name="T35" fmla="*/ 196 h 210"/>
                  <a:gd name="T36" fmla="*/ 83 w 191"/>
                  <a:gd name="T37" fmla="*/ 210 h 210"/>
                  <a:gd name="T38" fmla="*/ 47 w 191"/>
                  <a:gd name="T39" fmla="*/ 207 h 210"/>
                  <a:gd name="T40" fmla="*/ 33 w 191"/>
                  <a:gd name="T41" fmla="*/ 198 h 210"/>
                  <a:gd name="T42" fmla="*/ 18 w 191"/>
                  <a:gd name="T43" fmla="*/ 188 h 210"/>
                  <a:gd name="T44" fmla="*/ 2 w 191"/>
                  <a:gd name="T45" fmla="*/ 157 h 210"/>
                  <a:gd name="T46" fmla="*/ 0 w 191"/>
                  <a:gd name="T47" fmla="*/ 118 h 210"/>
                  <a:gd name="T48" fmla="*/ 13 w 191"/>
                  <a:gd name="T49" fmla="*/ 75 h 210"/>
                  <a:gd name="T50" fmla="*/ 24 w 191"/>
                  <a:gd name="T51" fmla="*/ 5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1" h="210">
                    <a:moveTo>
                      <a:pt x="24" y="55"/>
                    </a:moveTo>
                    <a:lnTo>
                      <a:pt x="31" y="46"/>
                    </a:lnTo>
                    <a:lnTo>
                      <a:pt x="44" y="36"/>
                    </a:lnTo>
                    <a:lnTo>
                      <a:pt x="56" y="34"/>
                    </a:lnTo>
                    <a:lnTo>
                      <a:pt x="67" y="40"/>
                    </a:lnTo>
                    <a:lnTo>
                      <a:pt x="73" y="47"/>
                    </a:lnTo>
                    <a:lnTo>
                      <a:pt x="80" y="33"/>
                    </a:lnTo>
                    <a:lnTo>
                      <a:pt x="103" y="11"/>
                    </a:lnTo>
                    <a:lnTo>
                      <a:pt x="129" y="1"/>
                    </a:lnTo>
                    <a:lnTo>
                      <a:pt x="152" y="0"/>
                    </a:lnTo>
                    <a:lnTo>
                      <a:pt x="159" y="4"/>
                    </a:lnTo>
                    <a:lnTo>
                      <a:pt x="174" y="16"/>
                    </a:lnTo>
                    <a:lnTo>
                      <a:pt x="190" y="47"/>
                    </a:lnTo>
                    <a:lnTo>
                      <a:pt x="191" y="86"/>
                    </a:lnTo>
                    <a:lnTo>
                      <a:pt x="180" y="128"/>
                    </a:lnTo>
                    <a:lnTo>
                      <a:pt x="168" y="150"/>
                    </a:lnTo>
                    <a:lnTo>
                      <a:pt x="154" y="168"/>
                    </a:lnTo>
                    <a:lnTo>
                      <a:pt x="119" y="196"/>
                    </a:lnTo>
                    <a:lnTo>
                      <a:pt x="83" y="210"/>
                    </a:lnTo>
                    <a:lnTo>
                      <a:pt x="47" y="207"/>
                    </a:lnTo>
                    <a:lnTo>
                      <a:pt x="33" y="198"/>
                    </a:lnTo>
                    <a:lnTo>
                      <a:pt x="18" y="188"/>
                    </a:lnTo>
                    <a:lnTo>
                      <a:pt x="2" y="157"/>
                    </a:lnTo>
                    <a:lnTo>
                      <a:pt x="0" y="118"/>
                    </a:lnTo>
                    <a:lnTo>
                      <a:pt x="13" y="75"/>
                    </a:lnTo>
                    <a:lnTo>
                      <a:pt x="24" y="55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 rot="21325902">
                <a:off x="6443752" y="2570426"/>
                <a:ext cx="157163" cy="735013"/>
              </a:xfrm>
              <a:custGeom>
                <a:avLst/>
                <a:gdLst>
                  <a:gd name="T0" fmla="*/ 64 w 298"/>
                  <a:gd name="T1" fmla="*/ 1388 h 1388"/>
                  <a:gd name="T2" fmla="*/ 32 w 298"/>
                  <a:gd name="T3" fmla="*/ 694 h 1388"/>
                  <a:gd name="T4" fmla="*/ 0 w 298"/>
                  <a:gd name="T5" fmla="*/ 0 h 1388"/>
                  <a:gd name="T6" fmla="*/ 298 w 298"/>
                  <a:gd name="T7" fmla="*/ 0 h 1388"/>
                  <a:gd name="T8" fmla="*/ 268 w 298"/>
                  <a:gd name="T9" fmla="*/ 694 h 1388"/>
                  <a:gd name="T10" fmla="*/ 236 w 298"/>
                  <a:gd name="T11" fmla="*/ 1388 h 1388"/>
                  <a:gd name="T12" fmla="*/ 64 w 298"/>
                  <a:gd name="T13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88">
                    <a:moveTo>
                      <a:pt x="64" y="1388"/>
                    </a:moveTo>
                    <a:lnTo>
                      <a:pt x="32" y="69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68" y="694"/>
                    </a:lnTo>
                    <a:lnTo>
                      <a:pt x="236" y="1388"/>
                    </a:lnTo>
                    <a:lnTo>
                      <a:pt x="64" y="1388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 rot="248383">
                <a:off x="6181861" y="2579696"/>
                <a:ext cx="158750" cy="735013"/>
              </a:xfrm>
              <a:custGeom>
                <a:avLst/>
                <a:gdLst>
                  <a:gd name="T0" fmla="*/ 65 w 300"/>
                  <a:gd name="T1" fmla="*/ 1388 h 1388"/>
                  <a:gd name="T2" fmla="*/ 32 w 300"/>
                  <a:gd name="T3" fmla="*/ 694 h 1388"/>
                  <a:gd name="T4" fmla="*/ 0 w 300"/>
                  <a:gd name="T5" fmla="*/ 0 h 1388"/>
                  <a:gd name="T6" fmla="*/ 300 w 300"/>
                  <a:gd name="T7" fmla="*/ 0 h 1388"/>
                  <a:gd name="T8" fmla="*/ 268 w 300"/>
                  <a:gd name="T9" fmla="*/ 694 h 1388"/>
                  <a:gd name="T10" fmla="*/ 237 w 300"/>
                  <a:gd name="T11" fmla="*/ 1388 h 1388"/>
                  <a:gd name="T12" fmla="*/ 65 w 300"/>
                  <a:gd name="T13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88">
                    <a:moveTo>
                      <a:pt x="65" y="1388"/>
                    </a:moveTo>
                    <a:lnTo>
                      <a:pt x="32" y="694"/>
                    </a:lnTo>
                    <a:lnTo>
                      <a:pt x="0" y="0"/>
                    </a:lnTo>
                    <a:lnTo>
                      <a:pt x="300" y="0"/>
                    </a:lnTo>
                    <a:lnTo>
                      <a:pt x="268" y="694"/>
                    </a:lnTo>
                    <a:lnTo>
                      <a:pt x="237" y="1388"/>
                    </a:lnTo>
                    <a:lnTo>
                      <a:pt x="65" y="1388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6130947" y="2003461"/>
                <a:ext cx="485754" cy="598452"/>
              </a:xfrm>
              <a:custGeom>
                <a:avLst/>
                <a:gdLst>
                  <a:gd name="T0" fmla="*/ 730 w 873"/>
                  <a:gd name="T1" fmla="*/ 1126 h 1126"/>
                  <a:gd name="T2" fmla="*/ 873 w 873"/>
                  <a:gd name="T3" fmla="*/ 248 h 1126"/>
                  <a:gd name="T4" fmla="*/ 769 w 873"/>
                  <a:gd name="T5" fmla="*/ 0 h 1126"/>
                  <a:gd name="T6" fmla="*/ 721 w 873"/>
                  <a:gd name="T7" fmla="*/ 0 h 1126"/>
                  <a:gd name="T8" fmla="*/ 635 w 873"/>
                  <a:gd name="T9" fmla="*/ 11 h 1126"/>
                  <a:gd name="T10" fmla="*/ 595 w 873"/>
                  <a:gd name="T11" fmla="*/ 16 h 1126"/>
                  <a:gd name="T12" fmla="*/ 243 w 873"/>
                  <a:gd name="T13" fmla="*/ 16 h 1126"/>
                  <a:gd name="T14" fmla="*/ 178 w 873"/>
                  <a:gd name="T15" fmla="*/ 42 h 1126"/>
                  <a:gd name="T16" fmla="*/ 76 w 873"/>
                  <a:gd name="T17" fmla="*/ 81 h 1126"/>
                  <a:gd name="T18" fmla="*/ 20 w 873"/>
                  <a:gd name="T19" fmla="*/ 108 h 1126"/>
                  <a:gd name="T20" fmla="*/ 0 w 873"/>
                  <a:gd name="T21" fmla="*/ 123 h 1126"/>
                  <a:gd name="T22" fmla="*/ 103 w 873"/>
                  <a:gd name="T23" fmla="*/ 1126 h 1126"/>
                  <a:gd name="T24" fmla="*/ 730 w 873"/>
                  <a:gd name="T25" fmla="*/ 1126 h 1126"/>
                  <a:gd name="connsiteX0" fmla="*/ 8877 w 10515"/>
                  <a:gd name="connsiteY0" fmla="*/ 10000 h 10000"/>
                  <a:gd name="connsiteX1" fmla="*/ 10515 w 10515"/>
                  <a:gd name="connsiteY1" fmla="*/ 2202 h 10000"/>
                  <a:gd name="connsiteX2" fmla="*/ 9324 w 10515"/>
                  <a:gd name="connsiteY2" fmla="*/ 0 h 10000"/>
                  <a:gd name="connsiteX3" fmla="*/ 8774 w 10515"/>
                  <a:gd name="connsiteY3" fmla="*/ 0 h 10000"/>
                  <a:gd name="connsiteX4" fmla="*/ 7789 w 10515"/>
                  <a:gd name="connsiteY4" fmla="*/ 98 h 10000"/>
                  <a:gd name="connsiteX5" fmla="*/ 7331 w 10515"/>
                  <a:gd name="connsiteY5" fmla="*/ 142 h 10000"/>
                  <a:gd name="connsiteX6" fmla="*/ 3299 w 10515"/>
                  <a:gd name="connsiteY6" fmla="*/ 142 h 10000"/>
                  <a:gd name="connsiteX7" fmla="*/ 2554 w 10515"/>
                  <a:gd name="connsiteY7" fmla="*/ 373 h 10000"/>
                  <a:gd name="connsiteX8" fmla="*/ 1386 w 10515"/>
                  <a:gd name="connsiteY8" fmla="*/ 719 h 10000"/>
                  <a:gd name="connsiteX9" fmla="*/ 744 w 10515"/>
                  <a:gd name="connsiteY9" fmla="*/ 959 h 10000"/>
                  <a:gd name="connsiteX10" fmla="*/ 0 w 10515"/>
                  <a:gd name="connsiteY10" fmla="*/ 1850 h 10000"/>
                  <a:gd name="connsiteX11" fmla="*/ 1695 w 10515"/>
                  <a:gd name="connsiteY11" fmla="*/ 10000 h 10000"/>
                  <a:gd name="connsiteX12" fmla="*/ 8877 w 10515"/>
                  <a:gd name="connsiteY12" fmla="*/ 10000 h 10000"/>
                  <a:gd name="connsiteX0" fmla="*/ 8877 w 10515"/>
                  <a:gd name="connsiteY0" fmla="*/ 10000 h 10000"/>
                  <a:gd name="connsiteX1" fmla="*/ 10515 w 10515"/>
                  <a:gd name="connsiteY1" fmla="*/ 2202 h 10000"/>
                  <a:gd name="connsiteX2" fmla="*/ 9324 w 10515"/>
                  <a:gd name="connsiteY2" fmla="*/ 0 h 10000"/>
                  <a:gd name="connsiteX3" fmla="*/ 8774 w 10515"/>
                  <a:gd name="connsiteY3" fmla="*/ 0 h 10000"/>
                  <a:gd name="connsiteX4" fmla="*/ 7789 w 10515"/>
                  <a:gd name="connsiteY4" fmla="*/ 98 h 10000"/>
                  <a:gd name="connsiteX5" fmla="*/ 7331 w 10515"/>
                  <a:gd name="connsiteY5" fmla="*/ 142 h 10000"/>
                  <a:gd name="connsiteX6" fmla="*/ 3299 w 10515"/>
                  <a:gd name="connsiteY6" fmla="*/ 142 h 10000"/>
                  <a:gd name="connsiteX7" fmla="*/ 2554 w 10515"/>
                  <a:gd name="connsiteY7" fmla="*/ 373 h 10000"/>
                  <a:gd name="connsiteX8" fmla="*/ 561 w 10515"/>
                  <a:gd name="connsiteY8" fmla="*/ 320 h 10000"/>
                  <a:gd name="connsiteX9" fmla="*/ 744 w 10515"/>
                  <a:gd name="connsiteY9" fmla="*/ 959 h 10000"/>
                  <a:gd name="connsiteX10" fmla="*/ 0 w 10515"/>
                  <a:gd name="connsiteY10" fmla="*/ 1850 h 10000"/>
                  <a:gd name="connsiteX11" fmla="*/ 1695 w 10515"/>
                  <a:gd name="connsiteY11" fmla="*/ 10000 h 10000"/>
                  <a:gd name="connsiteX12" fmla="*/ 8877 w 10515"/>
                  <a:gd name="connsiteY12" fmla="*/ 10000 h 10000"/>
                  <a:gd name="connsiteX0" fmla="*/ 8877 w 10515"/>
                  <a:gd name="connsiteY0" fmla="*/ 10026 h 10026"/>
                  <a:gd name="connsiteX1" fmla="*/ 10515 w 10515"/>
                  <a:gd name="connsiteY1" fmla="*/ 2228 h 10026"/>
                  <a:gd name="connsiteX2" fmla="*/ 9324 w 10515"/>
                  <a:gd name="connsiteY2" fmla="*/ 26 h 10026"/>
                  <a:gd name="connsiteX3" fmla="*/ 8774 w 10515"/>
                  <a:gd name="connsiteY3" fmla="*/ 26 h 10026"/>
                  <a:gd name="connsiteX4" fmla="*/ 7789 w 10515"/>
                  <a:gd name="connsiteY4" fmla="*/ 124 h 10026"/>
                  <a:gd name="connsiteX5" fmla="*/ 7331 w 10515"/>
                  <a:gd name="connsiteY5" fmla="*/ 168 h 10026"/>
                  <a:gd name="connsiteX6" fmla="*/ 3299 w 10515"/>
                  <a:gd name="connsiteY6" fmla="*/ 168 h 10026"/>
                  <a:gd name="connsiteX7" fmla="*/ 1575 w 10515"/>
                  <a:gd name="connsiteY7" fmla="*/ 0 h 10026"/>
                  <a:gd name="connsiteX8" fmla="*/ 561 w 10515"/>
                  <a:gd name="connsiteY8" fmla="*/ 346 h 10026"/>
                  <a:gd name="connsiteX9" fmla="*/ 744 w 10515"/>
                  <a:gd name="connsiteY9" fmla="*/ 985 h 10026"/>
                  <a:gd name="connsiteX10" fmla="*/ 0 w 10515"/>
                  <a:gd name="connsiteY10" fmla="*/ 1876 h 10026"/>
                  <a:gd name="connsiteX11" fmla="*/ 1695 w 10515"/>
                  <a:gd name="connsiteY11" fmla="*/ 10026 h 10026"/>
                  <a:gd name="connsiteX12" fmla="*/ 8877 w 10515"/>
                  <a:gd name="connsiteY12" fmla="*/ 10026 h 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" h="10026">
                    <a:moveTo>
                      <a:pt x="8877" y="10026"/>
                    </a:moveTo>
                    <a:lnTo>
                      <a:pt x="10515" y="2228"/>
                    </a:lnTo>
                    <a:lnTo>
                      <a:pt x="9324" y="26"/>
                    </a:lnTo>
                    <a:lnTo>
                      <a:pt x="8774" y="26"/>
                    </a:lnTo>
                    <a:lnTo>
                      <a:pt x="7789" y="124"/>
                    </a:lnTo>
                    <a:lnTo>
                      <a:pt x="7331" y="168"/>
                    </a:lnTo>
                    <a:lnTo>
                      <a:pt x="3299" y="168"/>
                    </a:lnTo>
                    <a:lnTo>
                      <a:pt x="1575" y="0"/>
                    </a:lnTo>
                    <a:lnTo>
                      <a:pt x="561" y="346"/>
                    </a:lnTo>
                    <a:lnTo>
                      <a:pt x="744" y="985"/>
                    </a:lnTo>
                    <a:lnTo>
                      <a:pt x="0" y="1876"/>
                    </a:lnTo>
                    <a:lnTo>
                      <a:pt x="1695" y="10026"/>
                    </a:lnTo>
                    <a:lnTo>
                      <a:pt x="8877" y="10026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1"/>
              <p:cNvSpPr>
                <a:spLocks/>
              </p:cNvSpPr>
              <p:nvPr/>
            </p:nvSpPr>
            <p:spPr bwMode="auto">
              <a:xfrm>
                <a:off x="6125596" y="3268566"/>
                <a:ext cx="180975" cy="90488"/>
              </a:xfrm>
              <a:custGeom>
                <a:avLst/>
                <a:gdLst>
                  <a:gd name="T0" fmla="*/ 172 w 342"/>
                  <a:gd name="T1" fmla="*/ 171 h 171"/>
                  <a:gd name="T2" fmla="*/ 206 w 342"/>
                  <a:gd name="T3" fmla="*/ 170 h 171"/>
                  <a:gd name="T4" fmla="*/ 267 w 342"/>
                  <a:gd name="T5" fmla="*/ 157 h 171"/>
                  <a:gd name="T6" fmla="*/ 314 w 342"/>
                  <a:gd name="T7" fmla="*/ 134 h 171"/>
                  <a:gd name="T8" fmla="*/ 340 w 342"/>
                  <a:gd name="T9" fmla="*/ 102 h 171"/>
                  <a:gd name="T10" fmla="*/ 342 w 342"/>
                  <a:gd name="T11" fmla="*/ 85 h 171"/>
                  <a:gd name="T12" fmla="*/ 340 w 342"/>
                  <a:gd name="T13" fmla="*/ 68 h 171"/>
                  <a:gd name="T14" fmla="*/ 314 w 342"/>
                  <a:gd name="T15" fmla="*/ 38 h 171"/>
                  <a:gd name="T16" fmla="*/ 267 w 342"/>
                  <a:gd name="T17" fmla="*/ 13 h 171"/>
                  <a:gd name="T18" fmla="*/ 206 w 342"/>
                  <a:gd name="T19" fmla="*/ 0 h 171"/>
                  <a:gd name="T20" fmla="*/ 172 w 342"/>
                  <a:gd name="T21" fmla="*/ 0 h 171"/>
                  <a:gd name="T22" fmla="*/ 137 w 342"/>
                  <a:gd name="T23" fmla="*/ 0 h 171"/>
                  <a:gd name="T24" fmla="*/ 75 w 342"/>
                  <a:gd name="T25" fmla="*/ 13 h 171"/>
                  <a:gd name="T26" fmla="*/ 29 w 342"/>
                  <a:gd name="T27" fmla="*/ 38 h 171"/>
                  <a:gd name="T28" fmla="*/ 3 w 342"/>
                  <a:gd name="T29" fmla="*/ 68 h 171"/>
                  <a:gd name="T30" fmla="*/ 0 w 342"/>
                  <a:gd name="T31" fmla="*/ 85 h 171"/>
                  <a:gd name="T32" fmla="*/ 3 w 342"/>
                  <a:gd name="T33" fmla="*/ 102 h 171"/>
                  <a:gd name="T34" fmla="*/ 29 w 342"/>
                  <a:gd name="T35" fmla="*/ 134 h 171"/>
                  <a:gd name="T36" fmla="*/ 75 w 342"/>
                  <a:gd name="T37" fmla="*/ 157 h 171"/>
                  <a:gd name="T38" fmla="*/ 137 w 342"/>
                  <a:gd name="T39" fmla="*/ 170 h 171"/>
                  <a:gd name="T40" fmla="*/ 172 w 342"/>
                  <a:gd name="T41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171">
                    <a:moveTo>
                      <a:pt x="172" y="171"/>
                    </a:moveTo>
                    <a:lnTo>
                      <a:pt x="206" y="170"/>
                    </a:lnTo>
                    <a:lnTo>
                      <a:pt x="267" y="157"/>
                    </a:lnTo>
                    <a:lnTo>
                      <a:pt x="314" y="134"/>
                    </a:lnTo>
                    <a:lnTo>
                      <a:pt x="340" y="102"/>
                    </a:lnTo>
                    <a:lnTo>
                      <a:pt x="342" y="85"/>
                    </a:lnTo>
                    <a:lnTo>
                      <a:pt x="340" y="68"/>
                    </a:lnTo>
                    <a:lnTo>
                      <a:pt x="314" y="38"/>
                    </a:lnTo>
                    <a:lnTo>
                      <a:pt x="267" y="13"/>
                    </a:lnTo>
                    <a:lnTo>
                      <a:pt x="206" y="0"/>
                    </a:lnTo>
                    <a:lnTo>
                      <a:pt x="172" y="0"/>
                    </a:lnTo>
                    <a:lnTo>
                      <a:pt x="137" y="0"/>
                    </a:lnTo>
                    <a:lnTo>
                      <a:pt x="75" y="13"/>
                    </a:lnTo>
                    <a:lnTo>
                      <a:pt x="29" y="38"/>
                    </a:lnTo>
                    <a:lnTo>
                      <a:pt x="3" y="68"/>
                    </a:lnTo>
                    <a:lnTo>
                      <a:pt x="0" y="85"/>
                    </a:lnTo>
                    <a:lnTo>
                      <a:pt x="3" y="102"/>
                    </a:lnTo>
                    <a:lnTo>
                      <a:pt x="29" y="134"/>
                    </a:lnTo>
                    <a:lnTo>
                      <a:pt x="75" y="157"/>
                    </a:lnTo>
                    <a:lnTo>
                      <a:pt x="137" y="170"/>
                    </a:lnTo>
                    <a:lnTo>
                      <a:pt x="172" y="171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6474225" y="3265488"/>
                <a:ext cx="180975" cy="90488"/>
              </a:xfrm>
              <a:custGeom>
                <a:avLst/>
                <a:gdLst>
                  <a:gd name="T0" fmla="*/ 171 w 341"/>
                  <a:gd name="T1" fmla="*/ 171 h 171"/>
                  <a:gd name="T2" fmla="*/ 206 w 341"/>
                  <a:gd name="T3" fmla="*/ 170 h 171"/>
                  <a:gd name="T4" fmla="*/ 268 w 341"/>
                  <a:gd name="T5" fmla="*/ 157 h 171"/>
                  <a:gd name="T6" fmla="*/ 314 w 341"/>
                  <a:gd name="T7" fmla="*/ 134 h 171"/>
                  <a:gd name="T8" fmla="*/ 340 w 341"/>
                  <a:gd name="T9" fmla="*/ 102 h 171"/>
                  <a:gd name="T10" fmla="*/ 341 w 341"/>
                  <a:gd name="T11" fmla="*/ 85 h 171"/>
                  <a:gd name="T12" fmla="*/ 340 w 341"/>
                  <a:gd name="T13" fmla="*/ 68 h 171"/>
                  <a:gd name="T14" fmla="*/ 314 w 341"/>
                  <a:gd name="T15" fmla="*/ 38 h 171"/>
                  <a:gd name="T16" fmla="*/ 268 w 341"/>
                  <a:gd name="T17" fmla="*/ 13 h 171"/>
                  <a:gd name="T18" fmla="*/ 206 w 341"/>
                  <a:gd name="T19" fmla="*/ 0 h 171"/>
                  <a:gd name="T20" fmla="*/ 171 w 341"/>
                  <a:gd name="T21" fmla="*/ 0 h 171"/>
                  <a:gd name="T22" fmla="*/ 136 w 341"/>
                  <a:gd name="T23" fmla="*/ 0 h 171"/>
                  <a:gd name="T24" fmla="*/ 75 w 341"/>
                  <a:gd name="T25" fmla="*/ 13 h 171"/>
                  <a:gd name="T26" fmla="*/ 28 w 341"/>
                  <a:gd name="T27" fmla="*/ 38 h 171"/>
                  <a:gd name="T28" fmla="*/ 2 w 341"/>
                  <a:gd name="T29" fmla="*/ 68 h 171"/>
                  <a:gd name="T30" fmla="*/ 0 w 341"/>
                  <a:gd name="T31" fmla="*/ 85 h 171"/>
                  <a:gd name="T32" fmla="*/ 2 w 341"/>
                  <a:gd name="T33" fmla="*/ 102 h 171"/>
                  <a:gd name="T34" fmla="*/ 28 w 341"/>
                  <a:gd name="T35" fmla="*/ 134 h 171"/>
                  <a:gd name="T36" fmla="*/ 75 w 341"/>
                  <a:gd name="T37" fmla="*/ 157 h 171"/>
                  <a:gd name="T38" fmla="*/ 136 w 341"/>
                  <a:gd name="T39" fmla="*/ 170 h 171"/>
                  <a:gd name="T40" fmla="*/ 171 w 341"/>
                  <a:gd name="T41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1" h="171">
                    <a:moveTo>
                      <a:pt x="171" y="171"/>
                    </a:moveTo>
                    <a:lnTo>
                      <a:pt x="206" y="170"/>
                    </a:lnTo>
                    <a:lnTo>
                      <a:pt x="268" y="157"/>
                    </a:lnTo>
                    <a:lnTo>
                      <a:pt x="314" y="134"/>
                    </a:lnTo>
                    <a:lnTo>
                      <a:pt x="340" y="102"/>
                    </a:lnTo>
                    <a:lnTo>
                      <a:pt x="341" y="85"/>
                    </a:lnTo>
                    <a:lnTo>
                      <a:pt x="340" y="68"/>
                    </a:lnTo>
                    <a:lnTo>
                      <a:pt x="314" y="38"/>
                    </a:lnTo>
                    <a:lnTo>
                      <a:pt x="268" y="13"/>
                    </a:lnTo>
                    <a:lnTo>
                      <a:pt x="206" y="0"/>
                    </a:lnTo>
                    <a:lnTo>
                      <a:pt x="171" y="0"/>
                    </a:lnTo>
                    <a:lnTo>
                      <a:pt x="136" y="0"/>
                    </a:lnTo>
                    <a:lnTo>
                      <a:pt x="75" y="13"/>
                    </a:lnTo>
                    <a:lnTo>
                      <a:pt x="28" y="38"/>
                    </a:lnTo>
                    <a:lnTo>
                      <a:pt x="2" y="68"/>
                    </a:lnTo>
                    <a:lnTo>
                      <a:pt x="0" y="85"/>
                    </a:lnTo>
                    <a:lnTo>
                      <a:pt x="2" y="102"/>
                    </a:lnTo>
                    <a:lnTo>
                      <a:pt x="28" y="134"/>
                    </a:lnTo>
                    <a:lnTo>
                      <a:pt x="75" y="157"/>
                    </a:lnTo>
                    <a:lnTo>
                      <a:pt x="136" y="170"/>
                    </a:lnTo>
                    <a:lnTo>
                      <a:pt x="171" y="171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6105526" y="1565275"/>
                <a:ext cx="546100" cy="420688"/>
              </a:xfrm>
              <a:custGeom>
                <a:avLst/>
                <a:gdLst>
                  <a:gd name="T0" fmla="*/ 517 w 1032"/>
                  <a:gd name="T1" fmla="*/ 796 h 796"/>
                  <a:gd name="T2" fmla="*/ 569 w 1032"/>
                  <a:gd name="T3" fmla="*/ 795 h 796"/>
                  <a:gd name="T4" fmla="*/ 669 w 1032"/>
                  <a:gd name="T5" fmla="*/ 779 h 796"/>
                  <a:gd name="T6" fmla="*/ 763 w 1032"/>
                  <a:gd name="T7" fmla="*/ 749 h 796"/>
                  <a:gd name="T8" fmla="*/ 845 w 1032"/>
                  <a:gd name="T9" fmla="*/ 706 h 796"/>
                  <a:gd name="T10" fmla="*/ 916 w 1032"/>
                  <a:gd name="T11" fmla="*/ 653 h 796"/>
                  <a:gd name="T12" fmla="*/ 970 w 1032"/>
                  <a:gd name="T13" fmla="*/ 588 h 796"/>
                  <a:gd name="T14" fmla="*/ 1011 w 1032"/>
                  <a:gd name="T15" fmla="*/ 517 h 796"/>
                  <a:gd name="T16" fmla="*/ 1031 w 1032"/>
                  <a:gd name="T17" fmla="*/ 439 h 796"/>
                  <a:gd name="T18" fmla="*/ 1032 w 1032"/>
                  <a:gd name="T19" fmla="*/ 399 h 796"/>
                  <a:gd name="T20" fmla="*/ 1031 w 1032"/>
                  <a:gd name="T21" fmla="*/ 357 h 796"/>
                  <a:gd name="T22" fmla="*/ 1011 w 1032"/>
                  <a:gd name="T23" fmla="*/ 280 h 796"/>
                  <a:gd name="T24" fmla="*/ 970 w 1032"/>
                  <a:gd name="T25" fmla="*/ 209 h 796"/>
                  <a:gd name="T26" fmla="*/ 916 w 1032"/>
                  <a:gd name="T27" fmla="*/ 146 h 796"/>
                  <a:gd name="T28" fmla="*/ 845 w 1032"/>
                  <a:gd name="T29" fmla="*/ 91 h 796"/>
                  <a:gd name="T30" fmla="*/ 763 w 1032"/>
                  <a:gd name="T31" fmla="*/ 48 h 796"/>
                  <a:gd name="T32" fmla="*/ 669 w 1032"/>
                  <a:gd name="T33" fmla="*/ 18 h 796"/>
                  <a:gd name="T34" fmla="*/ 569 w 1032"/>
                  <a:gd name="T35" fmla="*/ 2 h 796"/>
                  <a:gd name="T36" fmla="*/ 517 w 1032"/>
                  <a:gd name="T37" fmla="*/ 0 h 796"/>
                  <a:gd name="T38" fmla="*/ 463 w 1032"/>
                  <a:gd name="T39" fmla="*/ 2 h 796"/>
                  <a:gd name="T40" fmla="*/ 363 w 1032"/>
                  <a:gd name="T41" fmla="*/ 18 h 796"/>
                  <a:gd name="T42" fmla="*/ 270 w 1032"/>
                  <a:gd name="T43" fmla="*/ 48 h 796"/>
                  <a:gd name="T44" fmla="*/ 187 w 1032"/>
                  <a:gd name="T45" fmla="*/ 91 h 796"/>
                  <a:gd name="T46" fmla="*/ 118 w 1032"/>
                  <a:gd name="T47" fmla="*/ 146 h 796"/>
                  <a:gd name="T48" fmla="*/ 62 w 1032"/>
                  <a:gd name="T49" fmla="*/ 209 h 796"/>
                  <a:gd name="T50" fmla="*/ 23 w 1032"/>
                  <a:gd name="T51" fmla="*/ 280 h 796"/>
                  <a:gd name="T52" fmla="*/ 1 w 1032"/>
                  <a:gd name="T53" fmla="*/ 357 h 796"/>
                  <a:gd name="T54" fmla="*/ 0 w 1032"/>
                  <a:gd name="T55" fmla="*/ 399 h 796"/>
                  <a:gd name="T56" fmla="*/ 1 w 1032"/>
                  <a:gd name="T57" fmla="*/ 439 h 796"/>
                  <a:gd name="T58" fmla="*/ 23 w 1032"/>
                  <a:gd name="T59" fmla="*/ 517 h 796"/>
                  <a:gd name="T60" fmla="*/ 62 w 1032"/>
                  <a:gd name="T61" fmla="*/ 588 h 796"/>
                  <a:gd name="T62" fmla="*/ 118 w 1032"/>
                  <a:gd name="T63" fmla="*/ 653 h 796"/>
                  <a:gd name="T64" fmla="*/ 187 w 1032"/>
                  <a:gd name="T65" fmla="*/ 706 h 796"/>
                  <a:gd name="T66" fmla="*/ 270 w 1032"/>
                  <a:gd name="T67" fmla="*/ 749 h 796"/>
                  <a:gd name="T68" fmla="*/ 363 w 1032"/>
                  <a:gd name="T69" fmla="*/ 779 h 796"/>
                  <a:gd name="T70" fmla="*/ 463 w 1032"/>
                  <a:gd name="T71" fmla="*/ 795 h 796"/>
                  <a:gd name="T72" fmla="*/ 517 w 1032"/>
                  <a:gd name="T73" fmla="*/ 79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32" h="796">
                    <a:moveTo>
                      <a:pt x="517" y="796"/>
                    </a:moveTo>
                    <a:lnTo>
                      <a:pt x="569" y="795"/>
                    </a:lnTo>
                    <a:lnTo>
                      <a:pt x="669" y="779"/>
                    </a:lnTo>
                    <a:lnTo>
                      <a:pt x="763" y="749"/>
                    </a:lnTo>
                    <a:lnTo>
                      <a:pt x="845" y="706"/>
                    </a:lnTo>
                    <a:lnTo>
                      <a:pt x="916" y="653"/>
                    </a:lnTo>
                    <a:lnTo>
                      <a:pt x="970" y="588"/>
                    </a:lnTo>
                    <a:lnTo>
                      <a:pt x="1011" y="517"/>
                    </a:lnTo>
                    <a:lnTo>
                      <a:pt x="1031" y="439"/>
                    </a:lnTo>
                    <a:lnTo>
                      <a:pt x="1032" y="399"/>
                    </a:lnTo>
                    <a:lnTo>
                      <a:pt x="1031" y="357"/>
                    </a:lnTo>
                    <a:lnTo>
                      <a:pt x="1011" y="280"/>
                    </a:lnTo>
                    <a:lnTo>
                      <a:pt x="970" y="209"/>
                    </a:lnTo>
                    <a:lnTo>
                      <a:pt x="916" y="146"/>
                    </a:lnTo>
                    <a:lnTo>
                      <a:pt x="845" y="91"/>
                    </a:lnTo>
                    <a:lnTo>
                      <a:pt x="763" y="48"/>
                    </a:lnTo>
                    <a:lnTo>
                      <a:pt x="669" y="18"/>
                    </a:lnTo>
                    <a:lnTo>
                      <a:pt x="569" y="2"/>
                    </a:lnTo>
                    <a:lnTo>
                      <a:pt x="517" y="0"/>
                    </a:lnTo>
                    <a:lnTo>
                      <a:pt x="463" y="2"/>
                    </a:lnTo>
                    <a:lnTo>
                      <a:pt x="363" y="18"/>
                    </a:lnTo>
                    <a:lnTo>
                      <a:pt x="270" y="48"/>
                    </a:lnTo>
                    <a:lnTo>
                      <a:pt x="187" y="91"/>
                    </a:lnTo>
                    <a:lnTo>
                      <a:pt x="118" y="146"/>
                    </a:lnTo>
                    <a:lnTo>
                      <a:pt x="62" y="209"/>
                    </a:lnTo>
                    <a:lnTo>
                      <a:pt x="23" y="280"/>
                    </a:lnTo>
                    <a:lnTo>
                      <a:pt x="1" y="357"/>
                    </a:lnTo>
                    <a:lnTo>
                      <a:pt x="0" y="399"/>
                    </a:lnTo>
                    <a:lnTo>
                      <a:pt x="1" y="439"/>
                    </a:lnTo>
                    <a:lnTo>
                      <a:pt x="23" y="517"/>
                    </a:lnTo>
                    <a:lnTo>
                      <a:pt x="62" y="588"/>
                    </a:lnTo>
                    <a:lnTo>
                      <a:pt x="118" y="653"/>
                    </a:lnTo>
                    <a:lnTo>
                      <a:pt x="187" y="706"/>
                    </a:lnTo>
                    <a:lnTo>
                      <a:pt x="270" y="749"/>
                    </a:lnTo>
                    <a:lnTo>
                      <a:pt x="363" y="779"/>
                    </a:lnTo>
                    <a:lnTo>
                      <a:pt x="463" y="795"/>
                    </a:lnTo>
                    <a:lnTo>
                      <a:pt x="517" y="796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 noEditPoints="1"/>
              </p:cNvSpPr>
              <p:nvPr/>
            </p:nvSpPr>
            <p:spPr bwMode="auto">
              <a:xfrm>
                <a:off x="6097588" y="1771650"/>
                <a:ext cx="561975" cy="222250"/>
              </a:xfrm>
              <a:custGeom>
                <a:avLst/>
                <a:gdLst>
                  <a:gd name="T0" fmla="*/ 529 w 1062"/>
                  <a:gd name="T1" fmla="*/ 422 h 422"/>
                  <a:gd name="T2" fmla="*/ 543 w 1062"/>
                  <a:gd name="T3" fmla="*/ 275 h 422"/>
                  <a:gd name="T4" fmla="*/ 585 w 1062"/>
                  <a:gd name="T5" fmla="*/ 323 h 422"/>
                  <a:gd name="T6" fmla="*/ 634 w 1062"/>
                  <a:gd name="T7" fmla="*/ 344 h 422"/>
                  <a:gd name="T8" fmla="*/ 663 w 1062"/>
                  <a:gd name="T9" fmla="*/ 330 h 422"/>
                  <a:gd name="T10" fmla="*/ 702 w 1062"/>
                  <a:gd name="T11" fmla="*/ 203 h 422"/>
                  <a:gd name="T12" fmla="*/ 700 w 1062"/>
                  <a:gd name="T13" fmla="*/ 151 h 422"/>
                  <a:gd name="T14" fmla="*/ 670 w 1062"/>
                  <a:gd name="T15" fmla="*/ 124 h 422"/>
                  <a:gd name="T16" fmla="*/ 561 w 1062"/>
                  <a:gd name="T17" fmla="*/ 104 h 422"/>
                  <a:gd name="T18" fmla="*/ 529 w 1062"/>
                  <a:gd name="T19" fmla="*/ 73 h 422"/>
                  <a:gd name="T20" fmla="*/ 638 w 1062"/>
                  <a:gd name="T21" fmla="*/ 89 h 422"/>
                  <a:gd name="T22" fmla="*/ 720 w 1062"/>
                  <a:gd name="T23" fmla="*/ 145 h 422"/>
                  <a:gd name="T24" fmla="*/ 728 w 1062"/>
                  <a:gd name="T25" fmla="*/ 181 h 422"/>
                  <a:gd name="T26" fmla="*/ 741 w 1062"/>
                  <a:gd name="T27" fmla="*/ 259 h 422"/>
                  <a:gd name="T28" fmla="*/ 782 w 1062"/>
                  <a:gd name="T29" fmla="*/ 302 h 422"/>
                  <a:gd name="T30" fmla="*/ 833 w 1062"/>
                  <a:gd name="T31" fmla="*/ 301 h 422"/>
                  <a:gd name="T32" fmla="*/ 860 w 1062"/>
                  <a:gd name="T33" fmla="*/ 284 h 422"/>
                  <a:gd name="T34" fmla="*/ 912 w 1062"/>
                  <a:gd name="T35" fmla="*/ 209 h 422"/>
                  <a:gd name="T36" fmla="*/ 958 w 1062"/>
                  <a:gd name="T37" fmla="*/ 50 h 422"/>
                  <a:gd name="T38" fmla="*/ 967 w 1062"/>
                  <a:gd name="T39" fmla="*/ 10 h 422"/>
                  <a:gd name="T40" fmla="*/ 1036 w 1062"/>
                  <a:gd name="T41" fmla="*/ 0 h 422"/>
                  <a:gd name="T42" fmla="*/ 1062 w 1062"/>
                  <a:gd name="T43" fmla="*/ 23 h 422"/>
                  <a:gd name="T44" fmla="*/ 1047 w 1062"/>
                  <a:gd name="T45" fmla="*/ 72 h 422"/>
                  <a:gd name="T46" fmla="*/ 958 w 1062"/>
                  <a:gd name="T47" fmla="*/ 228 h 422"/>
                  <a:gd name="T48" fmla="*/ 820 w 1062"/>
                  <a:gd name="T49" fmla="*/ 350 h 422"/>
                  <a:gd name="T50" fmla="*/ 633 w 1062"/>
                  <a:gd name="T51" fmla="*/ 415 h 422"/>
                  <a:gd name="T52" fmla="*/ 532 w 1062"/>
                  <a:gd name="T53" fmla="*/ 422 h 422"/>
                  <a:gd name="T54" fmla="*/ 458 w 1062"/>
                  <a:gd name="T55" fmla="*/ 419 h 422"/>
                  <a:gd name="T56" fmla="*/ 241 w 1062"/>
                  <a:gd name="T57" fmla="*/ 356 h 422"/>
                  <a:gd name="T58" fmla="*/ 103 w 1062"/>
                  <a:gd name="T59" fmla="*/ 242 h 422"/>
                  <a:gd name="T60" fmla="*/ 28 w 1062"/>
                  <a:gd name="T61" fmla="*/ 114 h 422"/>
                  <a:gd name="T62" fmla="*/ 2 w 1062"/>
                  <a:gd name="T63" fmla="*/ 33 h 422"/>
                  <a:gd name="T64" fmla="*/ 6 w 1062"/>
                  <a:gd name="T65" fmla="*/ 10 h 422"/>
                  <a:gd name="T66" fmla="*/ 65 w 1062"/>
                  <a:gd name="T67" fmla="*/ 0 h 422"/>
                  <a:gd name="T68" fmla="*/ 100 w 1062"/>
                  <a:gd name="T69" fmla="*/ 16 h 422"/>
                  <a:gd name="T70" fmla="*/ 121 w 1062"/>
                  <a:gd name="T71" fmla="*/ 130 h 422"/>
                  <a:gd name="T72" fmla="*/ 179 w 1062"/>
                  <a:gd name="T73" fmla="*/ 258 h 422"/>
                  <a:gd name="T74" fmla="*/ 215 w 1062"/>
                  <a:gd name="T75" fmla="*/ 292 h 422"/>
                  <a:gd name="T76" fmla="*/ 258 w 1062"/>
                  <a:gd name="T77" fmla="*/ 308 h 422"/>
                  <a:gd name="T78" fmla="*/ 301 w 1062"/>
                  <a:gd name="T79" fmla="*/ 291 h 422"/>
                  <a:gd name="T80" fmla="*/ 339 w 1062"/>
                  <a:gd name="T81" fmla="*/ 209 h 422"/>
                  <a:gd name="T82" fmla="*/ 339 w 1062"/>
                  <a:gd name="T83" fmla="*/ 170 h 422"/>
                  <a:gd name="T84" fmla="*/ 369 w 1062"/>
                  <a:gd name="T85" fmla="*/ 115 h 422"/>
                  <a:gd name="T86" fmla="*/ 491 w 1062"/>
                  <a:gd name="T87" fmla="*/ 75 h 422"/>
                  <a:gd name="T88" fmla="*/ 529 w 1062"/>
                  <a:gd name="T89" fmla="*/ 104 h 422"/>
                  <a:gd name="T90" fmla="*/ 437 w 1062"/>
                  <a:gd name="T91" fmla="*/ 112 h 422"/>
                  <a:gd name="T92" fmla="*/ 359 w 1062"/>
                  <a:gd name="T93" fmla="*/ 147 h 422"/>
                  <a:gd name="T94" fmla="*/ 356 w 1062"/>
                  <a:gd name="T95" fmla="*/ 206 h 422"/>
                  <a:gd name="T96" fmla="*/ 391 w 1062"/>
                  <a:gd name="T97" fmla="*/ 331 h 422"/>
                  <a:gd name="T98" fmla="*/ 421 w 1062"/>
                  <a:gd name="T99" fmla="*/ 344 h 422"/>
                  <a:gd name="T100" fmla="*/ 470 w 1062"/>
                  <a:gd name="T101" fmla="*/ 321 h 422"/>
                  <a:gd name="T102" fmla="*/ 512 w 1062"/>
                  <a:gd name="T103" fmla="*/ 274 h 422"/>
                  <a:gd name="T104" fmla="*/ 527 w 1062"/>
                  <a:gd name="T105" fmla="*/ 271 h 422"/>
                  <a:gd name="T106" fmla="*/ 529 w 1062"/>
                  <a:gd name="T107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2" h="422">
                    <a:moveTo>
                      <a:pt x="532" y="422"/>
                    </a:moveTo>
                    <a:lnTo>
                      <a:pt x="529" y="422"/>
                    </a:lnTo>
                    <a:lnTo>
                      <a:pt x="529" y="271"/>
                    </a:lnTo>
                    <a:lnTo>
                      <a:pt x="543" y="275"/>
                    </a:lnTo>
                    <a:lnTo>
                      <a:pt x="563" y="295"/>
                    </a:lnTo>
                    <a:lnTo>
                      <a:pt x="585" y="323"/>
                    </a:lnTo>
                    <a:lnTo>
                      <a:pt x="612" y="343"/>
                    </a:lnTo>
                    <a:lnTo>
                      <a:pt x="634" y="344"/>
                    </a:lnTo>
                    <a:lnTo>
                      <a:pt x="646" y="343"/>
                    </a:lnTo>
                    <a:lnTo>
                      <a:pt x="663" y="330"/>
                    </a:lnTo>
                    <a:lnTo>
                      <a:pt x="683" y="297"/>
                    </a:lnTo>
                    <a:lnTo>
                      <a:pt x="702" y="203"/>
                    </a:lnTo>
                    <a:lnTo>
                      <a:pt x="702" y="157"/>
                    </a:lnTo>
                    <a:lnTo>
                      <a:pt x="700" y="151"/>
                    </a:lnTo>
                    <a:lnTo>
                      <a:pt x="693" y="138"/>
                    </a:lnTo>
                    <a:lnTo>
                      <a:pt x="670" y="124"/>
                    </a:lnTo>
                    <a:lnTo>
                      <a:pt x="621" y="111"/>
                    </a:lnTo>
                    <a:lnTo>
                      <a:pt x="561" y="104"/>
                    </a:lnTo>
                    <a:lnTo>
                      <a:pt x="529" y="104"/>
                    </a:lnTo>
                    <a:lnTo>
                      <a:pt x="529" y="73"/>
                    </a:lnTo>
                    <a:lnTo>
                      <a:pt x="568" y="75"/>
                    </a:lnTo>
                    <a:lnTo>
                      <a:pt x="638" y="89"/>
                    </a:lnTo>
                    <a:lnTo>
                      <a:pt x="695" y="117"/>
                    </a:lnTo>
                    <a:lnTo>
                      <a:pt x="720" y="145"/>
                    </a:lnTo>
                    <a:lnTo>
                      <a:pt x="728" y="169"/>
                    </a:lnTo>
                    <a:lnTo>
                      <a:pt x="728" y="181"/>
                    </a:lnTo>
                    <a:lnTo>
                      <a:pt x="726" y="206"/>
                    </a:lnTo>
                    <a:lnTo>
                      <a:pt x="741" y="259"/>
                    </a:lnTo>
                    <a:lnTo>
                      <a:pt x="762" y="289"/>
                    </a:lnTo>
                    <a:lnTo>
                      <a:pt x="782" y="302"/>
                    </a:lnTo>
                    <a:lnTo>
                      <a:pt x="805" y="308"/>
                    </a:lnTo>
                    <a:lnTo>
                      <a:pt x="833" y="301"/>
                    </a:lnTo>
                    <a:lnTo>
                      <a:pt x="847" y="292"/>
                    </a:lnTo>
                    <a:lnTo>
                      <a:pt x="860" y="284"/>
                    </a:lnTo>
                    <a:lnTo>
                      <a:pt x="883" y="258"/>
                    </a:lnTo>
                    <a:lnTo>
                      <a:pt x="912" y="209"/>
                    </a:lnTo>
                    <a:lnTo>
                      <a:pt x="941" y="130"/>
                    </a:lnTo>
                    <a:lnTo>
                      <a:pt x="958" y="50"/>
                    </a:lnTo>
                    <a:lnTo>
                      <a:pt x="962" y="16"/>
                    </a:lnTo>
                    <a:lnTo>
                      <a:pt x="967" y="10"/>
                    </a:lnTo>
                    <a:lnTo>
                      <a:pt x="997" y="0"/>
                    </a:lnTo>
                    <a:lnTo>
                      <a:pt x="1036" y="0"/>
                    </a:lnTo>
                    <a:lnTo>
                      <a:pt x="1056" y="10"/>
                    </a:lnTo>
                    <a:lnTo>
                      <a:pt x="1062" y="23"/>
                    </a:lnTo>
                    <a:lnTo>
                      <a:pt x="1060" y="33"/>
                    </a:lnTo>
                    <a:lnTo>
                      <a:pt x="1047" y="72"/>
                    </a:lnTo>
                    <a:lnTo>
                      <a:pt x="1003" y="161"/>
                    </a:lnTo>
                    <a:lnTo>
                      <a:pt x="958" y="228"/>
                    </a:lnTo>
                    <a:lnTo>
                      <a:pt x="898" y="292"/>
                    </a:lnTo>
                    <a:lnTo>
                      <a:pt x="820" y="350"/>
                    </a:lnTo>
                    <a:lnTo>
                      <a:pt x="722" y="395"/>
                    </a:lnTo>
                    <a:lnTo>
                      <a:pt x="633" y="415"/>
                    </a:lnTo>
                    <a:lnTo>
                      <a:pt x="566" y="420"/>
                    </a:lnTo>
                    <a:lnTo>
                      <a:pt x="532" y="422"/>
                    </a:lnTo>
                    <a:close/>
                    <a:moveTo>
                      <a:pt x="529" y="422"/>
                    </a:moveTo>
                    <a:lnTo>
                      <a:pt x="458" y="419"/>
                    </a:lnTo>
                    <a:lnTo>
                      <a:pt x="339" y="396"/>
                    </a:lnTo>
                    <a:lnTo>
                      <a:pt x="241" y="356"/>
                    </a:lnTo>
                    <a:lnTo>
                      <a:pt x="163" y="302"/>
                    </a:lnTo>
                    <a:lnTo>
                      <a:pt x="103" y="242"/>
                    </a:lnTo>
                    <a:lnTo>
                      <a:pt x="58" y="177"/>
                    </a:lnTo>
                    <a:lnTo>
                      <a:pt x="28" y="114"/>
                    </a:lnTo>
                    <a:lnTo>
                      <a:pt x="7" y="56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6" y="10"/>
                    </a:lnTo>
                    <a:lnTo>
                      <a:pt x="28" y="0"/>
                    </a:lnTo>
                    <a:lnTo>
                      <a:pt x="65" y="0"/>
                    </a:lnTo>
                    <a:lnTo>
                      <a:pt x="95" y="10"/>
                    </a:lnTo>
                    <a:lnTo>
                      <a:pt x="100" y="16"/>
                    </a:lnTo>
                    <a:lnTo>
                      <a:pt x="104" y="50"/>
                    </a:lnTo>
                    <a:lnTo>
                      <a:pt x="121" y="130"/>
                    </a:lnTo>
                    <a:lnTo>
                      <a:pt x="150" y="209"/>
                    </a:lnTo>
                    <a:lnTo>
                      <a:pt x="179" y="258"/>
                    </a:lnTo>
                    <a:lnTo>
                      <a:pt x="202" y="284"/>
                    </a:lnTo>
                    <a:lnTo>
                      <a:pt x="215" y="292"/>
                    </a:lnTo>
                    <a:lnTo>
                      <a:pt x="231" y="301"/>
                    </a:lnTo>
                    <a:lnTo>
                      <a:pt x="258" y="308"/>
                    </a:lnTo>
                    <a:lnTo>
                      <a:pt x="281" y="304"/>
                    </a:lnTo>
                    <a:lnTo>
                      <a:pt x="301" y="291"/>
                    </a:lnTo>
                    <a:lnTo>
                      <a:pt x="324" y="261"/>
                    </a:lnTo>
                    <a:lnTo>
                      <a:pt x="339" y="209"/>
                    </a:lnTo>
                    <a:lnTo>
                      <a:pt x="339" y="184"/>
                    </a:lnTo>
                    <a:lnTo>
                      <a:pt x="339" y="170"/>
                    </a:lnTo>
                    <a:lnTo>
                      <a:pt x="344" y="145"/>
                    </a:lnTo>
                    <a:lnTo>
                      <a:pt x="369" y="115"/>
                    </a:lnTo>
                    <a:lnTo>
                      <a:pt x="422" y="88"/>
                    </a:lnTo>
                    <a:lnTo>
                      <a:pt x="491" y="75"/>
                    </a:lnTo>
                    <a:lnTo>
                      <a:pt x="529" y="73"/>
                    </a:lnTo>
                    <a:lnTo>
                      <a:pt x="529" y="104"/>
                    </a:lnTo>
                    <a:lnTo>
                      <a:pt x="497" y="105"/>
                    </a:lnTo>
                    <a:lnTo>
                      <a:pt x="437" y="112"/>
                    </a:lnTo>
                    <a:lnTo>
                      <a:pt x="388" y="127"/>
                    </a:lnTo>
                    <a:lnTo>
                      <a:pt x="359" y="147"/>
                    </a:lnTo>
                    <a:lnTo>
                      <a:pt x="356" y="160"/>
                    </a:lnTo>
                    <a:lnTo>
                      <a:pt x="356" y="206"/>
                    </a:lnTo>
                    <a:lnTo>
                      <a:pt x="372" y="298"/>
                    </a:lnTo>
                    <a:lnTo>
                      <a:pt x="391" y="331"/>
                    </a:lnTo>
                    <a:lnTo>
                      <a:pt x="409" y="343"/>
                    </a:lnTo>
                    <a:lnTo>
                      <a:pt x="421" y="344"/>
                    </a:lnTo>
                    <a:lnTo>
                      <a:pt x="441" y="343"/>
                    </a:lnTo>
                    <a:lnTo>
                      <a:pt x="470" y="321"/>
                    </a:lnTo>
                    <a:lnTo>
                      <a:pt x="490" y="294"/>
                    </a:lnTo>
                    <a:lnTo>
                      <a:pt x="512" y="274"/>
                    </a:lnTo>
                    <a:lnTo>
                      <a:pt x="526" y="271"/>
                    </a:lnTo>
                    <a:lnTo>
                      <a:pt x="527" y="271"/>
                    </a:lnTo>
                    <a:lnTo>
                      <a:pt x="529" y="271"/>
                    </a:lnTo>
                    <a:lnTo>
                      <a:pt x="529" y="422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6280151" y="1728788"/>
                <a:ext cx="30163" cy="53975"/>
              </a:xfrm>
              <a:custGeom>
                <a:avLst/>
                <a:gdLst>
                  <a:gd name="T0" fmla="*/ 29 w 56"/>
                  <a:gd name="T1" fmla="*/ 101 h 101"/>
                  <a:gd name="T2" fmla="*/ 40 w 56"/>
                  <a:gd name="T3" fmla="*/ 98 h 101"/>
                  <a:gd name="T4" fmla="*/ 55 w 56"/>
                  <a:gd name="T5" fmla="*/ 70 h 101"/>
                  <a:gd name="T6" fmla="*/ 56 w 56"/>
                  <a:gd name="T7" fmla="*/ 50 h 101"/>
                  <a:gd name="T8" fmla="*/ 55 w 56"/>
                  <a:gd name="T9" fmla="*/ 30 h 101"/>
                  <a:gd name="T10" fmla="*/ 40 w 56"/>
                  <a:gd name="T11" fmla="*/ 3 h 101"/>
                  <a:gd name="T12" fmla="*/ 29 w 56"/>
                  <a:gd name="T13" fmla="*/ 0 h 101"/>
                  <a:gd name="T14" fmla="*/ 17 w 56"/>
                  <a:gd name="T15" fmla="*/ 3 h 101"/>
                  <a:gd name="T16" fmla="*/ 1 w 56"/>
                  <a:gd name="T17" fmla="*/ 30 h 101"/>
                  <a:gd name="T18" fmla="*/ 0 w 56"/>
                  <a:gd name="T19" fmla="*/ 50 h 101"/>
                  <a:gd name="T20" fmla="*/ 1 w 56"/>
                  <a:gd name="T21" fmla="*/ 70 h 101"/>
                  <a:gd name="T22" fmla="*/ 17 w 56"/>
                  <a:gd name="T23" fmla="*/ 98 h 101"/>
                  <a:gd name="T24" fmla="*/ 29 w 5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01">
                    <a:moveTo>
                      <a:pt x="29" y="101"/>
                    </a:moveTo>
                    <a:lnTo>
                      <a:pt x="40" y="98"/>
                    </a:lnTo>
                    <a:lnTo>
                      <a:pt x="55" y="70"/>
                    </a:lnTo>
                    <a:lnTo>
                      <a:pt x="56" y="50"/>
                    </a:lnTo>
                    <a:lnTo>
                      <a:pt x="55" y="30"/>
                    </a:lnTo>
                    <a:lnTo>
                      <a:pt x="40" y="3"/>
                    </a:lnTo>
                    <a:lnTo>
                      <a:pt x="29" y="0"/>
                    </a:lnTo>
                    <a:lnTo>
                      <a:pt x="17" y="3"/>
                    </a:lnTo>
                    <a:lnTo>
                      <a:pt x="1" y="30"/>
                    </a:lnTo>
                    <a:lnTo>
                      <a:pt x="0" y="50"/>
                    </a:lnTo>
                    <a:lnTo>
                      <a:pt x="1" y="70"/>
                    </a:lnTo>
                    <a:lnTo>
                      <a:pt x="17" y="98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6446838" y="1728788"/>
                <a:ext cx="30163" cy="53975"/>
              </a:xfrm>
              <a:custGeom>
                <a:avLst/>
                <a:gdLst>
                  <a:gd name="T0" fmla="*/ 29 w 58"/>
                  <a:gd name="T1" fmla="*/ 101 h 101"/>
                  <a:gd name="T2" fmla="*/ 40 w 58"/>
                  <a:gd name="T3" fmla="*/ 98 h 101"/>
                  <a:gd name="T4" fmla="*/ 55 w 58"/>
                  <a:gd name="T5" fmla="*/ 70 h 101"/>
                  <a:gd name="T6" fmla="*/ 58 w 58"/>
                  <a:gd name="T7" fmla="*/ 50 h 101"/>
                  <a:gd name="T8" fmla="*/ 55 w 58"/>
                  <a:gd name="T9" fmla="*/ 30 h 101"/>
                  <a:gd name="T10" fmla="*/ 40 w 58"/>
                  <a:gd name="T11" fmla="*/ 3 h 101"/>
                  <a:gd name="T12" fmla="*/ 29 w 58"/>
                  <a:gd name="T13" fmla="*/ 0 h 101"/>
                  <a:gd name="T14" fmla="*/ 17 w 58"/>
                  <a:gd name="T15" fmla="*/ 3 h 101"/>
                  <a:gd name="T16" fmla="*/ 1 w 58"/>
                  <a:gd name="T17" fmla="*/ 30 h 101"/>
                  <a:gd name="T18" fmla="*/ 0 w 58"/>
                  <a:gd name="T19" fmla="*/ 50 h 101"/>
                  <a:gd name="T20" fmla="*/ 1 w 58"/>
                  <a:gd name="T21" fmla="*/ 70 h 101"/>
                  <a:gd name="T22" fmla="*/ 17 w 58"/>
                  <a:gd name="T23" fmla="*/ 98 h 101"/>
                  <a:gd name="T24" fmla="*/ 29 w 58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101">
                    <a:moveTo>
                      <a:pt x="29" y="101"/>
                    </a:moveTo>
                    <a:lnTo>
                      <a:pt x="40" y="98"/>
                    </a:lnTo>
                    <a:lnTo>
                      <a:pt x="55" y="70"/>
                    </a:lnTo>
                    <a:lnTo>
                      <a:pt x="58" y="50"/>
                    </a:lnTo>
                    <a:lnTo>
                      <a:pt x="55" y="30"/>
                    </a:lnTo>
                    <a:lnTo>
                      <a:pt x="40" y="3"/>
                    </a:lnTo>
                    <a:lnTo>
                      <a:pt x="29" y="0"/>
                    </a:lnTo>
                    <a:lnTo>
                      <a:pt x="17" y="3"/>
                    </a:lnTo>
                    <a:lnTo>
                      <a:pt x="1" y="30"/>
                    </a:lnTo>
                    <a:lnTo>
                      <a:pt x="0" y="50"/>
                    </a:lnTo>
                    <a:lnTo>
                      <a:pt x="1" y="70"/>
                    </a:lnTo>
                    <a:lnTo>
                      <a:pt x="17" y="98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6108701" y="1560513"/>
                <a:ext cx="444500" cy="234950"/>
              </a:xfrm>
              <a:custGeom>
                <a:avLst/>
                <a:gdLst>
                  <a:gd name="T0" fmla="*/ 839 w 839"/>
                  <a:gd name="T1" fmla="*/ 122 h 443"/>
                  <a:gd name="T2" fmla="*/ 795 w 839"/>
                  <a:gd name="T3" fmla="*/ 109 h 443"/>
                  <a:gd name="T4" fmla="*/ 689 w 839"/>
                  <a:gd name="T5" fmla="*/ 86 h 443"/>
                  <a:gd name="T6" fmla="*/ 568 w 839"/>
                  <a:gd name="T7" fmla="*/ 69 h 443"/>
                  <a:gd name="T8" fmla="*/ 441 w 839"/>
                  <a:gd name="T9" fmla="*/ 66 h 443"/>
                  <a:gd name="T10" fmla="*/ 350 w 839"/>
                  <a:gd name="T11" fmla="*/ 79 h 443"/>
                  <a:gd name="T12" fmla="*/ 293 w 839"/>
                  <a:gd name="T13" fmla="*/ 96 h 443"/>
                  <a:gd name="T14" fmla="*/ 241 w 839"/>
                  <a:gd name="T15" fmla="*/ 121 h 443"/>
                  <a:gd name="T16" fmla="*/ 193 w 839"/>
                  <a:gd name="T17" fmla="*/ 155 h 443"/>
                  <a:gd name="T18" fmla="*/ 152 w 839"/>
                  <a:gd name="T19" fmla="*/ 198 h 443"/>
                  <a:gd name="T20" fmla="*/ 120 w 839"/>
                  <a:gd name="T21" fmla="*/ 253 h 443"/>
                  <a:gd name="T22" fmla="*/ 97 w 839"/>
                  <a:gd name="T23" fmla="*/ 319 h 443"/>
                  <a:gd name="T24" fmla="*/ 84 w 839"/>
                  <a:gd name="T25" fmla="*/ 399 h 443"/>
                  <a:gd name="T26" fmla="*/ 81 w 839"/>
                  <a:gd name="T27" fmla="*/ 443 h 443"/>
                  <a:gd name="T28" fmla="*/ 72 w 839"/>
                  <a:gd name="T29" fmla="*/ 437 h 443"/>
                  <a:gd name="T30" fmla="*/ 32 w 839"/>
                  <a:gd name="T31" fmla="*/ 368 h 443"/>
                  <a:gd name="T32" fmla="*/ 12 w 839"/>
                  <a:gd name="T33" fmla="*/ 342 h 443"/>
                  <a:gd name="T34" fmla="*/ 3 w 839"/>
                  <a:gd name="T35" fmla="*/ 337 h 443"/>
                  <a:gd name="T36" fmla="*/ 0 w 839"/>
                  <a:gd name="T37" fmla="*/ 338 h 443"/>
                  <a:gd name="T38" fmla="*/ 10 w 839"/>
                  <a:gd name="T39" fmla="*/ 295 h 443"/>
                  <a:gd name="T40" fmla="*/ 48 w 839"/>
                  <a:gd name="T41" fmla="*/ 216 h 443"/>
                  <a:gd name="T42" fmla="*/ 104 w 839"/>
                  <a:gd name="T43" fmla="*/ 148 h 443"/>
                  <a:gd name="T44" fmla="*/ 176 w 839"/>
                  <a:gd name="T45" fmla="*/ 93 h 443"/>
                  <a:gd name="T46" fmla="*/ 258 w 839"/>
                  <a:gd name="T47" fmla="*/ 49 h 443"/>
                  <a:gd name="T48" fmla="*/ 347 w 839"/>
                  <a:gd name="T49" fmla="*/ 18 h 443"/>
                  <a:gd name="T50" fmla="*/ 442 w 839"/>
                  <a:gd name="T51" fmla="*/ 1 h 443"/>
                  <a:gd name="T52" fmla="*/ 538 w 839"/>
                  <a:gd name="T53" fmla="*/ 0 h 443"/>
                  <a:gd name="T54" fmla="*/ 585 w 839"/>
                  <a:gd name="T55" fmla="*/ 4 h 443"/>
                  <a:gd name="T56" fmla="*/ 618 w 839"/>
                  <a:gd name="T57" fmla="*/ 10 h 443"/>
                  <a:gd name="T58" fmla="*/ 684 w 839"/>
                  <a:gd name="T59" fmla="*/ 26 h 443"/>
                  <a:gd name="T60" fmla="*/ 748 w 839"/>
                  <a:gd name="T61" fmla="*/ 52 h 443"/>
                  <a:gd name="T62" fmla="*/ 808 w 839"/>
                  <a:gd name="T63" fmla="*/ 93 h 443"/>
                  <a:gd name="T64" fmla="*/ 839 w 839"/>
                  <a:gd name="T65" fmla="*/ 122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39" h="443">
                    <a:moveTo>
                      <a:pt x="839" y="122"/>
                    </a:moveTo>
                    <a:lnTo>
                      <a:pt x="795" y="109"/>
                    </a:lnTo>
                    <a:lnTo>
                      <a:pt x="689" y="86"/>
                    </a:lnTo>
                    <a:lnTo>
                      <a:pt x="568" y="69"/>
                    </a:lnTo>
                    <a:lnTo>
                      <a:pt x="441" y="66"/>
                    </a:lnTo>
                    <a:lnTo>
                      <a:pt x="350" y="79"/>
                    </a:lnTo>
                    <a:lnTo>
                      <a:pt x="293" y="96"/>
                    </a:lnTo>
                    <a:lnTo>
                      <a:pt x="241" y="121"/>
                    </a:lnTo>
                    <a:lnTo>
                      <a:pt x="193" y="155"/>
                    </a:lnTo>
                    <a:lnTo>
                      <a:pt x="152" y="198"/>
                    </a:lnTo>
                    <a:lnTo>
                      <a:pt x="120" y="253"/>
                    </a:lnTo>
                    <a:lnTo>
                      <a:pt x="97" y="319"/>
                    </a:lnTo>
                    <a:lnTo>
                      <a:pt x="84" y="399"/>
                    </a:lnTo>
                    <a:lnTo>
                      <a:pt x="81" y="443"/>
                    </a:lnTo>
                    <a:lnTo>
                      <a:pt x="72" y="437"/>
                    </a:lnTo>
                    <a:lnTo>
                      <a:pt x="32" y="368"/>
                    </a:lnTo>
                    <a:lnTo>
                      <a:pt x="12" y="342"/>
                    </a:lnTo>
                    <a:lnTo>
                      <a:pt x="3" y="337"/>
                    </a:lnTo>
                    <a:lnTo>
                      <a:pt x="0" y="338"/>
                    </a:lnTo>
                    <a:lnTo>
                      <a:pt x="10" y="295"/>
                    </a:lnTo>
                    <a:lnTo>
                      <a:pt x="48" y="216"/>
                    </a:lnTo>
                    <a:lnTo>
                      <a:pt x="104" y="148"/>
                    </a:lnTo>
                    <a:lnTo>
                      <a:pt x="176" y="93"/>
                    </a:lnTo>
                    <a:lnTo>
                      <a:pt x="258" y="49"/>
                    </a:lnTo>
                    <a:lnTo>
                      <a:pt x="347" y="18"/>
                    </a:lnTo>
                    <a:lnTo>
                      <a:pt x="442" y="1"/>
                    </a:lnTo>
                    <a:lnTo>
                      <a:pt x="538" y="0"/>
                    </a:lnTo>
                    <a:lnTo>
                      <a:pt x="585" y="4"/>
                    </a:lnTo>
                    <a:lnTo>
                      <a:pt x="618" y="10"/>
                    </a:lnTo>
                    <a:lnTo>
                      <a:pt x="684" y="26"/>
                    </a:lnTo>
                    <a:lnTo>
                      <a:pt x="748" y="52"/>
                    </a:lnTo>
                    <a:lnTo>
                      <a:pt x="808" y="93"/>
                    </a:lnTo>
                    <a:lnTo>
                      <a:pt x="839" y="122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6288088" y="1854200"/>
                <a:ext cx="180975" cy="42863"/>
              </a:xfrm>
              <a:custGeom>
                <a:avLst/>
                <a:gdLst>
                  <a:gd name="T0" fmla="*/ 342 w 342"/>
                  <a:gd name="T1" fmla="*/ 0 h 81"/>
                  <a:gd name="T2" fmla="*/ 310 w 342"/>
                  <a:gd name="T3" fmla="*/ 6 h 81"/>
                  <a:gd name="T4" fmla="*/ 224 w 342"/>
                  <a:gd name="T5" fmla="*/ 10 h 81"/>
                  <a:gd name="T6" fmla="*/ 77 w 342"/>
                  <a:gd name="T7" fmla="*/ 9 h 81"/>
                  <a:gd name="T8" fmla="*/ 0 w 342"/>
                  <a:gd name="T9" fmla="*/ 0 h 81"/>
                  <a:gd name="T10" fmla="*/ 18 w 342"/>
                  <a:gd name="T11" fmla="*/ 20 h 81"/>
                  <a:gd name="T12" fmla="*/ 58 w 342"/>
                  <a:gd name="T13" fmla="*/ 49 h 81"/>
                  <a:gd name="T14" fmla="*/ 104 w 342"/>
                  <a:gd name="T15" fmla="*/ 69 h 81"/>
                  <a:gd name="T16" fmla="*/ 153 w 342"/>
                  <a:gd name="T17" fmla="*/ 79 h 81"/>
                  <a:gd name="T18" fmla="*/ 202 w 342"/>
                  <a:gd name="T19" fmla="*/ 81 h 81"/>
                  <a:gd name="T20" fmla="*/ 250 w 342"/>
                  <a:gd name="T21" fmla="*/ 71 h 81"/>
                  <a:gd name="T22" fmla="*/ 291 w 342"/>
                  <a:gd name="T23" fmla="*/ 50 h 81"/>
                  <a:gd name="T24" fmla="*/ 327 w 342"/>
                  <a:gd name="T25" fmla="*/ 20 h 81"/>
                  <a:gd name="T26" fmla="*/ 342 w 342"/>
                  <a:gd name="T2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2" h="81">
                    <a:moveTo>
                      <a:pt x="342" y="0"/>
                    </a:moveTo>
                    <a:lnTo>
                      <a:pt x="310" y="6"/>
                    </a:lnTo>
                    <a:lnTo>
                      <a:pt x="224" y="10"/>
                    </a:lnTo>
                    <a:lnTo>
                      <a:pt x="77" y="9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58" y="49"/>
                    </a:lnTo>
                    <a:lnTo>
                      <a:pt x="104" y="69"/>
                    </a:lnTo>
                    <a:lnTo>
                      <a:pt x="153" y="79"/>
                    </a:lnTo>
                    <a:lnTo>
                      <a:pt x="202" y="81"/>
                    </a:lnTo>
                    <a:lnTo>
                      <a:pt x="250" y="71"/>
                    </a:lnTo>
                    <a:lnTo>
                      <a:pt x="291" y="50"/>
                    </a:lnTo>
                    <a:lnTo>
                      <a:pt x="327" y="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0"/>
              <p:cNvSpPr>
                <a:spLocks/>
              </p:cNvSpPr>
              <p:nvPr/>
            </p:nvSpPr>
            <p:spPr bwMode="auto">
              <a:xfrm>
                <a:off x="6178551" y="1473200"/>
                <a:ext cx="460375" cy="247650"/>
              </a:xfrm>
              <a:custGeom>
                <a:avLst/>
                <a:gdLst>
                  <a:gd name="T0" fmla="*/ 870 w 870"/>
                  <a:gd name="T1" fmla="*/ 469 h 469"/>
                  <a:gd name="T2" fmla="*/ 842 w 870"/>
                  <a:gd name="T3" fmla="*/ 439 h 469"/>
                  <a:gd name="T4" fmla="*/ 780 w 870"/>
                  <a:gd name="T5" fmla="*/ 391 h 469"/>
                  <a:gd name="T6" fmla="*/ 713 w 870"/>
                  <a:gd name="T7" fmla="*/ 358 h 469"/>
                  <a:gd name="T8" fmla="*/ 644 w 870"/>
                  <a:gd name="T9" fmla="*/ 337 h 469"/>
                  <a:gd name="T10" fmla="*/ 539 w 870"/>
                  <a:gd name="T11" fmla="*/ 318 h 469"/>
                  <a:gd name="T12" fmla="*/ 398 w 870"/>
                  <a:gd name="T13" fmla="*/ 312 h 469"/>
                  <a:gd name="T14" fmla="*/ 267 w 870"/>
                  <a:gd name="T15" fmla="*/ 308 h 469"/>
                  <a:gd name="T16" fmla="*/ 179 w 870"/>
                  <a:gd name="T17" fmla="*/ 291 h 469"/>
                  <a:gd name="T18" fmla="*/ 127 w 870"/>
                  <a:gd name="T19" fmla="*/ 270 h 469"/>
                  <a:gd name="T20" fmla="*/ 84 w 870"/>
                  <a:gd name="T21" fmla="*/ 237 h 469"/>
                  <a:gd name="T22" fmla="*/ 48 w 870"/>
                  <a:gd name="T23" fmla="*/ 191 h 469"/>
                  <a:gd name="T24" fmla="*/ 21 w 870"/>
                  <a:gd name="T25" fmla="*/ 129 h 469"/>
                  <a:gd name="T26" fmla="*/ 3 w 870"/>
                  <a:gd name="T27" fmla="*/ 49 h 469"/>
                  <a:gd name="T28" fmla="*/ 0 w 870"/>
                  <a:gd name="T29" fmla="*/ 0 h 469"/>
                  <a:gd name="T30" fmla="*/ 31 w 870"/>
                  <a:gd name="T31" fmla="*/ 30 h 469"/>
                  <a:gd name="T32" fmla="*/ 94 w 870"/>
                  <a:gd name="T33" fmla="*/ 77 h 469"/>
                  <a:gd name="T34" fmla="*/ 159 w 870"/>
                  <a:gd name="T35" fmla="*/ 112 h 469"/>
                  <a:gd name="T36" fmla="*/ 225 w 870"/>
                  <a:gd name="T37" fmla="*/ 137 h 469"/>
                  <a:gd name="T38" fmla="*/ 323 w 870"/>
                  <a:gd name="T39" fmla="*/ 161 h 469"/>
                  <a:gd name="T40" fmla="*/ 451 w 870"/>
                  <a:gd name="T41" fmla="*/ 177 h 469"/>
                  <a:gd name="T42" fmla="*/ 572 w 870"/>
                  <a:gd name="T43" fmla="*/ 190 h 469"/>
                  <a:gd name="T44" fmla="*/ 656 w 870"/>
                  <a:gd name="T45" fmla="*/ 210 h 469"/>
                  <a:gd name="T46" fmla="*/ 706 w 870"/>
                  <a:gd name="T47" fmla="*/ 230 h 469"/>
                  <a:gd name="T48" fmla="*/ 752 w 870"/>
                  <a:gd name="T49" fmla="*/ 260 h 469"/>
                  <a:gd name="T50" fmla="*/ 794 w 870"/>
                  <a:gd name="T51" fmla="*/ 302 h 469"/>
                  <a:gd name="T52" fmla="*/ 830 w 870"/>
                  <a:gd name="T53" fmla="*/ 357 h 469"/>
                  <a:gd name="T54" fmla="*/ 859 w 870"/>
                  <a:gd name="T55" fmla="*/ 427 h 469"/>
                  <a:gd name="T56" fmla="*/ 870 w 870"/>
                  <a:gd name="T57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0" h="469">
                    <a:moveTo>
                      <a:pt x="870" y="469"/>
                    </a:moveTo>
                    <a:lnTo>
                      <a:pt x="842" y="439"/>
                    </a:lnTo>
                    <a:lnTo>
                      <a:pt x="780" y="391"/>
                    </a:lnTo>
                    <a:lnTo>
                      <a:pt x="713" y="358"/>
                    </a:lnTo>
                    <a:lnTo>
                      <a:pt x="644" y="337"/>
                    </a:lnTo>
                    <a:lnTo>
                      <a:pt x="539" y="318"/>
                    </a:lnTo>
                    <a:lnTo>
                      <a:pt x="398" y="312"/>
                    </a:lnTo>
                    <a:lnTo>
                      <a:pt x="267" y="308"/>
                    </a:lnTo>
                    <a:lnTo>
                      <a:pt x="179" y="291"/>
                    </a:lnTo>
                    <a:lnTo>
                      <a:pt x="127" y="270"/>
                    </a:lnTo>
                    <a:lnTo>
                      <a:pt x="84" y="237"/>
                    </a:lnTo>
                    <a:lnTo>
                      <a:pt x="48" y="191"/>
                    </a:lnTo>
                    <a:lnTo>
                      <a:pt x="21" y="129"/>
                    </a:lnTo>
                    <a:lnTo>
                      <a:pt x="3" y="49"/>
                    </a:lnTo>
                    <a:lnTo>
                      <a:pt x="0" y="0"/>
                    </a:lnTo>
                    <a:lnTo>
                      <a:pt x="31" y="30"/>
                    </a:lnTo>
                    <a:lnTo>
                      <a:pt x="94" y="77"/>
                    </a:lnTo>
                    <a:lnTo>
                      <a:pt x="159" y="112"/>
                    </a:lnTo>
                    <a:lnTo>
                      <a:pt x="225" y="137"/>
                    </a:lnTo>
                    <a:lnTo>
                      <a:pt x="323" y="161"/>
                    </a:lnTo>
                    <a:lnTo>
                      <a:pt x="451" y="177"/>
                    </a:lnTo>
                    <a:lnTo>
                      <a:pt x="572" y="190"/>
                    </a:lnTo>
                    <a:lnTo>
                      <a:pt x="656" y="210"/>
                    </a:lnTo>
                    <a:lnTo>
                      <a:pt x="706" y="230"/>
                    </a:lnTo>
                    <a:lnTo>
                      <a:pt x="752" y="260"/>
                    </a:lnTo>
                    <a:lnTo>
                      <a:pt x="794" y="302"/>
                    </a:lnTo>
                    <a:lnTo>
                      <a:pt x="830" y="357"/>
                    </a:lnTo>
                    <a:lnTo>
                      <a:pt x="859" y="427"/>
                    </a:lnTo>
                    <a:lnTo>
                      <a:pt x="870" y="469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6249988" y="1411288"/>
                <a:ext cx="388938" cy="381000"/>
              </a:xfrm>
              <a:custGeom>
                <a:avLst/>
                <a:gdLst>
                  <a:gd name="T0" fmla="*/ 736 w 736"/>
                  <a:gd name="T1" fmla="*/ 646 h 719"/>
                  <a:gd name="T2" fmla="*/ 733 w 736"/>
                  <a:gd name="T3" fmla="*/ 645 h 719"/>
                  <a:gd name="T4" fmla="*/ 713 w 736"/>
                  <a:gd name="T5" fmla="*/ 673 h 719"/>
                  <a:gd name="T6" fmla="*/ 690 w 736"/>
                  <a:gd name="T7" fmla="*/ 711 h 719"/>
                  <a:gd name="T8" fmla="*/ 677 w 736"/>
                  <a:gd name="T9" fmla="*/ 719 h 719"/>
                  <a:gd name="T10" fmla="*/ 672 w 736"/>
                  <a:gd name="T11" fmla="*/ 709 h 719"/>
                  <a:gd name="T12" fmla="*/ 670 w 736"/>
                  <a:gd name="T13" fmla="*/ 698 h 719"/>
                  <a:gd name="T14" fmla="*/ 667 w 736"/>
                  <a:gd name="T15" fmla="*/ 652 h 719"/>
                  <a:gd name="T16" fmla="*/ 649 w 736"/>
                  <a:gd name="T17" fmla="*/ 577 h 719"/>
                  <a:gd name="T18" fmla="*/ 615 w 736"/>
                  <a:gd name="T19" fmla="*/ 518 h 719"/>
                  <a:gd name="T20" fmla="*/ 571 w 736"/>
                  <a:gd name="T21" fmla="*/ 473 h 719"/>
                  <a:gd name="T22" fmla="*/ 516 w 736"/>
                  <a:gd name="T23" fmla="*/ 439 h 719"/>
                  <a:gd name="T24" fmla="*/ 455 w 736"/>
                  <a:gd name="T25" fmla="*/ 413 h 719"/>
                  <a:gd name="T26" fmla="*/ 358 w 736"/>
                  <a:gd name="T27" fmla="*/ 383 h 719"/>
                  <a:gd name="T28" fmla="*/ 224 w 736"/>
                  <a:gd name="T29" fmla="*/ 351 h 719"/>
                  <a:gd name="T30" fmla="*/ 134 w 736"/>
                  <a:gd name="T31" fmla="*/ 318 h 719"/>
                  <a:gd name="T32" fmla="*/ 84 w 736"/>
                  <a:gd name="T33" fmla="*/ 288 h 719"/>
                  <a:gd name="T34" fmla="*/ 42 w 736"/>
                  <a:gd name="T35" fmla="*/ 249 h 719"/>
                  <a:gd name="T36" fmla="*/ 15 w 736"/>
                  <a:gd name="T37" fmla="*/ 198 h 719"/>
                  <a:gd name="T38" fmla="*/ 0 w 736"/>
                  <a:gd name="T39" fmla="*/ 132 h 719"/>
                  <a:gd name="T40" fmla="*/ 5 w 736"/>
                  <a:gd name="T41" fmla="*/ 50 h 719"/>
                  <a:gd name="T42" fmla="*/ 15 w 736"/>
                  <a:gd name="T43" fmla="*/ 0 h 719"/>
                  <a:gd name="T44" fmla="*/ 48 w 736"/>
                  <a:gd name="T45" fmla="*/ 59 h 719"/>
                  <a:gd name="T46" fmla="*/ 100 w 736"/>
                  <a:gd name="T47" fmla="*/ 146 h 719"/>
                  <a:gd name="T48" fmla="*/ 143 w 736"/>
                  <a:gd name="T49" fmla="*/ 195 h 719"/>
                  <a:gd name="T50" fmla="*/ 179 w 736"/>
                  <a:gd name="T51" fmla="*/ 220 h 719"/>
                  <a:gd name="T52" fmla="*/ 222 w 736"/>
                  <a:gd name="T53" fmla="*/ 241 h 719"/>
                  <a:gd name="T54" fmla="*/ 277 w 736"/>
                  <a:gd name="T55" fmla="*/ 259 h 719"/>
                  <a:gd name="T56" fmla="*/ 310 w 736"/>
                  <a:gd name="T57" fmla="*/ 266 h 719"/>
                  <a:gd name="T58" fmla="*/ 382 w 736"/>
                  <a:gd name="T59" fmla="*/ 280 h 719"/>
                  <a:gd name="T60" fmla="*/ 492 w 736"/>
                  <a:gd name="T61" fmla="*/ 313 h 719"/>
                  <a:gd name="T62" fmla="*/ 559 w 736"/>
                  <a:gd name="T63" fmla="*/ 345 h 719"/>
                  <a:gd name="T64" fmla="*/ 621 w 736"/>
                  <a:gd name="T65" fmla="*/ 385 h 719"/>
                  <a:gd name="T66" fmla="*/ 673 w 736"/>
                  <a:gd name="T67" fmla="*/ 440 h 719"/>
                  <a:gd name="T68" fmla="*/ 712 w 736"/>
                  <a:gd name="T69" fmla="*/ 509 h 719"/>
                  <a:gd name="T70" fmla="*/ 733 w 736"/>
                  <a:gd name="T71" fmla="*/ 596 h 719"/>
                  <a:gd name="T72" fmla="*/ 736 w 736"/>
                  <a:gd name="T73" fmla="*/ 646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6" h="719">
                    <a:moveTo>
                      <a:pt x="736" y="646"/>
                    </a:moveTo>
                    <a:lnTo>
                      <a:pt x="733" y="645"/>
                    </a:lnTo>
                    <a:lnTo>
                      <a:pt x="713" y="673"/>
                    </a:lnTo>
                    <a:lnTo>
                      <a:pt x="690" y="711"/>
                    </a:lnTo>
                    <a:lnTo>
                      <a:pt x="677" y="719"/>
                    </a:lnTo>
                    <a:lnTo>
                      <a:pt x="672" y="709"/>
                    </a:lnTo>
                    <a:lnTo>
                      <a:pt x="670" y="698"/>
                    </a:lnTo>
                    <a:lnTo>
                      <a:pt x="667" y="652"/>
                    </a:lnTo>
                    <a:lnTo>
                      <a:pt x="649" y="577"/>
                    </a:lnTo>
                    <a:lnTo>
                      <a:pt x="615" y="518"/>
                    </a:lnTo>
                    <a:lnTo>
                      <a:pt x="571" y="473"/>
                    </a:lnTo>
                    <a:lnTo>
                      <a:pt x="516" y="439"/>
                    </a:lnTo>
                    <a:lnTo>
                      <a:pt x="455" y="413"/>
                    </a:lnTo>
                    <a:lnTo>
                      <a:pt x="358" y="383"/>
                    </a:lnTo>
                    <a:lnTo>
                      <a:pt x="224" y="351"/>
                    </a:lnTo>
                    <a:lnTo>
                      <a:pt x="134" y="318"/>
                    </a:lnTo>
                    <a:lnTo>
                      <a:pt x="84" y="288"/>
                    </a:lnTo>
                    <a:lnTo>
                      <a:pt x="42" y="249"/>
                    </a:lnTo>
                    <a:lnTo>
                      <a:pt x="15" y="198"/>
                    </a:lnTo>
                    <a:lnTo>
                      <a:pt x="0" y="132"/>
                    </a:lnTo>
                    <a:lnTo>
                      <a:pt x="5" y="50"/>
                    </a:lnTo>
                    <a:lnTo>
                      <a:pt x="15" y="0"/>
                    </a:lnTo>
                    <a:lnTo>
                      <a:pt x="48" y="59"/>
                    </a:lnTo>
                    <a:lnTo>
                      <a:pt x="100" y="146"/>
                    </a:lnTo>
                    <a:lnTo>
                      <a:pt x="143" y="195"/>
                    </a:lnTo>
                    <a:lnTo>
                      <a:pt x="179" y="220"/>
                    </a:lnTo>
                    <a:lnTo>
                      <a:pt x="222" y="241"/>
                    </a:lnTo>
                    <a:lnTo>
                      <a:pt x="277" y="259"/>
                    </a:lnTo>
                    <a:lnTo>
                      <a:pt x="310" y="266"/>
                    </a:lnTo>
                    <a:lnTo>
                      <a:pt x="382" y="280"/>
                    </a:lnTo>
                    <a:lnTo>
                      <a:pt x="492" y="313"/>
                    </a:lnTo>
                    <a:lnTo>
                      <a:pt x="559" y="345"/>
                    </a:lnTo>
                    <a:lnTo>
                      <a:pt x="621" y="385"/>
                    </a:lnTo>
                    <a:lnTo>
                      <a:pt x="673" y="440"/>
                    </a:lnTo>
                    <a:lnTo>
                      <a:pt x="712" y="509"/>
                    </a:lnTo>
                    <a:lnTo>
                      <a:pt x="733" y="596"/>
                    </a:lnTo>
                    <a:lnTo>
                      <a:pt x="736" y="646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6070601" y="1681163"/>
                <a:ext cx="76200" cy="115888"/>
              </a:xfrm>
              <a:custGeom>
                <a:avLst/>
                <a:gdLst>
                  <a:gd name="T0" fmla="*/ 47 w 145"/>
                  <a:gd name="T1" fmla="*/ 2 h 219"/>
                  <a:gd name="T2" fmla="*/ 62 w 145"/>
                  <a:gd name="T3" fmla="*/ 0 h 219"/>
                  <a:gd name="T4" fmla="*/ 91 w 145"/>
                  <a:gd name="T5" fmla="*/ 10 h 219"/>
                  <a:gd name="T6" fmla="*/ 116 w 145"/>
                  <a:gd name="T7" fmla="*/ 35 h 219"/>
                  <a:gd name="T8" fmla="*/ 135 w 145"/>
                  <a:gd name="T9" fmla="*/ 71 h 219"/>
                  <a:gd name="T10" fmla="*/ 142 w 145"/>
                  <a:gd name="T11" fmla="*/ 94 h 219"/>
                  <a:gd name="T12" fmla="*/ 145 w 145"/>
                  <a:gd name="T13" fmla="*/ 115 h 219"/>
                  <a:gd name="T14" fmla="*/ 144 w 145"/>
                  <a:gd name="T15" fmla="*/ 156 h 219"/>
                  <a:gd name="T16" fmla="*/ 132 w 145"/>
                  <a:gd name="T17" fmla="*/ 190 h 219"/>
                  <a:gd name="T18" fmla="*/ 112 w 145"/>
                  <a:gd name="T19" fmla="*/ 212 h 219"/>
                  <a:gd name="T20" fmla="*/ 98 w 145"/>
                  <a:gd name="T21" fmla="*/ 216 h 219"/>
                  <a:gd name="T22" fmla="*/ 83 w 145"/>
                  <a:gd name="T23" fmla="*/ 219 h 219"/>
                  <a:gd name="T24" fmla="*/ 55 w 145"/>
                  <a:gd name="T25" fmla="*/ 208 h 219"/>
                  <a:gd name="T26" fmla="*/ 30 w 145"/>
                  <a:gd name="T27" fmla="*/ 183 h 219"/>
                  <a:gd name="T28" fmla="*/ 10 w 145"/>
                  <a:gd name="T29" fmla="*/ 147 h 219"/>
                  <a:gd name="T30" fmla="*/ 4 w 145"/>
                  <a:gd name="T31" fmla="*/ 125 h 219"/>
                  <a:gd name="T32" fmla="*/ 0 w 145"/>
                  <a:gd name="T33" fmla="*/ 102 h 219"/>
                  <a:gd name="T34" fmla="*/ 1 w 145"/>
                  <a:gd name="T35" fmla="*/ 62 h 219"/>
                  <a:gd name="T36" fmla="*/ 13 w 145"/>
                  <a:gd name="T37" fmla="*/ 28 h 219"/>
                  <a:gd name="T38" fmla="*/ 34 w 145"/>
                  <a:gd name="T39" fmla="*/ 6 h 219"/>
                  <a:gd name="T40" fmla="*/ 47 w 145"/>
                  <a:gd name="T41" fmla="*/ 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219">
                    <a:moveTo>
                      <a:pt x="47" y="2"/>
                    </a:moveTo>
                    <a:lnTo>
                      <a:pt x="62" y="0"/>
                    </a:lnTo>
                    <a:lnTo>
                      <a:pt x="91" y="10"/>
                    </a:lnTo>
                    <a:lnTo>
                      <a:pt x="116" y="35"/>
                    </a:lnTo>
                    <a:lnTo>
                      <a:pt x="135" y="71"/>
                    </a:lnTo>
                    <a:lnTo>
                      <a:pt x="142" y="94"/>
                    </a:lnTo>
                    <a:lnTo>
                      <a:pt x="145" y="115"/>
                    </a:lnTo>
                    <a:lnTo>
                      <a:pt x="144" y="156"/>
                    </a:lnTo>
                    <a:lnTo>
                      <a:pt x="132" y="190"/>
                    </a:lnTo>
                    <a:lnTo>
                      <a:pt x="112" y="212"/>
                    </a:lnTo>
                    <a:lnTo>
                      <a:pt x="98" y="216"/>
                    </a:lnTo>
                    <a:lnTo>
                      <a:pt x="83" y="219"/>
                    </a:lnTo>
                    <a:lnTo>
                      <a:pt x="55" y="208"/>
                    </a:lnTo>
                    <a:lnTo>
                      <a:pt x="30" y="183"/>
                    </a:lnTo>
                    <a:lnTo>
                      <a:pt x="10" y="147"/>
                    </a:lnTo>
                    <a:lnTo>
                      <a:pt x="4" y="125"/>
                    </a:lnTo>
                    <a:lnTo>
                      <a:pt x="0" y="102"/>
                    </a:lnTo>
                    <a:lnTo>
                      <a:pt x="1" y="62"/>
                    </a:lnTo>
                    <a:lnTo>
                      <a:pt x="13" y="28"/>
                    </a:lnTo>
                    <a:lnTo>
                      <a:pt x="34" y="6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3"/>
              <p:cNvSpPr>
                <a:spLocks/>
              </p:cNvSpPr>
              <p:nvPr/>
            </p:nvSpPr>
            <p:spPr bwMode="auto">
              <a:xfrm>
                <a:off x="6618288" y="1704975"/>
                <a:ext cx="76200" cy="115888"/>
              </a:xfrm>
              <a:custGeom>
                <a:avLst/>
                <a:gdLst>
                  <a:gd name="T0" fmla="*/ 98 w 146"/>
                  <a:gd name="T1" fmla="*/ 2 h 219"/>
                  <a:gd name="T2" fmla="*/ 111 w 146"/>
                  <a:gd name="T3" fmla="*/ 6 h 219"/>
                  <a:gd name="T4" fmla="*/ 133 w 146"/>
                  <a:gd name="T5" fmla="*/ 29 h 219"/>
                  <a:gd name="T6" fmla="*/ 144 w 146"/>
                  <a:gd name="T7" fmla="*/ 62 h 219"/>
                  <a:gd name="T8" fmla="*/ 146 w 146"/>
                  <a:gd name="T9" fmla="*/ 104 h 219"/>
                  <a:gd name="T10" fmla="*/ 141 w 146"/>
                  <a:gd name="T11" fmla="*/ 126 h 219"/>
                  <a:gd name="T12" fmla="*/ 135 w 146"/>
                  <a:gd name="T13" fmla="*/ 147 h 219"/>
                  <a:gd name="T14" fmla="*/ 117 w 146"/>
                  <a:gd name="T15" fmla="*/ 183 h 219"/>
                  <a:gd name="T16" fmla="*/ 91 w 146"/>
                  <a:gd name="T17" fmla="*/ 209 h 219"/>
                  <a:gd name="T18" fmla="*/ 62 w 146"/>
                  <a:gd name="T19" fmla="*/ 219 h 219"/>
                  <a:gd name="T20" fmla="*/ 48 w 146"/>
                  <a:gd name="T21" fmla="*/ 218 h 219"/>
                  <a:gd name="T22" fmla="*/ 35 w 146"/>
                  <a:gd name="T23" fmla="*/ 212 h 219"/>
                  <a:gd name="T24" fmla="*/ 13 w 146"/>
                  <a:gd name="T25" fmla="*/ 190 h 219"/>
                  <a:gd name="T26" fmla="*/ 1 w 146"/>
                  <a:gd name="T27" fmla="*/ 157 h 219"/>
                  <a:gd name="T28" fmla="*/ 0 w 146"/>
                  <a:gd name="T29" fmla="*/ 115 h 219"/>
                  <a:gd name="T30" fmla="*/ 3 w 146"/>
                  <a:gd name="T31" fmla="*/ 94 h 219"/>
                  <a:gd name="T32" fmla="*/ 10 w 146"/>
                  <a:gd name="T33" fmla="*/ 72 h 219"/>
                  <a:gd name="T34" fmla="*/ 29 w 146"/>
                  <a:gd name="T35" fmla="*/ 35 h 219"/>
                  <a:gd name="T36" fmla="*/ 55 w 146"/>
                  <a:gd name="T37" fmla="*/ 10 h 219"/>
                  <a:gd name="T38" fmla="*/ 84 w 146"/>
                  <a:gd name="T39" fmla="*/ 0 h 219"/>
                  <a:gd name="T40" fmla="*/ 98 w 146"/>
                  <a:gd name="T41" fmla="*/ 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6" h="219">
                    <a:moveTo>
                      <a:pt x="98" y="2"/>
                    </a:moveTo>
                    <a:lnTo>
                      <a:pt x="111" y="6"/>
                    </a:lnTo>
                    <a:lnTo>
                      <a:pt x="133" y="29"/>
                    </a:lnTo>
                    <a:lnTo>
                      <a:pt x="144" y="62"/>
                    </a:lnTo>
                    <a:lnTo>
                      <a:pt x="146" y="104"/>
                    </a:lnTo>
                    <a:lnTo>
                      <a:pt x="141" y="126"/>
                    </a:lnTo>
                    <a:lnTo>
                      <a:pt x="135" y="147"/>
                    </a:lnTo>
                    <a:lnTo>
                      <a:pt x="117" y="183"/>
                    </a:lnTo>
                    <a:lnTo>
                      <a:pt x="91" y="209"/>
                    </a:lnTo>
                    <a:lnTo>
                      <a:pt x="62" y="219"/>
                    </a:lnTo>
                    <a:lnTo>
                      <a:pt x="48" y="218"/>
                    </a:lnTo>
                    <a:lnTo>
                      <a:pt x="35" y="212"/>
                    </a:lnTo>
                    <a:lnTo>
                      <a:pt x="13" y="190"/>
                    </a:lnTo>
                    <a:lnTo>
                      <a:pt x="1" y="157"/>
                    </a:lnTo>
                    <a:lnTo>
                      <a:pt x="0" y="115"/>
                    </a:lnTo>
                    <a:lnTo>
                      <a:pt x="3" y="94"/>
                    </a:lnTo>
                    <a:lnTo>
                      <a:pt x="10" y="72"/>
                    </a:lnTo>
                    <a:lnTo>
                      <a:pt x="29" y="35"/>
                    </a:lnTo>
                    <a:lnTo>
                      <a:pt x="55" y="10"/>
                    </a:lnTo>
                    <a:lnTo>
                      <a:pt x="84" y="0"/>
                    </a:lnTo>
                    <a:lnTo>
                      <a:pt x="98" y="2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 flipH="1">
                <a:off x="5715772" y="1630362"/>
                <a:ext cx="490538" cy="504826"/>
                <a:chOff x="5087938" y="1955800"/>
                <a:chExt cx="490538" cy="504826"/>
              </a:xfrm>
              <a:solidFill>
                <a:srgbClr val="FFD8B8"/>
              </a:solidFill>
            </p:grpSpPr>
            <p:sp>
              <p:nvSpPr>
                <p:cNvPr id="91" name="Freeform 6"/>
                <p:cNvSpPr>
                  <a:spLocks/>
                </p:cNvSpPr>
                <p:nvPr/>
              </p:nvSpPr>
              <p:spPr bwMode="auto">
                <a:xfrm>
                  <a:off x="5087938" y="2036763"/>
                  <a:ext cx="430213" cy="423863"/>
                </a:xfrm>
                <a:custGeom>
                  <a:avLst/>
                  <a:gdLst>
                    <a:gd name="T0" fmla="*/ 0 w 812"/>
                    <a:gd name="T1" fmla="*/ 551 h 803"/>
                    <a:gd name="T2" fmla="*/ 45 w 812"/>
                    <a:gd name="T3" fmla="*/ 537 h 803"/>
                    <a:gd name="T4" fmla="*/ 135 w 812"/>
                    <a:gd name="T5" fmla="*/ 500 h 803"/>
                    <a:gd name="T6" fmla="*/ 230 w 812"/>
                    <a:gd name="T7" fmla="*/ 452 h 803"/>
                    <a:gd name="T8" fmla="*/ 327 w 812"/>
                    <a:gd name="T9" fmla="*/ 393 h 803"/>
                    <a:gd name="T10" fmla="*/ 423 w 812"/>
                    <a:gd name="T11" fmla="*/ 324 h 803"/>
                    <a:gd name="T12" fmla="*/ 519 w 812"/>
                    <a:gd name="T13" fmla="*/ 243 h 803"/>
                    <a:gd name="T14" fmla="*/ 612 w 812"/>
                    <a:gd name="T15" fmla="*/ 153 h 803"/>
                    <a:gd name="T16" fmla="*/ 703 w 812"/>
                    <a:gd name="T17" fmla="*/ 53 h 803"/>
                    <a:gd name="T18" fmla="*/ 746 w 812"/>
                    <a:gd name="T19" fmla="*/ 0 h 803"/>
                    <a:gd name="T20" fmla="*/ 812 w 812"/>
                    <a:gd name="T21" fmla="*/ 53 h 803"/>
                    <a:gd name="T22" fmla="*/ 782 w 812"/>
                    <a:gd name="T23" fmla="*/ 102 h 803"/>
                    <a:gd name="T24" fmla="*/ 709 w 812"/>
                    <a:gd name="T25" fmla="*/ 207 h 803"/>
                    <a:gd name="T26" fmla="*/ 576 w 812"/>
                    <a:gd name="T27" fmla="*/ 373 h 803"/>
                    <a:gd name="T28" fmla="*/ 379 w 812"/>
                    <a:gd name="T29" fmla="*/ 584 h 803"/>
                    <a:gd name="T30" fmla="*/ 241 w 812"/>
                    <a:gd name="T31" fmla="*/ 713 h 803"/>
                    <a:gd name="T32" fmla="*/ 163 w 812"/>
                    <a:gd name="T33" fmla="*/ 774 h 803"/>
                    <a:gd name="T34" fmla="*/ 130 w 812"/>
                    <a:gd name="T35" fmla="*/ 796 h 803"/>
                    <a:gd name="T36" fmla="*/ 114 w 812"/>
                    <a:gd name="T37" fmla="*/ 803 h 803"/>
                    <a:gd name="T38" fmla="*/ 89 w 812"/>
                    <a:gd name="T39" fmla="*/ 800 h 803"/>
                    <a:gd name="T40" fmla="*/ 69 w 812"/>
                    <a:gd name="T41" fmla="*/ 780 h 803"/>
                    <a:gd name="T42" fmla="*/ 52 w 812"/>
                    <a:gd name="T43" fmla="*/ 746 h 803"/>
                    <a:gd name="T44" fmla="*/ 23 w 812"/>
                    <a:gd name="T45" fmla="*/ 631 h 803"/>
                    <a:gd name="T46" fmla="*/ 0 w 812"/>
                    <a:gd name="T47" fmla="*/ 551 h 8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2" h="803">
                      <a:moveTo>
                        <a:pt x="0" y="551"/>
                      </a:moveTo>
                      <a:lnTo>
                        <a:pt x="45" y="537"/>
                      </a:lnTo>
                      <a:lnTo>
                        <a:pt x="135" y="500"/>
                      </a:lnTo>
                      <a:lnTo>
                        <a:pt x="230" y="452"/>
                      </a:lnTo>
                      <a:lnTo>
                        <a:pt x="327" y="393"/>
                      </a:lnTo>
                      <a:lnTo>
                        <a:pt x="423" y="324"/>
                      </a:lnTo>
                      <a:lnTo>
                        <a:pt x="519" y="243"/>
                      </a:lnTo>
                      <a:lnTo>
                        <a:pt x="612" y="153"/>
                      </a:lnTo>
                      <a:lnTo>
                        <a:pt x="703" y="53"/>
                      </a:lnTo>
                      <a:lnTo>
                        <a:pt x="746" y="0"/>
                      </a:lnTo>
                      <a:lnTo>
                        <a:pt x="812" y="53"/>
                      </a:lnTo>
                      <a:lnTo>
                        <a:pt x="782" y="102"/>
                      </a:lnTo>
                      <a:lnTo>
                        <a:pt x="709" y="207"/>
                      </a:lnTo>
                      <a:lnTo>
                        <a:pt x="576" y="373"/>
                      </a:lnTo>
                      <a:lnTo>
                        <a:pt x="379" y="584"/>
                      </a:lnTo>
                      <a:lnTo>
                        <a:pt x="241" y="713"/>
                      </a:lnTo>
                      <a:lnTo>
                        <a:pt x="163" y="774"/>
                      </a:lnTo>
                      <a:lnTo>
                        <a:pt x="130" y="796"/>
                      </a:lnTo>
                      <a:lnTo>
                        <a:pt x="114" y="803"/>
                      </a:lnTo>
                      <a:lnTo>
                        <a:pt x="89" y="800"/>
                      </a:lnTo>
                      <a:lnTo>
                        <a:pt x="69" y="780"/>
                      </a:lnTo>
                      <a:lnTo>
                        <a:pt x="52" y="746"/>
                      </a:lnTo>
                      <a:lnTo>
                        <a:pt x="23" y="631"/>
                      </a:lnTo>
                      <a:lnTo>
                        <a:pt x="0" y="5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Freeform 7"/>
                <p:cNvSpPr>
                  <a:spLocks/>
                </p:cNvSpPr>
                <p:nvPr/>
              </p:nvSpPr>
              <p:spPr bwMode="auto">
                <a:xfrm>
                  <a:off x="5476876" y="1955800"/>
                  <a:ext cx="101600" cy="111125"/>
                </a:xfrm>
                <a:custGeom>
                  <a:avLst/>
                  <a:gdLst>
                    <a:gd name="T0" fmla="*/ 24 w 191"/>
                    <a:gd name="T1" fmla="*/ 55 h 210"/>
                    <a:gd name="T2" fmla="*/ 31 w 191"/>
                    <a:gd name="T3" fmla="*/ 46 h 210"/>
                    <a:gd name="T4" fmla="*/ 44 w 191"/>
                    <a:gd name="T5" fmla="*/ 36 h 210"/>
                    <a:gd name="T6" fmla="*/ 56 w 191"/>
                    <a:gd name="T7" fmla="*/ 34 h 210"/>
                    <a:gd name="T8" fmla="*/ 67 w 191"/>
                    <a:gd name="T9" fmla="*/ 40 h 210"/>
                    <a:gd name="T10" fmla="*/ 73 w 191"/>
                    <a:gd name="T11" fmla="*/ 47 h 210"/>
                    <a:gd name="T12" fmla="*/ 80 w 191"/>
                    <a:gd name="T13" fmla="*/ 33 h 210"/>
                    <a:gd name="T14" fmla="*/ 103 w 191"/>
                    <a:gd name="T15" fmla="*/ 11 h 210"/>
                    <a:gd name="T16" fmla="*/ 129 w 191"/>
                    <a:gd name="T17" fmla="*/ 1 h 210"/>
                    <a:gd name="T18" fmla="*/ 152 w 191"/>
                    <a:gd name="T19" fmla="*/ 0 h 210"/>
                    <a:gd name="T20" fmla="*/ 159 w 191"/>
                    <a:gd name="T21" fmla="*/ 4 h 210"/>
                    <a:gd name="T22" fmla="*/ 174 w 191"/>
                    <a:gd name="T23" fmla="*/ 16 h 210"/>
                    <a:gd name="T24" fmla="*/ 190 w 191"/>
                    <a:gd name="T25" fmla="*/ 47 h 210"/>
                    <a:gd name="T26" fmla="*/ 191 w 191"/>
                    <a:gd name="T27" fmla="*/ 86 h 210"/>
                    <a:gd name="T28" fmla="*/ 180 w 191"/>
                    <a:gd name="T29" fmla="*/ 128 h 210"/>
                    <a:gd name="T30" fmla="*/ 168 w 191"/>
                    <a:gd name="T31" fmla="*/ 150 h 210"/>
                    <a:gd name="T32" fmla="*/ 154 w 191"/>
                    <a:gd name="T33" fmla="*/ 168 h 210"/>
                    <a:gd name="T34" fmla="*/ 119 w 191"/>
                    <a:gd name="T35" fmla="*/ 196 h 210"/>
                    <a:gd name="T36" fmla="*/ 83 w 191"/>
                    <a:gd name="T37" fmla="*/ 210 h 210"/>
                    <a:gd name="T38" fmla="*/ 47 w 191"/>
                    <a:gd name="T39" fmla="*/ 207 h 210"/>
                    <a:gd name="T40" fmla="*/ 33 w 191"/>
                    <a:gd name="T41" fmla="*/ 198 h 210"/>
                    <a:gd name="T42" fmla="*/ 18 w 191"/>
                    <a:gd name="T43" fmla="*/ 188 h 210"/>
                    <a:gd name="T44" fmla="*/ 2 w 191"/>
                    <a:gd name="T45" fmla="*/ 157 h 210"/>
                    <a:gd name="T46" fmla="*/ 0 w 191"/>
                    <a:gd name="T47" fmla="*/ 118 h 210"/>
                    <a:gd name="T48" fmla="*/ 13 w 191"/>
                    <a:gd name="T49" fmla="*/ 75 h 210"/>
                    <a:gd name="T50" fmla="*/ 24 w 191"/>
                    <a:gd name="T51" fmla="*/ 5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1" h="210">
                      <a:moveTo>
                        <a:pt x="24" y="55"/>
                      </a:moveTo>
                      <a:lnTo>
                        <a:pt x="31" y="46"/>
                      </a:lnTo>
                      <a:lnTo>
                        <a:pt x="44" y="36"/>
                      </a:lnTo>
                      <a:lnTo>
                        <a:pt x="56" y="34"/>
                      </a:lnTo>
                      <a:lnTo>
                        <a:pt x="67" y="40"/>
                      </a:lnTo>
                      <a:lnTo>
                        <a:pt x="73" y="47"/>
                      </a:lnTo>
                      <a:lnTo>
                        <a:pt x="80" y="33"/>
                      </a:lnTo>
                      <a:lnTo>
                        <a:pt x="103" y="11"/>
                      </a:lnTo>
                      <a:lnTo>
                        <a:pt x="129" y="1"/>
                      </a:lnTo>
                      <a:lnTo>
                        <a:pt x="152" y="0"/>
                      </a:lnTo>
                      <a:lnTo>
                        <a:pt x="159" y="4"/>
                      </a:lnTo>
                      <a:lnTo>
                        <a:pt x="174" y="16"/>
                      </a:lnTo>
                      <a:lnTo>
                        <a:pt x="190" y="47"/>
                      </a:lnTo>
                      <a:lnTo>
                        <a:pt x="191" y="86"/>
                      </a:lnTo>
                      <a:lnTo>
                        <a:pt x="180" y="128"/>
                      </a:lnTo>
                      <a:lnTo>
                        <a:pt x="168" y="150"/>
                      </a:lnTo>
                      <a:lnTo>
                        <a:pt x="154" y="168"/>
                      </a:lnTo>
                      <a:lnTo>
                        <a:pt x="119" y="196"/>
                      </a:lnTo>
                      <a:lnTo>
                        <a:pt x="83" y="210"/>
                      </a:lnTo>
                      <a:lnTo>
                        <a:pt x="47" y="207"/>
                      </a:lnTo>
                      <a:lnTo>
                        <a:pt x="33" y="198"/>
                      </a:lnTo>
                      <a:lnTo>
                        <a:pt x="18" y="188"/>
                      </a:lnTo>
                      <a:lnTo>
                        <a:pt x="2" y="157"/>
                      </a:lnTo>
                      <a:lnTo>
                        <a:pt x="0" y="118"/>
                      </a:lnTo>
                      <a:lnTo>
                        <a:pt x="13" y="75"/>
                      </a:lnTo>
                      <a:lnTo>
                        <a:pt x="24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97" name="Group 81"/>
            <p:cNvGrpSpPr>
              <a:grpSpLocks noChangeAspect="1"/>
            </p:cNvGrpSpPr>
            <p:nvPr/>
          </p:nvGrpSpPr>
          <p:grpSpPr bwMode="auto">
            <a:xfrm>
              <a:off x="6456333" y="3325819"/>
              <a:ext cx="1077979" cy="866734"/>
              <a:chOff x="2304" y="925"/>
              <a:chExt cx="3072" cy="2470"/>
            </a:xfrm>
          </p:grpSpPr>
          <p:sp>
            <p:nvSpPr>
              <p:cNvPr id="99" name="Freeform 82"/>
              <p:cNvSpPr>
                <a:spLocks/>
              </p:cNvSpPr>
              <p:nvPr/>
            </p:nvSpPr>
            <p:spPr bwMode="auto">
              <a:xfrm>
                <a:off x="2673" y="925"/>
                <a:ext cx="2334" cy="509"/>
              </a:xfrm>
              <a:custGeom>
                <a:avLst/>
                <a:gdLst>
                  <a:gd name="T0" fmla="*/ 7002 w 7002"/>
                  <a:gd name="T1" fmla="*/ 1526 h 1526"/>
                  <a:gd name="T2" fmla="*/ 7002 w 7002"/>
                  <a:gd name="T3" fmla="*/ 187 h 1526"/>
                  <a:gd name="T4" fmla="*/ 7002 w 7002"/>
                  <a:gd name="T5" fmla="*/ 167 h 1526"/>
                  <a:gd name="T6" fmla="*/ 6993 w 7002"/>
                  <a:gd name="T7" fmla="*/ 131 h 1526"/>
                  <a:gd name="T8" fmla="*/ 6979 w 7002"/>
                  <a:gd name="T9" fmla="*/ 98 h 1526"/>
                  <a:gd name="T10" fmla="*/ 6959 w 7002"/>
                  <a:gd name="T11" fmla="*/ 68 h 1526"/>
                  <a:gd name="T12" fmla="*/ 6934 w 7002"/>
                  <a:gd name="T13" fmla="*/ 42 h 1526"/>
                  <a:gd name="T14" fmla="*/ 6904 w 7002"/>
                  <a:gd name="T15" fmla="*/ 21 h 1526"/>
                  <a:gd name="T16" fmla="*/ 6871 w 7002"/>
                  <a:gd name="T17" fmla="*/ 8 h 1526"/>
                  <a:gd name="T18" fmla="*/ 6833 w 7002"/>
                  <a:gd name="T19" fmla="*/ 0 h 1526"/>
                  <a:gd name="T20" fmla="*/ 6815 w 7002"/>
                  <a:gd name="T21" fmla="*/ 0 h 1526"/>
                  <a:gd name="T22" fmla="*/ 187 w 7002"/>
                  <a:gd name="T23" fmla="*/ 0 h 1526"/>
                  <a:gd name="T24" fmla="*/ 167 w 7002"/>
                  <a:gd name="T25" fmla="*/ 0 h 1526"/>
                  <a:gd name="T26" fmla="*/ 131 w 7002"/>
                  <a:gd name="T27" fmla="*/ 8 h 1526"/>
                  <a:gd name="T28" fmla="*/ 97 w 7002"/>
                  <a:gd name="T29" fmla="*/ 21 h 1526"/>
                  <a:gd name="T30" fmla="*/ 67 w 7002"/>
                  <a:gd name="T31" fmla="*/ 42 h 1526"/>
                  <a:gd name="T32" fmla="*/ 43 w 7002"/>
                  <a:gd name="T33" fmla="*/ 68 h 1526"/>
                  <a:gd name="T34" fmla="*/ 23 w 7002"/>
                  <a:gd name="T35" fmla="*/ 98 h 1526"/>
                  <a:gd name="T36" fmla="*/ 8 w 7002"/>
                  <a:gd name="T37" fmla="*/ 131 h 1526"/>
                  <a:gd name="T38" fmla="*/ 0 w 7002"/>
                  <a:gd name="T39" fmla="*/ 167 h 1526"/>
                  <a:gd name="T40" fmla="*/ 0 w 7002"/>
                  <a:gd name="T41" fmla="*/ 187 h 1526"/>
                  <a:gd name="T42" fmla="*/ 0 w 7002"/>
                  <a:gd name="T43" fmla="*/ 1526 h 1526"/>
                  <a:gd name="T44" fmla="*/ 7002 w 7002"/>
                  <a:gd name="T45" fmla="*/ 1526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02" h="1526">
                    <a:moveTo>
                      <a:pt x="7002" y="1526"/>
                    </a:moveTo>
                    <a:lnTo>
                      <a:pt x="7002" y="187"/>
                    </a:lnTo>
                    <a:lnTo>
                      <a:pt x="7002" y="167"/>
                    </a:lnTo>
                    <a:lnTo>
                      <a:pt x="6993" y="131"/>
                    </a:lnTo>
                    <a:lnTo>
                      <a:pt x="6979" y="98"/>
                    </a:lnTo>
                    <a:lnTo>
                      <a:pt x="6959" y="68"/>
                    </a:lnTo>
                    <a:lnTo>
                      <a:pt x="6934" y="42"/>
                    </a:lnTo>
                    <a:lnTo>
                      <a:pt x="6904" y="21"/>
                    </a:lnTo>
                    <a:lnTo>
                      <a:pt x="6871" y="8"/>
                    </a:lnTo>
                    <a:lnTo>
                      <a:pt x="6833" y="0"/>
                    </a:lnTo>
                    <a:lnTo>
                      <a:pt x="6815" y="0"/>
                    </a:lnTo>
                    <a:lnTo>
                      <a:pt x="187" y="0"/>
                    </a:lnTo>
                    <a:lnTo>
                      <a:pt x="167" y="0"/>
                    </a:lnTo>
                    <a:lnTo>
                      <a:pt x="131" y="8"/>
                    </a:lnTo>
                    <a:lnTo>
                      <a:pt x="97" y="21"/>
                    </a:lnTo>
                    <a:lnTo>
                      <a:pt x="67" y="42"/>
                    </a:lnTo>
                    <a:lnTo>
                      <a:pt x="43" y="68"/>
                    </a:lnTo>
                    <a:lnTo>
                      <a:pt x="23" y="98"/>
                    </a:lnTo>
                    <a:lnTo>
                      <a:pt x="8" y="131"/>
                    </a:lnTo>
                    <a:lnTo>
                      <a:pt x="0" y="167"/>
                    </a:lnTo>
                    <a:lnTo>
                      <a:pt x="0" y="187"/>
                    </a:lnTo>
                    <a:lnTo>
                      <a:pt x="0" y="1526"/>
                    </a:lnTo>
                    <a:lnTo>
                      <a:pt x="7002" y="1526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3"/>
              <p:cNvSpPr>
                <a:spLocks/>
              </p:cNvSpPr>
              <p:nvPr/>
            </p:nvSpPr>
            <p:spPr bwMode="auto">
              <a:xfrm>
                <a:off x="4761" y="925"/>
                <a:ext cx="246" cy="509"/>
              </a:xfrm>
              <a:custGeom>
                <a:avLst/>
                <a:gdLst>
                  <a:gd name="T0" fmla="*/ 740 w 740"/>
                  <a:gd name="T1" fmla="*/ 187 h 1526"/>
                  <a:gd name="T2" fmla="*/ 740 w 740"/>
                  <a:gd name="T3" fmla="*/ 1526 h 1526"/>
                  <a:gd name="T4" fmla="*/ 187 w 740"/>
                  <a:gd name="T5" fmla="*/ 1526 h 1526"/>
                  <a:gd name="T6" fmla="*/ 187 w 740"/>
                  <a:gd name="T7" fmla="*/ 187 h 1526"/>
                  <a:gd name="T8" fmla="*/ 185 w 740"/>
                  <a:gd name="T9" fmla="*/ 167 h 1526"/>
                  <a:gd name="T10" fmla="*/ 178 w 740"/>
                  <a:gd name="T11" fmla="*/ 131 h 1526"/>
                  <a:gd name="T12" fmla="*/ 164 w 740"/>
                  <a:gd name="T13" fmla="*/ 98 h 1526"/>
                  <a:gd name="T14" fmla="*/ 144 w 740"/>
                  <a:gd name="T15" fmla="*/ 68 h 1526"/>
                  <a:gd name="T16" fmla="*/ 119 w 740"/>
                  <a:gd name="T17" fmla="*/ 42 h 1526"/>
                  <a:gd name="T18" fmla="*/ 89 w 740"/>
                  <a:gd name="T19" fmla="*/ 21 h 1526"/>
                  <a:gd name="T20" fmla="*/ 56 w 740"/>
                  <a:gd name="T21" fmla="*/ 7 h 1526"/>
                  <a:gd name="T22" fmla="*/ 18 w 740"/>
                  <a:gd name="T23" fmla="*/ 0 h 1526"/>
                  <a:gd name="T24" fmla="*/ 0 w 740"/>
                  <a:gd name="T25" fmla="*/ 0 h 1526"/>
                  <a:gd name="T26" fmla="*/ 553 w 740"/>
                  <a:gd name="T27" fmla="*/ 0 h 1526"/>
                  <a:gd name="T28" fmla="*/ 573 w 740"/>
                  <a:gd name="T29" fmla="*/ 0 h 1526"/>
                  <a:gd name="T30" fmla="*/ 609 w 740"/>
                  <a:gd name="T31" fmla="*/ 7 h 1526"/>
                  <a:gd name="T32" fmla="*/ 642 w 740"/>
                  <a:gd name="T33" fmla="*/ 21 h 1526"/>
                  <a:gd name="T34" fmla="*/ 672 w 740"/>
                  <a:gd name="T35" fmla="*/ 42 h 1526"/>
                  <a:gd name="T36" fmla="*/ 698 w 740"/>
                  <a:gd name="T37" fmla="*/ 68 h 1526"/>
                  <a:gd name="T38" fmla="*/ 717 w 740"/>
                  <a:gd name="T39" fmla="*/ 98 h 1526"/>
                  <a:gd name="T40" fmla="*/ 731 w 740"/>
                  <a:gd name="T41" fmla="*/ 131 h 1526"/>
                  <a:gd name="T42" fmla="*/ 740 w 740"/>
                  <a:gd name="T43" fmla="*/ 167 h 1526"/>
                  <a:gd name="T44" fmla="*/ 740 w 740"/>
                  <a:gd name="T45" fmla="*/ 187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0" h="1526">
                    <a:moveTo>
                      <a:pt x="740" y="187"/>
                    </a:moveTo>
                    <a:lnTo>
                      <a:pt x="740" y="1526"/>
                    </a:lnTo>
                    <a:lnTo>
                      <a:pt x="187" y="1526"/>
                    </a:lnTo>
                    <a:lnTo>
                      <a:pt x="187" y="187"/>
                    </a:lnTo>
                    <a:lnTo>
                      <a:pt x="185" y="167"/>
                    </a:lnTo>
                    <a:lnTo>
                      <a:pt x="178" y="131"/>
                    </a:lnTo>
                    <a:lnTo>
                      <a:pt x="164" y="98"/>
                    </a:lnTo>
                    <a:lnTo>
                      <a:pt x="144" y="68"/>
                    </a:lnTo>
                    <a:lnTo>
                      <a:pt x="119" y="42"/>
                    </a:lnTo>
                    <a:lnTo>
                      <a:pt x="89" y="21"/>
                    </a:lnTo>
                    <a:lnTo>
                      <a:pt x="56" y="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73" y="0"/>
                    </a:lnTo>
                    <a:lnTo>
                      <a:pt x="609" y="7"/>
                    </a:lnTo>
                    <a:lnTo>
                      <a:pt x="642" y="21"/>
                    </a:lnTo>
                    <a:lnTo>
                      <a:pt x="672" y="42"/>
                    </a:lnTo>
                    <a:lnTo>
                      <a:pt x="698" y="68"/>
                    </a:lnTo>
                    <a:lnTo>
                      <a:pt x="717" y="98"/>
                    </a:lnTo>
                    <a:lnTo>
                      <a:pt x="731" y="131"/>
                    </a:lnTo>
                    <a:lnTo>
                      <a:pt x="740" y="167"/>
                    </a:lnTo>
                    <a:lnTo>
                      <a:pt x="740" y="187"/>
                    </a:lnTo>
                    <a:close/>
                  </a:path>
                </a:pathLst>
              </a:custGeom>
              <a:solidFill>
                <a:srgbClr val="FC7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4"/>
              <p:cNvSpPr>
                <a:spLocks/>
              </p:cNvSpPr>
              <p:nvPr/>
            </p:nvSpPr>
            <p:spPr bwMode="auto">
              <a:xfrm>
                <a:off x="2452" y="1322"/>
                <a:ext cx="2776" cy="1200"/>
              </a:xfrm>
              <a:custGeom>
                <a:avLst/>
                <a:gdLst>
                  <a:gd name="T0" fmla="*/ 4046 w 8327"/>
                  <a:gd name="T1" fmla="*/ 3600 h 3600"/>
                  <a:gd name="T2" fmla="*/ 4138 w 8327"/>
                  <a:gd name="T3" fmla="*/ 3095 h 3600"/>
                  <a:gd name="T4" fmla="*/ 4164 w 8327"/>
                  <a:gd name="T5" fmla="*/ 2959 h 3600"/>
                  <a:gd name="T6" fmla="*/ 4190 w 8327"/>
                  <a:gd name="T7" fmla="*/ 3095 h 3600"/>
                  <a:gd name="T8" fmla="*/ 4282 w 8327"/>
                  <a:gd name="T9" fmla="*/ 3600 h 3600"/>
                  <a:gd name="T10" fmla="*/ 8327 w 8327"/>
                  <a:gd name="T11" fmla="*/ 3600 h 3600"/>
                  <a:gd name="T12" fmla="*/ 7665 w 8327"/>
                  <a:gd name="T13" fmla="*/ 0 h 3600"/>
                  <a:gd name="T14" fmla="*/ 663 w 8327"/>
                  <a:gd name="T15" fmla="*/ 0 h 3600"/>
                  <a:gd name="T16" fmla="*/ 0 w 8327"/>
                  <a:gd name="T17" fmla="*/ 3600 h 3600"/>
                  <a:gd name="T18" fmla="*/ 4046 w 8327"/>
                  <a:gd name="T19" fmla="*/ 3600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27" h="3600">
                    <a:moveTo>
                      <a:pt x="4046" y="3600"/>
                    </a:moveTo>
                    <a:lnTo>
                      <a:pt x="4138" y="3095"/>
                    </a:lnTo>
                    <a:lnTo>
                      <a:pt x="4164" y="2959"/>
                    </a:lnTo>
                    <a:lnTo>
                      <a:pt x="4190" y="3095"/>
                    </a:lnTo>
                    <a:lnTo>
                      <a:pt x="4282" y="3600"/>
                    </a:lnTo>
                    <a:lnTo>
                      <a:pt x="8327" y="3600"/>
                    </a:lnTo>
                    <a:lnTo>
                      <a:pt x="7665" y="0"/>
                    </a:lnTo>
                    <a:lnTo>
                      <a:pt x="663" y="0"/>
                    </a:lnTo>
                    <a:lnTo>
                      <a:pt x="0" y="3600"/>
                    </a:lnTo>
                    <a:lnTo>
                      <a:pt x="4046" y="3600"/>
                    </a:lnTo>
                    <a:close/>
                  </a:path>
                </a:pathLst>
              </a:custGeom>
              <a:solidFill>
                <a:srgbClr val="79C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5"/>
              <p:cNvSpPr>
                <a:spLocks/>
              </p:cNvSpPr>
              <p:nvPr/>
            </p:nvSpPr>
            <p:spPr bwMode="auto">
              <a:xfrm>
                <a:off x="4823" y="1322"/>
                <a:ext cx="553" cy="2073"/>
              </a:xfrm>
              <a:custGeom>
                <a:avLst/>
                <a:gdLst>
                  <a:gd name="T0" fmla="*/ 1473 w 1660"/>
                  <a:gd name="T1" fmla="*/ 6219 h 6219"/>
                  <a:gd name="T2" fmla="*/ 920 w 1660"/>
                  <a:gd name="T3" fmla="*/ 6219 h 6219"/>
                  <a:gd name="T4" fmla="*/ 942 w 1660"/>
                  <a:gd name="T5" fmla="*/ 6217 h 6219"/>
                  <a:gd name="T6" fmla="*/ 982 w 1660"/>
                  <a:gd name="T7" fmla="*/ 6209 h 6219"/>
                  <a:gd name="T8" fmla="*/ 1020 w 1660"/>
                  <a:gd name="T9" fmla="*/ 6191 h 6219"/>
                  <a:gd name="T10" fmla="*/ 1051 w 1660"/>
                  <a:gd name="T11" fmla="*/ 6165 h 6219"/>
                  <a:gd name="T12" fmla="*/ 1076 w 1660"/>
                  <a:gd name="T13" fmla="*/ 6135 h 6219"/>
                  <a:gd name="T14" fmla="*/ 1094 w 1660"/>
                  <a:gd name="T15" fmla="*/ 6101 h 6219"/>
                  <a:gd name="T16" fmla="*/ 1106 w 1660"/>
                  <a:gd name="T17" fmla="*/ 6060 h 6219"/>
                  <a:gd name="T18" fmla="*/ 1107 w 1660"/>
                  <a:gd name="T19" fmla="*/ 6018 h 6219"/>
                  <a:gd name="T20" fmla="*/ 1105 w 1660"/>
                  <a:gd name="T21" fmla="*/ 5997 h 6219"/>
                  <a:gd name="T22" fmla="*/ 0 w 1660"/>
                  <a:gd name="T23" fmla="*/ 0 h 6219"/>
                  <a:gd name="T24" fmla="*/ 553 w 1660"/>
                  <a:gd name="T25" fmla="*/ 0 h 6219"/>
                  <a:gd name="T26" fmla="*/ 1658 w 1660"/>
                  <a:gd name="T27" fmla="*/ 5997 h 6219"/>
                  <a:gd name="T28" fmla="*/ 1660 w 1660"/>
                  <a:gd name="T29" fmla="*/ 6018 h 6219"/>
                  <a:gd name="T30" fmla="*/ 1659 w 1660"/>
                  <a:gd name="T31" fmla="*/ 6060 h 6219"/>
                  <a:gd name="T32" fmla="*/ 1647 w 1660"/>
                  <a:gd name="T33" fmla="*/ 6101 h 6219"/>
                  <a:gd name="T34" fmla="*/ 1629 w 1660"/>
                  <a:gd name="T35" fmla="*/ 6135 h 6219"/>
                  <a:gd name="T36" fmla="*/ 1604 w 1660"/>
                  <a:gd name="T37" fmla="*/ 6165 h 6219"/>
                  <a:gd name="T38" fmla="*/ 1573 w 1660"/>
                  <a:gd name="T39" fmla="*/ 6191 h 6219"/>
                  <a:gd name="T40" fmla="*/ 1535 w 1660"/>
                  <a:gd name="T41" fmla="*/ 6209 h 6219"/>
                  <a:gd name="T42" fmla="*/ 1495 w 1660"/>
                  <a:gd name="T43" fmla="*/ 6217 h 6219"/>
                  <a:gd name="T44" fmla="*/ 1473 w 1660"/>
                  <a:gd name="T45" fmla="*/ 6219 h 6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0" h="6219">
                    <a:moveTo>
                      <a:pt x="1473" y="6219"/>
                    </a:moveTo>
                    <a:lnTo>
                      <a:pt x="920" y="6219"/>
                    </a:lnTo>
                    <a:lnTo>
                      <a:pt x="942" y="6217"/>
                    </a:lnTo>
                    <a:lnTo>
                      <a:pt x="982" y="6209"/>
                    </a:lnTo>
                    <a:lnTo>
                      <a:pt x="1020" y="6191"/>
                    </a:lnTo>
                    <a:lnTo>
                      <a:pt x="1051" y="6165"/>
                    </a:lnTo>
                    <a:lnTo>
                      <a:pt x="1076" y="6135"/>
                    </a:lnTo>
                    <a:lnTo>
                      <a:pt x="1094" y="6101"/>
                    </a:lnTo>
                    <a:lnTo>
                      <a:pt x="1106" y="6060"/>
                    </a:lnTo>
                    <a:lnTo>
                      <a:pt x="1107" y="6018"/>
                    </a:lnTo>
                    <a:lnTo>
                      <a:pt x="1105" y="5997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1658" y="5997"/>
                    </a:lnTo>
                    <a:lnTo>
                      <a:pt x="1660" y="6018"/>
                    </a:lnTo>
                    <a:lnTo>
                      <a:pt x="1659" y="6060"/>
                    </a:lnTo>
                    <a:lnTo>
                      <a:pt x="1647" y="6101"/>
                    </a:lnTo>
                    <a:lnTo>
                      <a:pt x="1629" y="6135"/>
                    </a:lnTo>
                    <a:lnTo>
                      <a:pt x="1604" y="6165"/>
                    </a:lnTo>
                    <a:lnTo>
                      <a:pt x="1573" y="6191"/>
                    </a:lnTo>
                    <a:lnTo>
                      <a:pt x="1535" y="6209"/>
                    </a:lnTo>
                    <a:lnTo>
                      <a:pt x="1495" y="6217"/>
                    </a:lnTo>
                    <a:lnTo>
                      <a:pt x="1473" y="6219"/>
                    </a:lnTo>
                    <a:close/>
                  </a:path>
                </a:pathLst>
              </a:custGeom>
              <a:solidFill>
                <a:srgbClr val="35B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6"/>
              <p:cNvSpPr>
                <a:spLocks/>
              </p:cNvSpPr>
              <p:nvPr/>
            </p:nvSpPr>
            <p:spPr bwMode="auto">
              <a:xfrm>
                <a:off x="2387" y="2451"/>
                <a:ext cx="1427" cy="426"/>
              </a:xfrm>
              <a:custGeom>
                <a:avLst/>
                <a:gdLst>
                  <a:gd name="T0" fmla="*/ 4281 w 4281"/>
                  <a:gd name="T1" fmla="*/ 0 h 1278"/>
                  <a:gd name="T2" fmla="*/ 4046 w 4281"/>
                  <a:gd name="T3" fmla="*/ 1278 h 1278"/>
                  <a:gd name="T4" fmla="*/ 0 w 4281"/>
                  <a:gd name="T5" fmla="*/ 1278 h 1278"/>
                  <a:gd name="T6" fmla="*/ 235 w 4281"/>
                  <a:gd name="T7" fmla="*/ 0 h 1278"/>
                  <a:gd name="T8" fmla="*/ 4281 w 4281"/>
                  <a:gd name="T9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1" h="1278">
                    <a:moveTo>
                      <a:pt x="4281" y="0"/>
                    </a:moveTo>
                    <a:lnTo>
                      <a:pt x="4046" y="1278"/>
                    </a:lnTo>
                    <a:lnTo>
                      <a:pt x="0" y="1278"/>
                    </a:lnTo>
                    <a:lnTo>
                      <a:pt x="235" y="0"/>
                    </a:lnTo>
                    <a:lnTo>
                      <a:pt x="4281" y="0"/>
                    </a:lnTo>
                    <a:close/>
                  </a:path>
                </a:pathLst>
              </a:custGeom>
              <a:solidFill>
                <a:srgbClr val="FDDD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7"/>
              <p:cNvSpPr>
                <a:spLocks/>
              </p:cNvSpPr>
              <p:nvPr/>
            </p:nvSpPr>
            <p:spPr bwMode="auto">
              <a:xfrm>
                <a:off x="3867" y="2451"/>
                <a:ext cx="1426" cy="426"/>
              </a:xfrm>
              <a:custGeom>
                <a:avLst/>
                <a:gdLst>
                  <a:gd name="T0" fmla="*/ 4280 w 4280"/>
                  <a:gd name="T1" fmla="*/ 1278 h 1278"/>
                  <a:gd name="T2" fmla="*/ 235 w 4280"/>
                  <a:gd name="T3" fmla="*/ 1278 h 1278"/>
                  <a:gd name="T4" fmla="*/ 0 w 4280"/>
                  <a:gd name="T5" fmla="*/ 0 h 1278"/>
                  <a:gd name="T6" fmla="*/ 4046 w 4280"/>
                  <a:gd name="T7" fmla="*/ 0 h 1278"/>
                  <a:gd name="T8" fmla="*/ 4280 w 4280"/>
                  <a:gd name="T9" fmla="*/ 127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0" h="1278">
                    <a:moveTo>
                      <a:pt x="4280" y="1278"/>
                    </a:moveTo>
                    <a:lnTo>
                      <a:pt x="235" y="1278"/>
                    </a:lnTo>
                    <a:lnTo>
                      <a:pt x="0" y="0"/>
                    </a:lnTo>
                    <a:lnTo>
                      <a:pt x="4046" y="0"/>
                    </a:lnTo>
                    <a:lnTo>
                      <a:pt x="4280" y="1278"/>
                    </a:lnTo>
                    <a:close/>
                  </a:path>
                </a:pathLst>
              </a:custGeom>
              <a:solidFill>
                <a:srgbClr val="FDDD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88"/>
              <p:cNvSpPr>
                <a:spLocks/>
              </p:cNvSpPr>
              <p:nvPr/>
            </p:nvSpPr>
            <p:spPr bwMode="auto">
              <a:xfrm>
                <a:off x="5031" y="2451"/>
                <a:ext cx="262" cy="426"/>
              </a:xfrm>
              <a:custGeom>
                <a:avLst/>
                <a:gdLst>
                  <a:gd name="T0" fmla="*/ 788 w 788"/>
                  <a:gd name="T1" fmla="*/ 1278 h 1278"/>
                  <a:gd name="T2" fmla="*/ 235 w 788"/>
                  <a:gd name="T3" fmla="*/ 1278 h 1278"/>
                  <a:gd name="T4" fmla="*/ 0 w 788"/>
                  <a:gd name="T5" fmla="*/ 0 h 1278"/>
                  <a:gd name="T6" fmla="*/ 554 w 788"/>
                  <a:gd name="T7" fmla="*/ 0 h 1278"/>
                  <a:gd name="T8" fmla="*/ 788 w 788"/>
                  <a:gd name="T9" fmla="*/ 127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8" h="1278">
                    <a:moveTo>
                      <a:pt x="788" y="1278"/>
                    </a:moveTo>
                    <a:lnTo>
                      <a:pt x="235" y="1278"/>
                    </a:lnTo>
                    <a:lnTo>
                      <a:pt x="0" y="0"/>
                    </a:lnTo>
                    <a:lnTo>
                      <a:pt x="554" y="0"/>
                    </a:lnTo>
                    <a:lnTo>
                      <a:pt x="788" y="1278"/>
                    </a:lnTo>
                    <a:close/>
                  </a:path>
                </a:pathLst>
              </a:custGeom>
              <a:solidFill>
                <a:srgbClr val="F8C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9"/>
              <p:cNvSpPr>
                <a:spLocks/>
              </p:cNvSpPr>
              <p:nvPr/>
            </p:nvSpPr>
            <p:spPr bwMode="auto">
              <a:xfrm>
                <a:off x="2323" y="2693"/>
                <a:ext cx="1446" cy="533"/>
              </a:xfrm>
              <a:custGeom>
                <a:avLst/>
                <a:gdLst>
                  <a:gd name="T0" fmla="*/ 4046 w 4340"/>
                  <a:gd name="T1" fmla="*/ 1599 h 1599"/>
                  <a:gd name="T2" fmla="*/ 4080 w 4340"/>
                  <a:gd name="T3" fmla="*/ 1410 h 1599"/>
                  <a:gd name="T4" fmla="*/ 4340 w 4340"/>
                  <a:gd name="T5" fmla="*/ 0 h 1599"/>
                  <a:gd name="T6" fmla="*/ 294 w 4340"/>
                  <a:gd name="T7" fmla="*/ 0 h 1599"/>
                  <a:gd name="T8" fmla="*/ 22 w 4340"/>
                  <a:gd name="T9" fmla="*/ 1476 h 1599"/>
                  <a:gd name="T10" fmla="*/ 0 w 4340"/>
                  <a:gd name="T11" fmla="*/ 1599 h 1599"/>
                  <a:gd name="T12" fmla="*/ 4046 w 4340"/>
                  <a:gd name="T13" fmla="*/ 1599 h 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0" h="1599">
                    <a:moveTo>
                      <a:pt x="4046" y="1599"/>
                    </a:moveTo>
                    <a:lnTo>
                      <a:pt x="4080" y="1410"/>
                    </a:lnTo>
                    <a:lnTo>
                      <a:pt x="4340" y="0"/>
                    </a:lnTo>
                    <a:lnTo>
                      <a:pt x="294" y="0"/>
                    </a:lnTo>
                    <a:lnTo>
                      <a:pt x="22" y="1476"/>
                    </a:lnTo>
                    <a:lnTo>
                      <a:pt x="0" y="1599"/>
                    </a:lnTo>
                    <a:lnTo>
                      <a:pt x="4046" y="1599"/>
                    </a:lnTo>
                    <a:close/>
                  </a:path>
                </a:pathLst>
              </a:custGeom>
              <a:solidFill>
                <a:srgbClr val="A3E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0"/>
              <p:cNvSpPr>
                <a:spLocks/>
              </p:cNvSpPr>
              <p:nvPr/>
            </p:nvSpPr>
            <p:spPr bwMode="auto">
              <a:xfrm>
                <a:off x="2304" y="3127"/>
                <a:ext cx="1379" cy="268"/>
              </a:xfrm>
              <a:custGeom>
                <a:avLst/>
                <a:gdLst>
                  <a:gd name="T0" fmla="*/ 4136 w 4136"/>
                  <a:gd name="T1" fmla="*/ 109 h 805"/>
                  <a:gd name="T2" fmla="*/ 4037 w 4136"/>
                  <a:gd name="T3" fmla="*/ 650 h 805"/>
                  <a:gd name="T4" fmla="*/ 4028 w 4136"/>
                  <a:gd name="T5" fmla="*/ 684 h 805"/>
                  <a:gd name="T6" fmla="*/ 3995 w 4136"/>
                  <a:gd name="T7" fmla="*/ 740 h 805"/>
                  <a:gd name="T8" fmla="*/ 3946 w 4136"/>
                  <a:gd name="T9" fmla="*/ 780 h 805"/>
                  <a:gd name="T10" fmla="*/ 3886 w 4136"/>
                  <a:gd name="T11" fmla="*/ 802 h 805"/>
                  <a:gd name="T12" fmla="*/ 3853 w 4136"/>
                  <a:gd name="T13" fmla="*/ 805 h 805"/>
                  <a:gd name="T14" fmla="*/ 187 w 4136"/>
                  <a:gd name="T15" fmla="*/ 805 h 805"/>
                  <a:gd name="T16" fmla="*/ 166 w 4136"/>
                  <a:gd name="T17" fmla="*/ 803 h 805"/>
                  <a:gd name="T18" fmla="*/ 125 w 4136"/>
                  <a:gd name="T19" fmla="*/ 795 h 805"/>
                  <a:gd name="T20" fmla="*/ 88 w 4136"/>
                  <a:gd name="T21" fmla="*/ 777 h 805"/>
                  <a:gd name="T22" fmla="*/ 56 w 4136"/>
                  <a:gd name="T23" fmla="*/ 751 h 805"/>
                  <a:gd name="T24" fmla="*/ 32 w 4136"/>
                  <a:gd name="T25" fmla="*/ 721 h 805"/>
                  <a:gd name="T26" fmla="*/ 13 w 4136"/>
                  <a:gd name="T27" fmla="*/ 687 h 805"/>
                  <a:gd name="T28" fmla="*/ 1 w 4136"/>
                  <a:gd name="T29" fmla="*/ 646 h 805"/>
                  <a:gd name="T30" fmla="*/ 0 w 4136"/>
                  <a:gd name="T31" fmla="*/ 604 h 805"/>
                  <a:gd name="T32" fmla="*/ 3 w 4136"/>
                  <a:gd name="T33" fmla="*/ 583 h 805"/>
                  <a:gd name="T34" fmla="*/ 78 w 4136"/>
                  <a:gd name="T35" fmla="*/ 175 h 805"/>
                  <a:gd name="T36" fmla="*/ 124 w 4136"/>
                  <a:gd name="T37" fmla="*/ 178 h 805"/>
                  <a:gd name="T38" fmla="*/ 174 w 4136"/>
                  <a:gd name="T39" fmla="*/ 178 h 805"/>
                  <a:gd name="T40" fmla="*/ 255 w 4136"/>
                  <a:gd name="T41" fmla="*/ 178 h 805"/>
                  <a:gd name="T42" fmla="*/ 385 w 4136"/>
                  <a:gd name="T43" fmla="*/ 162 h 805"/>
                  <a:gd name="T44" fmla="*/ 490 w 4136"/>
                  <a:gd name="T45" fmla="*/ 138 h 805"/>
                  <a:gd name="T46" fmla="*/ 578 w 4136"/>
                  <a:gd name="T47" fmla="*/ 106 h 805"/>
                  <a:gd name="T48" fmla="*/ 661 w 4136"/>
                  <a:gd name="T49" fmla="*/ 73 h 805"/>
                  <a:gd name="T50" fmla="*/ 750 w 4136"/>
                  <a:gd name="T51" fmla="*/ 41 h 805"/>
                  <a:gd name="T52" fmla="*/ 855 w 4136"/>
                  <a:gd name="T53" fmla="*/ 15 h 805"/>
                  <a:gd name="T54" fmla="*/ 985 w 4136"/>
                  <a:gd name="T55" fmla="*/ 1 h 805"/>
                  <a:gd name="T56" fmla="*/ 1066 w 4136"/>
                  <a:gd name="T57" fmla="*/ 0 h 805"/>
                  <a:gd name="T58" fmla="*/ 1145 w 4136"/>
                  <a:gd name="T59" fmla="*/ 1 h 805"/>
                  <a:gd name="T60" fmla="*/ 1276 w 4136"/>
                  <a:gd name="T61" fmla="*/ 15 h 805"/>
                  <a:gd name="T62" fmla="*/ 1381 w 4136"/>
                  <a:gd name="T63" fmla="*/ 41 h 805"/>
                  <a:gd name="T64" fmla="*/ 1469 w 4136"/>
                  <a:gd name="T65" fmla="*/ 73 h 805"/>
                  <a:gd name="T66" fmla="*/ 1553 w 4136"/>
                  <a:gd name="T67" fmla="*/ 106 h 805"/>
                  <a:gd name="T68" fmla="*/ 1642 w 4136"/>
                  <a:gd name="T69" fmla="*/ 138 h 805"/>
                  <a:gd name="T70" fmla="*/ 1746 w 4136"/>
                  <a:gd name="T71" fmla="*/ 162 h 805"/>
                  <a:gd name="T72" fmla="*/ 1877 w 4136"/>
                  <a:gd name="T73" fmla="*/ 178 h 805"/>
                  <a:gd name="T74" fmla="*/ 1957 w 4136"/>
                  <a:gd name="T75" fmla="*/ 178 h 805"/>
                  <a:gd name="T76" fmla="*/ 2036 w 4136"/>
                  <a:gd name="T77" fmla="*/ 178 h 805"/>
                  <a:gd name="T78" fmla="*/ 2168 w 4136"/>
                  <a:gd name="T79" fmla="*/ 162 h 805"/>
                  <a:gd name="T80" fmla="*/ 2271 w 4136"/>
                  <a:gd name="T81" fmla="*/ 138 h 805"/>
                  <a:gd name="T82" fmla="*/ 2361 w 4136"/>
                  <a:gd name="T83" fmla="*/ 106 h 805"/>
                  <a:gd name="T84" fmla="*/ 2444 w 4136"/>
                  <a:gd name="T85" fmla="*/ 73 h 805"/>
                  <a:gd name="T86" fmla="*/ 2533 w 4136"/>
                  <a:gd name="T87" fmla="*/ 41 h 805"/>
                  <a:gd name="T88" fmla="*/ 2637 w 4136"/>
                  <a:gd name="T89" fmla="*/ 15 h 805"/>
                  <a:gd name="T90" fmla="*/ 2768 w 4136"/>
                  <a:gd name="T91" fmla="*/ 1 h 805"/>
                  <a:gd name="T92" fmla="*/ 2849 w 4136"/>
                  <a:gd name="T93" fmla="*/ 0 h 805"/>
                  <a:gd name="T94" fmla="*/ 2928 w 4136"/>
                  <a:gd name="T95" fmla="*/ 1 h 805"/>
                  <a:gd name="T96" fmla="*/ 3059 w 4136"/>
                  <a:gd name="T97" fmla="*/ 15 h 805"/>
                  <a:gd name="T98" fmla="*/ 3163 w 4136"/>
                  <a:gd name="T99" fmla="*/ 41 h 805"/>
                  <a:gd name="T100" fmla="*/ 3252 w 4136"/>
                  <a:gd name="T101" fmla="*/ 73 h 805"/>
                  <a:gd name="T102" fmla="*/ 3336 w 4136"/>
                  <a:gd name="T103" fmla="*/ 106 h 805"/>
                  <a:gd name="T104" fmla="*/ 3425 w 4136"/>
                  <a:gd name="T105" fmla="*/ 138 h 805"/>
                  <a:gd name="T106" fmla="*/ 3529 w 4136"/>
                  <a:gd name="T107" fmla="*/ 162 h 805"/>
                  <a:gd name="T108" fmla="*/ 3660 w 4136"/>
                  <a:gd name="T109" fmla="*/ 178 h 805"/>
                  <a:gd name="T110" fmla="*/ 3739 w 4136"/>
                  <a:gd name="T111" fmla="*/ 178 h 805"/>
                  <a:gd name="T112" fmla="*/ 3808 w 4136"/>
                  <a:gd name="T113" fmla="*/ 178 h 805"/>
                  <a:gd name="T114" fmla="*/ 3925 w 4136"/>
                  <a:gd name="T115" fmla="*/ 167 h 805"/>
                  <a:gd name="T116" fmla="*/ 4020 w 4136"/>
                  <a:gd name="T117" fmla="*/ 148 h 805"/>
                  <a:gd name="T118" fmla="*/ 4100 w 4136"/>
                  <a:gd name="T119" fmla="*/ 122 h 805"/>
                  <a:gd name="T120" fmla="*/ 4136 w 4136"/>
                  <a:gd name="T121" fmla="*/ 109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36" h="805">
                    <a:moveTo>
                      <a:pt x="4136" y="109"/>
                    </a:moveTo>
                    <a:lnTo>
                      <a:pt x="4037" y="650"/>
                    </a:lnTo>
                    <a:lnTo>
                      <a:pt x="4028" y="684"/>
                    </a:lnTo>
                    <a:lnTo>
                      <a:pt x="3995" y="740"/>
                    </a:lnTo>
                    <a:lnTo>
                      <a:pt x="3946" y="780"/>
                    </a:lnTo>
                    <a:lnTo>
                      <a:pt x="3886" y="802"/>
                    </a:lnTo>
                    <a:lnTo>
                      <a:pt x="3853" y="805"/>
                    </a:lnTo>
                    <a:lnTo>
                      <a:pt x="187" y="805"/>
                    </a:lnTo>
                    <a:lnTo>
                      <a:pt x="166" y="803"/>
                    </a:lnTo>
                    <a:lnTo>
                      <a:pt x="125" y="795"/>
                    </a:lnTo>
                    <a:lnTo>
                      <a:pt x="88" y="777"/>
                    </a:lnTo>
                    <a:lnTo>
                      <a:pt x="56" y="751"/>
                    </a:lnTo>
                    <a:lnTo>
                      <a:pt x="32" y="721"/>
                    </a:lnTo>
                    <a:lnTo>
                      <a:pt x="13" y="687"/>
                    </a:lnTo>
                    <a:lnTo>
                      <a:pt x="1" y="646"/>
                    </a:lnTo>
                    <a:lnTo>
                      <a:pt x="0" y="604"/>
                    </a:lnTo>
                    <a:lnTo>
                      <a:pt x="3" y="583"/>
                    </a:lnTo>
                    <a:lnTo>
                      <a:pt x="78" y="175"/>
                    </a:lnTo>
                    <a:lnTo>
                      <a:pt x="124" y="178"/>
                    </a:lnTo>
                    <a:lnTo>
                      <a:pt x="174" y="178"/>
                    </a:lnTo>
                    <a:lnTo>
                      <a:pt x="255" y="178"/>
                    </a:lnTo>
                    <a:lnTo>
                      <a:pt x="385" y="162"/>
                    </a:lnTo>
                    <a:lnTo>
                      <a:pt x="490" y="138"/>
                    </a:lnTo>
                    <a:lnTo>
                      <a:pt x="578" y="106"/>
                    </a:lnTo>
                    <a:lnTo>
                      <a:pt x="661" y="73"/>
                    </a:lnTo>
                    <a:lnTo>
                      <a:pt x="750" y="41"/>
                    </a:lnTo>
                    <a:lnTo>
                      <a:pt x="855" y="15"/>
                    </a:lnTo>
                    <a:lnTo>
                      <a:pt x="985" y="1"/>
                    </a:lnTo>
                    <a:lnTo>
                      <a:pt x="1066" y="0"/>
                    </a:lnTo>
                    <a:lnTo>
                      <a:pt x="1145" y="1"/>
                    </a:lnTo>
                    <a:lnTo>
                      <a:pt x="1276" y="15"/>
                    </a:lnTo>
                    <a:lnTo>
                      <a:pt x="1381" y="41"/>
                    </a:lnTo>
                    <a:lnTo>
                      <a:pt x="1469" y="73"/>
                    </a:lnTo>
                    <a:lnTo>
                      <a:pt x="1553" y="106"/>
                    </a:lnTo>
                    <a:lnTo>
                      <a:pt x="1642" y="138"/>
                    </a:lnTo>
                    <a:lnTo>
                      <a:pt x="1746" y="162"/>
                    </a:lnTo>
                    <a:lnTo>
                      <a:pt x="1877" y="178"/>
                    </a:lnTo>
                    <a:lnTo>
                      <a:pt x="1957" y="178"/>
                    </a:lnTo>
                    <a:lnTo>
                      <a:pt x="2036" y="178"/>
                    </a:lnTo>
                    <a:lnTo>
                      <a:pt x="2168" y="162"/>
                    </a:lnTo>
                    <a:lnTo>
                      <a:pt x="2271" y="138"/>
                    </a:lnTo>
                    <a:lnTo>
                      <a:pt x="2361" y="106"/>
                    </a:lnTo>
                    <a:lnTo>
                      <a:pt x="2444" y="73"/>
                    </a:lnTo>
                    <a:lnTo>
                      <a:pt x="2533" y="41"/>
                    </a:lnTo>
                    <a:lnTo>
                      <a:pt x="2637" y="15"/>
                    </a:lnTo>
                    <a:lnTo>
                      <a:pt x="2768" y="1"/>
                    </a:lnTo>
                    <a:lnTo>
                      <a:pt x="2849" y="0"/>
                    </a:lnTo>
                    <a:lnTo>
                      <a:pt x="2928" y="1"/>
                    </a:lnTo>
                    <a:lnTo>
                      <a:pt x="3059" y="15"/>
                    </a:lnTo>
                    <a:lnTo>
                      <a:pt x="3163" y="41"/>
                    </a:lnTo>
                    <a:lnTo>
                      <a:pt x="3252" y="73"/>
                    </a:lnTo>
                    <a:lnTo>
                      <a:pt x="3336" y="106"/>
                    </a:lnTo>
                    <a:lnTo>
                      <a:pt x="3425" y="138"/>
                    </a:lnTo>
                    <a:lnTo>
                      <a:pt x="3529" y="162"/>
                    </a:lnTo>
                    <a:lnTo>
                      <a:pt x="3660" y="178"/>
                    </a:lnTo>
                    <a:lnTo>
                      <a:pt x="3739" y="178"/>
                    </a:lnTo>
                    <a:lnTo>
                      <a:pt x="3808" y="178"/>
                    </a:lnTo>
                    <a:lnTo>
                      <a:pt x="3925" y="167"/>
                    </a:lnTo>
                    <a:lnTo>
                      <a:pt x="4020" y="148"/>
                    </a:lnTo>
                    <a:lnTo>
                      <a:pt x="4100" y="122"/>
                    </a:lnTo>
                    <a:lnTo>
                      <a:pt x="4136" y="109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1"/>
              <p:cNvSpPr>
                <a:spLocks/>
              </p:cNvSpPr>
              <p:nvPr/>
            </p:nvSpPr>
            <p:spPr bwMode="auto">
              <a:xfrm>
                <a:off x="3911" y="2693"/>
                <a:ext cx="1447" cy="533"/>
              </a:xfrm>
              <a:custGeom>
                <a:avLst/>
                <a:gdLst>
                  <a:gd name="T0" fmla="*/ 294 w 4339"/>
                  <a:gd name="T1" fmla="*/ 1599 h 1599"/>
                  <a:gd name="T2" fmla="*/ 4339 w 4339"/>
                  <a:gd name="T3" fmla="*/ 1599 h 1599"/>
                  <a:gd name="T4" fmla="*/ 4045 w 4339"/>
                  <a:gd name="T5" fmla="*/ 0 h 1599"/>
                  <a:gd name="T6" fmla="*/ 0 w 4339"/>
                  <a:gd name="T7" fmla="*/ 0 h 1599"/>
                  <a:gd name="T8" fmla="*/ 259 w 4339"/>
                  <a:gd name="T9" fmla="*/ 1410 h 1599"/>
                  <a:gd name="T10" fmla="*/ 294 w 4339"/>
                  <a:gd name="T11" fmla="*/ 1599 h 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9" h="1599">
                    <a:moveTo>
                      <a:pt x="294" y="1599"/>
                    </a:moveTo>
                    <a:lnTo>
                      <a:pt x="4339" y="1599"/>
                    </a:lnTo>
                    <a:lnTo>
                      <a:pt x="4045" y="0"/>
                    </a:lnTo>
                    <a:lnTo>
                      <a:pt x="0" y="0"/>
                    </a:lnTo>
                    <a:lnTo>
                      <a:pt x="259" y="1410"/>
                    </a:lnTo>
                    <a:lnTo>
                      <a:pt x="294" y="1599"/>
                    </a:lnTo>
                    <a:close/>
                  </a:path>
                </a:pathLst>
              </a:custGeom>
              <a:solidFill>
                <a:srgbClr val="A3E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2"/>
              <p:cNvSpPr>
                <a:spLocks/>
              </p:cNvSpPr>
              <p:nvPr/>
            </p:nvSpPr>
            <p:spPr bwMode="auto">
              <a:xfrm>
                <a:off x="5075" y="2693"/>
                <a:ext cx="301" cy="702"/>
              </a:xfrm>
              <a:custGeom>
                <a:avLst/>
                <a:gdLst>
                  <a:gd name="T0" fmla="*/ 716 w 903"/>
                  <a:gd name="T1" fmla="*/ 2106 h 2106"/>
                  <a:gd name="T2" fmla="*/ 163 w 903"/>
                  <a:gd name="T3" fmla="*/ 2106 h 2106"/>
                  <a:gd name="T4" fmla="*/ 185 w 903"/>
                  <a:gd name="T5" fmla="*/ 2104 h 2106"/>
                  <a:gd name="T6" fmla="*/ 225 w 903"/>
                  <a:gd name="T7" fmla="*/ 2096 h 2106"/>
                  <a:gd name="T8" fmla="*/ 263 w 903"/>
                  <a:gd name="T9" fmla="*/ 2078 h 2106"/>
                  <a:gd name="T10" fmla="*/ 294 w 903"/>
                  <a:gd name="T11" fmla="*/ 2052 h 2106"/>
                  <a:gd name="T12" fmla="*/ 319 w 903"/>
                  <a:gd name="T13" fmla="*/ 2022 h 2106"/>
                  <a:gd name="T14" fmla="*/ 337 w 903"/>
                  <a:gd name="T15" fmla="*/ 1988 h 2106"/>
                  <a:gd name="T16" fmla="*/ 349 w 903"/>
                  <a:gd name="T17" fmla="*/ 1947 h 2106"/>
                  <a:gd name="T18" fmla="*/ 350 w 903"/>
                  <a:gd name="T19" fmla="*/ 1905 h 2106"/>
                  <a:gd name="T20" fmla="*/ 348 w 903"/>
                  <a:gd name="T21" fmla="*/ 1884 h 2106"/>
                  <a:gd name="T22" fmla="*/ 0 w 903"/>
                  <a:gd name="T23" fmla="*/ 0 h 2106"/>
                  <a:gd name="T24" fmla="*/ 553 w 903"/>
                  <a:gd name="T25" fmla="*/ 0 h 2106"/>
                  <a:gd name="T26" fmla="*/ 901 w 903"/>
                  <a:gd name="T27" fmla="*/ 1884 h 2106"/>
                  <a:gd name="T28" fmla="*/ 903 w 903"/>
                  <a:gd name="T29" fmla="*/ 1905 h 2106"/>
                  <a:gd name="T30" fmla="*/ 902 w 903"/>
                  <a:gd name="T31" fmla="*/ 1947 h 2106"/>
                  <a:gd name="T32" fmla="*/ 890 w 903"/>
                  <a:gd name="T33" fmla="*/ 1988 h 2106"/>
                  <a:gd name="T34" fmla="*/ 872 w 903"/>
                  <a:gd name="T35" fmla="*/ 2022 h 2106"/>
                  <a:gd name="T36" fmla="*/ 847 w 903"/>
                  <a:gd name="T37" fmla="*/ 2052 h 2106"/>
                  <a:gd name="T38" fmla="*/ 816 w 903"/>
                  <a:gd name="T39" fmla="*/ 2078 h 2106"/>
                  <a:gd name="T40" fmla="*/ 778 w 903"/>
                  <a:gd name="T41" fmla="*/ 2096 h 2106"/>
                  <a:gd name="T42" fmla="*/ 738 w 903"/>
                  <a:gd name="T43" fmla="*/ 2104 h 2106"/>
                  <a:gd name="T44" fmla="*/ 716 w 903"/>
                  <a:gd name="T45" fmla="*/ 2106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3" h="2106">
                    <a:moveTo>
                      <a:pt x="716" y="2106"/>
                    </a:moveTo>
                    <a:lnTo>
                      <a:pt x="163" y="2106"/>
                    </a:lnTo>
                    <a:lnTo>
                      <a:pt x="185" y="2104"/>
                    </a:lnTo>
                    <a:lnTo>
                      <a:pt x="225" y="2096"/>
                    </a:lnTo>
                    <a:lnTo>
                      <a:pt x="263" y="2078"/>
                    </a:lnTo>
                    <a:lnTo>
                      <a:pt x="294" y="2052"/>
                    </a:lnTo>
                    <a:lnTo>
                      <a:pt x="319" y="2022"/>
                    </a:lnTo>
                    <a:lnTo>
                      <a:pt x="337" y="1988"/>
                    </a:lnTo>
                    <a:lnTo>
                      <a:pt x="349" y="1947"/>
                    </a:lnTo>
                    <a:lnTo>
                      <a:pt x="350" y="1905"/>
                    </a:lnTo>
                    <a:lnTo>
                      <a:pt x="348" y="1884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901" y="1884"/>
                    </a:lnTo>
                    <a:lnTo>
                      <a:pt x="903" y="1905"/>
                    </a:lnTo>
                    <a:lnTo>
                      <a:pt x="902" y="1947"/>
                    </a:lnTo>
                    <a:lnTo>
                      <a:pt x="890" y="1988"/>
                    </a:lnTo>
                    <a:lnTo>
                      <a:pt x="872" y="2022"/>
                    </a:lnTo>
                    <a:lnTo>
                      <a:pt x="847" y="2052"/>
                    </a:lnTo>
                    <a:lnTo>
                      <a:pt x="816" y="2078"/>
                    </a:lnTo>
                    <a:lnTo>
                      <a:pt x="778" y="2096"/>
                    </a:lnTo>
                    <a:lnTo>
                      <a:pt x="738" y="2104"/>
                    </a:lnTo>
                    <a:lnTo>
                      <a:pt x="716" y="2106"/>
                    </a:lnTo>
                    <a:close/>
                  </a:path>
                </a:pathLst>
              </a:custGeom>
              <a:solidFill>
                <a:srgbClr val="99D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3"/>
              <p:cNvSpPr>
                <a:spLocks/>
              </p:cNvSpPr>
              <p:nvPr/>
            </p:nvSpPr>
            <p:spPr bwMode="auto">
              <a:xfrm>
                <a:off x="3998" y="3127"/>
                <a:ext cx="1378" cy="268"/>
              </a:xfrm>
              <a:custGeom>
                <a:avLst/>
                <a:gdLst>
                  <a:gd name="T0" fmla="*/ 3949 w 4136"/>
                  <a:gd name="T1" fmla="*/ 805 h 805"/>
                  <a:gd name="T2" fmla="*/ 284 w 4136"/>
                  <a:gd name="T3" fmla="*/ 805 h 805"/>
                  <a:gd name="T4" fmla="*/ 251 w 4136"/>
                  <a:gd name="T5" fmla="*/ 802 h 805"/>
                  <a:gd name="T6" fmla="*/ 190 w 4136"/>
                  <a:gd name="T7" fmla="*/ 780 h 805"/>
                  <a:gd name="T8" fmla="*/ 141 w 4136"/>
                  <a:gd name="T9" fmla="*/ 740 h 805"/>
                  <a:gd name="T10" fmla="*/ 108 w 4136"/>
                  <a:gd name="T11" fmla="*/ 684 h 805"/>
                  <a:gd name="T12" fmla="*/ 99 w 4136"/>
                  <a:gd name="T13" fmla="*/ 650 h 805"/>
                  <a:gd name="T14" fmla="*/ 0 w 4136"/>
                  <a:gd name="T15" fmla="*/ 109 h 805"/>
                  <a:gd name="T16" fmla="*/ 36 w 4136"/>
                  <a:gd name="T17" fmla="*/ 122 h 805"/>
                  <a:gd name="T18" fmla="*/ 117 w 4136"/>
                  <a:gd name="T19" fmla="*/ 148 h 805"/>
                  <a:gd name="T20" fmla="*/ 212 w 4136"/>
                  <a:gd name="T21" fmla="*/ 167 h 805"/>
                  <a:gd name="T22" fmla="*/ 328 w 4136"/>
                  <a:gd name="T23" fmla="*/ 178 h 805"/>
                  <a:gd name="T24" fmla="*/ 398 w 4136"/>
                  <a:gd name="T25" fmla="*/ 178 h 805"/>
                  <a:gd name="T26" fmla="*/ 477 w 4136"/>
                  <a:gd name="T27" fmla="*/ 178 h 805"/>
                  <a:gd name="T28" fmla="*/ 608 w 4136"/>
                  <a:gd name="T29" fmla="*/ 162 h 805"/>
                  <a:gd name="T30" fmla="*/ 712 w 4136"/>
                  <a:gd name="T31" fmla="*/ 138 h 805"/>
                  <a:gd name="T32" fmla="*/ 801 w 4136"/>
                  <a:gd name="T33" fmla="*/ 106 h 805"/>
                  <a:gd name="T34" fmla="*/ 884 w 4136"/>
                  <a:gd name="T35" fmla="*/ 73 h 805"/>
                  <a:gd name="T36" fmla="*/ 974 w 4136"/>
                  <a:gd name="T37" fmla="*/ 41 h 805"/>
                  <a:gd name="T38" fmla="*/ 1077 w 4136"/>
                  <a:gd name="T39" fmla="*/ 15 h 805"/>
                  <a:gd name="T40" fmla="*/ 1208 w 4136"/>
                  <a:gd name="T41" fmla="*/ 1 h 805"/>
                  <a:gd name="T42" fmla="*/ 1288 w 4136"/>
                  <a:gd name="T43" fmla="*/ 0 h 805"/>
                  <a:gd name="T44" fmla="*/ 1368 w 4136"/>
                  <a:gd name="T45" fmla="*/ 1 h 805"/>
                  <a:gd name="T46" fmla="*/ 1499 w 4136"/>
                  <a:gd name="T47" fmla="*/ 15 h 805"/>
                  <a:gd name="T48" fmla="*/ 1603 w 4136"/>
                  <a:gd name="T49" fmla="*/ 41 h 805"/>
                  <a:gd name="T50" fmla="*/ 1692 w 4136"/>
                  <a:gd name="T51" fmla="*/ 73 h 805"/>
                  <a:gd name="T52" fmla="*/ 1776 w 4136"/>
                  <a:gd name="T53" fmla="*/ 106 h 805"/>
                  <a:gd name="T54" fmla="*/ 1865 w 4136"/>
                  <a:gd name="T55" fmla="*/ 138 h 805"/>
                  <a:gd name="T56" fmla="*/ 1969 w 4136"/>
                  <a:gd name="T57" fmla="*/ 162 h 805"/>
                  <a:gd name="T58" fmla="*/ 2100 w 4136"/>
                  <a:gd name="T59" fmla="*/ 178 h 805"/>
                  <a:gd name="T60" fmla="*/ 2179 w 4136"/>
                  <a:gd name="T61" fmla="*/ 178 h 805"/>
                  <a:gd name="T62" fmla="*/ 2260 w 4136"/>
                  <a:gd name="T63" fmla="*/ 178 h 805"/>
                  <a:gd name="T64" fmla="*/ 2391 w 4136"/>
                  <a:gd name="T65" fmla="*/ 162 h 805"/>
                  <a:gd name="T66" fmla="*/ 2495 w 4136"/>
                  <a:gd name="T67" fmla="*/ 138 h 805"/>
                  <a:gd name="T68" fmla="*/ 2584 w 4136"/>
                  <a:gd name="T69" fmla="*/ 106 h 805"/>
                  <a:gd name="T70" fmla="*/ 2667 w 4136"/>
                  <a:gd name="T71" fmla="*/ 73 h 805"/>
                  <a:gd name="T72" fmla="*/ 2755 w 4136"/>
                  <a:gd name="T73" fmla="*/ 41 h 805"/>
                  <a:gd name="T74" fmla="*/ 2860 w 4136"/>
                  <a:gd name="T75" fmla="*/ 15 h 805"/>
                  <a:gd name="T76" fmla="*/ 2991 w 4136"/>
                  <a:gd name="T77" fmla="*/ 1 h 805"/>
                  <a:gd name="T78" fmla="*/ 3071 w 4136"/>
                  <a:gd name="T79" fmla="*/ 0 h 805"/>
                  <a:gd name="T80" fmla="*/ 3144 w 4136"/>
                  <a:gd name="T81" fmla="*/ 1 h 805"/>
                  <a:gd name="T82" fmla="*/ 3265 w 4136"/>
                  <a:gd name="T83" fmla="*/ 12 h 805"/>
                  <a:gd name="T84" fmla="*/ 3364 w 4136"/>
                  <a:gd name="T85" fmla="*/ 34 h 805"/>
                  <a:gd name="T86" fmla="*/ 3448 w 4136"/>
                  <a:gd name="T87" fmla="*/ 61 h 805"/>
                  <a:gd name="T88" fmla="*/ 3487 w 4136"/>
                  <a:gd name="T89" fmla="*/ 77 h 805"/>
                  <a:gd name="T90" fmla="*/ 3578 w 4136"/>
                  <a:gd name="T91" fmla="*/ 115 h 805"/>
                  <a:gd name="T92" fmla="*/ 3736 w 4136"/>
                  <a:gd name="T93" fmla="*/ 159 h 805"/>
                  <a:gd name="T94" fmla="*/ 3876 w 4136"/>
                  <a:gd name="T95" fmla="*/ 177 h 805"/>
                  <a:gd name="T96" fmla="*/ 3962 w 4136"/>
                  <a:gd name="T97" fmla="*/ 178 h 805"/>
                  <a:gd name="T98" fmla="*/ 4013 w 4136"/>
                  <a:gd name="T99" fmla="*/ 178 h 805"/>
                  <a:gd name="T100" fmla="*/ 4059 w 4136"/>
                  <a:gd name="T101" fmla="*/ 175 h 805"/>
                  <a:gd name="T102" fmla="*/ 4134 w 4136"/>
                  <a:gd name="T103" fmla="*/ 583 h 805"/>
                  <a:gd name="T104" fmla="*/ 4136 w 4136"/>
                  <a:gd name="T105" fmla="*/ 604 h 805"/>
                  <a:gd name="T106" fmla="*/ 4135 w 4136"/>
                  <a:gd name="T107" fmla="*/ 646 h 805"/>
                  <a:gd name="T108" fmla="*/ 4123 w 4136"/>
                  <a:gd name="T109" fmla="*/ 687 h 805"/>
                  <a:gd name="T110" fmla="*/ 4105 w 4136"/>
                  <a:gd name="T111" fmla="*/ 721 h 805"/>
                  <a:gd name="T112" fmla="*/ 4080 w 4136"/>
                  <a:gd name="T113" fmla="*/ 751 h 805"/>
                  <a:gd name="T114" fmla="*/ 4049 w 4136"/>
                  <a:gd name="T115" fmla="*/ 777 h 805"/>
                  <a:gd name="T116" fmla="*/ 4011 w 4136"/>
                  <a:gd name="T117" fmla="*/ 795 h 805"/>
                  <a:gd name="T118" fmla="*/ 3971 w 4136"/>
                  <a:gd name="T119" fmla="*/ 803 h 805"/>
                  <a:gd name="T120" fmla="*/ 3949 w 4136"/>
                  <a:gd name="T121" fmla="*/ 80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36" h="805">
                    <a:moveTo>
                      <a:pt x="3949" y="805"/>
                    </a:moveTo>
                    <a:lnTo>
                      <a:pt x="284" y="805"/>
                    </a:lnTo>
                    <a:lnTo>
                      <a:pt x="251" y="802"/>
                    </a:lnTo>
                    <a:lnTo>
                      <a:pt x="190" y="780"/>
                    </a:lnTo>
                    <a:lnTo>
                      <a:pt x="141" y="740"/>
                    </a:lnTo>
                    <a:lnTo>
                      <a:pt x="108" y="684"/>
                    </a:lnTo>
                    <a:lnTo>
                      <a:pt x="99" y="650"/>
                    </a:lnTo>
                    <a:lnTo>
                      <a:pt x="0" y="109"/>
                    </a:lnTo>
                    <a:lnTo>
                      <a:pt x="36" y="122"/>
                    </a:lnTo>
                    <a:lnTo>
                      <a:pt x="117" y="148"/>
                    </a:lnTo>
                    <a:lnTo>
                      <a:pt x="212" y="167"/>
                    </a:lnTo>
                    <a:lnTo>
                      <a:pt x="328" y="178"/>
                    </a:lnTo>
                    <a:lnTo>
                      <a:pt x="398" y="178"/>
                    </a:lnTo>
                    <a:lnTo>
                      <a:pt x="477" y="178"/>
                    </a:lnTo>
                    <a:lnTo>
                      <a:pt x="608" y="162"/>
                    </a:lnTo>
                    <a:lnTo>
                      <a:pt x="712" y="138"/>
                    </a:lnTo>
                    <a:lnTo>
                      <a:pt x="801" y="106"/>
                    </a:lnTo>
                    <a:lnTo>
                      <a:pt x="884" y="73"/>
                    </a:lnTo>
                    <a:lnTo>
                      <a:pt x="974" y="41"/>
                    </a:lnTo>
                    <a:lnTo>
                      <a:pt x="1077" y="15"/>
                    </a:lnTo>
                    <a:lnTo>
                      <a:pt x="1208" y="1"/>
                    </a:lnTo>
                    <a:lnTo>
                      <a:pt x="1288" y="0"/>
                    </a:lnTo>
                    <a:lnTo>
                      <a:pt x="1368" y="1"/>
                    </a:lnTo>
                    <a:lnTo>
                      <a:pt x="1499" y="15"/>
                    </a:lnTo>
                    <a:lnTo>
                      <a:pt x="1603" y="41"/>
                    </a:lnTo>
                    <a:lnTo>
                      <a:pt x="1692" y="73"/>
                    </a:lnTo>
                    <a:lnTo>
                      <a:pt x="1776" y="106"/>
                    </a:lnTo>
                    <a:lnTo>
                      <a:pt x="1865" y="138"/>
                    </a:lnTo>
                    <a:lnTo>
                      <a:pt x="1969" y="162"/>
                    </a:lnTo>
                    <a:lnTo>
                      <a:pt x="2100" y="178"/>
                    </a:lnTo>
                    <a:lnTo>
                      <a:pt x="2179" y="178"/>
                    </a:lnTo>
                    <a:lnTo>
                      <a:pt x="2260" y="178"/>
                    </a:lnTo>
                    <a:lnTo>
                      <a:pt x="2391" y="162"/>
                    </a:lnTo>
                    <a:lnTo>
                      <a:pt x="2495" y="138"/>
                    </a:lnTo>
                    <a:lnTo>
                      <a:pt x="2584" y="106"/>
                    </a:lnTo>
                    <a:lnTo>
                      <a:pt x="2667" y="73"/>
                    </a:lnTo>
                    <a:lnTo>
                      <a:pt x="2755" y="41"/>
                    </a:lnTo>
                    <a:lnTo>
                      <a:pt x="2860" y="15"/>
                    </a:lnTo>
                    <a:lnTo>
                      <a:pt x="2991" y="1"/>
                    </a:lnTo>
                    <a:lnTo>
                      <a:pt x="3071" y="0"/>
                    </a:lnTo>
                    <a:lnTo>
                      <a:pt x="3144" y="1"/>
                    </a:lnTo>
                    <a:lnTo>
                      <a:pt x="3265" y="12"/>
                    </a:lnTo>
                    <a:lnTo>
                      <a:pt x="3364" y="34"/>
                    </a:lnTo>
                    <a:lnTo>
                      <a:pt x="3448" y="61"/>
                    </a:lnTo>
                    <a:lnTo>
                      <a:pt x="3487" y="77"/>
                    </a:lnTo>
                    <a:lnTo>
                      <a:pt x="3578" y="115"/>
                    </a:lnTo>
                    <a:lnTo>
                      <a:pt x="3736" y="159"/>
                    </a:lnTo>
                    <a:lnTo>
                      <a:pt x="3876" y="177"/>
                    </a:lnTo>
                    <a:lnTo>
                      <a:pt x="3962" y="178"/>
                    </a:lnTo>
                    <a:lnTo>
                      <a:pt x="4013" y="178"/>
                    </a:lnTo>
                    <a:lnTo>
                      <a:pt x="4059" y="175"/>
                    </a:lnTo>
                    <a:lnTo>
                      <a:pt x="4134" y="583"/>
                    </a:lnTo>
                    <a:lnTo>
                      <a:pt x="4136" y="604"/>
                    </a:lnTo>
                    <a:lnTo>
                      <a:pt x="4135" y="646"/>
                    </a:lnTo>
                    <a:lnTo>
                      <a:pt x="4123" y="687"/>
                    </a:lnTo>
                    <a:lnTo>
                      <a:pt x="4105" y="721"/>
                    </a:lnTo>
                    <a:lnTo>
                      <a:pt x="4080" y="751"/>
                    </a:lnTo>
                    <a:lnTo>
                      <a:pt x="4049" y="777"/>
                    </a:lnTo>
                    <a:lnTo>
                      <a:pt x="4011" y="795"/>
                    </a:lnTo>
                    <a:lnTo>
                      <a:pt x="3971" y="803"/>
                    </a:lnTo>
                    <a:lnTo>
                      <a:pt x="3949" y="805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4"/>
              <p:cNvSpPr>
                <a:spLocks/>
              </p:cNvSpPr>
              <p:nvPr/>
            </p:nvSpPr>
            <p:spPr bwMode="auto">
              <a:xfrm>
                <a:off x="5130" y="3153"/>
                <a:ext cx="246" cy="242"/>
              </a:xfrm>
              <a:custGeom>
                <a:avLst/>
                <a:gdLst>
                  <a:gd name="T0" fmla="*/ 553 w 740"/>
                  <a:gd name="T1" fmla="*/ 728 h 728"/>
                  <a:gd name="T2" fmla="*/ 0 w 740"/>
                  <a:gd name="T3" fmla="*/ 728 h 728"/>
                  <a:gd name="T4" fmla="*/ 22 w 740"/>
                  <a:gd name="T5" fmla="*/ 726 h 728"/>
                  <a:gd name="T6" fmla="*/ 62 w 740"/>
                  <a:gd name="T7" fmla="*/ 718 h 728"/>
                  <a:gd name="T8" fmla="*/ 100 w 740"/>
                  <a:gd name="T9" fmla="*/ 700 h 728"/>
                  <a:gd name="T10" fmla="*/ 131 w 740"/>
                  <a:gd name="T11" fmla="*/ 674 h 728"/>
                  <a:gd name="T12" fmla="*/ 156 w 740"/>
                  <a:gd name="T13" fmla="*/ 644 h 728"/>
                  <a:gd name="T14" fmla="*/ 174 w 740"/>
                  <a:gd name="T15" fmla="*/ 610 h 728"/>
                  <a:gd name="T16" fmla="*/ 186 w 740"/>
                  <a:gd name="T17" fmla="*/ 569 h 728"/>
                  <a:gd name="T18" fmla="*/ 187 w 740"/>
                  <a:gd name="T19" fmla="*/ 527 h 728"/>
                  <a:gd name="T20" fmla="*/ 185 w 740"/>
                  <a:gd name="T21" fmla="*/ 506 h 728"/>
                  <a:gd name="T22" fmla="*/ 91 w 740"/>
                  <a:gd name="T23" fmla="*/ 0 h 728"/>
                  <a:gd name="T24" fmla="*/ 182 w 740"/>
                  <a:gd name="T25" fmla="*/ 38 h 728"/>
                  <a:gd name="T26" fmla="*/ 340 w 740"/>
                  <a:gd name="T27" fmla="*/ 82 h 728"/>
                  <a:gd name="T28" fmla="*/ 480 w 740"/>
                  <a:gd name="T29" fmla="*/ 100 h 728"/>
                  <a:gd name="T30" fmla="*/ 566 w 740"/>
                  <a:gd name="T31" fmla="*/ 101 h 728"/>
                  <a:gd name="T32" fmla="*/ 617 w 740"/>
                  <a:gd name="T33" fmla="*/ 101 h 728"/>
                  <a:gd name="T34" fmla="*/ 663 w 740"/>
                  <a:gd name="T35" fmla="*/ 98 h 728"/>
                  <a:gd name="T36" fmla="*/ 738 w 740"/>
                  <a:gd name="T37" fmla="*/ 506 h 728"/>
                  <a:gd name="T38" fmla="*/ 740 w 740"/>
                  <a:gd name="T39" fmla="*/ 527 h 728"/>
                  <a:gd name="T40" fmla="*/ 739 w 740"/>
                  <a:gd name="T41" fmla="*/ 569 h 728"/>
                  <a:gd name="T42" fmla="*/ 727 w 740"/>
                  <a:gd name="T43" fmla="*/ 610 h 728"/>
                  <a:gd name="T44" fmla="*/ 709 w 740"/>
                  <a:gd name="T45" fmla="*/ 644 h 728"/>
                  <a:gd name="T46" fmla="*/ 684 w 740"/>
                  <a:gd name="T47" fmla="*/ 674 h 728"/>
                  <a:gd name="T48" fmla="*/ 653 w 740"/>
                  <a:gd name="T49" fmla="*/ 700 h 728"/>
                  <a:gd name="T50" fmla="*/ 615 w 740"/>
                  <a:gd name="T51" fmla="*/ 718 h 728"/>
                  <a:gd name="T52" fmla="*/ 575 w 740"/>
                  <a:gd name="T53" fmla="*/ 726 h 728"/>
                  <a:gd name="T54" fmla="*/ 553 w 740"/>
                  <a:gd name="T55" fmla="*/ 72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0" h="728">
                    <a:moveTo>
                      <a:pt x="553" y="728"/>
                    </a:moveTo>
                    <a:lnTo>
                      <a:pt x="0" y="728"/>
                    </a:lnTo>
                    <a:lnTo>
                      <a:pt x="22" y="726"/>
                    </a:lnTo>
                    <a:lnTo>
                      <a:pt x="62" y="718"/>
                    </a:lnTo>
                    <a:lnTo>
                      <a:pt x="100" y="700"/>
                    </a:lnTo>
                    <a:lnTo>
                      <a:pt x="131" y="674"/>
                    </a:lnTo>
                    <a:lnTo>
                      <a:pt x="156" y="644"/>
                    </a:lnTo>
                    <a:lnTo>
                      <a:pt x="174" y="610"/>
                    </a:lnTo>
                    <a:lnTo>
                      <a:pt x="186" y="569"/>
                    </a:lnTo>
                    <a:lnTo>
                      <a:pt x="187" y="527"/>
                    </a:lnTo>
                    <a:lnTo>
                      <a:pt x="185" y="506"/>
                    </a:lnTo>
                    <a:lnTo>
                      <a:pt x="91" y="0"/>
                    </a:lnTo>
                    <a:lnTo>
                      <a:pt x="182" y="38"/>
                    </a:lnTo>
                    <a:lnTo>
                      <a:pt x="340" y="82"/>
                    </a:lnTo>
                    <a:lnTo>
                      <a:pt x="480" y="100"/>
                    </a:lnTo>
                    <a:lnTo>
                      <a:pt x="566" y="101"/>
                    </a:lnTo>
                    <a:lnTo>
                      <a:pt x="617" y="101"/>
                    </a:lnTo>
                    <a:lnTo>
                      <a:pt x="663" y="98"/>
                    </a:lnTo>
                    <a:lnTo>
                      <a:pt x="738" y="506"/>
                    </a:lnTo>
                    <a:lnTo>
                      <a:pt x="740" y="527"/>
                    </a:lnTo>
                    <a:lnTo>
                      <a:pt x="739" y="569"/>
                    </a:lnTo>
                    <a:lnTo>
                      <a:pt x="727" y="610"/>
                    </a:lnTo>
                    <a:lnTo>
                      <a:pt x="709" y="644"/>
                    </a:lnTo>
                    <a:lnTo>
                      <a:pt x="684" y="674"/>
                    </a:lnTo>
                    <a:lnTo>
                      <a:pt x="653" y="700"/>
                    </a:lnTo>
                    <a:lnTo>
                      <a:pt x="615" y="718"/>
                    </a:lnTo>
                    <a:lnTo>
                      <a:pt x="575" y="726"/>
                    </a:lnTo>
                    <a:lnTo>
                      <a:pt x="553" y="728"/>
                    </a:lnTo>
                    <a:close/>
                  </a:path>
                </a:pathLst>
              </a:custGeom>
              <a:solidFill>
                <a:srgbClr val="FC7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5"/>
              <p:cNvSpPr>
                <a:spLocks/>
              </p:cNvSpPr>
              <p:nvPr/>
            </p:nvSpPr>
            <p:spPr bwMode="auto">
              <a:xfrm>
                <a:off x="3794" y="1322"/>
                <a:ext cx="292" cy="1033"/>
              </a:xfrm>
              <a:custGeom>
                <a:avLst/>
                <a:gdLst>
                  <a:gd name="T0" fmla="*/ 877 w 877"/>
                  <a:gd name="T1" fmla="*/ 0 h 3098"/>
                  <a:gd name="T2" fmla="*/ 877 w 877"/>
                  <a:gd name="T3" fmla="*/ 1863 h 3098"/>
                  <a:gd name="T4" fmla="*/ 876 w 877"/>
                  <a:gd name="T5" fmla="*/ 1887 h 3098"/>
                  <a:gd name="T6" fmla="*/ 867 w 877"/>
                  <a:gd name="T7" fmla="*/ 1933 h 3098"/>
                  <a:gd name="T8" fmla="*/ 850 w 877"/>
                  <a:gd name="T9" fmla="*/ 1974 h 3098"/>
                  <a:gd name="T10" fmla="*/ 824 w 877"/>
                  <a:gd name="T11" fmla="*/ 2010 h 3098"/>
                  <a:gd name="T12" fmla="*/ 794 w 877"/>
                  <a:gd name="T13" fmla="*/ 2042 h 3098"/>
                  <a:gd name="T14" fmla="*/ 756 w 877"/>
                  <a:gd name="T15" fmla="*/ 2067 h 3098"/>
                  <a:gd name="T16" fmla="*/ 714 w 877"/>
                  <a:gd name="T17" fmla="*/ 2085 h 3098"/>
                  <a:gd name="T18" fmla="*/ 670 w 877"/>
                  <a:gd name="T19" fmla="*/ 2094 h 3098"/>
                  <a:gd name="T20" fmla="*/ 645 w 877"/>
                  <a:gd name="T21" fmla="*/ 2095 h 3098"/>
                  <a:gd name="T22" fmla="*/ 279 w 877"/>
                  <a:gd name="T23" fmla="*/ 2095 h 3098"/>
                  <a:gd name="T24" fmla="*/ 279 w 877"/>
                  <a:gd name="T25" fmla="*/ 2959 h 3098"/>
                  <a:gd name="T26" fmla="*/ 278 w 877"/>
                  <a:gd name="T27" fmla="*/ 2984 h 3098"/>
                  <a:gd name="T28" fmla="*/ 261 w 877"/>
                  <a:gd name="T29" fmla="*/ 3029 h 3098"/>
                  <a:gd name="T30" fmla="*/ 230 w 877"/>
                  <a:gd name="T31" fmla="*/ 3066 h 3098"/>
                  <a:gd name="T32" fmla="*/ 189 w 877"/>
                  <a:gd name="T33" fmla="*/ 3089 h 3098"/>
                  <a:gd name="T34" fmla="*/ 166 w 877"/>
                  <a:gd name="T35" fmla="*/ 3095 h 3098"/>
                  <a:gd name="T36" fmla="*/ 153 w 877"/>
                  <a:gd name="T37" fmla="*/ 3098 h 3098"/>
                  <a:gd name="T38" fmla="*/ 140 w 877"/>
                  <a:gd name="T39" fmla="*/ 3098 h 3098"/>
                  <a:gd name="T40" fmla="*/ 127 w 877"/>
                  <a:gd name="T41" fmla="*/ 3098 h 3098"/>
                  <a:gd name="T42" fmla="*/ 114 w 877"/>
                  <a:gd name="T43" fmla="*/ 3095 h 3098"/>
                  <a:gd name="T44" fmla="*/ 91 w 877"/>
                  <a:gd name="T45" fmla="*/ 3089 h 3098"/>
                  <a:gd name="T46" fmla="*/ 49 w 877"/>
                  <a:gd name="T47" fmla="*/ 3066 h 3098"/>
                  <a:gd name="T48" fmla="*/ 19 w 877"/>
                  <a:gd name="T49" fmla="*/ 3029 h 3098"/>
                  <a:gd name="T50" fmla="*/ 3 w 877"/>
                  <a:gd name="T51" fmla="*/ 2984 h 3098"/>
                  <a:gd name="T52" fmla="*/ 0 w 877"/>
                  <a:gd name="T53" fmla="*/ 2959 h 3098"/>
                  <a:gd name="T54" fmla="*/ 0 w 877"/>
                  <a:gd name="T55" fmla="*/ 0 h 3098"/>
                  <a:gd name="T56" fmla="*/ 279 w 877"/>
                  <a:gd name="T57" fmla="*/ 0 h 3098"/>
                  <a:gd name="T58" fmla="*/ 279 w 877"/>
                  <a:gd name="T59" fmla="*/ 1817 h 3098"/>
                  <a:gd name="T60" fmla="*/ 599 w 877"/>
                  <a:gd name="T61" fmla="*/ 1817 h 3098"/>
                  <a:gd name="T62" fmla="*/ 599 w 877"/>
                  <a:gd name="T63" fmla="*/ 0 h 3098"/>
                  <a:gd name="T64" fmla="*/ 877 w 877"/>
                  <a:gd name="T65" fmla="*/ 0 h 3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77" h="3098">
                    <a:moveTo>
                      <a:pt x="877" y="0"/>
                    </a:moveTo>
                    <a:lnTo>
                      <a:pt x="877" y="1863"/>
                    </a:lnTo>
                    <a:lnTo>
                      <a:pt x="876" y="1887"/>
                    </a:lnTo>
                    <a:lnTo>
                      <a:pt x="867" y="1933"/>
                    </a:lnTo>
                    <a:lnTo>
                      <a:pt x="850" y="1974"/>
                    </a:lnTo>
                    <a:lnTo>
                      <a:pt x="824" y="2010"/>
                    </a:lnTo>
                    <a:lnTo>
                      <a:pt x="794" y="2042"/>
                    </a:lnTo>
                    <a:lnTo>
                      <a:pt x="756" y="2067"/>
                    </a:lnTo>
                    <a:lnTo>
                      <a:pt x="714" y="2085"/>
                    </a:lnTo>
                    <a:lnTo>
                      <a:pt x="670" y="2094"/>
                    </a:lnTo>
                    <a:lnTo>
                      <a:pt x="645" y="2095"/>
                    </a:lnTo>
                    <a:lnTo>
                      <a:pt x="279" y="2095"/>
                    </a:lnTo>
                    <a:lnTo>
                      <a:pt x="279" y="2959"/>
                    </a:lnTo>
                    <a:lnTo>
                      <a:pt x="278" y="2984"/>
                    </a:lnTo>
                    <a:lnTo>
                      <a:pt x="261" y="3029"/>
                    </a:lnTo>
                    <a:lnTo>
                      <a:pt x="230" y="3066"/>
                    </a:lnTo>
                    <a:lnTo>
                      <a:pt x="189" y="3089"/>
                    </a:lnTo>
                    <a:lnTo>
                      <a:pt x="166" y="3095"/>
                    </a:lnTo>
                    <a:lnTo>
                      <a:pt x="153" y="3098"/>
                    </a:lnTo>
                    <a:lnTo>
                      <a:pt x="140" y="3098"/>
                    </a:lnTo>
                    <a:lnTo>
                      <a:pt x="127" y="3098"/>
                    </a:lnTo>
                    <a:lnTo>
                      <a:pt x="114" y="3095"/>
                    </a:lnTo>
                    <a:lnTo>
                      <a:pt x="91" y="3089"/>
                    </a:lnTo>
                    <a:lnTo>
                      <a:pt x="49" y="3066"/>
                    </a:lnTo>
                    <a:lnTo>
                      <a:pt x="19" y="3029"/>
                    </a:lnTo>
                    <a:lnTo>
                      <a:pt x="3" y="2984"/>
                    </a:lnTo>
                    <a:lnTo>
                      <a:pt x="0" y="2959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79" y="1817"/>
                    </a:lnTo>
                    <a:lnTo>
                      <a:pt x="599" y="1817"/>
                    </a:lnTo>
                    <a:lnTo>
                      <a:pt x="599" y="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35B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3657" y="1063"/>
                <a:ext cx="117" cy="93"/>
              </a:xfrm>
              <a:custGeom>
                <a:avLst/>
                <a:gdLst>
                  <a:gd name="T0" fmla="*/ 213 w 351"/>
                  <a:gd name="T1" fmla="*/ 278 h 278"/>
                  <a:gd name="T2" fmla="*/ 138 w 351"/>
                  <a:gd name="T3" fmla="*/ 278 h 278"/>
                  <a:gd name="T4" fmla="*/ 111 w 351"/>
                  <a:gd name="T5" fmla="*/ 275 h 278"/>
                  <a:gd name="T6" fmla="*/ 60 w 351"/>
                  <a:gd name="T7" fmla="*/ 255 h 278"/>
                  <a:gd name="T8" fmla="*/ 23 w 351"/>
                  <a:gd name="T9" fmla="*/ 218 h 278"/>
                  <a:gd name="T10" fmla="*/ 1 w 351"/>
                  <a:gd name="T11" fmla="*/ 167 h 278"/>
                  <a:gd name="T12" fmla="*/ 0 w 351"/>
                  <a:gd name="T13" fmla="*/ 138 h 278"/>
                  <a:gd name="T14" fmla="*/ 1 w 351"/>
                  <a:gd name="T15" fmla="*/ 111 h 278"/>
                  <a:gd name="T16" fmla="*/ 23 w 351"/>
                  <a:gd name="T17" fmla="*/ 61 h 278"/>
                  <a:gd name="T18" fmla="*/ 60 w 351"/>
                  <a:gd name="T19" fmla="*/ 23 h 278"/>
                  <a:gd name="T20" fmla="*/ 111 w 351"/>
                  <a:gd name="T21" fmla="*/ 2 h 278"/>
                  <a:gd name="T22" fmla="*/ 138 w 351"/>
                  <a:gd name="T23" fmla="*/ 0 h 278"/>
                  <a:gd name="T24" fmla="*/ 213 w 351"/>
                  <a:gd name="T25" fmla="*/ 0 h 278"/>
                  <a:gd name="T26" fmla="*/ 241 w 351"/>
                  <a:gd name="T27" fmla="*/ 2 h 278"/>
                  <a:gd name="T28" fmla="*/ 291 w 351"/>
                  <a:gd name="T29" fmla="*/ 23 h 278"/>
                  <a:gd name="T30" fmla="*/ 328 w 351"/>
                  <a:gd name="T31" fmla="*/ 61 h 278"/>
                  <a:gd name="T32" fmla="*/ 350 w 351"/>
                  <a:gd name="T33" fmla="*/ 111 h 278"/>
                  <a:gd name="T34" fmla="*/ 351 w 351"/>
                  <a:gd name="T35" fmla="*/ 138 h 278"/>
                  <a:gd name="T36" fmla="*/ 350 w 351"/>
                  <a:gd name="T37" fmla="*/ 167 h 278"/>
                  <a:gd name="T38" fmla="*/ 328 w 351"/>
                  <a:gd name="T39" fmla="*/ 218 h 278"/>
                  <a:gd name="T40" fmla="*/ 291 w 351"/>
                  <a:gd name="T41" fmla="*/ 255 h 278"/>
                  <a:gd name="T42" fmla="*/ 241 w 351"/>
                  <a:gd name="T43" fmla="*/ 275 h 278"/>
                  <a:gd name="T44" fmla="*/ 213 w 351"/>
                  <a:gd name="T4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" h="278">
                    <a:moveTo>
                      <a:pt x="213" y="278"/>
                    </a:moveTo>
                    <a:lnTo>
                      <a:pt x="138" y="278"/>
                    </a:lnTo>
                    <a:lnTo>
                      <a:pt x="111" y="275"/>
                    </a:lnTo>
                    <a:lnTo>
                      <a:pt x="60" y="255"/>
                    </a:lnTo>
                    <a:lnTo>
                      <a:pt x="23" y="218"/>
                    </a:lnTo>
                    <a:lnTo>
                      <a:pt x="1" y="167"/>
                    </a:lnTo>
                    <a:lnTo>
                      <a:pt x="0" y="138"/>
                    </a:lnTo>
                    <a:lnTo>
                      <a:pt x="1" y="111"/>
                    </a:lnTo>
                    <a:lnTo>
                      <a:pt x="23" y="61"/>
                    </a:lnTo>
                    <a:lnTo>
                      <a:pt x="60" y="23"/>
                    </a:lnTo>
                    <a:lnTo>
                      <a:pt x="111" y="2"/>
                    </a:lnTo>
                    <a:lnTo>
                      <a:pt x="138" y="0"/>
                    </a:lnTo>
                    <a:lnTo>
                      <a:pt x="213" y="0"/>
                    </a:lnTo>
                    <a:lnTo>
                      <a:pt x="241" y="2"/>
                    </a:lnTo>
                    <a:lnTo>
                      <a:pt x="291" y="23"/>
                    </a:lnTo>
                    <a:lnTo>
                      <a:pt x="328" y="61"/>
                    </a:lnTo>
                    <a:lnTo>
                      <a:pt x="350" y="111"/>
                    </a:lnTo>
                    <a:lnTo>
                      <a:pt x="351" y="138"/>
                    </a:lnTo>
                    <a:lnTo>
                      <a:pt x="350" y="167"/>
                    </a:lnTo>
                    <a:lnTo>
                      <a:pt x="328" y="218"/>
                    </a:lnTo>
                    <a:lnTo>
                      <a:pt x="291" y="255"/>
                    </a:lnTo>
                    <a:lnTo>
                      <a:pt x="241" y="275"/>
                    </a:lnTo>
                    <a:lnTo>
                      <a:pt x="213" y="278"/>
                    </a:lnTo>
                    <a:close/>
                  </a:path>
                </a:pathLst>
              </a:custGeom>
              <a:solidFill>
                <a:srgbClr val="FB6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3906" y="1063"/>
                <a:ext cx="117" cy="93"/>
              </a:xfrm>
              <a:custGeom>
                <a:avLst/>
                <a:gdLst>
                  <a:gd name="T0" fmla="*/ 213 w 351"/>
                  <a:gd name="T1" fmla="*/ 278 h 278"/>
                  <a:gd name="T2" fmla="*/ 138 w 351"/>
                  <a:gd name="T3" fmla="*/ 278 h 278"/>
                  <a:gd name="T4" fmla="*/ 111 w 351"/>
                  <a:gd name="T5" fmla="*/ 275 h 278"/>
                  <a:gd name="T6" fmla="*/ 61 w 351"/>
                  <a:gd name="T7" fmla="*/ 255 h 278"/>
                  <a:gd name="T8" fmla="*/ 23 w 351"/>
                  <a:gd name="T9" fmla="*/ 218 h 278"/>
                  <a:gd name="T10" fmla="*/ 1 w 351"/>
                  <a:gd name="T11" fmla="*/ 167 h 278"/>
                  <a:gd name="T12" fmla="*/ 0 w 351"/>
                  <a:gd name="T13" fmla="*/ 138 h 278"/>
                  <a:gd name="T14" fmla="*/ 1 w 351"/>
                  <a:gd name="T15" fmla="*/ 111 h 278"/>
                  <a:gd name="T16" fmla="*/ 23 w 351"/>
                  <a:gd name="T17" fmla="*/ 61 h 278"/>
                  <a:gd name="T18" fmla="*/ 61 w 351"/>
                  <a:gd name="T19" fmla="*/ 23 h 278"/>
                  <a:gd name="T20" fmla="*/ 111 w 351"/>
                  <a:gd name="T21" fmla="*/ 2 h 278"/>
                  <a:gd name="T22" fmla="*/ 138 w 351"/>
                  <a:gd name="T23" fmla="*/ 0 h 278"/>
                  <a:gd name="T24" fmla="*/ 213 w 351"/>
                  <a:gd name="T25" fmla="*/ 0 h 278"/>
                  <a:gd name="T26" fmla="*/ 241 w 351"/>
                  <a:gd name="T27" fmla="*/ 2 h 278"/>
                  <a:gd name="T28" fmla="*/ 291 w 351"/>
                  <a:gd name="T29" fmla="*/ 23 h 278"/>
                  <a:gd name="T30" fmla="*/ 328 w 351"/>
                  <a:gd name="T31" fmla="*/ 61 h 278"/>
                  <a:gd name="T32" fmla="*/ 350 w 351"/>
                  <a:gd name="T33" fmla="*/ 111 h 278"/>
                  <a:gd name="T34" fmla="*/ 351 w 351"/>
                  <a:gd name="T35" fmla="*/ 138 h 278"/>
                  <a:gd name="T36" fmla="*/ 350 w 351"/>
                  <a:gd name="T37" fmla="*/ 167 h 278"/>
                  <a:gd name="T38" fmla="*/ 328 w 351"/>
                  <a:gd name="T39" fmla="*/ 218 h 278"/>
                  <a:gd name="T40" fmla="*/ 291 w 351"/>
                  <a:gd name="T41" fmla="*/ 255 h 278"/>
                  <a:gd name="T42" fmla="*/ 241 w 351"/>
                  <a:gd name="T43" fmla="*/ 275 h 278"/>
                  <a:gd name="T44" fmla="*/ 213 w 351"/>
                  <a:gd name="T4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" h="278">
                    <a:moveTo>
                      <a:pt x="213" y="278"/>
                    </a:moveTo>
                    <a:lnTo>
                      <a:pt x="138" y="278"/>
                    </a:lnTo>
                    <a:lnTo>
                      <a:pt x="111" y="275"/>
                    </a:lnTo>
                    <a:lnTo>
                      <a:pt x="61" y="255"/>
                    </a:lnTo>
                    <a:lnTo>
                      <a:pt x="23" y="218"/>
                    </a:lnTo>
                    <a:lnTo>
                      <a:pt x="1" y="167"/>
                    </a:lnTo>
                    <a:lnTo>
                      <a:pt x="0" y="138"/>
                    </a:lnTo>
                    <a:lnTo>
                      <a:pt x="1" y="111"/>
                    </a:lnTo>
                    <a:lnTo>
                      <a:pt x="23" y="61"/>
                    </a:lnTo>
                    <a:lnTo>
                      <a:pt x="61" y="23"/>
                    </a:lnTo>
                    <a:lnTo>
                      <a:pt x="111" y="2"/>
                    </a:lnTo>
                    <a:lnTo>
                      <a:pt x="138" y="0"/>
                    </a:lnTo>
                    <a:lnTo>
                      <a:pt x="213" y="0"/>
                    </a:lnTo>
                    <a:lnTo>
                      <a:pt x="241" y="2"/>
                    </a:lnTo>
                    <a:lnTo>
                      <a:pt x="291" y="23"/>
                    </a:lnTo>
                    <a:lnTo>
                      <a:pt x="328" y="61"/>
                    </a:lnTo>
                    <a:lnTo>
                      <a:pt x="350" y="111"/>
                    </a:lnTo>
                    <a:lnTo>
                      <a:pt x="351" y="138"/>
                    </a:lnTo>
                    <a:lnTo>
                      <a:pt x="350" y="167"/>
                    </a:lnTo>
                    <a:lnTo>
                      <a:pt x="328" y="218"/>
                    </a:lnTo>
                    <a:lnTo>
                      <a:pt x="291" y="255"/>
                    </a:lnTo>
                    <a:lnTo>
                      <a:pt x="241" y="275"/>
                    </a:lnTo>
                    <a:lnTo>
                      <a:pt x="213" y="278"/>
                    </a:lnTo>
                    <a:close/>
                  </a:path>
                </a:pathLst>
              </a:custGeom>
              <a:solidFill>
                <a:srgbClr val="FB6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 rot="10800000">
            <a:off x="3948394" y="1035674"/>
            <a:ext cx="1112455" cy="1637541"/>
            <a:chOff x="5715771" y="1411287"/>
            <a:chExt cx="2561453" cy="3770477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715771" y="1411287"/>
              <a:ext cx="2561453" cy="3770477"/>
              <a:chOff x="5715772" y="1411288"/>
              <a:chExt cx="1323204" cy="1947766"/>
            </a:xfrm>
          </p:grpSpPr>
          <p:sp>
            <p:nvSpPr>
              <p:cNvPr id="137" name="Rectangle 24"/>
              <p:cNvSpPr>
                <a:spLocks noChangeArrowheads="1"/>
              </p:cNvSpPr>
              <p:nvPr/>
            </p:nvSpPr>
            <p:spPr bwMode="auto">
              <a:xfrm>
                <a:off x="6318251" y="1876425"/>
                <a:ext cx="119063" cy="166688"/>
              </a:xfrm>
              <a:prstGeom prst="rect">
                <a:avLst/>
              </a:prstGeom>
              <a:solidFill>
                <a:srgbClr val="E7B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6"/>
              <p:cNvSpPr>
                <a:spLocks/>
              </p:cNvSpPr>
              <p:nvPr/>
            </p:nvSpPr>
            <p:spPr bwMode="auto">
              <a:xfrm>
                <a:off x="6548438" y="1716088"/>
                <a:ext cx="430213" cy="423863"/>
              </a:xfrm>
              <a:custGeom>
                <a:avLst/>
                <a:gdLst>
                  <a:gd name="T0" fmla="*/ 0 w 812"/>
                  <a:gd name="T1" fmla="*/ 551 h 803"/>
                  <a:gd name="T2" fmla="*/ 45 w 812"/>
                  <a:gd name="T3" fmla="*/ 537 h 803"/>
                  <a:gd name="T4" fmla="*/ 135 w 812"/>
                  <a:gd name="T5" fmla="*/ 500 h 803"/>
                  <a:gd name="T6" fmla="*/ 230 w 812"/>
                  <a:gd name="T7" fmla="*/ 452 h 803"/>
                  <a:gd name="T8" fmla="*/ 327 w 812"/>
                  <a:gd name="T9" fmla="*/ 393 h 803"/>
                  <a:gd name="T10" fmla="*/ 423 w 812"/>
                  <a:gd name="T11" fmla="*/ 324 h 803"/>
                  <a:gd name="T12" fmla="*/ 519 w 812"/>
                  <a:gd name="T13" fmla="*/ 243 h 803"/>
                  <a:gd name="T14" fmla="*/ 612 w 812"/>
                  <a:gd name="T15" fmla="*/ 153 h 803"/>
                  <a:gd name="T16" fmla="*/ 703 w 812"/>
                  <a:gd name="T17" fmla="*/ 53 h 803"/>
                  <a:gd name="T18" fmla="*/ 746 w 812"/>
                  <a:gd name="T19" fmla="*/ 0 h 803"/>
                  <a:gd name="T20" fmla="*/ 812 w 812"/>
                  <a:gd name="T21" fmla="*/ 53 h 803"/>
                  <a:gd name="T22" fmla="*/ 782 w 812"/>
                  <a:gd name="T23" fmla="*/ 102 h 803"/>
                  <a:gd name="T24" fmla="*/ 709 w 812"/>
                  <a:gd name="T25" fmla="*/ 207 h 803"/>
                  <a:gd name="T26" fmla="*/ 576 w 812"/>
                  <a:gd name="T27" fmla="*/ 373 h 803"/>
                  <a:gd name="T28" fmla="*/ 379 w 812"/>
                  <a:gd name="T29" fmla="*/ 584 h 803"/>
                  <a:gd name="T30" fmla="*/ 241 w 812"/>
                  <a:gd name="T31" fmla="*/ 713 h 803"/>
                  <a:gd name="T32" fmla="*/ 163 w 812"/>
                  <a:gd name="T33" fmla="*/ 774 h 803"/>
                  <a:gd name="T34" fmla="*/ 130 w 812"/>
                  <a:gd name="T35" fmla="*/ 796 h 803"/>
                  <a:gd name="T36" fmla="*/ 114 w 812"/>
                  <a:gd name="T37" fmla="*/ 803 h 803"/>
                  <a:gd name="T38" fmla="*/ 89 w 812"/>
                  <a:gd name="T39" fmla="*/ 800 h 803"/>
                  <a:gd name="T40" fmla="*/ 69 w 812"/>
                  <a:gd name="T41" fmla="*/ 780 h 803"/>
                  <a:gd name="T42" fmla="*/ 52 w 812"/>
                  <a:gd name="T43" fmla="*/ 746 h 803"/>
                  <a:gd name="T44" fmla="*/ 23 w 812"/>
                  <a:gd name="T45" fmla="*/ 631 h 803"/>
                  <a:gd name="T46" fmla="*/ 0 w 812"/>
                  <a:gd name="T47" fmla="*/ 551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2" h="803">
                    <a:moveTo>
                      <a:pt x="0" y="551"/>
                    </a:moveTo>
                    <a:lnTo>
                      <a:pt x="45" y="537"/>
                    </a:lnTo>
                    <a:lnTo>
                      <a:pt x="135" y="500"/>
                    </a:lnTo>
                    <a:lnTo>
                      <a:pt x="230" y="452"/>
                    </a:lnTo>
                    <a:lnTo>
                      <a:pt x="327" y="393"/>
                    </a:lnTo>
                    <a:lnTo>
                      <a:pt x="423" y="324"/>
                    </a:lnTo>
                    <a:lnTo>
                      <a:pt x="519" y="243"/>
                    </a:lnTo>
                    <a:lnTo>
                      <a:pt x="612" y="153"/>
                    </a:lnTo>
                    <a:lnTo>
                      <a:pt x="703" y="53"/>
                    </a:lnTo>
                    <a:lnTo>
                      <a:pt x="746" y="0"/>
                    </a:lnTo>
                    <a:lnTo>
                      <a:pt x="812" y="53"/>
                    </a:lnTo>
                    <a:lnTo>
                      <a:pt x="782" y="102"/>
                    </a:lnTo>
                    <a:lnTo>
                      <a:pt x="709" y="207"/>
                    </a:lnTo>
                    <a:lnTo>
                      <a:pt x="576" y="373"/>
                    </a:lnTo>
                    <a:lnTo>
                      <a:pt x="379" y="584"/>
                    </a:lnTo>
                    <a:lnTo>
                      <a:pt x="241" y="713"/>
                    </a:lnTo>
                    <a:lnTo>
                      <a:pt x="163" y="774"/>
                    </a:lnTo>
                    <a:lnTo>
                      <a:pt x="130" y="796"/>
                    </a:lnTo>
                    <a:lnTo>
                      <a:pt x="114" y="803"/>
                    </a:lnTo>
                    <a:lnTo>
                      <a:pt x="89" y="800"/>
                    </a:lnTo>
                    <a:lnTo>
                      <a:pt x="69" y="780"/>
                    </a:lnTo>
                    <a:lnTo>
                      <a:pt x="52" y="746"/>
                    </a:lnTo>
                    <a:lnTo>
                      <a:pt x="23" y="63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7"/>
              <p:cNvSpPr>
                <a:spLocks/>
              </p:cNvSpPr>
              <p:nvPr/>
            </p:nvSpPr>
            <p:spPr bwMode="auto">
              <a:xfrm>
                <a:off x="6937376" y="1635125"/>
                <a:ext cx="101600" cy="111125"/>
              </a:xfrm>
              <a:custGeom>
                <a:avLst/>
                <a:gdLst>
                  <a:gd name="T0" fmla="*/ 24 w 191"/>
                  <a:gd name="T1" fmla="*/ 55 h 210"/>
                  <a:gd name="T2" fmla="*/ 31 w 191"/>
                  <a:gd name="T3" fmla="*/ 46 h 210"/>
                  <a:gd name="T4" fmla="*/ 44 w 191"/>
                  <a:gd name="T5" fmla="*/ 36 h 210"/>
                  <a:gd name="T6" fmla="*/ 56 w 191"/>
                  <a:gd name="T7" fmla="*/ 34 h 210"/>
                  <a:gd name="T8" fmla="*/ 67 w 191"/>
                  <a:gd name="T9" fmla="*/ 40 h 210"/>
                  <a:gd name="T10" fmla="*/ 73 w 191"/>
                  <a:gd name="T11" fmla="*/ 47 h 210"/>
                  <a:gd name="T12" fmla="*/ 80 w 191"/>
                  <a:gd name="T13" fmla="*/ 33 h 210"/>
                  <a:gd name="T14" fmla="*/ 103 w 191"/>
                  <a:gd name="T15" fmla="*/ 11 h 210"/>
                  <a:gd name="T16" fmla="*/ 129 w 191"/>
                  <a:gd name="T17" fmla="*/ 1 h 210"/>
                  <a:gd name="T18" fmla="*/ 152 w 191"/>
                  <a:gd name="T19" fmla="*/ 0 h 210"/>
                  <a:gd name="T20" fmla="*/ 159 w 191"/>
                  <a:gd name="T21" fmla="*/ 4 h 210"/>
                  <a:gd name="T22" fmla="*/ 174 w 191"/>
                  <a:gd name="T23" fmla="*/ 16 h 210"/>
                  <a:gd name="T24" fmla="*/ 190 w 191"/>
                  <a:gd name="T25" fmla="*/ 47 h 210"/>
                  <a:gd name="T26" fmla="*/ 191 w 191"/>
                  <a:gd name="T27" fmla="*/ 86 h 210"/>
                  <a:gd name="T28" fmla="*/ 180 w 191"/>
                  <a:gd name="T29" fmla="*/ 128 h 210"/>
                  <a:gd name="T30" fmla="*/ 168 w 191"/>
                  <a:gd name="T31" fmla="*/ 150 h 210"/>
                  <a:gd name="T32" fmla="*/ 154 w 191"/>
                  <a:gd name="T33" fmla="*/ 168 h 210"/>
                  <a:gd name="T34" fmla="*/ 119 w 191"/>
                  <a:gd name="T35" fmla="*/ 196 h 210"/>
                  <a:gd name="T36" fmla="*/ 83 w 191"/>
                  <a:gd name="T37" fmla="*/ 210 h 210"/>
                  <a:gd name="T38" fmla="*/ 47 w 191"/>
                  <a:gd name="T39" fmla="*/ 207 h 210"/>
                  <a:gd name="T40" fmla="*/ 33 w 191"/>
                  <a:gd name="T41" fmla="*/ 198 h 210"/>
                  <a:gd name="T42" fmla="*/ 18 w 191"/>
                  <a:gd name="T43" fmla="*/ 188 h 210"/>
                  <a:gd name="T44" fmla="*/ 2 w 191"/>
                  <a:gd name="T45" fmla="*/ 157 h 210"/>
                  <a:gd name="T46" fmla="*/ 0 w 191"/>
                  <a:gd name="T47" fmla="*/ 118 h 210"/>
                  <a:gd name="T48" fmla="*/ 13 w 191"/>
                  <a:gd name="T49" fmla="*/ 75 h 210"/>
                  <a:gd name="T50" fmla="*/ 24 w 191"/>
                  <a:gd name="T51" fmla="*/ 5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1" h="210">
                    <a:moveTo>
                      <a:pt x="24" y="55"/>
                    </a:moveTo>
                    <a:lnTo>
                      <a:pt x="31" y="46"/>
                    </a:lnTo>
                    <a:lnTo>
                      <a:pt x="44" y="36"/>
                    </a:lnTo>
                    <a:lnTo>
                      <a:pt x="56" y="34"/>
                    </a:lnTo>
                    <a:lnTo>
                      <a:pt x="67" y="40"/>
                    </a:lnTo>
                    <a:lnTo>
                      <a:pt x="73" y="47"/>
                    </a:lnTo>
                    <a:lnTo>
                      <a:pt x="80" y="33"/>
                    </a:lnTo>
                    <a:lnTo>
                      <a:pt x="103" y="11"/>
                    </a:lnTo>
                    <a:lnTo>
                      <a:pt x="129" y="1"/>
                    </a:lnTo>
                    <a:lnTo>
                      <a:pt x="152" y="0"/>
                    </a:lnTo>
                    <a:lnTo>
                      <a:pt x="159" y="4"/>
                    </a:lnTo>
                    <a:lnTo>
                      <a:pt x="174" y="16"/>
                    </a:lnTo>
                    <a:lnTo>
                      <a:pt x="190" y="47"/>
                    </a:lnTo>
                    <a:lnTo>
                      <a:pt x="191" y="86"/>
                    </a:lnTo>
                    <a:lnTo>
                      <a:pt x="180" y="128"/>
                    </a:lnTo>
                    <a:lnTo>
                      <a:pt x="168" y="150"/>
                    </a:lnTo>
                    <a:lnTo>
                      <a:pt x="154" y="168"/>
                    </a:lnTo>
                    <a:lnTo>
                      <a:pt x="119" y="196"/>
                    </a:lnTo>
                    <a:lnTo>
                      <a:pt x="83" y="210"/>
                    </a:lnTo>
                    <a:lnTo>
                      <a:pt x="47" y="207"/>
                    </a:lnTo>
                    <a:lnTo>
                      <a:pt x="33" y="198"/>
                    </a:lnTo>
                    <a:lnTo>
                      <a:pt x="18" y="188"/>
                    </a:lnTo>
                    <a:lnTo>
                      <a:pt x="2" y="157"/>
                    </a:lnTo>
                    <a:lnTo>
                      <a:pt x="0" y="118"/>
                    </a:lnTo>
                    <a:lnTo>
                      <a:pt x="13" y="75"/>
                    </a:lnTo>
                    <a:lnTo>
                      <a:pt x="24" y="55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"/>
              <p:cNvSpPr>
                <a:spLocks/>
              </p:cNvSpPr>
              <p:nvPr/>
            </p:nvSpPr>
            <p:spPr bwMode="auto">
              <a:xfrm rot="21325902">
                <a:off x="6443752" y="2570426"/>
                <a:ext cx="157163" cy="735013"/>
              </a:xfrm>
              <a:custGeom>
                <a:avLst/>
                <a:gdLst>
                  <a:gd name="T0" fmla="*/ 64 w 298"/>
                  <a:gd name="T1" fmla="*/ 1388 h 1388"/>
                  <a:gd name="T2" fmla="*/ 32 w 298"/>
                  <a:gd name="T3" fmla="*/ 694 h 1388"/>
                  <a:gd name="T4" fmla="*/ 0 w 298"/>
                  <a:gd name="T5" fmla="*/ 0 h 1388"/>
                  <a:gd name="T6" fmla="*/ 298 w 298"/>
                  <a:gd name="T7" fmla="*/ 0 h 1388"/>
                  <a:gd name="T8" fmla="*/ 268 w 298"/>
                  <a:gd name="T9" fmla="*/ 694 h 1388"/>
                  <a:gd name="T10" fmla="*/ 236 w 298"/>
                  <a:gd name="T11" fmla="*/ 1388 h 1388"/>
                  <a:gd name="T12" fmla="*/ 64 w 298"/>
                  <a:gd name="T13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88">
                    <a:moveTo>
                      <a:pt x="64" y="1388"/>
                    </a:moveTo>
                    <a:lnTo>
                      <a:pt x="32" y="694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68" y="694"/>
                    </a:lnTo>
                    <a:lnTo>
                      <a:pt x="236" y="1388"/>
                    </a:lnTo>
                    <a:lnTo>
                      <a:pt x="64" y="1388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4"/>
              <p:cNvSpPr>
                <a:spLocks/>
              </p:cNvSpPr>
              <p:nvPr/>
            </p:nvSpPr>
            <p:spPr bwMode="auto">
              <a:xfrm rot="248383">
                <a:off x="6181861" y="2579696"/>
                <a:ext cx="158750" cy="735013"/>
              </a:xfrm>
              <a:custGeom>
                <a:avLst/>
                <a:gdLst>
                  <a:gd name="T0" fmla="*/ 65 w 300"/>
                  <a:gd name="T1" fmla="*/ 1388 h 1388"/>
                  <a:gd name="T2" fmla="*/ 32 w 300"/>
                  <a:gd name="T3" fmla="*/ 694 h 1388"/>
                  <a:gd name="T4" fmla="*/ 0 w 300"/>
                  <a:gd name="T5" fmla="*/ 0 h 1388"/>
                  <a:gd name="T6" fmla="*/ 300 w 300"/>
                  <a:gd name="T7" fmla="*/ 0 h 1388"/>
                  <a:gd name="T8" fmla="*/ 268 w 300"/>
                  <a:gd name="T9" fmla="*/ 694 h 1388"/>
                  <a:gd name="T10" fmla="*/ 237 w 300"/>
                  <a:gd name="T11" fmla="*/ 1388 h 1388"/>
                  <a:gd name="T12" fmla="*/ 65 w 300"/>
                  <a:gd name="T13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1388">
                    <a:moveTo>
                      <a:pt x="65" y="1388"/>
                    </a:moveTo>
                    <a:lnTo>
                      <a:pt x="32" y="694"/>
                    </a:lnTo>
                    <a:lnTo>
                      <a:pt x="0" y="0"/>
                    </a:lnTo>
                    <a:lnTo>
                      <a:pt x="300" y="0"/>
                    </a:lnTo>
                    <a:lnTo>
                      <a:pt x="268" y="694"/>
                    </a:lnTo>
                    <a:lnTo>
                      <a:pt x="237" y="1388"/>
                    </a:lnTo>
                    <a:lnTo>
                      <a:pt x="65" y="1388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6130947" y="2003461"/>
                <a:ext cx="485754" cy="598452"/>
              </a:xfrm>
              <a:custGeom>
                <a:avLst/>
                <a:gdLst>
                  <a:gd name="T0" fmla="*/ 730 w 873"/>
                  <a:gd name="T1" fmla="*/ 1126 h 1126"/>
                  <a:gd name="T2" fmla="*/ 873 w 873"/>
                  <a:gd name="T3" fmla="*/ 248 h 1126"/>
                  <a:gd name="T4" fmla="*/ 769 w 873"/>
                  <a:gd name="T5" fmla="*/ 0 h 1126"/>
                  <a:gd name="T6" fmla="*/ 721 w 873"/>
                  <a:gd name="T7" fmla="*/ 0 h 1126"/>
                  <a:gd name="T8" fmla="*/ 635 w 873"/>
                  <a:gd name="T9" fmla="*/ 11 h 1126"/>
                  <a:gd name="T10" fmla="*/ 595 w 873"/>
                  <a:gd name="T11" fmla="*/ 16 h 1126"/>
                  <a:gd name="T12" fmla="*/ 243 w 873"/>
                  <a:gd name="T13" fmla="*/ 16 h 1126"/>
                  <a:gd name="T14" fmla="*/ 178 w 873"/>
                  <a:gd name="T15" fmla="*/ 42 h 1126"/>
                  <a:gd name="T16" fmla="*/ 76 w 873"/>
                  <a:gd name="T17" fmla="*/ 81 h 1126"/>
                  <a:gd name="T18" fmla="*/ 20 w 873"/>
                  <a:gd name="T19" fmla="*/ 108 h 1126"/>
                  <a:gd name="T20" fmla="*/ 0 w 873"/>
                  <a:gd name="T21" fmla="*/ 123 h 1126"/>
                  <a:gd name="T22" fmla="*/ 103 w 873"/>
                  <a:gd name="T23" fmla="*/ 1126 h 1126"/>
                  <a:gd name="T24" fmla="*/ 730 w 873"/>
                  <a:gd name="T25" fmla="*/ 1126 h 1126"/>
                  <a:gd name="connsiteX0" fmla="*/ 8877 w 10515"/>
                  <a:gd name="connsiteY0" fmla="*/ 10000 h 10000"/>
                  <a:gd name="connsiteX1" fmla="*/ 10515 w 10515"/>
                  <a:gd name="connsiteY1" fmla="*/ 2202 h 10000"/>
                  <a:gd name="connsiteX2" fmla="*/ 9324 w 10515"/>
                  <a:gd name="connsiteY2" fmla="*/ 0 h 10000"/>
                  <a:gd name="connsiteX3" fmla="*/ 8774 w 10515"/>
                  <a:gd name="connsiteY3" fmla="*/ 0 h 10000"/>
                  <a:gd name="connsiteX4" fmla="*/ 7789 w 10515"/>
                  <a:gd name="connsiteY4" fmla="*/ 98 h 10000"/>
                  <a:gd name="connsiteX5" fmla="*/ 7331 w 10515"/>
                  <a:gd name="connsiteY5" fmla="*/ 142 h 10000"/>
                  <a:gd name="connsiteX6" fmla="*/ 3299 w 10515"/>
                  <a:gd name="connsiteY6" fmla="*/ 142 h 10000"/>
                  <a:gd name="connsiteX7" fmla="*/ 2554 w 10515"/>
                  <a:gd name="connsiteY7" fmla="*/ 373 h 10000"/>
                  <a:gd name="connsiteX8" fmla="*/ 1386 w 10515"/>
                  <a:gd name="connsiteY8" fmla="*/ 719 h 10000"/>
                  <a:gd name="connsiteX9" fmla="*/ 744 w 10515"/>
                  <a:gd name="connsiteY9" fmla="*/ 959 h 10000"/>
                  <a:gd name="connsiteX10" fmla="*/ 0 w 10515"/>
                  <a:gd name="connsiteY10" fmla="*/ 1850 h 10000"/>
                  <a:gd name="connsiteX11" fmla="*/ 1695 w 10515"/>
                  <a:gd name="connsiteY11" fmla="*/ 10000 h 10000"/>
                  <a:gd name="connsiteX12" fmla="*/ 8877 w 10515"/>
                  <a:gd name="connsiteY12" fmla="*/ 10000 h 10000"/>
                  <a:gd name="connsiteX0" fmla="*/ 8877 w 10515"/>
                  <a:gd name="connsiteY0" fmla="*/ 10000 h 10000"/>
                  <a:gd name="connsiteX1" fmla="*/ 10515 w 10515"/>
                  <a:gd name="connsiteY1" fmla="*/ 2202 h 10000"/>
                  <a:gd name="connsiteX2" fmla="*/ 9324 w 10515"/>
                  <a:gd name="connsiteY2" fmla="*/ 0 h 10000"/>
                  <a:gd name="connsiteX3" fmla="*/ 8774 w 10515"/>
                  <a:gd name="connsiteY3" fmla="*/ 0 h 10000"/>
                  <a:gd name="connsiteX4" fmla="*/ 7789 w 10515"/>
                  <a:gd name="connsiteY4" fmla="*/ 98 h 10000"/>
                  <a:gd name="connsiteX5" fmla="*/ 7331 w 10515"/>
                  <a:gd name="connsiteY5" fmla="*/ 142 h 10000"/>
                  <a:gd name="connsiteX6" fmla="*/ 3299 w 10515"/>
                  <a:gd name="connsiteY6" fmla="*/ 142 h 10000"/>
                  <a:gd name="connsiteX7" fmla="*/ 2554 w 10515"/>
                  <a:gd name="connsiteY7" fmla="*/ 373 h 10000"/>
                  <a:gd name="connsiteX8" fmla="*/ 561 w 10515"/>
                  <a:gd name="connsiteY8" fmla="*/ 320 h 10000"/>
                  <a:gd name="connsiteX9" fmla="*/ 744 w 10515"/>
                  <a:gd name="connsiteY9" fmla="*/ 959 h 10000"/>
                  <a:gd name="connsiteX10" fmla="*/ 0 w 10515"/>
                  <a:gd name="connsiteY10" fmla="*/ 1850 h 10000"/>
                  <a:gd name="connsiteX11" fmla="*/ 1695 w 10515"/>
                  <a:gd name="connsiteY11" fmla="*/ 10000 h 10000"/>
                  <a:gd name="connsiteX12" fmla="*/ 8877 w 10515"/>
                  <a:gd name="connsiteY12" fmla="*/ 10000 h 10000"/>
                  <a:gd name="connsiteX0" fmla="*/ 8877 w 10515"/>
                  <a:gd name="connsiteY0" fmla="*/ 10026 h 10026"/>
                  <a:gd name="connsiteX1" fmla="*/ 10515 w 10515"/>
                  <a:gd name="connsiteY1" fmla="*/ 2228 h 10026"/>
                  <a:gd name="connsiteX2" fmla="*/ 9324 w 10515"/>
                  <a:gd name="connsiteY2" fmla="*/ 26 h 10026"/>
                  <a:gd name="connsiteX3" fmla="*/ 8774 w 10515"/>
                  <a:gd name="connsiteY3" fmla="*/ 26 h 10026"/>
                  <a:gd name="connsiteX4" fmla="*/ 7789 w 10515"/>
                  <a:gd name="connsiteY4" fmla="*/ 124 h 10026"/>
                  <a:gd name="connsiteX5" fmla="*/ 7331 w 10515"/>
                  <a:gd name="connsiteY5" fmla="*/ 168 h 10026"/>
                  <a:gd name="connsiteX6" fmla="*/ 3299 w 10515"/>
                  <a:gd name="connsiteY6" fmla="*/ 168 h 10026"/>
                  <a:gd name="connsiteX7" fmla="*/ 1575 w 10515"/>
                  <a:gd name="connsiteY7" fmla="*/ 0 h 10026"/>
                  <a:gd name="connsiteX8" fmla="*/ 561 w 10515"/>
                  <a:gd name="connsiteY8" fmla="*/ 346 h 10026"/>
                  <a:gd name="connsiteX9" fmla="*/ 744 w 10515"/>
                  <a:gd name="connsiteY9" fmla="*/ 985 h 10026"/>
                  <a:gd name="connsiteX10" fmla="*/ 0 w 10515"/>
                  <a:gd name="connsiteY10" fmla="*/ 1876 h 10026"/>
                  <a:gd name="connsiteX11" fmla="*/ 1695 w 10515"/>
                  <a:gd name="connsiteY11" fmla="*/ 10026 h 10026"/>
                  <a:gd name="connsiteX12" fmla="*/ 8877 w 10515"/>
                  <a:gd name="connsiteY12" fmla="*/ 10026 h 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" h="10026">
                    <a:moveTo>
                      <a:pt x="8877" y="10026"/>
                    </a:moveTo>
                    <a:lnTo>
                      <a:pt x="10515" y="2228"/>
                    </a:lnTo>
                    <a:lnTo>
                      <a:pt x="9324" y="26"/>
                    </a:lnTo>
                    <a:lnTo>
                      <a:pt x="8774" y="26"/>
                    </a:lnTo>
                    <a:lnTo>
                      <a:pt x="7789" y="124"/>
                    </a:lnTo>
                    <a:lnTo>
                      <a:pt x="7331" y="168"/>
                    </a:lnTo>
                    <a:lnTo>
                      <a:pt x="3299" y="168"/>
                    </a:lnTo>
                    <a:lnTo>
                      <a:pt x="1575" y="0"/>
                    </a:lnTo>
                    <a:lnTo>
                      <a:pt x="561" y="346"/>
                    </a:lnTo>
                    <a:lnTo>
                      <a:pt x="744" y="985"/>
                    </a:lnTo>
                    <a:lnTo>
                      <a:pt x="0" y="1876"/>
                    </a:lnTo>
                    <a:lnTo>
                      <a:pt x="1695" y="10026"/>
                    </a:lnTo>
                    <a:lnTo>
                      <a:pt x="8877" y="10026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31"/>
              <p:cNvSpPr>
                <a:spLocks/>
              </p:cNvSpPr>
              <p:nvPr/>
            </p:nvSpPr>
            <p:spPr bwMode="auto">
              <a:xfrm>
                <a:off x="6125596" y="3268566"/>
                <a:ext cx="180975" cy="90488"/>
              </a:xfrm>
              <a:custGeom>
                <a:avLst/>
                <a:gdLst>
                  <a:gd name="T0" fmla="*/ 172 w 342"/>
                  <a:gd name="T1" fmla="*/ 171 h 171"/>
                  <a:gd name="T2" fmla="*/ 206 w 342"/>
                  <a:gd name="T3" fmla="*/ 170 h 171"/>
                  <a:gd name="T4" fmla="*/ 267 w 342"/>
                  <a:gd name="T5" fmla="*/ 157 h 171"/>
                  <a:gd name="T6" fmla="*/ 314 w 342"/>
                  <a:gd name="T7" fmla="*/ 134 h 171"/>
                  <a:gd name="T8" fmla="*/ 340 w 342"/>
                  <a:gd name="T9" fmla="*/ 102 h 171"/>
                  <a:gd name="T10" fmla="*/ 342 w 342"/>
                  <a:gd name="T11" fmla="*/ 85 h 171"/>
                  <a:gd name="T12" fmla="*/ 340 w 342"/>
                  <a:gd name="T13" fmla="*/ 68 h 171"/>
                  <a:gd name="T14" fmla="*/ 314 w 342"/>
                  <a:gd name="T15" fmla="*/ 38 h 171"/>
                  <a:gd name="T16" fmla="*/ 267 w 342"/>
                  <a:gd name="T17" fmla="*/ 13 h 171"/>
                  <a:gd name="T18" fmla="*/ 206 w 342"/>
                  <a:gd name="T19" fmla="*/ 0 h 171"/>
                  <a:gd name="T20" fmla="*/ 172 w 342"/>
                  <a:gd name="T21" fmla="*/ 0 h 171"/>
                  <a:gd name="T22" fmla="*/ 137 w 342"/>
                  <a:gd name="T23" fmla="*/ 0 h 171"/>
                  <a:gd name="T24" fmla="*/ 75 w 342"/>
                  <a:gd name="T25" fmla="*/ 13 h 171"/>
                  <a:gd name="T26" fmla="*/ 29 w 342"/>
                  <a:gd name="T27" fmla="*/ 38 h 171"/>
                  <a:gd name="T28" fmla="*/ 3 w 342"/>
                  <a:gd name="T29" fmla="*/ 68 h 171"/>
                  <a:gd name="T30" fmla="*/ 0 w 342"/>
                  <a:gd name="T31" fmla="*/ 85 h 171"/>
                  <a:gd name="T32" fmla="*/ 3 w 342"/>
                  <a:gd name="T33" fmla="*/ 102 h 171"/>
                  <a:gd name="T34" fmla="*/ 29 w 342"/>
                  <a:gd name="T35" fmla="*/ 134 h 171"/>
                  <a:gd name="T36" fmla="*/ 75 w 342"/>
                  <a:gd name="T37" fmla="*/ 157 h 171"/>
                  <a:gd name="T38" fmla="*/ 137 w 342"/>
                  <a:gd name="T39" fmla="*/ 170 h 171"/>
                  <a:gd name="T40" fmla="*/ 172 w 342"/>
                  <a:gd name="T41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171">
                    <a:moveTo>
                      <a:pt x="172" y="171"/>
                    </a:moveTo>
                    <a:lnTo>
                      <a:pt x="206" y="170"/>
                    </a:lnTo>
                    <a:lnTo>
                      <a:pt x="267" y="157"/>
                    </a:lnTo>
                    <a:lnTo>
                      <a:pt x="314" y="134"/>
                    </a:lnTo>
                    <a:lnTo>
                      <a:pt x="340" y="102"/>
                    </a:lnTo>
                    <a:lnTo>
                      <a:pt x="342" y="85"/>
                    </a:lnTo>
                    <a:lnTo>
                      <a:pt x="340" y="68"/>
                    </a:lnTo>
                    <a:lnTo>
                      <a:pt x="314" y="38"/>
                    </a:lnTo>
                    <a:lnTo>
                      <a:pt x="267" y="13"/>
                    </a:lnTo>
                    <a:lnTo>
                      <a:pt x="206" y="0"/>
                    </a:lnTo>
                    <a:lnTo>
                      <a:pt x="172" y="0"/>
                    </a:lnTo>
                    <a:lnTo>
                      <a:pt x="137" y="0"/>
                    </a:lnTo>
                    <a:lnTo>
                      <a:pt x="75" y="13"/>
                    </a:lnTo>
                    <a:lnTo>
                      <a:pt x="29" y="38"/>
                    </a:lnTo>
                    <a:lnTo>
                      <a:pt x="3" y="68"/>
                    </a:lnTo>
                    <a:lnTo>
                      <a:pt x="0" y="85"/>
                    </a:lnTo>
                    <a:lnTo>
                      <a:pt x="3" y="102"/>
                    </a:lnTo>
                    <a:lnTo>
                      <a:pt x="29" y="134"/>
                    </a:lnTo>
                    <a:lnTo>
                      <a:pt x="75" y="157"/>
                    </a:lnTo>
                    <a:lnTo>
                      <a:pt x="137" y="170"/>
                    </a:lnTo>
                    <a:lnTo>
                      <a:pt x="172" y="171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32"/>
              <p:cNvSpPr>
                <a:spLocks/>
              </p:cNvSpPr>
              <p:nvPr/>
            </p:nvSpPr>
            <p:spPr bwMode="auto">
              <a:xfrm>
                <a:off x="6474225" y="3265488"/>
                <a:ext cx="180975" cy="90488"/>
              </a:xfrm>
              <a:custGeom>
                <a:avLst/>
                <a:gdLst>
                  <a:gd name="T0" fmla="*/ 171 w 341"/>
                  <a:gd name="T1" fmla="*/ 171 h 171"/>
                  <a:gd name="T2" fmla="*/ 206 w 341"/>
                  <a:gd name="T3" fmla="*/ 170 h 171"/>
                  <a:gd name="T4" fmla="*/ 268 w 341"/>
                  <a:gd name="T5" fmla="*/ 157 h 171"/>
                  <a:gd name="T6" fmla="*/ 314 w 341"/>
                  <a:gd name="T7" fmla="*/ 134 h 171"/>
                  <a:gd name="T8" fmla="*/ 340 w 341"/>
                  <a:gd name="T9" fmla="*/ 102 h 171"/>
                  <a:gd name="T10" fmla="*/ 341 w 341"/>
                  <a:gd name="T11" fmla="*/ 85 h 171"/>
                  <a:gd name="T12" fmla="*/ 340 w 341"/>
                  <a:gd name="T13" fmla="*/ 68 h 171"/>
                  <a:gd name="T14" fmla="*/ 314 w 341"/>
                  <a:gd name="T15" fmla="*/ 38 h 171"/>
                  <a:gd name="T16" fmla="*/ 268 w 341"/>
                  <a:gd name="T17" fmla="*/ 13 h 171"/>
                  <a:gd name="T18" fmla="*/ 206 w 341"/>
                  <a:gd name="T19" fmla="*/ 0 h 171"/>
                  <a:gd name="T20" fmla="*/ 171 w 341"/>
                  <a:gd name="T21" fmla="*/ 0 h 171"/>
                  <a:gd name="T22" fmla="*/ 136 w 341"/>
                  <a:gd name="T23" fmla="*/ 0 h 171"/>
                  <a:gd name="T24" fmla="*/ 75 w 341"/>
                  <a:gd name="T25" fmla="*/ 13 h 171"/>
                  <a:gd name="T26" fmla="*/ 28 w 341"/>
                  <a:gd name="T27" fmla="*/ 38 h 171"/>
                  <a:gd name="T28" fmla="*/ 2 w 341"/>
                  <a:gd name="T29" fmla="*/ 68 h 171"/>
                  <a:gd name="T30" fmla="*/ 0 w 341"/>
                  <a:gd name="T31" fmla="*/ 85 h 171"/>
                  <a:gd name="T32" fmla="*/ 2 w 341"/>
                  <a:gd name="T33" fmla="*/ 102 h 171"/>
                  <a:gd name="T34" fmla="*/ 28 w 341"/>
                  <a:gd name="T35" fmla="*/ 134 h 171"/>
                  <a:gd name="T36" fmla="*/ 75 w 341"/>
                  <a:gd name="T37" fmla="*/ 157 h 171"/>
                  <a:gd name="T38" fmla="*/ 136 w 341"/>
                  <a:gd name="T39" fmla="*/ 170 h 171"/>
                  <a:gd name="T40" fmla="*/ 171 w 341"/>
                  <a:gd name="T41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1" h="171">
                    <a:moveTo>
                      <a:pt x="171" y="171"/>
                    </a:moveTo>
                    <a:lnTo>
                      <a:pt x="206" y="170"/>
                    </a:lnTo>
                    <a:lnTo>
                      <a:pt x="268" y="157"/>
                    </a:lnTo>
                    <a:lnTo>
                      <a:pt x="314" y="134"/>
                    </a:lnTo>
                    <a:lnTo>
                      <a:pt x="340" y="102"/>
                    </a:lnTo>
                    <a:lnTo>
                      <a:pt x="341" y="85"/>
                    </a:lnTo>
                    <a:lnTo>
                      <a:pt x="340" y="68"/>
                    </a:lnTo>
                    <a:lnTo>
                      <a:pt x="314" y="38"/>
                    </a:lnTo>
                    <a:lnTo>
                      <a:pt x="268" y="13"/>
                    </a:lnTo>
                    <a:lnTo>
                      <a:pt x="206" y="0"/>
                    </a:lnTo>
                    <a:lnTo>
                      <a:pt x="171" y="0"/>
                    </a:lnTo>
                    <a:lnTo>
                      <a:pt x="136" y="0"/>
                    </a:lnTo>
                    <a:lnTo>
                      <a:pt x="75" y="13"/>
                    </a:lnTo>
                    <a:lnTo>
                      <a:pt x="28" y="38"/>
                    </a:lnTo>
                    <a:lnTo>
                      <a:pt x="2" y="68"/>
                    </a:lnTo>
                    <a:lnTo>
                      <a:pt x="0" y="85"/>
                    </a:lnTo>
                    <a:lnTo>
                      <a:pt x="2" y="102"/>
                    </a:lnTo>
                    <a:lnTo>
                      <a:pt x="28" y="134"/>
                    </a:lnTo>
                    <a:lnTo>
                      <a:pt x="75" y="157"/>
                    </a:lnTo>
                    <a:lnTo>
                      <a:pt x="136" y="170"/>
                    </a:lnTo>
                    <a:lnTo>
                      <a:pt x="171" y="171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34"/>
              <p:cNvSpPr>
                <a:spLocks/>
              </p:cNvSpPr>
              <p:nvPr/>
            </p:nvSpPr>
            <p:spPr bwMode="auto">
              <a:xfrm>
                <a:off x="6105526" y="1565275"/>
                <a:ext cx="546100" cy="420688"/>
              </a:xfrm>
              <a:custGeom>
                <a:avLst/>
                <a:gdLst>
                  <a:gd name="T0" fmla="*/ 517 w 1032"/>
                  <a:gd name="T1" fmla="*/ 796 h 796"/>
                  <a:gd name="T2" fmla="*/ 569 w 1032"/>
                  <a:gd name="T3" fmla="*/ 795 h 796"/>
                  <a:gd name="T4" fmla="*/ 669 w 1032"/>
                  <a:gd name="T5" fmla="*/ 779 h 796"/>
                  <a:gd name="T6" fmla="*/ 763 w 1032"/>
                  <a:gd name="T7" fmla="*/ 749 h 796"/>
                  <a:gd name="T8" fmla="*/ 845 w 1032"/>
                  <a:gd name="T9" fmla="*/ 706 h 796"/>
                  <a:gd name="T10" fmla="*/ 916 w 1032"/>
                  <a:gd name="T11" fmla="*/ 653 h 796"/>
                  <a:gd name="T12" fmla="*/ 970 w 1032"/>
                  <a:gd name="T13" fmla="*/ 588 h 796"/>
                  <a:gd name="T14" fmla="*/ 1011 w 1032"/>
                  <a:gd name="T15" fmla="*/ 517 h 796"/>
                  <a:gd name="T16" fmla="*/ 1031 w 1032"/>
                  <a:gd name="T17" fmla="*/ 439 h 796"/>
                  <a:gd name="T18" fmla="*/ 1032 w 1032"/>
                  <a:gd name="T19" fmla="*/ 399 h 796"/>
                  <a:gd name="T20" fmla="*/ 1031 w 1032"/>
                  <a:gd name="T21" fmla="*/ 357 h 796"/>
                  <a:gd name="T22" fmla="*/ 1011 w 1032"/>
                  <a:gd name="T23" fmla="*/ 280 h 796"/>
                  <a:gd name="T24" fmla="*/ 970 w 1032"/>
                  <a:gd name="T25" fmla="*/ 209 h 796"/>
                  <a:gd name="T26" fmla="*/ 916 w 1032"/>
                  <a:gd name="T27" fmla="*/ 146 h 796"/>
                  <a:gd name="T28" fmla="*/ 845 w 1032"/>
                  <a:gd name="T29" fmla="*/ 91 h 796"/>
                  <a:gd name="T30" fmla="*/ 763 w 1032"/>
                  <a:gd name="T31" fmla="*/ 48 h 796"/>
                  <a:gd name="T32" fmla="*/ 669 w 1032"/>
                  <a:gd name="T33" fmla="*/ 18 h 796"/>
                  <a:gd name="T34" fmla="*/ 569 w 1032"/>
                  <a:gd name="T35" fmla="*/ 2 h 796"/>
                  <a:gd name="T36" fmla="*/ 517 w 1032"/>
                  <a:gd name="T37" fmla="*/ 0 h 796"/>
                  <a:gd name="T38" fmla="*/ 463 w 1032"/>
                  <a:gd name="T39" fmla="*/ 2 h 796"/>
                  <a:gd name="T40" fmla="*/ 363 w 1032"/>
                  <a:gd name="T41" fmla="*/ 18 h 796"/>
                  <a:gd name="T42" fmla="*/ 270 w 1032"/>
                  <a:gd name="T43" fmla="*/ 48 h 796"/>
                  <a:gd name="T44" fmla="*/ 187 w 1032"/>
                  <a:gd name="T45" fmla="*/ 91 h 796"/>
                  <a:gd name="T46" fmla="*/ 118 w 1032"/>
                  <a:gd name="T47" fmla="*/ 146 h 796"/>
                  <a:gd name="T48" fmla="*/ 62 w 1032"/>
                  <a:gd name="T49" fmla="*/ 209 h 796"/>
                  <a:gd name="T50" fmla="*/ 23 w 1032"/>
                  <a:gd name="T51" fmla="*/ 280 h 796"/>
                  <a:gd name="T52" fmla="*/ 1 w 1032"/>
                  <a:gd name="T53" fmla="*/ 357 h 796"/>
                  <a:gd name="T54" fmla="*/ 0 w 1032"/>
                  <a:gd name="T55" fmla="*/ 399 h 796"/>
                  <a:gd name="T56" fmla="*/ 1 w 1032"/>
                  <a:gd name="T57" fmla="*/ 439 h 796"/>
                  <a:gd name="T58" fmla="*/ 23 w 1032"/>
                  <a:gd name="T59" fmla="*/ 517 h 796"/>
                  <a:gd name="T60" fmla="*/ 62 w 1032"/>
                  <a:gd name="T61" fmla="*/ 588 h 796"/>
                  <a:gd name="T62" fmla="*/ 118 w 1032"/>
                  <a:gd name="T63" fmla="*/ 653 h 796"/>
                  <a:gd name="T64" fmla="*/ 187 w 1032"/>
                  <a:gd name="T65" fmla="*/ 706 h 796"/>
                  <a:gd name="T66" fmla="*/ 270 w 1032"/>
                  <a:gd name="T67" fmla="*/ 749 h 796"/>
                  <a:gd name="T68" fmla="*/ 363 w 1032"/>
                  <a:gd name="T69" fmla="*/ 779 h 796"/>
                  <a:gd name="T70" fmla="*/ 463 w 1032"/>
                  <a:gd name="T71" fmla="*/ 795 h 796"/>
                  <a:gd name="T72" fmla="*/ 517 w 1032"/>
                  <a:gd name="T73" fmla="*/ 79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32" h="796">
                    <a:moveTo>
                      <a:pt x="517" y="796"/>
                    </a:moveTo>
                    <a:lnTo>
                      <a:pt x="569" y="795"/>
                    </a:lnTo>
                    <a:lnTo>
                      <a:pt x="669" y="779"/>
                    </a:lnTo>
                    <a:lnTo>
                      <a:pt x="763" y="749"/>
                    </a:lnTo>
                    <a:lnTo>
                      <a:pt x="845" y="706"/>
                    </a:lnTo>
                    <a:lnTo>
                      <a:pt x="916" y="653"/>
                    </a:lnTo>
                    <a:lnTo>
                      <a:pt x="970" y="588"/>
                    </a:lnTo>
                    <a:lnTo>
                      <a:pt x="1011" y="517"/>
                    </a:lnTo>
                    <a:lnTo>
                      <a:pt x="1031" y="439"/>
                    </a:lnTo>
                    <a:lnTo>
                      <a:pt x="1032" y="399"/>
                    </a:lnTo>
                    <a:lnTo>
                      <a:pt x="1031" y="357"/>
                    </a:lnTo>
                    <a:lnTo>
                      <a:pt x="1011" y="280"/>
                    </a:lnTo>
                    <a:lnTo>
                      <a:pt x="970" y="209"/>
                    </a:lnTo>
                    <a:lnTo>
                      <a:pt x="916" y="146"/>
                    </a:lnTo>
                    <a:lnTo>
                      <a:pt x="845" y="91"/>
                    </a:lnTo>
                    <a:lnTo>
                      <a:pt x="763" y="48"/>
                    </a:lnTo>
                    <a:lnTo>
                      <a:pt x="669" y="18"/>
                    </a:lnTo>
                    <a:lnTo>
                      <a:pt x="569" y="2"/>
                    </a:lnTo>
                    <a:lnTo>
                      <a:pt x="517" y="0"/>
                    </a:lnTo>
                    <a:lnTo>
                      <a:pt x="463" y="2"/>
                    </a:lnTo>
                    <a:lnTo>
                      <a:pt x="363" y="18"/>
                    </a:lnTo>
                    <a:lnTo>
                      <a:pt x="270" y="48"/>
                    </a:lnTo>
                    <a:lnTo>
                      <a:pt x="187" y="91"/>
                    </a:lnTo>
                    <a:lnTo>
                      <a:pt x="118" y="146"/>
                    </a:lnTo>
                    <a:lnTo>
                      <a:pt x="62" y="209"/>
                    </a:lnTo>
                    <a:lnTo>
                      <a:pt x="23" y="280"/>
                    </a:lnTo>
                    <a:lnTo>
                      <a:pt x="1" y="357"/>
                    </a:lnTo>
                    <a:lnTo>
                      <a:pt x="0" y="399"/>
                    </a:lnTo>
                    <a:lnTo>
                      <a:pt x="1" y="439"/>
                    </a:lnTo>
                    <a:lnTo>
                      <a:pt x="23" y="517"/>
                    </a:lnTo>
                    <a:lnTo>
                      <a:pt x="62" y="588"/>
                    </a:lnTo>
                    <a:lnTo>
                      <a:pt x="118" y="653"/>
                    </a:lnTo>
                    <a:lnTo>
                      <a:pt x="187" y="706"/>
                    </a:lnTo>
                    <a:lnTo>
                      <a:pt x="270" y="749"/>
                    </a:lnTo>
                    <a:lnTo>
                      <a:pt x="363" y="779"/>
                    </a:lnTo>
                    <a:lnTo>
                      <a:pt x="463" y="795"/>
                    </a:lnTo>
                    <a:lnTo>
                      <a:pt x="517" y="796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35"/>
              <p:cNvSpPr>
                <a:spLocks noEditPoints="1"/>
              </p:cNvSpPr>
              <p:nvPr/>
            </p:nvSpPr>
            <p:spPr bwMode="auto">
              <a:xfrm>
                <a:off x="6097588" y="1771650"/>
                <a:ext cx="561975" cy="222250"/>
              </a:xfrm>
              <a:custGeom>
                <a:avLst/>
                <a:gdLst>
                  <a:gd name="T0" fmla="*/ 529 w 1062"/>
                  <a:gd name="T1" fmla="*/ 422 h 422"/>
                  <a:gd name="T2" fmla="*/ 543 w 1062"/>
                  <a:gd name="T3" fmla="*/ 275 h 422"/>
                  <a:gd name="T4" fmla="*/ 585 w 1062"/>
                  <a:gd name="T5" fmla="*/ 323 h 422"/>
                  <a:gd name="T6" fmla="*/ 634 w 1062"/>
                  <a:gd name="T7" fmla="*/ 344 h 422"/>
                  <a:gd name="T8" fmla="*/ 663 w 1062"/>
                  <a:gd name="T9" fmla="*/ 330 h 422"/>
                  <a:gd name="T10" fmla="*/ 702 w 1062"/>
                  <a:gd name="T11" fmla="*/ 203 h 422"/>
                  <a:gd name="T12" fmla="*/ 700 w 1062"/>
                  <a:gd name="T13" fmla="*/ 151 h 422"/>
                  <a:gd name="T14" fmla="*/ 670 w 1062"/>
                  <a:gd name="T15" fmla="*/ 124 h 422"/>
                  <a:gd name="T16" fmla="*/ 561 w 1062"/>
                  <a:gd name="T17" fmla="*/ 104 h 422"/>
                  <a:gd name="T18" fmla="*/ 529 w 1062"/>
                  <a:gd name="T19" fmla="*/ 73 h 422"/>
                  <a:gd name="T20" fmla="*/ 638 w 1062"/>
                  <a:gd name="T21" fmla="*/ 89 h 422"/>
                  <a:gd name="T22" fmla="*/ 720 w 1062"/>
                  <a:gd name="T23" fmla="*/ 145 h 422"/>
                  <a:gd name="T24" fmla="*/ 728 w 1062"/>
                  <a:gd name="T25" fmla="*/ 181 h 422"/>
                  <a:gd name="T26" fmla="*/ 741 w 1062"/>
                  <a:gd name="T27" fmla="*/ 259 h 422"/>
                  <a:gd name="T28" fmla="*/ 782 w 1062"/>
                  <a:gd name="T29" fmla="*/ 302 h 422"/>
                  <a:gd name="T30" fmla="*/ 833 w 1062"/>
                  <a:gd name="T31" fmla="*/ 301 h 422"/>
                  <a:gd name="T32" fmla="*/ 860 w 1062"/>
                  <a:gd name="T33" fmla="*/ 284 h 422"/>
                  <a:gd name="T34" fmla="*/ 912 w 1062"/>
                  <a:gd name="T35" fmla="*/ 209 h 422"/>
                  <a:gd name="T36" fmla="*/ 958 w 1062"/>
                  <a:gd name="T37" fmla="*/ 50 h 422"/>
                  <a:gd name="T38" fmla="*/ 967 w 1062"/>
                  <a:gd name="T39" fmla="*/ 10 h 422"/>
                  <a:gd name="T40" fmla="*/ 1036 w 1062"/>
                  <a:gd name="T41" fmla="*/ 0 h 422"/>
                  <a:gd name="T42" fmla="*/ 1062 w 1062"/>
                  <a:gd name="T43" fmla="*/ 23 h 422"/>
                  <a:gd name="T44" fmla="*/ 1047 w 1062"/>
                  <a:gd name="T45" fmla="*/ 72 h 422"/>
                  <a:gd name="T46" fmla="*/ 958 w 1062"/>
                  <a:gd name="T47" fmla="*/ 228 h 422"/>
                  <a:gd name="T48" fmla="*/ 820 w 1062"/>
                  <a:gd name="T49" fmla="*/ 350 h 422"/>
                  <a:gd name="T50" fmla="*/ 633 w 1062"/>
                  <a:gd name="T51" fmla="*/ 415 h 422"/>
                  <a:gd name="T52" fmla="*/ 532 w 1062"/>
                  <a:gd name="T53" fmla="*/ 422 h 422"/>
                  <a:gd name="T54" fmla="*/ 458 w 1062"/>
                  <a:gd name="T55" fmla="*/ 419 h 422"/>
                  <a:gd name="T56" fmla="*/ 241 w 1062"/>
                  <a:gd name="T57" fmla="*/ 356 h 422"/>
                  <a:gd name="T58" fmla="*/ 103 w 1062"/>
                  <a:gd name="T59" fmla="*/ 242 h 422"/>
                  <a:gd name="T60" fmla="*/ 28 w 1062"/>
                  <a:gd name="T61" fmla="*/ 114 h 422"/>
                  <a:gd name="T62" fmla="*/ 2 w 1062"/>
                  <a:gd name="T63" fmla="*/ 33 h 422"/>
                  <a:gd name="T64" fmla="*/ 6 w 1062"/>
                  <a:gd name="T65" fmla="*/ 10 h 422"/>
                  <a:gd name="T66" fmla="*/ 65 w 1062"/>
                  <a:gd name="T67" fmla="*/ 0 h 422"/>
                  <a:gd name="T68" fmla="*/ 100 w 1062"/>
                  <a:gd name="T69" fmla="*/ 16 h 422"/>
                  <a:gd name="T70" fmla="*/ 121 w 1062"/>
                  <a:gd name="T71" fmla="*/ 130 h 422"/>
                  <a:gd name="T72" fmla="*/ 179 w 1062"/>
                  <a:gd name="T73" fmla="*/ 258 h 422"/>
                  <a:gd name="T74" fmla="*/ 215 w 1062"/>
                  <a:gd name="T75" fmla="*/ 292 h 422"/>
                  <a:gd name="T76" fmla="*/ 258 w 1062"/>
                  <a:gd name="T77" fmla="*/ 308 h 422"/>
                  <a:gd name="T78" fmla="*/ 301 w 1062"/>
                  <a:gd name="T79" fmla="*/ 291 h 422"/>
                  <a:gd name="T80" fmla="*/ 339 w 1062"/>
                  <a:gd name="T81" fmla="*/ 209 h 422"/>
                  <a:gd name="T82" fmla="*/ 339 w 1062"/>
                  <a:gd name="T83" fmla="*/ 170 h 422"/>
                  <a:gd name="T84" fmla="*/ 369 w 1062"/>
                  <a:gd name="T85" fmla="*/ 115 h 422"/>
                  <a:gd name="T86" fmla="*/ 491 w 1062"/>
                  <a:gd name="T87" fmla="*/ 75 h 422"/>
                  <a:gd name="T88" fmla="*/ 529 w 1062"/>
                  <a:gd name="T89" fmla="*/ 104 h 422"/>
                  <a:gd name="T90" fmla="*/ 437 w 1062"/>
                  <a:gd name="T91" fmla="*/ 112 h 422"/>
                  <a:gd name="T92" fmla="*/ 359 w 1062"/>
                  <a:gd name="T93" fmla="*/ 147 h 422"/>
                  <a:gd name="T94" fmla="*/ 356 w 1062"/>
                  <a:gd name="T95" fmla="*/ 206 h 422"/>
                  <a:gd name="T96" fmla="*/ 391 w 1062"/>
                  <a:gd name="T97" fmla="*/ 331 h 422"/>
                  <a:gd name="T98" fmla="*/ 421 w 1062"/>
                  <a:gd name="T99" fmla="*/ 344 h 422"/>
                  <a:gd name="T100" fmla="*/ 470 w 1062"/>
                  <a:gd name="T101" fmla="*/ 321 h 422"/>
                  <a:gd name="T102" fmla="*/ 512 w 1062"/>
                  <a:gd name="T103" fmla="*/ 274 h 422"/>
                  <a:gd name="T104" fmla="*/ 527 w 1062"/>
                  <a:gd name="T105" fmla="*/ 271 h 422"/>
                  <a:gd name="T106" fmla="*/ 529 w 1062"/>
                  <a:gd name="T107" fmla="*/ 42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2" h="422">
                    <a:moveTo>
                      <a:pt x="532" y="422"/>
                    </a:moveTo>
                    <a:lnTo>
                      <a:pt x="529" y="422"/>
                    </a:lnTo>
                    <a:lnTo>
                      <a:pt x="529" y="271"/>
                    </a:lnTo>
                    <a:lnTo>
                      <a:pt x="543" y="275"/>
                    </a:lnTo>
                    <a:lnTo>
                      <a:pt x="563" y="295"/>
                    </a:lnTo>
                    <a:lnTo>
                      <a:pt x="585" y="323"/>
                    </a:lnTo>
                    <a:lnTo>
                      <a:pt x="612" y="343"/>
                    </a:lnTo>
                    <a:lnTo>
                      <a:pt x="634" y="344"/>
                    </a:lnTo>
                    <a:lnTo>
                      <a:pt x="646" y="343"/>
                    </a:lnTo>
                    <a:lnTo>
                      <a:pt x="663" y="330"/>
                    </a:lnTo>
                    <a:lnTo>
                      <a:pt x="683" y="297"/>
                    </a:lnTo>
                    <a:lnTo>
                      <a:pt x="702" y="203"/>
                    </a:lnTo>
                    <a:lnTo>
                      <a:pt x="702" y="157"/>
                    </a:lnTo>
                    <a:lnTo>
                      <a:pt x="700" y="151"/>
                    </a:lnTo>
                    <a:lnTo>
                      <a:pt x="693" y="138"/>
                    </a:lnTo>
                    <a:lnTo>
                      <a:pt x="670" y="124"/>
                    </a:lnTo>
                    <a:lnTo>
                      <a:pt x="621" y="111"/>
                    </a:lnTo>
                    <a:lnTo>
                      <a:pt x="561" y="104"/>
                    </a:lnTo>
                    <a:lnTo>
                      <a:pt x="529" y="104"/>
                    </a:lnTo>
                    <a:lnTo>
                      <a:pt x="529" y="73"/>
                    </a:lnTo>
                    <a:lnTo>
                      <a:pt x="568" y="75"/>
                    </a:lnTo>
                    <a:lnTo>
                      <a:pt x="638" y="89"/>
                    </a:lnTo>
                    <a:lnTo>
                      <a:pt x="695" y="117"/>
                    </a:lnTo>
                    <a:lnTo>
                      <a:pt x="720" y="145"/>
                    </a:lnTo>
                    <a:lnTo>
                      <a:pt x="728" y="169"/>
                    </a:lnTo>
                    <a:lnTo>
                      <a:pt x="728" y="181"/>
                    </a:lnTo>
                    <a:lnTo>
                      <a:pt x="726" y="206"/>
                    </a:lnTo>
                    <a:lnTo>
                      <a:pt x="741" y="259"/>
                    </a:lnTo>
                    <a:lnTo>
                      <a:pt x="762" y="289"/>
                    </a:lnTo>
                    <a:lnTo>
                      <a:pt x="782" y="302"/>
                    </a:lnTo>
                    <a:lnTo>
                      <a:pt x="805" y="308"/>
                    </a:lnTo>
                    <a:lnTo>
                      <a:pt x="833" y="301"/>
                    </a:lnTo>
                    <a:lnTo>
                      <a:pt x="847" y="292"/>
                    </a:lnTo>
                    <a:lnTo>
                      <a:pt x="860" y="284"/>
                    </a:lnTo>
                    <a:lnTo>
                      <a:pt x="883" y="258"/>
                    </a:lnTo>
                    <a:lnTo>
                      <a:pt x="912" y="209"/>
                    </a:lnTo>
                    <a:lnTo>
                      <a:pt x="941" y="130"/>
                    </a:lnTo>
                    <a:lnTo>
                      <a:pt x="958" y="50"/>
                    </a:lnTo>
                    <a:lnTo>
                      <a:pt x="962" y="16"/>
                    </a:lnTo>
                    <a:lnTo>
                      <a:pt x="967" y="10"/>
                    </a:lnTo>
                    <a:lnTo>
                      <a:pt x="997" y="0"/>
                    </a:lnTo>
                    <a:lnTo>
                      <a:pt x="1036" y="0"/>
                    </a:lnTo>
                    <a:lnTo>
                      <a:pt x="1056" y="10"/>
                    </a:lnTo>
                    <a:lnTo>
                      <a:pt x="1062" y="23"/>
                    </a:lnTo>
                    <a:lnTo>
                      <a:pt x="1060" y="33"/>
                    </a:lnTo>
                    <a:lnTo>
                      <a:pt x="1047" y="72"/>
                    </a:lnTo>
                    <a:lnTo>
                      <a:pt x="1003" y="161"/>
                    </a:lnTo>
                    <a:lnTo>
                      <a:pt x="958" y="228"/>
                    </a:lnTo>
                    <a:lnTo>
                      <a:pt x="898" y="292"/>
                    </a:lnTo>
                    <a:lnTo>
                      <a:pt x="820" y="350"/>
                    </a:lnTo>
                    <a:lnTo>
                      <a:pt x="722" y="395"/>
                    </a:lnTo>
                    <a:lnTo>
                      <a:pt x="633" y="415"/>
                    </a:lnTo>
                    <a:lnTo>
                      <a:pt x="566" y="420"/>
                    </a:lnTo>
                    <a:lnTo>
                      <a:pt x="532" y="422"/>
                    </a:lnTo>
                    <a:close/>
                    <a:moveTo>
                      <a:pt x="529" y="422"/>
                    </a:moveTo>
                    <a:lnTo>
                      <a:pt x="458" y="419"/>
                    </a:lnTo>
                    <a:lnTo>
                      <a:pt x="339" y="396"/>
                    </a:lnTo>
                    <a:lnTo>
                      <a:pt x="241" y="356"/>
                    </a:lnTo>
                    <a:lnTo>
                      <a:pt x="163" y="302"/>
                    </a:lnTo>
                    <a:lnTo>
                      <a:pt x="103" y="242"/>
                    </a:lnTo>
                    <a:lnTo>
                      <a:pt x="58" y="177"/>
                    </a:lnTo>
                    <a:lnTo>
                      <a:pt x="28" y="114"/>
                    </a:lnTo>
                    <a:lnTo>
                      <a:pt x="7" y="56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6" y="10"/>
                    </a:lnTo>
                    <a:lnTo>
                      <a:pt x="28" y="0"/>
                    </a:lnTo>
                    <a:lnTo>
                      <a:pt x="65" y="0"/>
                    </a:lnTo>
                    <a:lnTo>
                      <a:pt x="95" y="10"/>
                    </a:lnTo>
                    <a:lnTo>
                      <a:pt x="100" y="16"/>
                    </a:lnTo>
                    <a:lnTo>
                      <a:pt x="104" y="50"/>
                    </a:lnTo>
                    <a:lnTo>
                      <a:pt x="121" y="130"/>
                    </a:lnTo>
                    <a:lnTo>
                      <a:pt x="150" y="209"/>
                    </a:lnTo>
                    <a:lnTo>
                      <a:pt x="179" y="258"/>
                    </a:lnTo>
                    <a:lnTo>
                      <a:pt x="202" y="284"/>
                    </a:lnTo>
                    <a:lnTo>
                      <a:pt x="215" y="292"/>
                    </a:lnTo>
                    <a:lnTo>
                      <a:pt x="231" y="301"/>
                    </a:lnTo>
                    <a:lnTo>
                      <a:pt x="258" y="308"/>
                    </a:lnTo>
                    <a:lnTo>
                      <a:pt x="281" y="304"/>
                    </a:lnTo>
                    <a:lnTo>
                      <a:pt x="301" y="291"/>
                    </a:lnTo>
                    <a:lnTo>
                      <a:pt x="324" y="261"/>
                    </a:lnTo>
                    <a:lnTo>
                      <a:pt x="339" y="209"/>
                    </a:lnTo>
                    <a:lnTo>
                      <a:pt x="339" y="184"/>
                    </a:lnTo>
                    <a:lnTo>
                      <a:pt x="339" y="170"/>
                    </a:lnTo>
                    <a:lnTo>
                      <a:pt x="344" y="145"/>
                    </a:lnTo>
                    <a:lnTo>
                      <a:pt x="369" y="115"/>
                    </a:lnTo>
                    <a:lnTo>
                      <a:pt x="422" y="88"/>
                    </a:lnTo>
                    <a:lnTo>
                      <a:pt x="491" y="75"/>
                    </a:lnTo>
                    <a:lnTo>
                      <a:pt x="529" y="73"/>
                    </a:lnTo>
                    <a:lnTo>
                      <a:pt x="529" y="104"/>
                    </a:lnTo>
                    <a:lnTo>
                      <a:pt x="497" y="105"/>
                    </a:lnTo>
                    <a:lnTo>
                      <a:pt x="437" y="112"/>
                    </a:lnTo>
                    <a:lnTo>
                      <a:pt x="388" y="127"/>
                    </a:lnTo>
                    <a:lnTo>
                      <a:pt x="359" y="147"/>
                    </a:lnTo>
                    <a:lnTo>
                      <a:pt x="356" y="160"/>
                    </a:lnTo>
                    <a:lnTo>
                      <a:pt x="356" y="206"/>
                    </a:lnTo>
                    <a:lnTo>
                      <a:pt x="372" y="298"/>
                    </a:lnTo>
                    <a:lnTo>
                      <a:pt x="391" y="331"/>
                    </a:lnTo>
                    <a:lnTo>
                      <a:pt x="409" y="343"/>
                    </a:lnTo>
                    <a:lnTo>
                      <a:pt x="421" y="344"/>
                    </a:lnTo>
                    <a:lnTo>
                      <a:pt x="441" y="343"/>
                    </a:lnTo>
                    <a:lnTo>
                      <a:pt x="470" y="321"/>
                    </a:lnTo>
                    <a:lnTo>
                      <a:pt x="490" y="294"/>
                    </a:lnTo>
                    <a:lnTo>
                      <a:pt x="512" y="274"/>
                    </a:lnTo>
                    <a:lnTo>
                      <a:pt x="526" y="271"/>
                    </a:lnTo>
                    <a:lnTo>
                      <a:pt x="527" y="271"/>
                    </a:lnTo>
                    <a:lnTo>
                      <a:pt x="529" y="271"/>
                    </a:lnTo>
                    <a:lnTo>
                      <a:pt x="529" y="422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36"/>
              <p:cNvSpPr>
                <a:spLocks/>
              </p:cNvSpPr>
              <p:nvPr/>
            </p:nvSpPr>
            <p:spPr bwMode="auto">
              <a:xfrm>
                <a:off x="6280151" y="1728788"/>
                <a:ext cx="30163" cy="53975"/>
              </a:xfrm>
              <a:custGeom>
                <a:avLst/>
                <a:gdLst>
                  <a:gd name="T0" fmla="*/ 29 w 56"/>
                  <a:gd name="T1" fmla="*/ 101 h 101"/>
                  <a:gd name="T2" fmla="*/ 40 w 56"/>
                  <a:gd name="T3" fmla="*/ 98 h 101"/>
                  <a:gd name="T4" fmla="*/ 55 w 56"/>
                  <a:gd name="T5" fmla="*/ 70 h 101"/>
                  <a:gd name="T6" fmla="*/ 56 w 56"/>
                  <a:gd name="T7" fmla="*/ 50 h 101"/>
                  <a:gd name="T8" fmla="*/ 55 w 56"/>
                  <a:gd name="T9" fmla="*/ 30 h 101"/>
                  <a:gd name="T10" fmla="*/ 40 w 56"/>
                  <a:gd name="T11" fmla="*/ 3 h 101"/>
                  <a:gd name="T12" fmla="*/ 29 w 56"/>
                  <a:gd name="T13" fmla="*/ 0 h 101"/>
                  <a:gd name="T14" fmla="*/ 17 w 56"/>
                  <a:gd name="T15" fmla="*/ 3 h 101"/>
                  <a:gd name="T16" fmla="*/ 1 w 56"/>
                  <a:gd name="T17" fmla="*/ 30 h 101"/>
                  <a:gd name="T18" fmla="*/ 0 w 56"/>
                  <a:gd name="T19" fmla="*/ 50 h 101"/>
                  <a:gd name="T20" fmla="*/ 1 w 56"/>
                  <a:gd name="T21" fmla="*/ 70 h 101"/>
                  <a:gd name="T22" fmla="*/ 17 w 56"/>
                  <a:gd name="T23" fmla="*/ 98 h 101"/>
                  <a:gd name="T24" fmla="*/ 29 w 56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101">
                    <a:moveTo>
                      <a:pt x="29" y="101"/>
                    </a:moveTo>
                    <a:lnTo>
                      <a:pt x="40" y="98"/>
                    </a:lnTo>
                    <a:lnTo>
                      <a:pt x="55" y="70"/>
                    </a:lnTo>
                    <a:lnTo>
                      <a:pt x="56" y="50"/>
                    </a:lnTo>
                    <a:lnTo>
                      <a:pt x="55" y="30"/>
                    </a:lnTo>
                    <a:lnTo>
                      <a:pt x="40" y="3"/>
                    </a:lnTo>
                    <a:lnTo>
                      <a:pt x="29" y="0"/>
                    </a:lnTo>
                    <a:lnTo>
                      <a:pt x="17" y="3"/>
                    </a:lnTo>
                    <a:lnTo>
                      <a:pt x="1" y="30"/>
                    </a:lnTo>
                    <a:lnTo>
                      <a:pt x="0" y="50"/>
                    </a:lnTo>
                    <a:lnTo>
                      <a:pt x="1" y="70"/>
                    </a:lnTo>
                    <a:lnTo>
                      <a:pt x="17" y="98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37"/>
              <p:cNvSpPr>
                <a:spLocks/>
              </p:cNvSpPr>
              <p:nvPr/>
            </p:nvSpPr>
            <p:spPr bwMode="auto">
              <a:xfrm>
                <a:off x="6446838" y="1728788"/>
                <a:ext cx="30163" cy="53975"/>
              </a:xfrm>
              <a:custGeom>
                <a:avLst/>
                <a:gdLst>
                  <a:gd name="T0" fmla="*/ 29 w 58"/>
                  <a:gd name="T1" fmla="*/ 101 h 101"/>
                  <a:gd name="T2" fmla="*/ 40 w 58"/>
                  <a:gd name="T3" fmla="*/ 98 h 101"/>
                  <a:gd name="T4" fmla="*/ 55 w 58"/>
                  <a:gd name="T5" fmla="*/ 70 h 101"/>
                  <a:gd name="T6" fmla="*/ 58 w 58"/>
                  <a:gd name="T7" fmla="*/ 50 h 101"/>
                  <a:gd name="T8" fmla="*/ 55 w 58"/>
                  <a:gd name="T9" fmla="*/ 30 h 101"/>
                  <a:gd name="T10" fmla="*/ 40 w 58"/>
                  <a:gd name="T11" fmla="*/ 3 h 101"/>
                  <a:gd name="T12" fmla="*/ 29 w 58"/>
                  <a:gd name="T13" fmla="*/ 0 h 101"/>
                  <a:gd name="T14" fmla="*/ 17 w 58"/>
                  <a:gd name="T15" fmla="*/ 3 h 101"/>
                  <a:gd name="T16" fmla="*/ 1 w 58"/>
                  <a:gd name="T17" fmla="*/ 30 h 101"/>
                  <a:gd name="T18" fmla="*/ 0 w 58"/>
                  <a:gd name="T19" fmla="*/ 50 h 101"/>
                  <a:gd name="T20" fmla="*/ 1 w 58"/>
                  <a:gd name="T21" fmla="*/ 70 h 101"/>
                  <a:gd name="T22" fmla="*/ 17 w 58"/>
                  <a:gd name="T23" fmla="*/ 98 h 101"/>
                  <a:gd name="T24" fmla="*/ 29 w 58"/>
                  <a:gd name="T2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101">
                    <a:moveTo>
                      <a:pt x="29" y="101"/>
                    </a:moveTo>
                    <a:lnTo>
                      <a:pt x="40" y="98"/>
                    </a:lnTo>
                    <a:lnTo>
                      <a:pt x="55" y="70"/>
                    </a:lnTo>
                    <a:lnTo>
                      <a:pt x="58" y="50"/>
                    </a:lnTo>
                    <a:lnTo>
                      <a:pt x="55" y="30"/>
                    </a:lnTo>
                    <a:lnTo>
                      <a:pt x="40" y="3"/>
                    </a:lnTo>
                    <a:lnTo>
                      <a:pt x="29" y="0"/>
                    </a:lnTo>
                    <a:lnTo>
                      <a:pt x="17" y="3"/>
                    </a:lnTo>
                    <a:lnTo>
                      <a:pt x="1" y="30"/>
                    </a:lnTo>
                    <a:lnTo>
                      <a:pt x="0" y="50"/>
                    </a:lnTo>
                    <a:lnTo>
                      <a:pt x="1" y="70"/>
                    </a:lnTo>
                    <a:lnTo>
                      <a:pt x="17" y="98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38"/>
              <p:cNvSpPr>
                <a:spLocks/>
              </p:cNvSpPr>
              <p:nvPr/>
            </p:nvSpPr>
            <p:spPr bwMode="auto">
              <a:xfrm>
                <a:off x="6108701" y="1560513"/>
                <a:ext cx="444500" cy="234950"/>
              </a:xfrm>
              <a:custGeom>
                <a:avLst/>
                <a:gdLst>
                  <a:gd name="T0" fmla="*/ 839 w 839"/>
                  <a:gd name="T1" fmla="*/ 122 h 443"/>
                  <a:gd name="T2" fmla="*/ 795 w 839"/>
                  <a:gd name="T3" fmla="*/ 109 h 443"/>
                  <a:gd name="T4" fmla="*/ 689 w 839"/>
                  <a:gd name="T5" fmla="*/ 86 h 443"/>
                  <a:gd name="T6" fmla="*/ 568 w 839"/>
                  <a:gd name="T7" fmla="*/ 69 h 443"/>
                  <a:gd name="T8" fmla="*/ 441 w 839"/>
                  <a:gd name="T9" fmla="*/ 66 h 443"/>
                  <a:gd name="T10" fmla="*/ 350 w 839"/>
                  <a:gd name="T11" fmla="*/ 79 h 443"/>
                  <a:gd name="T12" fmla="*/ 293 w 839"/>
                  <a:gd name="T13" fmla="*/ 96 h 443"/>
                  <a:gd name="T14" fmla="*/ 241 w 839"/>
                  <a:gd name="T15" fmla="*/ 121 h 443"/>
                  <a:gd name="T16" fmla="*/ 193 w 839"/>
                  <a:gd name="T17" fmla="*/ 155 h 443"/>
                  <a:gd name="T18" fmla="*/ 152 w 839"/>
                  <a:gd name="T19" fmla="*/ 198 h 443"/>
                  <a:gd name="T20" fmla="*/ 120 w 839"/>
                  <a:gd name="T21" fmla="*/ 253 h 443"/>
                  <a:gd name="T22" fmla="*/ 97 w 839"/>
                  <a:gd name="T23" fmla="*/ 319 h 443"/>
                  <a:gd name="T24" fmla="*/ 84 w 839"/>
                  <a:gd name="T25" fmla="*/ 399 h 443"/>
                  <a:gd name="T26" fmla="*/ 81 w 839"/>
                  <a:gd name="T27" fmla="*/ 443 h 443"/>
                  <a:gd name="T28" fmla="*/ 72 w 839"/>
                  <a:gd name="T29" fmla="*/ 437 h 443"/>
                  <a:gd name="T30" fmla="*/ 32 w 839"/>
                  <a:gd name="T31" fmla="*/ 368 h 443"/>
                  <a:gd name="T32" fmla="*/ 12 w 839"/>
                  <a:gd name="T33" fmla="*/ 342 h 443"/>
                  <a:gd name="T34" fmla="*/ 3 w 839"/>
                  <a:gd name="T35" fmla="*/ 337 h 443"/>
                  <a:gd name="T36" fmla="*/ 0 w 839"/>
                  <a:gd name="T37" fmla="*/ 338 h 443"/>
                  <a:gd name="T38" fmla="*/ 10 w 839"/>
                  <a:gd name="T39" fmla="*/ 295 h 443"/>
                  <a:gd name="T40" fmla="*/ 48 w 839"/>
                  <a:gd name="T41" fmla="*/ 216 h 443"/>
                  <a:gd name="T42" fmla="*/ 104 w 839"/>
                  <a:gd name="T43" fmla="*/ 148 h 443"/>
                  <a:gd name="T44" fmla="*/ 176 w 839"/>
                  <a:gd name="T45" fmla="*/ 93 h 443"/>
                  <a:gd name="T46" fmla="*/ 258 w 839"/>
                  <a:gd name="T47" fmla="*/ 49 h 443"/>
                  <a:gd name="T48" fmla="*/ 347 w 839"/>
                  <a:gd name="T49" fmla="*/ 18 h 443"/>
                  <a:gd name="T50" fmla="*/ 442 w 839"/>
                  <a:gd name="T51" fmla="*/ 1 h 443"/>
                  <a:gd name="T52" fmla="*/ 538 w 839"/>
                  <a:gd name="T53" fmla="*/ 0 h 443"/>
                  <a:gd name="T54" fmla="*/ 585 w 839"/>
                  <a:gd name="T55" fmla="*/ 4 h 443"/>
                  <a:gd name="T56" fmla="*/ 618 w 839"/>
                  <a:gd name="T57" fmla="*/ 10 h 443"/>
                  <a:gd name="T58" fmla="*/ 684 w 839"/>
                  <a:gd name="T59" fmla="*/ 26 h 443"/>
                  <a:gd name="T60" fmla="*/ 748 w 839"/>
                  <a:gd name="T61" fmla="*/ 52 h 443"/>
                  <a:gd name="T62" fmla="*/ 808 w 839"/>
                  <a:gd name="T63" fmla="*/ 93 h 443"/>
                  <a:gd name="T64" fmla="*/ 839 w 839"/>
                  <a:gd name="T65" fmla="*/ 122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39" h="443">
                    <a:moveTo>
                      <a:pt x="839" y="122"/>
                    </a:moveTo>
                    <a:lnTo>
                      <a:pt x="795" y="109"/>
                    </a:lnTo>
                    <a:lnTo>
                      <a:pt x="689" y="86"/>
                    </a:lnTo>
                    <a:lnTo>
                      <a:pt x="568" y="69"/>
                    </a:lnTo>
                    <a:lnTo>
                      <a:pt x="441" y="66"/>
                    </a:lnTo>
                    <a:lnTo>
                      <a:pt x="350" y="79"/>
                    </a:lnTo>
                    <a:lnTo>
                      <a:pt x="293" y="96"/>
                    </a:lnTo>
                    <a:lnTo>
                      <a:pt x="241" y="121"/>
                    </a:lnTo>
                    <a:lnTo>
                      <a:pt x="193" y="155"/>
                    </a:lnTo>
                    <a:lnTo>
                      <a:pt x="152" y="198"/>
                    </a:lnTo>
                    <a:lnTo>
                      <a:pt x="120" y="253"/>
                    </a:lnTo>
                    <a:lnTo>
                      <a:pt x="97" y="319"/>
                    </a:lnTo>
                    <a:lnTo>
                      <a:pt x="84" y="399"/>
                    </a:lnTo>
                    <a:lnTo>
                      <a:pt x="81" y="443"/>
                    </a:lnTo>
                    <a:lnTo>
                      <a:pt x="72" y="437"/>
                    </a:lnTo>
                    <a:lnTo>
                      <a:pt x="32" y="368"/>
                    </a:lnTo>
                    <a:lnTo>
                      <a:pt x="12" y="342"/>
                    </a:lnTo>
                    <a:lnTo>
                      <a:pt x="3" y="337"/>
                    </a:lnTo>
                    <a:lnTo>
                      <a:pt x="0" y="338"/>
                    </a:lnTo>
                    <a:lnTo>
                      <a:pt x="10" y="295"/>
                    </a:lnTo>
                    <a:lnTo>
                      <a:pt x="48" y="216"/>
                    </a:lnTo>
                    <a:lnTo>
                      <a:pt x="104" y="148"/>
                    </a:lnTo>
                    <a:lnTo>
                      <a:pt x="176" y="93"/>
                    </a:lnTo>
                    <a:lnTo>
                      <a:pt x="258" y="49"/>
                    </a:lnTo>
                    <a:lnTo>
                      <a:pt x="347" y="18"/>
                    </a:lnTo>
                    <a:lnTo>
                      <a:pt x="442" y="1"/>
                    </a:lnTo>
                    <a:lnTo>
                      <a:pt x="538" y="0"/>
                    </a:lnTo>
                    <a:lnTo>
                      <a:pt x="585" y="4"/>
                    </a:lnTo>
                    <a:lnTo>
                      <a:pt x="618" y="10"/>
                    </a:lnTo>
                    <a:lnTo>
                      <a:pt x="684" y="26"/>
                    </a:lnTo>
                    <a:lnTo>
                      <a:pt x="748" y="52"/>
                    </a:lnTo>
                    <a:lnTo>
                      <a:pt x="808" y="93"/>
                    </a:lnTo>
                    <a:lnTo>
                      <a:pt x="839" y="122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39"/>
              <p:cNvSpPr>
                <a:spLocks/>
              </p:cNvSpPr>
              <p:nvPr/>
            </p:nvSpPr>
            <p:spPr bwMode="auto">
              <a:xfrm>
                <a:off x="6288088" y="1854200"/>
                <a:ext cx="180975" cy="42863"/>
              </a:xfrm>
              <a:custGeom>
                <a:avLst/>
                <a:gdLst>
                  <a:gd name="T0" fmla="*/ 342 w 342"/>
                  <a:gd name="T1" fmla="*/ 0 h 81"/>
                  <a:gd name="T2" fmla="*/ 310 w 342"/>
                  <a:gd name="T3" fmla="*/ 6 h 81"/>
                  <a:gd name="T4" fmla="*/ 224 w 342"/>
                  <a:gd name="T5" fmla="*/ 10 h 81"/>
                  <a:gd name="T6" fmla="*/ 77 w 342"/>
                  <a:gd name="T7" fmla="*/ 9 h 81"/>
                  <a:gd name="T8" fmla="*/ 0 w 342"/>
                  <a:gd name="T9" fmla="*/ 0 h 81"/>
                  <a:gd name="T10" fmla="*/ 18 w 342"/>
                  <a:gd name="T11" fmla="*/ 20 h 81"/>
                  <a:gd name="T12" fmla="*/ 58 w 342"/>
                  <a:gd name="T13" fmla="*/ 49 h 81"/>
                  <a:gd name="T14" fmla="*/ 104 w 342"/>
                  <a:gd name="T15" fmla="*/ 69 h 81"/>
                  <a:gd name="T16" fmla="*/ 153 w 342"/>
                  <a:gd name="T17" fmla="*/ 79 h 81"/>
                  <a:gd name="T18" fmla="*/ 202 w 342"/>
                  <a:gd name="T19" fmla="*/ 81 h 81"/>
                  <a:gd name="T20" fmla="*/ 250 w 342"/>
                  <a:gd name="T21" fmla="*/ 71 h 81"/>
                  <a:gd name="T22" fmla="*/ 291 w 342"/>
                  <a:gd name="T23" fmla="*/ 50 h 81"/>
                  <a:gd name="T24" fmla="*/ 327 w 342"/>
                  <a:gd name="T25" fmla="*/ 20 h 81"/>
                  <a:gd name="T26" fmla="*/ 342 w 342"/>
                  <a:gd name="T2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2" h="81">
                    <a:moveTo>
                      <a:pt x="342" y="0"/>
                    </a:moveTo>
                    <a:lnTo>
                      <a:pt x="310" y="6"/>
                    </a:lnTo>
                    <a:lnTo>
                      <a:pt x="224" y="10"/>
                    </a:lnTo>
                    <a:lnTo>
                      <a:pt x="77" y="9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58" y="49"/>
                    </a:lnTo>
                    <a:lnTo>
                      <a:pt x="104" y="69"/>
                    </a:lnTo>
                    <a:lnTo>
                      <a:pt x="153" y="79"/>
                    </a:lnTo>
                    <a:lnTo>
                      <a:pt x="202" y="81"/>
                    </a:lnTo>
                    <a:lnTo>
                      <a:pt x="250" y="71"/>
                    </a:lnTo>
                    <a:lnTo>
                      <a:pt x="291" y="50"/>
                    </a:lnTo>
                    <a:lnTo>
                      <a:pt x="327" y="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E7B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40"/>
              <p:cNvSpPr>
                <a:spLocks/>
              </p:cNvSpPr>
              <p:nvPr/>
            </p:nvSpPr>
            <p:spPr bwMode="auto">
              <a:xfrm>
                <a:off x="6178551" y="1473200"/>
                <a:ext cx="460375" cy="247650"/>
              </a:xfrm>
              <a:custGeom>
                <a:avLst/>
                <a:gdLst>
                  <a:gd name="T0" fmla="*/ 870 w 870"/>
                  <a:gd name="T1" fmla="*/ 469 h 469"/>
                  <a:gd name="T2" fmla="*/ 842 w 870"/>
                  <a:gd name="T3" fmla="*/ 439 h 469"/>
                  <a:gd name="T4" fmla="*/ 780 w 870"/>
                  <a:gd name="T5" fmla="*/ 391 h 469"/>
                  <a:gd name="T6" fmla="*/ 713 w 870"/>
                  <a:gd name="T7" fmla="*/ 358 h 469"/>
                  <a:gd name="T8" fmla="*/ 644 w 870"/>
                  <a:gd name="T9" fmla="*/ 337 h 469"/>
                  <a:gd name="T10" fmla="*/ 539 w 870"/>
                  <a:gd name="T11" fmla="*/ 318 h 469"/>
                  <a:gd name="T12" fmla="*/ 398 w 870"/>
                  <a:gd name="T13" fmla="*/ 312 h 469"/>
                  <a:gd name="T14" fmla="*/ 267 w 870"/>
                  <a:gd name="T15" fmla="*/ 308 h 469"/>
                  <a:gd name="T16" fmla="*/ 179 w 870"/>
                  <a:gd name="T17" fmla="*/ 291 h 469"/>
                  <a:gd name="T18" fmla="*/ 127 w 870"/>
                  <a:gd name="T19" fmla="*/ 270 h 469"/>
                  <a:gd name="T20" fmla="*/ 84 w 870"/>
                  <a:gd name="T21" fmla="*/ 237 h 469"/>
                  <a:gd name="T22" fmla="*/ 48 w 870"/>
                  <a:gd name="T23" fmla="*/ 191 h 469"/>
                  <a:gd name="T24" fmla="*/ 21 w 870"/>
                  <a:gd name="T25" fmla="*/ 129 h 469"/>
                  <a:gd name="T26" fmla="*/ 3 w 870"/>
                  <a:gd name="T27" fmla="*/ 49 h 469"/>
                  <a:gd name="T28" fmla="*/ 0 w 870"/>
                  <a:gd name="T29" fmla="*/ 0 h 469"/>
                  <a:gd name="T30" fmla="*/ 31 w 870"/>
                  <a:gd name="T31" fmla="*/ 30 h 469"/>
                  <a:gd name="T32" fmla="*/ 94 w 870"/>
                  <a:gd name="T33" fmla="*/ 77 h 469"/>
                  <a:gd name="T34" fmla="*/ 159 w 870"/>
                  <a:gd name="T35" fmla="*/ 112 h 469"/>
                  <a:gd name="T36" fmla="*/ 225 w 870"/>
                  <a:gd name="T37" fmla="*/ 137 h 469"/>
                  <a:gd name="T38" fmla="*/ 323 w 870"/>
                  <a:gd name="T39" fmla="*/ 161 h 469"/>
                  <a:gd name="T40" fmla="*/ 451 w 870"/>
                  <a:gd name="T41" fmla="*/ 177 h 469"/>
                  <a:gd name="T42" fmla="*/ 572 w 870"/>
                  <a:gd name="T43" fmla="*/ 190 h 469"/>
                  <a:gd name="T44" fmla="*/ 656 w 870"/>
                  <a:gd name="T45" fmla="*/ 210 h 469"/>
                  <a:gd name="T46" fmla="*/ 706 w 870"/>
                  <a:gd name="T47" fmla="*/ 230 h 469"/>
                  <a:gd name="T48" fmla="*/ 752 w 870"/>
                  <a:gd name="T49" fmla="*/ 260 h 469"/>
                  <a:gd name="T50" fmla="*/ 794 w 870"/>
                  <a:gd name="T51" fmla="*/ 302 h 469"/>
                  <a:gd name="T52" fmla="*/ 830 w 870"/>
                  <a:gd name="T53" fmla="*/ 357 h 469"/>
                  <a:gd name="T54" fmla="*/ 859 w 870"/>
                  <a:gd name="T55" fmla="*/ 427 h 469"/>
                  <a:gd name="T56" fmla="*/ 870 w 870"/>
                  <a:gd name="T57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0" h="469">
                    <a:moveTo>
                      <a:pt x="870" y="469"/>
                    </a:moveTo>
                    <a:lnTo>
                      <a:pt x="842" y="439"/>
                    </a:lnTo>
                    <a:lnTo>
                      <a:pt x="780" y="391"/>
                    </a:lnTo>
                    <a:lnTo>
                      <a:pt x="713" y="358"/>
                    </a:lnTo>
                    <a:lnTo>
                      <a:pt x="644" y="337"/>
                    </a:lnTo>
                    <a:lnTo>
                      <a:pt x="539" y="318"/>
                    </a:lnTo>
                    <a:lnTo>
                      <a:pt x="398" y="312"/>
                    </a:lnTo>
                    <a:lnTo>
                      <a:pt x="267" y="308"/>
                    </a:lnTo>
                    <a:lnTo>
                      <a:pt x="179" y="291"/>
                    </a:lnTo>
                    <a:lnTo>
                      <a:pt x="127" y="270"/>
                    </a:lnTo>
                    <a:lnTo>
                      <a:pt x="84" y="237"/>
                    </a:lnTo>
                    <a:lnTo>
                      <a:pt x="48" y="191"/>
                    </a:lnTo>
                    <a:lnTo>
                      <a:pt x="21" y="129"/>
                    </a:lnTo>
                    <a:lnTo>
                      <a:pt x="3" y="49"/>
                    </a:lnTo>
                    <a:lnTo>
                      <a:pt x="0" y="0"/>
                    </a:lnTo>
                    <a:lnTo>
                      <a:pt x="31" y="30"/>
                    </a:lnTo>
                    <a:lnTo>
                      <a:pt x="94" y="77"/>
                    </a:lnTo>
                    <a:lnTo>
                      <a:pt x="159" y="112"/>
                    </a:lnTo>
                    <a:lnTo>
                      <a:pt x="225" y="137"/>
                    </a:lnTo>
                    <a:lnTo>
                      <a:pt x="323" y="161"/>
                    </a:lnTo>
                    <a:lnTo>
                      <a:pt x="451" y="177"/>
                    </a:lnTo>
                    <a:lnTo>
                      <a:pt x="572" y="190"/>
                    </a:lnTo>
                    <a:lnTo>
                      <a:pt x="656" y="210"/>
                    </a:lnTo>
                    <a:lnTo>
                      <a:pt x="706" y="230"/>
                    </a:lnTo>
                    <a:lnTo>
                      <a:pt x="752" y="260"/>
                    </a:lnTo>
                    <a:lnTo>
                      <a:pt x="794" y="302"/>
                    </a:lnTo>
                    <a:lnTo>
                      <a:pt x="830" y="357"/>
                    </a:lnTo>
                    <a:lnTo>
                      <a:pt x="859" y="427"/>
                    </a:lnTo>
                    <a:lnTo>
                      <a:pt x="870" y="469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41"/>
              <p:cNvSpPr>
                <a:spLocks/>
              </p:cNvSpPr>
              <p:nvPr/>
            </p:nvSpPr>
            <p:spPr bwMode="auto">
              <a:xfrm>
                <a:off x="6249988" y="1411288"/>
                <a:ext cx="388938" cy="381000"/>
              </a:xfrm>
              <a:custGeom>
                <a:avLst/>
                <a:gdLst>
                  <a:gd name="T0" fmla="*/ 736 w 736"/>
                  <a:gd name="T1" fmla="*/ 646 h 719"/>
                  <a:gd name="T2" fmla="*/ 733 w 736"/>
                  <a:gd name="T3" fmla="*/ 645 h 719"/>
                  <a:gd name="T4" fmla="*/ 713 w 736"/>
                  <a:gd name="T5" fmla="*/ 673 h 719"/>
                  <a:gd name="T6" fmla="*/ 690 w 736"/>
                  <a:gd name="T7" fmla="*/ 711 h 719"/>
                  <a:gd name="T8" fmla="*/ 677 w 736"/>
                  <a:gd name="T9" fmla="*/ 719 h 719"/>
                  <a:gd name="T10" fmla="*/ 672 w 736"/>
                  <a:gd name="T11" fmla="*/ 709 h 719"/>
                  <a:gd name="T12" fmla="*/ 670 w 736"/>
                  <a:gd name="T13" fmla="*/ 698 h 719"/>
                  <a:gd name="T14" fmla="*/ 667 w 736"/>
                  <a:gd name="T15" fmla="*/ 652 h 719"/>
                  <a:gd name="T16" fmla="*/ 649 w 736"/>
                  <a:gd name="T17" fmla="*/ 577 h 719"/>
                  <a:gd name="T18" fmla="*/ 615 w 736"/>
                  <a:gd name="T19" fmla="*/ 518 h 719"/>
                  <a:gd name="T20" fmla="*/ 571 w 736"/>
                  <a:gd name="T21" fmla="*/ 473 h 719"/>
                  <a:gd name="T22" fmla="*/ 516 w 736"/>
                  <a:gd name="T23" fmla="*/ 439 h 719"/>
                  <a:gd name="T24" fmla="*/ 455 w 736"/>
                  <a:gd name="T25" fmla="*/ 413 h 719"/>
                  <a:gd name="T26" fmla="*/ 358 w 736"/>
                  <a:gd name="T27" fmla="*/ 383 h 719"/>
                  <a:gd name="T28" fmla="*/ 224 w 736"/>
                  <a:gd name="T29" fmla="*/ 351 h 719"/>
                  <a:gd name="T30" fmla="*/ 134 w 736"/>
                  <a:gd name="T31" fmla="*/ 318 h 719"/>
                  <a:gd name="T32" fmla="*/ 84 w 736"/>
                  <a:gd name="T33" fmla="*/ 288 h 719"/>
                  <a:gd name="T34" fmla="*/ 42 w 736"/>
                  <a:gd name="T35" fmla="*/ 249 h 719"/>
                  <a:gd name="T36" fmla="*/ 15 w 736"/>
                  <a:gd name="T37" fmla="*/ 198 h 719"/>
                  <a:gd name="T38" fmla="*/ 0 w 736"/>
                  <a:gd name="T39" fmla="*/ 132 h 719"/>
                  <a:gd name="T40" fmla="*/ 5 w 736"/>
                  <a:gd name="T41" fmla="*/ 50 h 719"/>
                  <a:gd name="T42" fmla="*/ 15 w 736"/>
                  <a:gd name="T43" fmla="*/ 0 h 719"/>
                  <a:gd name="T44" fmla="*/ 48 w 736"/>
                  <a:gd name="T45" fmla="*/ 59 h 719"/>
                  <a:gd name="T46" fmla="*/ 100 w 736"/>
                  <a:gd name="T47" fmla="*/ 146 h 719"/>
                  <a:gd name="T48" fmla="*/ 143 w 736"/>
                  <a:gd name="T49" fmla="*/ 195 h 719"/>
                  <a:gd name="T50" fmla="*/ 179 w 736"/>
                  <a:gd name="T51" fmla="*/ 220 h 719"/>
                  <a:gd name="T52" fmla="*/ 222 w 736"/>
                  <a:gd name="T53" fmla="*/ 241 h 719"/>
                  <a:gd name="T54" fmla="*/ 277 w 736"/>
                  <a:gd name="T55" fmla="*/ 259 h 719"/>
                  <a:gd name="T56" fmla="*/ 310 w 736"/>
                  <a:gd name="T57" fmla="*/ 266 h 719"/>
                  <a:gd name="T58" fmla="*/ 382 w 736"/>
                  <a:gd name="T59" fmla="*/ 280 h 719"/>
                  <a:gd name="T60" fmla="*/ 492 w 736"/>
                  <a:gd name="T61" fmla="*/ 313 h 719"/>
                  <a:gd name="T62" fmla="*/ 559 w 736"/>
                  <a:gd name="T63" fmla="*/ 345 h 719"/>
                  <a:gd name="T64" fmla="*/ 621 w 736"/>
                  <a:gd name="T65" fmla="*/ 385 h 719"/>
                  <a:gd name="T66" fmla="*/ 673 w 736"/>
                  <a:gd name="T67" fmla="*/ 440 h 719"/>
                  <a:gd name="T68" fmla="*/ 712 w 736"/>
                  <a:gd name="T69" fmla="*/ 509 h 719"/>
                  <a:gd name="T70" fmla="*/ 733 w 736"/>
                  <a:gd name="T71" fmla="*/ 596 h 719"/>
                  <a:gd name="T72" fmla="*/ 736 w 736"/>
                  <a:gd name="T73" fmla="*/ 646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6" h="719">
                    <a:moveTo>
                      <a:pt x="736" y="646"/>
                    </a:moveTo>
                    <a:lnTo>
                      <a:pt x="733" y="645"/>
                    </a:lnTo>
                    <a:lnTo>
                      <a:pt x="713" y="673"/>
                    </a:lnTo>
                    <a:lnTo>
                      <a:pt x="690" y="711"/>
                    </a:lnTo>
                    <a:lnTo>
                      <a:pt x="677" y="719"/>
                    </a:lnTo>
                    <a:lnTo>
                      <a:pt x="672" y="709"/>
                    </a:lnTo>
                    <a:lnTo>
                      <a:pt x="670" y="698"/>
                    </a:lnTo>
                    <a:lnTo>
                      <a:pt x="667" y="652"/>
                    </a:lnTo>
                    <a:lnTo>
                      <a:pt x="649" y="577"/>
                    </a:lnTo>
                    <a:lnTo>
                      <a:pt x="615" y="518"/>
                    </a:lnTo>
                    <a:lnTo>
                      <a:pt x="571" y="473"/>
                    </a:lnTo>
                    <a:lnTo>
                      <a:pt x="516" y="439"/>
                    </a:lnTo>
                    <a:lnTo>
                      <a:pt x="455" y="413"/>
                    </a:lnTo>
                    <a:lnTo>
                      <a:pt x="358" y="383"/>
                    </a:lnTo>
                    <a:lnTo>
                      <a:pt x="224" y="351"/>
                    </a:lnTo>
                    <a:lnTo>
                      <a:pt x="134" y="318"/>
                    </a:lnTo>
                    <a:lnTo>
                      <a:pt x="84" y="288"/>
                    </a:lnTo>
                    <a:lnTo>
                      <a:pt x="42" y="249"/>
                    </a:lnTo>
                    <a:lnTo>
                      <a:pt x="15" y="198"/>
                    </a:lnTo>
                    <a:lnTo>
                      <a:pt x="0" y="132"/>
                    </a:lnTo>
                    <a:lnTo>
                      <a:pt x="5" y="50"/>
                    </a:lnTo>
                    <a:lnTo>
                      <a:pt x="15" y="0"/>
                    </a:lnTo>
                    <a:lnTo>
                      <a:pt x="48" y="59"/>
                    </a:lnTo>
                    <a:lnTo>
                      <a:pt x="100" y="146"/>
                    </a:lnTo>
                    <a:lnTo>
                      <a:pt x="143" y="195"/>
                    </a:lnTo>
                    <a:lnTo>
                      <a:pt x="179" y="220"/>
                    </a:lnTo>
                    <a:lnTo>
                      <a:pt x="222" y="241"/>
                    </a:lnTo>
                    <a:lnTo>
                      <a:pt x="277" y="259"/>
                    </a:lnTo>
                    <a:lnTo>
                      <a:pt x="310" y="266"/>
                    </a:lnTo>
                    <a:lnTo>
                      <a:pt x="382" y="280"/>
                    </a:lnTo>
                    <a:lnTo>
                      <a:pt x="492" y="313"/>
                    </a:lnTo>
                    <a:lnTo>
                      <a:pt x="559" y="345"/>
                    </a:lnTo>
                    <a:lnTo>
                      <a:pt x="621" y="385"/>
                    </a:lnTo>
                    <a:lnTo>
                      <a:pt x="673" y="440"/>
                    </a:lnTo>
                    <a:lnTo>
                      <a:pt x="712" y="509"/>
                    </a:lnTo>
                    <a:lnTo>
                      <a:pt x="733" y="596"/>
                    </a:lnTo>
                    <a:lnTo>
                      <a:pt x="736" y="646"/>
                    </a:lnTo>
                    <a:close/>
                  </a:path>
                </a:pathLst>
              </a:custGeom>
              <a:solidFill>
                <a:srgbClr val="916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42"/>
              <p:cNvSpPr>
                <a:spLocks/>
              </p:cNvSpPr>
              <p:nvPr/>
            </p:nvSpPr>
            <p:spPr bwMode="auto">
              <a:xfrm>
                <a:off x="6070601" y="1681163"/>
                <a:ext cx="76200" cy="115888"/>
              </a:xfrm>
              <a:custGeom>
                <a:avLst/>
                <a:gdLst>
                  <a:gd name="T0" fmla="*/ 47 w 145"/>
                  <a:gd name="T1" fmla="*/ 2 h 219"/>
                  <a:gd name="T2" fmla="*/ 62 w 145"/>
                  <a:gd name="T3" fmla="*/ 0 h 219"/>
                  <a:gd name="T4" fmla="*/ 91 w 145"/>
                  <a:gd name="T5" fmla="*/ 10 h 219"/>
                  <a:gd name="T6" fmla="*/ 116 w 145"/>
                  <a:gd name="T7" fmla="*/ 35 h 219"/>
                  <a:gd name="T8" fmla="*/ 135 w 145"/>
                  <a:gd name="T9" fmla="*/ 71 h 219"/>
                  <a:gd name="T10" fmla="*/ 142 w 145"/>
                  <a:gd name="T11" fmla="*/ 94 h 219"/>
                  <a:gd name="T12" fmla="*/ 145 w 145"/>
                  <a:gd name="T13" fmla="*/ 115 h 219"/>
                  <a:gd name="T14" fmla="*/ 144 w 145"/>
                  <a:gd name="T15" fmla="*/ 156 h 219"/>
                  <a:gd name="T16" fmla="*/ 132 w 145"/>
                  <a:gd name="T17" fmla="*/ 190 h 219"/>
                  <a:gd name="T18" fmla="*/ 112 w 145"/>
                  <a:gd name="T19" fmla="*/ 212 h 219"/>
                  <a:gd name="T20" fmla="*/ 98 w 145"/>
                  <a:gd name="T21" fmla="*/ 216 h 219"/>
                  <a:gd name="T22" fmla="*/ 83 w 145"/>
                  <a:gd name="T23" fmla="*/ 219 h 219"/>
                  <a:gd name="T24" fmla="*/ 55 w 145"/>
                  <a:gd name="T25" fmla="*/ 208 h 219"/>
                  <a:gd name="T26" fmla="*/ 30 w 145"/>
                  <a:gd name="T27" fmla="*/ 183 h 219"/>
                  <a:gd name="T28" fmla="*/ 10 w 145"/>
                  <a:gd name="T29" fmla="*/ 147 h 219"/>
                  <a:gd name="T30" fmla="*/ 4 w 145"/>
                  <a:gd name="T31" fmla="*/ 125 h 219"/>
                  <a:gd name="T32" fmla="*/ 0 w 145"/>
                  <a:gd name="T33" fmla="*/ 102 h 219"/>
                  <a:gd name="T34" fmla="*/ 1 w 145"/>
                  <a:gd name="T35" fmla="*/ 62 h 219"/>
                  <a:gd name="T36" fmla="*/ 13 w 145"/>
                  <a:gd name="T37" fmla="*/ 28 h 219"/>
                  <a:gd name="T38" fmla="*/ 34 w 145"/>
                  <a:gd name="T39" fmla="*/ 6 h 219"/>
                  <a:gd name="T40" fmla="*/ 47 w 145"/>
                  <a:gd name="T41" fmla="*/ 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219">
                    <a:moveTo>
                      <a:pt x="47" y="2"/>
                    </a:moveTo>
                    <a:lnTo>
                      <a:pt x="62" y="0"/>
                    </a:lnTo>
                    <a:lnTo>
                      <a:pt x="91" y="10"/>
                    </a:lnTo>
                    <a:lnTo>
                      <a:pt x="116" y="35"/>
                    </a:lnTo>
                    <a:lnTo>
                      <a:pt x="135" y="71"/>
                    </a:lnTo>
                    <a:lnTo>
                      <a:pt x="142" y="94"/>
                    </a:lnTo>
                    <a:lnTo>
                      <a:pt x="145" y="115"/>
                    </a:lnTo>
                    <a:lnTo>
                      <a:pt x="144" y="156"/>
                    </a:lnTo>
                    <a:lnTo>
                      <a:pt x="132" y="190"/>
                    </a:lnTo>
                    <a:lnTo>
                      <a:pt x="112" y="212"/>
                    </a:lnTo>
                    <a:lnTo>
                      <a:pt x="98" y="216"/>
                    </a:lnTo>
                    <a:lnTo>
                      <a:pt x="83" y="219"/>
                    </a:lnTo>
                    <a:lnTo>
                      <a:pt x="55" y="208"/>
                    </a:lnTo>
                    <a:lnTo>
                      <a:pt x="30" y="183"/>
                    </a:lnTo>
                    <a:lnTo>
                      <a:pt x="10" y="147"/>
                    </a:lnTo>
                    <a:lnTo>
                      <a:pt x="4" y="125"/>
                    </a:lnTo>
                    <a:lnTo>
                      <a:pt x="0" y="102"/>
                    </a:lnTo>
                    <a:lnTo>
                      <a:pt x="1" y="62"/>
                    </a:lnTo>
                    <a:lnTo>
                      <a:pt x="13" y="28"/>
                    </a:lnTo>
                    <a:lnTo>
                      <a:pt x="34" y="6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43"/>
              <p:cNvSpPr>
                <a:spLocks/>
              </p:cNvSpPr>
              <p:nvPr/>
            </p:nvSpPr>
            <p:spPr bwMode="auto">
              <a:xfrm>
                <a:off x="6618288" y="1704975"/>
                <a:ext cx="76200" cy="115888"/>
              </a:xfrm>
              <a:custGeom>
                <a:avLst/>
                <a:gdLst>
                  <a:gd name="T0" fmla="*/ 98 w 146"/>
                  <a:gd name="T1" fmla="*/ 2 h 219"/>
                  <a:gd name="T2" fmla="*/ 111 w 146"/>
                  <a:gd name="T3" fmla="*/ 6 h 219"/>
                  <a:gd name="T4" fmla="*/ 133 w 146"/>
                  <a:gd name="T5" fmla="*/ 29 h 219"/>
                  <a:gd name="T6" fmla="*/ 144 w 146"/>
                  <a:gd name="T7" fmla="*/ 62 h 219"/>
                  <a:gd name="T8" fmla="*/ 146 w 146"/>
                  <a:gd name="T9" fmla="*/ 104 h 219"/>
                  <a:gd name="T10" fmla="*/ 141 w 146"/>
                  <a:gd name="T11" fmla="*/ 126 h 219"/>
                  <a:gd name="T12" fmla="*/ 135 w 146"/>
                  <a:gd name="T13" fmla="*/ 147 h 219"/>
                  <a:gd name="T14" fmla="*/ 117 w 146"/>
                  <a:gd name="T15" fmla="*/ 183 h 219"/>
                  <a:gd name="T16" fmla="*/ 91 w 146"/>
                  <a:gd name="T17" fmla="*/ 209 h 219"/>
                  <a:gd name="T18" fmla="*/ 62 w 146"/>
                  <a:gd name="T19" fmla="*/ 219 h 219"/>
                  <a:gd name="T20" fmla="*/ 48 w 146"/>
                  <a:gd name="T21" fmla="*/ 218 h 219"/>
                  <a:gd name="T22" fmla="*/ 35 w 146"/>
                  <a:gd name="T23" fmla="*/ 212 h 219"/>
                  <a:gd name="T24" fmla="*/ 13 w 146"/>
                  <a:gd name="T25" fmla="*/ 190 h 219"/>
                  <a:gd name="T26" fmla="*/ 1 w 146"/>
                  <a:gd name="T27" fmla="*/ 157 h 219"/>
                  <a:gd name="T28" fmla="*/ 0 w 146"/>
                  <a:gd name="T29" fmla="*/ 115 h 219"/>
                  <a:gd name="T30" fmla="*/ 3 w 146"/>
                  <a:gd name="T31" fmla="*/ 94 h 219"/>
                  <a:gd name="T32" fmla="*/ 10 w 146"/>
                  <a:gd name="T33" fmla="*/ 72 h 219"/>
                  <a:gd name="T34" fmla="*/ 29 w 146"/>
                  <a:gd name="T35" fmla="*/ 35 h 219"/>
                  <a:gd name="T36" fmla="*/ 55 w 146"/>
                  <a:gd name="T37" fmla="*/ 10 h 219"/>
                  <a:gd name="T38" fmla="*/ 84 w 146"/>
                  <a:gd name="T39" fmla="*/ 0 h 219"/>
                  <a:gd name="T40" fmla="*/ 98 w 146"/>
                  <a:gd name="T41" fmla="*/ 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6" h="219">
                    <a:moveTo>
                      <a:pt x="98" y="2"/>
                    </a:moveTo>
                    <a:lnTo>
                      <a:pt x="111" y="6"/>
                    </a:lnTo>
                    <a:lnTo>
                      <a:pt x="133" y="29"/>
                    </a:lnTo>
                    <a:lnTo>
                      <a:pt x="144" y="62"/>
                    </a:lnTo>
                    <a:lnTo>
                      <a:pt x="146" y="104"/>
                    </a:lnTo>
                    <a:lnTo>
                      <a:pt x="141" y="126"/>
                    </a:lnTo>
                    <a:lnTo>
                      <a:pt x="135" y="147"/>
                    </a:lnTo>
                    <a:lnTo>
                      <a:pt x="117" y="183"/>
                    </a:lnTo>
                    <a:lnTo>
                      <a:pt x="91" y="209"/>
                    </a:lnTo>
                    <a:lnTo>
                      <a:pt x="62" y="219"/>
                    </a:lnTo>
                    <a:lnTo>
                      <a:pt x="48" y="218"/>
                    </a:lnTo>
                    <a:lnTo>
                      <a:pt x="35" y="212"/>
                    </a:lnTo>
                    <a:lnTo>
                      <a:pt x="13" y="190"/>
                    </a:lnTo>
                    <a:lnTo>
                      <a:pt x="1" y="157"/>
                    </a:lnTo>
                    <a:lnTo>
                      <a:pt x="0" y="115"/>
                    </a:lnTo>
                    <a:lnTo>
                      <a:pt x="3" y="94"/>
                    </a:lnTo>
                    <a:lnTo>
                      <a:pt x="10" y="72"/>
                    </a:lnTo>
                    <a:lnTo>
                      <a:pt x="29" y="35"/>
                    </a:lnTo>
                    <a:lnTo>
                      <a:pt x="55" y="10"/>
                    </a:lnTo>
                    <a:lnTo>
                      <a:pt x="84" y="0"/>
                    </a:lnTo>
                    <a:lnTo>
                      <a:pt x="98" y="2"/>
                    </a:lnTo>
                    <a:close/>
                  </a:path>
                </a:pathLst>
              </a:custGeom>
              <a:solidFill>
                <a:srgbClr val="FFD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5" name="그룹 154"/>
              <p:cNvGrpSpPr/>
              <p:nvPr/>
            </p:nvGrpSpPr>
            <p:grpSpPr>
              <a:xfrm flipH="1">
                <a:off x="5715772" y="1630362"/>
                <a:ext cx="490538" cy="504826"/>
                <a:chOff x="5087938" y="1955800"/>
                <a:chExt cx="490538" cy="504826"/>
              </a:xfrm>
              <a:solidFill>
                <a:srgbClr val="FFD8B8"/>
              </a:solidFill>
            </p:grpSpPr>
            <p:sp>
              <p:nvSpPr>
                <p:cNvPr id="156" name="Freeform 6"/>
                <p:cNvSpPr>
                  <a:spLocks/>
                </p:cNvSpPr>
                <p:nvPr/>
              </p:nvSpPr>
              <p:spPr bwMode="auto">
                <a:xfrm>
                  <a:off x="5087938" y="2036763"/>
                  <a:ext cx="430213" cy="423863"/>
                </a:xfrm>
                <a:custGeom>
                  <a:avLst/>
                  <a:gdLst>
                    <a:gd name="T0" fmla="*/ 0 w 812"/>
                    <a:gd name="T1" fmla="*/ 551 h 803"/>
                    <a:gd name="T2" fmla="*/ 45 w 812"/>
                    <a:gd name="T3" fmla="*/ 537 h 803"/>
                    <a:gd name="T4" fmla="*/ 135 w 812"/>
                    <a:gd name="T5" fmla="*/ 500 h 803"/>
                    <a:gd name="T6" fmla="*/ 230 w 812"/>
                    <a:gd name="T7" fmla="*/ 452 h 803"/>
                    <a:gd name="T8" fmla="*/ 327 w 812"/>
                    <a:gd name="T9" fmla="*/ 393 h 803"/>
                    <a:gd name="T10" fmla="*/ 423 w 812"/>
                    <a:gd name="T11" fmla="*/ 324 h 803"/>
                    <a:gd name="T12" fmla="*/ 519 w 812"/>
                    <a:gd name="T13" fmla="*/ 243 h 803"/>
                    <a:gd name="T14" fmla="*/ 612 w 812"/>
                    <a:gd name="T15" fmla="*/ 153 h 803"/>
                    <a:gd name="T16" fmla="*/ 703 w 812"/>
                    <a:gd name="T17" fmla="*/ 53 h 803"/>
                    <a:gd name="T18" fmla="*/ 746 w 812"/>
                    <a:gd name="T19" fmla="*/ 0 h 803"/>
                    <a:gd name="T20" fmla="*/ 812 w 812"/>
                    <a:gd name="T21" fmla="*/ 53 h 803"/>
                    <a:gd name="T22" fmla="*/ 782 w 812"/>
                    <a:gd name="T23" fmla="*/ 102 h 803"/>
                    <a:gd name="T24" fmla="*/ 709 w 812"/>
                    <a:gd name="T25" fmla="*/ 207 h 803"/>
                    <a:gd name="T26" fmla="*/ 576 w 812"/>
                    <a:gd name="T27" fmla="*/ 373 h 803"/>
                    <a:gd name="T28" fmla="*/ 379 w 812"/>
                    <a:gd name="T29" fmla="*/ 584 h 803"/>
                    <a:gd name="T30" fmla="*/ 241 w 812"/>
                    <a:gd name="T31" fmla="*/ 713 h 803"/>
                    <a:gd name="T32" fmla="*/ 163 w 812"/>
                    <a:gd name="T33" fmla="*/ 774 h 803"/>
                    <a:gd name="T34" fmla="*/ 130 w 812"/>
                    <a:gd name="T35" fmla="*/ 796 h 803"/>
                    <a:gd name="T36" fmla="*/ 114 w 812"/>
                    <a:gd name="T37" fmla="*/ 803 h 803"/>
                    <a:gd name="T38" fmla="*/ 89 w 812"/>
                    <a:gd name="T39" fmla="*/ 800 h 803"/>
                    <a:gd name="T40" fmla="*/ 69 w 812"/>
                    <a:gd name="T41" fmla="*/ 780 h 803"/>
                    <a:gd name="T42" fmla="*/ 52 w 812"/>
                    <a:gd name="T43" fmla="*/ 746 h 803"/>
                    <a:gd name="T44" fmla="*/ 23 w 812"/>
                    <a:gd name="T45" fmla="*/ 631 h 803"/>
                    <a:gd name="T46" fmla="*/ 0 w 812"/>
                    <a:gd name="T47" fmla="*/ 551 h 8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2" h="803">
                      <a:moveTo>
                        <a:pt x="0" y="551"/>
                      </a:moveTo>
                      <a:lnTo>
                        <a:pt x="45" y="537"/>
                      </a:lnTo>
                      <a:lnTo>
                        <a:pt x="135" y="500"/>
                      </a:lnTo>
                      <a:lnTo>
                        <a:pt x="230" y="452"/>
                      </a:lnTo>
                      <a:lnTo>
                        <a:pt x="327" y="393"/>
                      </a:lnTo>
                      <a:lnTo>
                        <a:pt x="423" y="324"/>
                      </a:lnTo>
                      <a:lnTo>
                        <a:pt x="519" y="243"/>
                      </a:lnTo>
                      <a:lnTo>
                        <a:pt x="612" y="153"/>
                      </a:lnTo>
                      <a:lnTo>
                        <a:pt x="703" y="53"/>
                      </a:lnTo>
                      <a:lnTo>
                        <a:pt x="746" y="0"/>
                      </a:lnTo>
                      <a:lnTo>
                        <a:pt x="812" y="53"/>
                      </a:lnTo>
                      <a:lnTo>
                        <a:pt x="782" y="102"/>
                      </a:lnTo>
                      <a:lnTo>
                        <a:pt x="709" y="207"/>
                      </a:lnTo>
                      <a:lnTo>
                        <a:pt x="576" y="373"/>
                      </a:lnTo>
                      <a:lnTo>
                        <a:pt x="379" y="584"/>
                      </a:lnTo>
                      <a:lnTo>
                        <a:pt x="241" y="713"/>
                      </a:lnTo>
                      <a:lnTo>
                        <a:pt x="163" y="774"/>
                      </a:lnTo>
                      <a:lnTo>
                        <a:pt x="130" y="796"/>
                      </a:lnTo>
                      <a:lnTo>
                        <a:pt x="114" y="803"/>
                      </a:lnTo>
                      <a:lnTo>
                        <a:pt x="89" y="800"/>
                      </a:lnTo>
                      <a:lnTo>
                        <a:pt x="69" y="780"/>
                      </a:lnTo>
                      <a:lnTo>
                        <a:pt x="52" y="746"/>
                      </a:lnTo>
                      <a:lnTo>
                        <a:pt x="23" y="631"/>
                      </a:lnTo>
                      <a:lnTo>
                        <a:pt x="0" y="5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7"/>
                <p:cNvSpPr>
                  <a:spLocks/>
                </p:cNvSpPr>
                <p:nvPr/>
              </p:nvSpPr>
              <p:spPr bwMode="auto">
                <a:xfrm>
                  <a:off x="5476876" y="1955800"/>
                  <a:ext cx="101600" cy="111125"/>
                </a:xfrm>
                <a:custGeom>
                  <a:avLst/>
                  <a:gdLst>
                    <a:gd name="T0" fmla="*/ 24 w 191"/>
                    <a:gd name="T1" fmla="*/ 55 h 210"/>
                    <a:gd name="T2" fmla="*/ 31 w 191"/>
                    <a:gd name="T3" fmla="*/ 46 h 210"/>
                    <a:gd name="T4" fmla="*/ 44 w 191"/>
                    <a:gd name="T5" fmla="*/ 36 h 210"/>
                    <a:gd name="T6" fmla="*/ 56 w 191"/>
                    <a:gd name="T7" fmla="*/ 34 h 210"/>
                    <a:gd name="T8" fmla="*/ 67 w 191"/>
                    <a:gd name="T9" fmla="*/ 40 h 210"/>
                    <a:gd name="T10" fmla="*/ 73 w 191"/>
                    <a:gd name="T11" fmla="*/ 47 h 210"/>
                    <a:gd name="T12" fmla="*/ 80 w 191"/>
                    <a:gd name="T13" fmla="*/ 33 h 210"/>
                    <a:gd name="T14" fmla="*/ 103 w 191"/>
                    <a:gd name="T15" fmla="*/ 11 h 210"/>
                    <a:gd name="T16" fmla="*/ 129 w 191"/>
                    <a:gd name="T17" fmla="*/ 1 h 210"/>
                    <a:gd name="T18" fmla="*/ 152 w 191"/>
                    <a:gd name="T19" fmla="*/ 0 h 210"/>
                    <a:gd name="T20" fmla="*/ 159 w 191"/>
                    <a:gd name="T21" fmla="*/ 4 h 210"/>
                    <a:gd name="T22" fmla="*/ 174 w 191"/>
                    <a:gd name="T23" fmla="*/ 16 h 210"/>
                    <a:gd name="T24" fmla="*/ 190 w 191"/>
                    <a:gd name="T25" fmla="*/ 47 h 210"/>
                    <a:gd name="T26" fmla="*/ 191 w 191"/>
                    <a:gd name="T27" fmla="*/ 86 h 210"/>
                    <a:gd name="T28" fmla="*/ 180 w 191"/>
                    <a:gd name="T29" fmla="*/ 128 h 210"/>
                    <a:gd name="T30" fmla="*/ 168 w 191"/>
                    <a:gd name="T31" fmla="*/ 150 h 210"/>
                    <a:gd name="T32" fmla="*/ 154 w 191"/>
                    <a:gd name="T33" fmla="*/ 168 h 210"/>
                    <a:gd name="T34" fmla="*/ 119 w 191"/>
                    <a:gd name="T35" fmla="*/ 196 h 210"/>
                    <a:gd name="T36" fmla="*/ 83 w 191"/>
                    <a:gd name="T37" fmla="*/ 210 h 210"/>
                    <a:gd name="T38" fmla="*/ 47 w 191"/>
                    <a:gd name="T39" fmla="*/ 207 h 210"/>
                    <a:gd name="T40" fmla="*/ 33 w 191"/>
                    <a:gd name="T41" fmla="*/ 198 h 210"/>
                    <a:gd name="T42" fmla="*/ 18 w 191"/>
                    <a:gd name="T43" fmla="*/ 188 h 210"/>
                    <a:gd name="T44" fmla="*/ 2 w 191"/>
                    <a:gd name="T45" fmla="*/ 157 h 210"/>
                    <a:gd name="T46" fmla="*/ 0 w 191"/>
                    <a:gd name="T47" fmla="*/ 118 h 210"/>
                    <a:gd name="T48" fmla="*/ 13 w 191"/>
                    <a:gd name="T49" fmla="*/ 75 h 210"/>
                    <a:gd name="T50" fmla="*/ 24 w 191"/>
                    <a:gd name="T51" fmla="*/ 5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1" h="210">
                      <a:moveTo>
                        <a:pt x="24" y="55"/>
                      </a:moveTo>
                      <a:lnTo>
                        <a:pt x="31" y="46"/>
                      </a:lnTo>
                      <a:lnTo>
                        <a:pt x="44" y="36"/>
                      </a:lnTo>
                      <a:lnTo>
                        <a:pt x="56" y="34"/>
                      </a:lnTo>
                      <a:lnTo>
                        <a:pt x="67" y="40"/>
                      </a:lnTo>
                      <a:lnTo>
                        <a:pt x="73" y="47"/>
                      </a:lnTo>
                      <a:lnTo>
                        <a:pt x="80" y="33"/>
                      </a:lnTo>
                      <a:lnTo>
                        <a:pt x="103" y="11"/>
                      </a:lnTo>
                      <a:lnTo>
                        <a:pt x="129" y="1"/>
                      </a:lnTo>
                      <a:lnTo>
                        <a:pt x="152" y="0"/>
                      </a:lnTo>
                      <a:lnTo>
                        <a:pt x="159" y="4"/>
                      </a:lnTo>
                      <a:lnTo>
                        <a:pt x="174" y="16"/>
                      </a:lnTo>
                      <a:lnTo>
                        <a:pt x="190" y="47"/>
                      </a:lnTo>
                      <a:lnTo>
                        <a:pt x="191" y="86"/>
                      </a:lnTo>
                      <a:lnTo>
                        <a:pt x="180" y="128"/>
                      </a:lnTo>
                      <a:lnTo>
                        <a:pt x="168" y="150"/>
                      </a:lnTo>
                      <a:lnTo>
                        <a:pt x="154" y="168"/>
                      </a:lnTo>
                      <a:lnTo>
                        <a:pt x="119" y="196"/>
                      </a:lnTo>
                      <a:lnTo>
                        <a:pt x="83" y="210"/>
                      </a:lnTo>
                      <a:lnTo>
                        <a:pt x="47" y="207"/>
                      </a:lnTo>
                      <a:lnTo>
                        <a:pt x="33" y="198"/>
                      </a:lnTo>
                      <a:lnTo>
                        <a:pt x="18" y="188"/>
                      </a:lnTo>
                      <a:lnTo>
                        <a:pt x="2" y="157"/>
                      </a:lnTo>
                      <a:lnTo>
                        <a:pt x="0" y="118"/>
                      </a:lnTo>
                      <a:lnTo>
                        <a:pt x="13" y="75"/>
                      </a:lnTo>
                      <a:lnTo>
                        <a:pt x="24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0" name="Group 81"/>
            <p:cNvGrpSpPr>
              <a:grpSpLocks noChangeAspect="1"/>
            </p:cNvGrpSpPr>
            <p:nvPr/>
          </p:nvGrpSpPr>
          <p:grpSpPr bwMode="auto">
            <a:xfrm>
              <a:off x="6456333" y="3325819"/>
              <a:ext cx="1077979" cy="866734"/>
              <a:chOff x="2304" y="925"/>
              <a:chExt cx="3072" cy="2470"/>
            </a:xfrm>
          </p:grpSpPr>
          <p:sp>
            <p:nvSpPr>
              <p:cNvPr id="121" name="Freeform 82"/>
              <p:cNvSpPr>
                <a:spLocks/>
              </p:cNvSpPr>
              <p:nvPr/>
            </p:nvSpPr>
            <p:spPr bwMode="auto">
              <a:xfrm>
                <a:off x="2673" y="925"/>
                <a:ext cx="2334" cy="509"/>
              </a:xfrm>
              <a:custGeom>
                <a:avLst/>
                <a:gdLst>
                  <a:gd name="T0" fmla="*/ 7002 w 7002"/>
                  <a:gd name="T1" fmla="*/ 1526 h 1526"/>
                  <a:gd name="T2" fmla="*/ 7002 w 7002"/>
                  <a:gd name="T3" fmla="*/ 187 h 1526"/>
                  <a:gd name="T4" fmla="*/ 7002 w 7002"/>
                  <a:gd name="T5" fmla="*/ 167 h 1526"/>
                  <a:gd name="T6" fmla="*/ 6993 w 7002"/>
                  <a:gd name="T7" fmla="*/ 131 h 1526"/>
                  <a:gd name="T8" fmla="*/ 6979 w 7002"/>
                  <a:gd name="T9" fmla="*/ 98 h 1526"/>
                  <a:gd name="T10" fmla="*/ 6959 w 7002"/>
                  <a:gd name="T11" fmla="*/ 68 h 1526"/>
                  <a:gd name="T12" fmla="*/ 6934 w 7002"/>
                  <a:gd name="T13" fmla="*/ 42 h 1526"/>
                  <a:gd name="T14" fmla="*/ 6904 w 7002"/>
                  <a:gd name="T15" fmla="*/ 21 h 1526"/>
                  <a:gd name="T16" fmla="*/ 6871 w 7002"/>
                  <a:gd name="T17" fmla="*/ 8 h 1526"/>
                  <a:gd name="T18" fmla="*/ 6833 w 7002"/>
                  <a:gd name="T19" fmla="*/ 0 h 1526"/>
                  <a:gd name="T20" fmla="*/ 6815 w 7002"/>
                  <a:gd name="T21" fmla="*/ 0 h 1526"/>
                  <a:gd name="T22" fmla="*/ 187 w 7002"/>
                  <a:gd name="T23" fmla="*/ 0 h 1526"/>
                  <a:gd name="T24" fmla="*/ 167 w 7002"/>
                  <a:gd name="T25" fmla="*/ 0 h 1526"/>
                  <a:gd name="T26" fmla="*/ 131 w 7002"/>
                  <a:gd name="T27" fmla="*/ 8 h 1526"/>
                  <a:gd name="T28" fmla="*/ 97 w 7002"/>
                  <a:gd name="T29" fmla="*/ 21 h 1526"/>
                  <a:gd name="T30" fmla="*/ 67 w 7002"/>
                  <a:gd name="T31" fmla="*/ 42 h 1526"/>
                  <a:gd name="T32" fmla="*/ 43 w 7002"/>
                  <a:gd name="T33" fmla="*/ 68 h 1526"/>
                  <a:gd name="T34" fmla="*/ 23 w 7002"/>
                  <a:gd name="T35" fmla="*/ 98 h 1526"/>
                  <a:gd name="T36" fmla="*/ 8 w 7002"/>
                  <a:gd name="T37" fmla="*/ 131 h 1526"/>
                  <a:gd name="T38" fmla="*/ 0 w 7002"/>
                  <a:gd name="T39" fmla="*/ 167 h 1526"/>
                  <a:gd name="T40" fmla="*/ 0 w 7002"/>
                  <a:gd name="T41" fmla="*/ 187 h 1526"/>
                  <a:gd name="T42" fmla="*/ 0 w 7002"/>
                  <a:gd name="T43" fmla="*/ 1526 h 1526"/>
                  <a:gd name="T44" fmla="*/ 7002 w 7002"/>
                  <a:gd name="T45" fmla="*/ 1526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02" h="1526">
                    <a:moveTo>
                      <a:pt x="7002" y="1526"/>
                    </a:moveTo>
                    <a:lnTo>
                      <a:pt x="7002" y="187"/>
                    </a:lnTo>
                    <a:lnTo>
                      <a:pt x="7002" y="167"/>
                    </a:lnTo>
                    <a:lnTo>
                      <a:pt x="6993" y="131"/>
                    </a:lnTo>
                    <a:lnTo>
                      <a:pt x="6979" y="98"/>
                    </a:lnTo>
                    <a:lnTo>
                      <a:pt x="6959" y="68"/>
                    </a:lnTo>
                    <a:lnTo>
                      <a:pt x="6934" y="42"/>
                    </a:lnTo>
                    <a:lnTo>
                      <a:pt x="6904" y="21"/>
                    </a:lnTo>
                    <a:lnTo>
                      <a:pt x="6871" y="8"/>
                    </a:lnTo>
                    <a:lnTo>
                      <a:pt x="6833" y="0"/>
                    </a:lnTo>
                    <a:lnTo>
                      <a:pt x="6815" y="0"/>
                    </a:lnTo>
                    <a:lnTo>
                      <a:pt x="187" y="0"/>
                    </a:lnTo>
                    <a:lnTo>
                      <a:pt x="167" y="0"/>
                    </a:lnTo>
                    <a:lnTo>
                      <a:pt x="131" y="8"/>
                    </a:lnTo>
                    <a:lnTo>
                      <a:pt x="97" y="21"/>
                    </a:lnTo>
                    <a:lnTo>
                      <a:pt x="67" y="42"/>
                    </a:lnTo>
                    <a:lnTo>
                      <a:pt x="43" y="68"/>
                    </a:lnTo>
                    <a:lnTo>
                      <a:pt x="23" y="98"/>
                    </a:lnTo>
                    <a:lnTo>
                      <a:pt x="8" y="131"/>
                    </a:lnTo>
                    <a:lnTo>
                      <a:pt x="0" y="167"/>
                    </a:lnTo>
                    <a:lnTo>
                      <a:pt x="0" y="187"/>
                    </a:lnTo>
                    <a:lnTo>
                      <a:pt x="0" y="1526"/>
                    </a:lnTo>
                    <a:lnTo>
                      <a:pt x="7002" y="1526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83"/>
              <p:cNvSpPr>
                <a:spLocks/>
              </p:cNvSpPr>
              <p:nvPr/>
            </p:nvSpPr>
            <p:spPr bwMode="auto">
              <a:xfrm>
                <a:off x="4761" y="925"/>
                <a:ext cx="246" cy="509"/>
              </a:xfrm>
              <a:custGeom>
                <a:avLst/>
                <a:gdLst>
                  <a:gd name="T0" fmla="*/ 740 w 740"/>
                  <a:gd name="T1" fmla="*/ 187 h 1526"/>
                  <a:gd name="T2" fmla="*/ 740 w 740"/>
                  <a:gd name="T3" fmla="*/ 1526 h 1526"/>
                  <a:gd name="T4" fmla="*/ 187 w 740"/>
                  <a:gd name="T5" fmla="*/ 1526 h 1526"/>
                  <a:gd name="T6" fmla="*/ 187 w 740"/>
                  <a:gd name="T7" fmla="*/ 187 h 1526"/>
                  <a:gd name="T8" fmla="*/ 185 w 740"/>
                  <a:gd name="T9" fmla="*/ 167 h 1526"/>
                  <a:gd name="T10" fmla="*/ 178 w 740"/>
                  <a:gd name="T11" fmla="*/ 131 h 1526"/>
                  <a:gd name="T12" fmla="*/ 164 w 740"/>
                  <a:gd name="T13" fmla="*/ 98 h 1526"/>
                  <a:gd name="T14" fmla="*/ 144 w 740"/>
                  <a:gd name="T15" fmla="*/ 68 h 1526"/>
                  <a:gd name="T16" fmla="*/ 119 w 740"/>
                  <a:gd name="T17" fmla="*/ 42 h 1526"/>
                  <a:gd name="T18" fmla="*/ 89 w 740"/>
                  <a:gd name="T19" fmla="*/ 21 h 1526"/>
                  <a:gd name="T20" fmla="*/ 56 w 740"/>
                  <a:gd name="T21" fmla="*/ 7 h 1526"/>
                  <a:gd name="T22" fmla="*/ 18 w 740"/>
                  <a:gd name="T23" fmla="*/ 0 h 1526"/>
                  <a:gd name="T24" fmla="*/ 0 w 740"/>
                  <a:gd name="T25" fmla="*/ 0 h 1526"/>
                  <a:gd name="T26" fmla="*/ 553 w 740"/>
                  <a:gd name="T27" fmla="*/ 0 h 1526"/>
                  <a:gd name="T28" fmla="*/ 573 w 740"/>
                  <a:gd name="T29" fmla="*/ 0 h 1526"/>
                  <a:gd name="T30" fmla="*/ 609 w 740"/>
                  <a:gd name="T31" fmla="*/ 7 h 1526"/>
                  <a:gd name="T32" fmla="*/ 642 w 740"/>
                  <a:gd name="T33" fmla="*/ 21 h 1526"/>
                  <a:gd name="T34" fmla="*/ 672 w 740"/>
                  <a:gd name="T35" fmla="*/ 42 h 1526"/>
                  <a:gd name="T36" fmla="*/ 698 w 740"/>
                  <a:gd name="T37" fmla="*/ 68 h 1526"/>
                  <a:gd name="T38" fmla="*/ 717 w 740"/>
                  <a:gd name="T39" fmla="*/ 98 h 1526"/>
                  <a:gd name="T40" fmla="*/ 731 w 740"/>
                  <a:gd name="T41" fmla="*/ 131 h 1526"/>
                  <a:gd name="T42" fmla="*/ 740 w 740"/>
                  <a:gd name="T43" fmla="*/ 167 h 1526"/>
                  <a:gd name="T44" fmla="*/ 740 w 740"/>
                  <a:gd name="T45" fmla="*/ 187 h 1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0" h="1526">
                    <a:moveTo>
                      <a:pt x="740" y="187"/>
                    </a:moveTo>
                    <a:lnTo>
                      <a:pt x="740" y="1526"/>
                    </a:lnTo>
                    <a:lnTo>
                      <a:pt x="187" y="1526"/>
                    </a:lnTo>
                    <a:lnTo>
                      <a:pt x="187" y="187"/>
                    </a:lnTo>
                    <a:lnTo>
                      <a:pt x="185" y="167"/>
                    </a:lnTo>
                    <a:lnTo>
                      <a:pt x="178" y="131"/>
                    </a:lnTo>
                    <a:lnTo>
                      <a:pt x="164" y="98"/>
                    </a:lnTo>
                    <a:lnTo>
                      <a:pt x="144" y="68"/>
                    </a:lnTo>
                    <a:lnTo>
                      <a:pt x="119" y="42"/>
                    </a:lnTo>
                    <a:lnTo>
                      <a:pt x="89" y="21"/>
                    </a:lnTo>
                    <a:lnTo>
                      <a:pt x="56" y="7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73" y="0"/>
                    </a:lnTo>
                    <a:lnTo>
                      <a:pt x="609" y="7"/>
                    </a:lnTo>
                    <a:lnTo>
                      <a:pt x="642" y="21"/>
                    </a:lnTo>
                    <a:lnTo>
                      <a:pt x="672" y="42"/>
                    </a:lnTo>
                    <a:lnTo>
                      <a:pt x="698" y="68"/>
                    </a:lnTo>
                    <a:lnTo>
                      <a:pt x="717" y="98"/>
                    </a:lnTo>
                    <a:lnTo>
                      <a:pt x="731" y="131"/>
                    </a:lnTo>
                    <a:lnTo>
                      <a:pt x="740" y="167"/>
                    </a:lnTo>
                    <a:lnTo>
                      <a:pt x="740" y="187"/>
                    </a:lnTo>
                    <a:close/>
                  </a:path>
                </a:pathLst>
              </a:custGeom>
              <a:solidFill>
                <a:srgbClr val="FC7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84"/>
              <p:cNvSpPr>
                <a:spLocks/>
              </p:cNvSpPr>
              <p:nvPr/>
            </p:nvSpPr>
            <p:spPr bwMode="auto">
              <a:xfrm>
                <a:off x="2452" y="1322"/>
                <a:ext cx="2776" cy="1200"/>
              </a:xfrm>
              <a:custGeom>
                <a:avLst/>
                <a:gdLst>
                  <a:gd name="T0" fmla="*/ 4046 w 8327"/>
                  <a:gd name="T1" fmla="*/ 3600 h 3600"/>
                  <a:gd name="T2" fmla="*/ 4138 w 8327"/>
                  <a:gd name="T3" fmla="*/ 3095 h 3600"/>
                  <a:gd name="T4" fmla="*/ 4164 w 8327"/>
                  <a:gd name="T5" fmla="*/ 2959 h 3600"/>
                  <a:gd name="T6" fmla="*/ 4190 w 8327"/>
                  <a:gd name="T7" fmla="*/ 3095 h 3600"/>
                  <a:gd name="T8" fmla="*/ 4282 w 8327"/>
                  <a:gd name="T9" fmla="*/ 3600 h 3600"/>
                  <a:gd name="T10" fmla="*/ 8327 w 8327"/>
                  <a:gd name="T11" fmla="*/ 3600 h 3600"/>
                  <a:gd name="T12" fmla="*/ 7665 w 8327"/>
                  <a:gd name="T13" fmla="*/ 0 h 3600"/>
                  <a:gd name="T14" fmla="*/ 663 w 8327"/>
                  <a:gd name="T15" fmla="*/ 0 h 3600"/>
                  <a:gd name="T16" fmla="*/ 0 w 8327"/>
                  <a:gd name="T17" fmla="*/ 3600 h 3600"/>
                  <a:gd name="T18" fmla="*/ 4046 w 8327"/>
                  <a:gd name="T19" fmla="*/ 3600 h 3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27" h="3600">
                    <a:moveTo>
                      <a:pt x="4046" y="3600"/>
                    </a:moveTo>
                    <a:lnTo>
                      <a:pt x="4138" y="3095"/>
                    </a:lnTo>
                    <a:lnTo>
                      <a:pt x="4164" y="2959"/>
                    </a:lnTo>
                    <a:lnTo>
                      <a:pt x="4190" y="3095"/>
                    </a:lnTo>
                    <a:lnTo>
                      <a:pt x="4282" y="3600"/>
                    </a:lnTo>
                    <a:lnTo>
                      <a:pt x="8327" y="3600"/>
                    </a:lnTo>
                    <a:lnTo>
                      <a:pt x="7665" y="0"/>
                    </a:lnTo>
                    <a:lnTo>
                      <a:pt x="663" y="0"/>
                    </a:lnTo>
                    <a:lnTo>
                      <a:pt x="0" y="3600"/>
                    </a:lnTo>
                    <a:lnTo>
                      <a:pt x="4046" y="3600"/>
                    </a:lnTo>
                    <a:close/>
                  </a:path>
                </a:pathLst>
              </a:custGeom>
              <a:solidFill>
                <a:srgbClr val="79C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85"/>
              <p:cNvSpPr>
                <a:spLocks/>
              </p:cNvSpPr>
              <p:nvPr/>
            </p:nvSpPr>
            <p:spPr bwMode="auto">
              <a:xfrm>
                <a:off x="4823" y="1322"/>
                <a:ext cx="553" cy="2073"/>
              </a:xfrm>
              <a:custGeom>
                <a:avLst/>
                <a:gdLst>
                  <a:gd name="T0" fmla="*/ 1473 w 1660"/>
                  <a:gd name="T1" fmla="*/ 6219 h 6219"/>
                  <a:gd name="T2" fmla="*/ 920 w 1660"/>
                  <a:gd name="T3" fmla="*/ 6219 h 6219"/>
                  <a:gd name="T4" fmla="*/ 942 w 1660"/>
                  <a:gd name="T5" fmla="*/ 6217 h 6219"/>
                  <a:gd name="T6" fmla="*/ 982 w 1660"/>
                  <a:gd name="T7" fmla="*/ 6209 h 6219"/>
                  <a:gd name="T8" fmla="*/ 1020 w 1660"/>
                  <a:gd name="T9" fmla="*/ 6191 h 6219"/>
                  <a:gd name="T10" fmla="*/ 1051 w 1660"/>
                  <a:gd name="T11" fmla="*/ 6165 h 6219"/>
                  <a:gd name="T12" fmla="*/ 1076 w 1660"/>
                  <a:gd name="T13" fmla="*/ 6135 h 6219"/>
                  <a:gd name="T14" fmla="*/ 1094 w 1660"/>
                  <a:gd name="T15" fmla="*/ 6101 h 6219"/>
                  <a:gd name="T16" fmla="*/ 1106 w 1660"/>
                  <a:gd name="T17" fmla="*/ 6060 h 6219"/>
                  <a:gd name="T18" fmla="*/ 1107 w 1660"/>
                  <a:gd name="T19" fmla="*/ 6018 h 6219"/>
                  <a:gd name="T20" fmla="*/ 1105 w 1660"/>
                  <a:gd name="T21" fmla="*/ 5997 h 6219"/>
                  <a:gd name="T22" fmla="*/ 0 w 1660"/>
                  <a:gd name="T23" fmla="*/ 0 h 6219"/>
                  <a:gd name="T24" fmla="*/ 553 w 1660"/>
                  <a:gd name="T25" fmla="*/ 0 h 6219"/>
                  <a:gd name="T26" fmla="*/ 1658 w 1660"/>
                  <a:gd name="T27" fmla="*/ 5997 h 6219"/>
                  <a:gd name="T28" fmla="*/ 1660 w 1660"/>
                  <a:gd name="T29" fmla="*/ 6018 h 6219"/>
                  <a:gd name="T30" fmla="*/ 1659 w 1660"/>
                  <a:gd name="T31" fmla="*/ 6060 h 6219"/>
                  <a:gd name="T32" fmla="*/ 1647 w 1660"/>
                  <a:gd name="T33" fmla="*/ 6101 h 6219"/>
                  <a:gd name="T34" fmla="*/ 1629 w 1660"/>
                  <a:gd name="T35" fmla="*/ 6135 h 6219"/>
                  <a:gd name="T36" fmla="*/ 1604 w 1660"/>
                  <a:gd name="T37" fmla="*/ 6165 h 6219"/>
                  <a:gd name="T38" fmla="*/ 1573 w 1660"/>
                  <a:gd name="T39" fmla="*/ 6191 h 6219"/>
                  <a:gd name="T40" fmla="*/ 1535 w 1660"/>
                  <a:gd name="T41" fmla="*/ 6209 h 6219"/>
                  <a:gd name="T42" fmla="*/ 1495 w 1660"/>
                  <a:gd name="T43" fmla="*/ 6217 h 6219"/>
                  <a:gd name="T44" fmla="*/ 1473 w 1660"/>
                  <a:gd name="T45" fmla="*/ 6219 h 6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0" h="6219">
                    <a:moveTo>
                      <a:pt x="1473" y="6219"/>
                    </a:moveTo>
                    <a:lnTo>
                      <a:pt x="920" y="6219"/>
                    </a:lnTo>
                    <a:lnTo>
                      <a:pt x="942" y="6217"/>
                    </a:lnTo>
                    <a:lnTo>
                      <a:pt x="982" y="6209"/>
                    </a:lnTo>
                    <a:lnTo>
                      <a:pt x="1020" y="6191"/>
                    </a:lnTo>
                    <a:lnTo>
                      <a:pt x="1051" y="6165"/>
                    </a:lnTo>
                    <a:lnTo>
                      <a:pt x="1076" y="6135"/>
                    </a:lnTo>
                    <a:lnTo>
                      <a:pt x="1094" y="6101"/>
                    </a:lnTo>
                    <a:lnTo>
                      <a:pt x="1106" y="6060"/>
                    </a:lnTo>
                    <a:lnTo>
                      <a:pt x="1107" y="6018"/>
                    </a:lnTo>
                    <a:lnTo>
                      <a:pt x="1105" y="5997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1658" y="5997"/>
                    </a:lnTo>
                    <a:lnTo>
                      <a:pt x="1660" y="6018"/>
                    </a:lnTo>
                    <a:lnTo>
                      <a:pt x="1659" y="6060"/>
                    </a:lnTo>
                    <a:lnTo>
                      <a:pt x="1647" y="6101"/>
                    </a:lnTo>
                    <a:lnTo>
                      <a:pt x="1629" y="6135"/>
                    </a:lnTo>
                    <a:lnTo>
                      <a:pt x="1604" y="6165"/>
                    </a:lnTo>
                    <a:lnTo>
                      <a:pt x="1573" y="6191"/>
                    </a:lnTo>
                    <a:lnTo>
                      <a:pt x="1535" y="6209"/>
                    </a:lnTo>
                    <a:lnTo>
                      <a:pt x="1495" y="6217"/>
                    </a:lnTo>
                    <a:lnTo>
                      <a:pt x="1473" y="6219"/>
                    </a:lnTo>
                    <a:close/>
                  </a:path>
                </a:pathLst>
              </a:custGeom>
              <a:solidFill>
                <a:srgbClr val="35B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86"/>
              <p:cNvSpPr>
                <a:spLocks/>
              </p:cNvSpPr>
              <p:nvPr/>
            </p:nvSpPr>
            <p:spPr bwMode="auto">
              <a:xfrm>
                <a:off x="2387" y="2451"/>
                <a:ext cx="1427" cy="426"/>
              </a:xfrm>
              <a:custGeom>
                <a:avLst/>
                <a:gdLst>
                  <a:gd name="T0" fmla="*/ 4281 w 4281"/>
                  <a:gd name="T1" fmla="*/ 0 h 1278"/>
                  <a:gd name="T2" fmla="*/ 4046 w 4281"/>
                  <a:gd name="T3" fmla="*/ 1278 h 1278"/>
                  <a:gd name="T4" fmla="*/ 0 w 4281"/>
                  <a:gd name="T5" fmla="*/ 1278 h 1278"/>
                  <a:gd name="T6" fmla="*/ 235 w 4281"/>
                  <a:gd name="T7" fmla="*/ 0 h 1278"/>
                  <a:gd name="T8" fmla="*/ 4281 w 4281"/>
                  <a:gd name="T9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1" h="1278">
                    <a:moveTo>
                      <a:pt x="4281" y="0"/>
                    </a:moveTo>
                    <a:lnTo>
                      <a:pt x="4046" y="1278"/>
                    </a:lnTo>
                    <a:lnTo>
                      <a:pt x="0" y="1278"/>
                    </a:lnTo>
                    <a:lnTo>
                      <a:pt x="235" y="0"/>
                    </a:lnTo>
                    <a:lnTo>
                      <a:pt x="4281" y="0"/>
                    </a:lnTo>
                    <a:close/>
                  </a:path>
                </a:pathLst>
              </a:custGeom>
              <a:solidFill>
                <a:srgbClr val="FDDD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87"/>
              <p:cNvSpPr>
                <a:spLocks/>
              </p:cNvSpPr>
              <p:nvPr/>
            </p:nvSpPr>
            <p:spPr bwMode="auto">
              <a:xfrm>
                <a:off x="3867" y="2451"/>
                <a:ext cx="1426" cy="426"/>
              </a:xfrm>
              <a:custGeom>
                <a:avLst/>
                <a:gdLst>
                  <a:gd name="T0" fmla="*/ 4280 w 4280"/>
                  <a:gd name="T1" fmla="*/ 1278 h 1278"/>
                  <a:gd name="T2" fmla="*/ 235 w 4280"/>
                  <a:gd name="T3" fmla="*/ 1278 h 1278"/>
                  <a:gd name="T4" fmla="*/ 0 w 4280"/>
                  <a:gd name="T5" fmla="*/ 0 h 1278"/>
                  <a:gd name="T6" fmla="*/ 4046 w 4280"/>
                  <a:gd name="T7" fmla="*/ 0 h 1278"/>
                  <a:gd name="T8" fmla="*/ 4280 w 4280"/>
                  <a:gd name="T9" fmla="*/ 127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0" h="1278">
                    <a:moveTo>
                      <a:pt x="4280" y="1278"/>
                    </a:moveTo>
                    <a:lnTo>
                      <a:pt x="235" y="1278"/>
                    </a:lnTo>
                    <a:lnTo>
                      <a:pt x="0" y="0"/>
                    </a:lnTo>
                    <a:lnTo>
                      <a:pt x="4046" y="0"/>
                    </a:lnTo>
                    <a:lnTo>
                      <a:pt x="4280" y="1278"/>
                    </a:lnTo>
                    <a:close/>
                  </a:path>
                </a:pathLst>
              </a:custGeom>
              <a:solidFill>
                <a:srgbClr val="FDDD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88"/>
              <p:cNvSpPr>
                <a:spLocks/>
              </p:cNvSpPr>
              <p:nvPr/>
            </p:nvSpPr>
            <p:spPr bwMode="auto">
              <a:xfrm>
                <a:off x="5031" y="2451"/>
                <a:ext cx="262" cy="426"/>
              </a:xfrm>
              <a:custGeom>
                <a:avLst/>
                <a:gdLst>
                  <a:gd name="T0" fmla="*/ 788 w 788"/>
                  <a:gd name="T1" fmla="*/ 1278 h 1278"/>
                  <a:gd name="T2" fmla="*/ 235 w 788"/>
                  <a:gd name="T3" fmla="*/ 1278 h 1278"/>
                  <a:gd name="T4" fmla="*/ 0 w 788"/>
                  <a:gd name="T5" fmla="*/ 0 h 1278"/>
                  <a:gd name="T6" fmla="*/ 554 w 788"/>
                  <a:gd name="T7" fmla="*/ 0 h 1278"/>
                  <a:gd name="T8" fmla="*/ 788 w 788"/>
                  <a:gd name="T9" fmla="*/ 127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8" h="1278">
                    <a:moveTo>
                      <a:pt x="788" y="1278"/>
                    </a:moveTo>
                    <a:lnTo>
                      <a:pt x="235" y="1278"/>
                    </a:lnTo>
                    <a:lnTo>
                      <a:pt x="0" y="0"/>
                    </a:lnTo>
                    <a:lnTo>
                      <a:pt x="554" y="0"/>
                    </a:lnTo>
                    <a:lnTo>
                      <a:pt x="788" y="1278"/>
                    </a:lnTo>
                    <a:close/>
                  </a:path>
                </a:pathLst>
              </a:custGeom>
              <a:solidFill>
                <a:srgbClr val="F8C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89"/>
              <p:cNvSpPr>
                <a:spLocks/>
              </p:cNvSpPr>
              <p:nvPr/>
            </p:nvSpPr>
            <p:spPr bwMode="auto">
              <a:xfrm>
                <a:off x="2323" y="2693"/>
                <a:ext cx="1446" cy="533"/>
              </a:xfrm>
              <a:custGeom>
                <a:avLst/>
                <a:gdLst>
                  <a:gd name="T0" fmla="*/ 4046 w 4340"/>
                  <a:gd name="T1" fmla="*/ 1599 h 1599"/>
                  <a:gd name="T2" fmla="*/ 4080 w 4340"/>
                  <a:gd name="T3" fmla="*/ 1410 h 1599"/>
                  <a:gd name="T4" fmla="*/ 4340 w 4340"/>
                  <a:gd name="T5" fmla="*/ 0 h 1599"/>
                  <a:gd name="T6" fmla="*/ 294 w 4340"/>
                  <a:gd name="T7" fmla="*/ 0 h 1599"/>
                  <a:gd name="T8" fmla="*/ 22 w 4340"/>
                  <a:gd name="T9" fmla="*/ 1476 h 1599"/>
                  <a:gd name="T10" fmla="*/ 0 w 4340"/>
                  <a:gd name="T11" fmla="*/ 1599 h 1599"/>
                  <a:gd name="T12" fmla="*/ 4046 w 4340"/>
                  <a:gd name="T13" fmla="*/ 1599 h 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40" h="1599">
                    <a:moveTo>
                      <a:pt x="4046" y="1599"/>
                    </a:moveTo>
                    <a:lnTo>
                      <a:pt x="4080" y="1410"/>
                    </a:lnTo>
                    <a:lnTo>
                      <a:pt x="4340" y="0"/>
                    </a:lnTo>
                    <a:lnTo>
                      <a:pt x="294" y="0"/>
                    </a:lnTo>
                    <a:lnTo>
                      <a:pt x="22" y="1476"/>
                    </a:lnTo>
                    <a:lnTo>
                      <a:pt x="0" y="1599"/>
                    </a:lnTo>
                    <a:lnTo>
                      <a:pt x="4046" y="1599"/>
                    </a:lnTo>
                    <a:close/>
                  </a:path>
                </a:pathLst>
              </a:custGeom>
              <a:solidFill>
                <a:srgbClr val="A3E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90"/>
              <p:cNvSpPr>
                <a:spLocks/>
              </p:cNvSpPr>
              <p:nvPr/>
            </p:nvSpPr>
            <p:spPr bwMode="auto">
              <a:xfrm>
                <a:off x="2304" y="3127"/>
                <a:ext cx="1379" cy="268"/>
              </a:xfrm>
              <a:custGeom>
                <a:avLst/>
                <a:gdLst>
                  <a:gd name="T0" fmla="*/ 4136 w 4136"/>
                  <a:gd name="T1" fmla="*/ 109 h 805"/>
                  <a:gd name="T2" fmla="*/ 4037 w 4136"/>
                  <a:gd name="T3" fmla="*/ 650 h 805"/>
                  <a:gd name="T4" fmla="*/ 4028 w 4136"/>
                  <a:gd name="T5" fmla="*/ 684 h 805"/>
                  <a:gd name="T6" fmla="*/ 3995 w 4136"/>
                  <a:gd name="T7" fmla="*/ 740 h 805"/>
                  <a:gd name="T8" fmla="*/ 3946 w 4136"/>
                  <a:gd name="T9" fmla="*/ 780 h 805"/>
                  <a:gd name="T10" fmla="*/ 3886 w 4136"/>
                  <a:gd name="T11" fmla="*/ 802 h 805"/>
                  <a:gd name="T12" fmla="*/ 3853 w 4136"/>
                  <a:gd name="T13" fmla="*/ 805 h 805"/>
                  <a:gd name="T14" fmla="*/ 187 w 4136"/>
                  <a:gd name="T15" fmla="*/ 805 h 805"/>
                  <a:gd name="T16" fmla="*/ 166 w 4136"/>
                  <a:gd name="T17" fmla="*/ 803 h 805"/>
                  <a:gd name="T18" fmla="*/ 125 w 4136"/>
                  <a:gd name="T19" fmla="*/ 795 h 805"/>
                  <a:gd name="T20" fmla="*/ 88 w 4136"/>
                  <a:gd name="T21" fmla="*/ 777 h 805"/>
                  <a:gd name="T22" fmla="*/ 56 w 4136"/>
                  <a:gd name="T23" fmla="*/ 751 h 805"/>
                  <a:gd name="T24" fmla="*/ 32 w 4136"/>
                  <a:gd name="T25" fmla="*/ 721 h 805"/>
                  <a:gd name="T26" fmla="*/ 13 w 4136"/>
                  <a:gd name="T27" fmla="*/ 687 h 805"/>
                  <a:gd name="T28" fmla="*/ 1 w 4136"/>
                  <a:gd name="T29" fmla="*/ 646 h 805"/>
                  <a:gd name="T30" fmla="*/ 0 w 4136"/>
                  <a:gd name="T31" fmla="*/ 604 h 805"/>
                  <a:gd name="T32" fmla="*/ 3 w 4136"/>
                  <a:gd name="T33" fmla="*/ 583 h 805"/>
                  <a:gd name="T34" fmla="*/ 78 w 4136"/>
                  <a:gd name="T35" fmla="*/ 175 h 805"/>
                  <a:gd name="T36" fmla="*/ 124 w 4136"/>
                  <a:gd name="T37" fmla="*/ 178 h 805"/>
                  <a:gd name="T38" fmla="*/ 174 w 4136"/>
                  <a:gd name="T39" fmla="*/ 178 h 805"/>
                  <a:gd name="T40" fmla="*/ 255 w 4136"/>
                  <a:gd name="T41" fmla="*/ 178 h 805"/>
                  <a:gd name="T42" fmla="*/ 385 w 4136"/>
                  <a:gd name="T43" fmla="*/ 162 h 805"/>
                  <a:gd name="T44" fmla="*/ 490 w 4136"/>
                  <a:gd name="T45" fmla="*/ 138 h 805"/>
                  <a:gd name="T46" fmla="*/ 578 w 4136"/>
                  <a:gd name="T47" fmla="*/ 106 h 805"/>
                  <a:gd name="T48" fmla="*/ 661 w 4136"/>
                  <a:gd name="T49" fmla="*/ 73 h 805"/>
                  <a:gd name="T50" fmla="*/ 750 w 4136"/>
                  <a:gd name="T51" fmla="*/ 41 h 805"/>
                  <a:gd name="T52" fmla="*/ 855 w 4136"/>
                  <a:gd name="T53" fmla="*/ 15 h 805"/>
                  <a:gd name="T54" fmla="*/ 985 w 4136"/>
                  <a:gd name="T55" fmla="*/ 1 h 805"/>
                  <a:gd name="T56" fmla="*/ 1066 w 4136"/>
                  <a:gd name="T57" fmla="*/ 0 h 805"/>
                  <a:gd name="T58" fmla="*/ 1145 w 4136"/>
                  <a:gd name="T59" fmla="*/ 1 h 805"/>
                  <a:gd name="T60" fmla="*/ 1276 w 4136"/>
                  <a:gd name="T61" fmla="*/ 15 h 805"/>
                  <a:gd name="T62" fmla="*/ 1381 w 4136"/>
                  <a:gd name="T63" fmla="*/ 41 h 805"/>
                  <a:gd name="T64" fmla="*/ 1469 w 4136"/>
                  <a:gd name="T65" fmla="*/ 73 h 805"/>
                  <a:gd name="T66" fmla="*/ 1553 w 4136"/>
                  <a:gd name="T67" fmla="*/ 106 h 805"/>
                  <a:gd name="T68" fmla="*/ 1642 w 4136"/>
                  <a:gd name="T69" fmla="*/ 138 h 805"/>
                  <a:gd name="T70" fmla="*/ 1746 w 4136"/>
                  <a:gd name="T71" fmla="*/ 162 h 805"/>
                  <a:gd name="T72" fmla="*/ 1877 w 4136"/>
                  <a:gd name="T73" fmla="*/ 178 h 805"/>
                  <a:gd name="T74" fmla="*/ 1957 w 4136"/>
                  <a:gd name="T75" fmla="*/ 178 h 805"/>
                  <a:gd name="T76" fmla="*/ 2036 w 4136"/>
                  <a:gd name="T77" fmla="*/ 178 h 805"/>
                  <a:gd name="T78" fmla="*/ 2168 w 4136"/>
                  <a:gd name="T79" fmla="*/ 162 h 805"/>
                  <a:gd name="T80" fmla="*/ 2271 w 4136"/>
                  <a:gd name="T81" fmla="*/ 138 h 805"/>
                  <a:gd name="T82" fmla="*/ 2361 w 4136"/>
                  <a:gd name="T83" fmla="*/ 106 h 805"/>
                  <a:gd name="T84" fmla="*/ 2444 w 4136"/>
                  <a:gd name="T85" fmla="*/ 73 h 805"/>
                  <a:gd name="T86" fmla="*/ 2533 w 4136"/>
                  <a:gd name="T87" fmla="*/ 41 h 805"/>
                  <a:gd name="T88" fmla="*/ 2637 w 4136"/>
                  <a:gd name="T89" fmla="*/ 15 h 805"/>
                  <a:gd name="T90" fmla="*/ 2768 w 4136"/>
                  <a:gd name="T91" fmla="*/ 1 h 805"/>
                  <a:gd name="T92" fmla="*/ 2849 w 4136"/>
                  <a:gd name="T93" fmla="*/ 0 h 805"/>
                  <a:gd name="T94" fmla="*/ 2928 w 4136"/>
                  <a:gd name="T95" fmla="*/ 1 h 805"/>
                  <a:gd name="T96" fmla="*/ 3059 w 4136"/>
                  <a:gd name="T97" fmla="*/ 15 h 805"/>
                  <a:gd name="T98" fmla="*/ 3163 w 4136"/>
                  <a:gd name="T99" fmla="*/ 41 h 805"/>
                  <a:gd name="T100" fmla="*/ 3252 w 4136"/>
                  <a:gd name="T101" fmla="*/ 73 h 805"/>
                  <a:gd name="T102" fmla="*/ 3336 w 4136"/>
                  <a:gd name="T103" fmla="*/ 106 h 805"/>
                  <a:gd name="T104" fmla="*/ 3425 w 4136"/>
                  <a:gd name="T105" fmla="*/ 138 h 805"/>
                  <a:gd name="T106" fmla="*/ 3529 w 4136"/>
                  <a:gd name="T107" fmla="*/ 162 h 805"/>
                  <a:gd name="T108" fmla="*/ 3660 w 4136"/>
                  <a:gd name="T109" fmla="*/ 178 h 805"/>
                  <a:gd name="T110" fmla="*/ 3739 w 4136"/>
                  <a:gd name="T111" fmla="*/ 178 h 805"/>
                  <a:gd name="T112" fmla="*/ 3808 w 4136"/>
                  <a:gd name="T113" fmla="*/ 178 h 805"/>
                  <a:gd name="T114" fmla="*/ 3925 w 4136"/>
                  <a:gd name="T115" fmla="*/ 167 h 805"/>
                  <a:gd name="T116" fmla="*/ 4020 w 4136"/>
                  <a:gd name="T117" fmla="*/ 148 h 805"/>
                  <a:gd name="T118" fmla="*/ 4100 w 4136"/>
                  <a:gd name="T119" fmla="*/ 122 h 805"/>
                  <a:gd name="T120" fmla="*/ 4136 w 4136"/>
                  <a:gd name="T121" fmla="*/ 109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36" h="805">
                    <a:moveTo>
                      <a:pt x="4136" y="109"/>
                    </a:moveTo>
                    <a:lnTo>
                      <a:pt x="4037" y="650"/>
                    </a:lnTo>
                    <a:lnTo>
                      <a:pt x="4028" y="684"/>
                    </a:lnTo>
                    <a:lnTo>
                      <a:pt x="3995" y="740"/>
                    </a:lnTo>
                    <a:lnTo>
                      <a:pt x="3946" y="780"/>
                    </a:lnTo>
                    <a:lnTo>
                      <a:pt x="3886" y="802"/>
                    </a:lnTo>
                    <a:lnTo>
                      <a:pt x="3853" y="805"/>
                    </a:lnTo>
                    <a:lnTo>
                      <a:pt x="187" y="805"/>
                    </a:lnTo>
                    <a:lnTo>
                      <a:pt x="166" y="803"/>
                    </a:lnTo>
                    <a:lnTo>
                      <a:pt x="125" y="795"/>
                    </a:lnTo>
                    <a:lnTo>
                      <a:pt x="88" y="777"/>
                    </a:lnTo>
                    <a:lnTo>
                      <a:pt x="56" y="751"/>
                    </a:lnTo>
                    <a:lnTo>
                      <a:pt x="32" y="721"/>
                    </a:lnTo>
                    <a:lnTo>
                      <a:pt x="13" y="687"/>
                    </a:lnTo>
                    <a:lnTo>
                      <a:pt x="1" y="646"/>
                    </a:lnTo>
                    <a:lnTo>
                      <a:pt x="0" y="604"/>
                    </a:lnTo>
                    <a:lnTo>
                      <a:pt x="3" y="583"/>
                    </a:lnTo>
                    <a:lnTo>
                      <a:pt x="78" y="175"/>
                    </a:lnTo>
                    <a:lnTo>
                      <a:pt x="124" y="178"/>
                    </a:lnTo>
                    <a:lnTo>
                      <a:pt x="174" y="178"/>
                    </a:lnTo>
                    <a:lnTo>
                      <a:pt x="255" y="178"/>
                    </a:lnTo>
                    <a:lnTo>
                      <a:pt x="385" y="162"/>
                    </a:lnTo>
                    <a:lnTo>
                      <a:pt x="490" y="138"/>
                    </a:lnTo>
                    <a:lnTo>
                      <a:pt x="578" y="106"/>
                    </a:lnTo>
                    <a:lnTo>
                      <a:pt x="661" y="73"/>
                    </a:lnTo>
                    <a:lnTo>
                      <a:pt x="750" y="41"/>
                    </a:lnTo>
                    <a:lnTo>
                      <a:pt x="855" y="15"/>
                    </a:lnTo>
                    <a:lnTo>
                      <a:pt x="985" y="1"/>
                    </a:lnTo>
                    <a:lnTo>
                      <a:pt x="1066" y="0"/>
                    </a:lnTo>
                    <a:lnTo>
                      <a:pt x="1145" y="1"/>
                    </a:lnTo>
                    <a:lnTo>
                      <a:pt x="1276" y="15"/>
                    </a:lnTo>
                    <a:lnTo>
                      <a:pt x="1381" y="41"/>
                    </a:lnTo>
                    <a:lnTo>
                      <a:pt x="1469" y="73"/>
                    </a:lnTo>
                    <a:lnTo>
                      <a:pt x="1553" y="106"/>
                    </a:lnTo>
                    <a:lnTo>
                      <a:pt x="1642" y="138"/>
                    </a:lnTo>
                    <a:lnTo>
                      <a:pt x="1746" y="162"/>
                    </a:lnTo>
                    <a:lnTo>
                      <a:pt x="1877" y="178"/>
                    </a:lnTo>
                    <a:lnTo>
                      <a:pt x="1957" y="178"/>
                    </a:lnTo>
                    <a:lnTo>
                      <a:pt x="2036" y="178"/>
                    </a:lnTo>
                    <a:lnTo>
                      <a:pt x="2168" y="162"/>
                    </a:lnTo>
                    <a:lnTo>
                      <a:pt x="2271" y="138"/>
                    </a:lnTo>
                    <a:lnTo>
                      <a:pt x="2361" y="106"/>
                    </a:lnTo>
                    <a:lnTo>
                      <a:pt x="2444" y="73"/>
                    </a:lnTo>
                    <a:lnTo>
                      <a:pt x="2533" y="41"/>
                    </a:lnTo>
                    <a:lnTo>
                      <a:pt x="2637" y="15"/>
                    </a:lnTo>
                    <a:lnTo>
                      <a:pt x="2768" y="1"/>
                    </a:lnTo>
                    <a:lnTo>
                      <a:pt x="2849" y="0"/>
                    </a:lnTo>
                    <a:lnTo>
                      <a:pt x="2928" y="1"/>
                    </a:lnTo>
                    <a:lnTo>
                      <a:pt x="3059" y="15"/>
                    </a:lnTo>
                    <a:lnTo>
                      <a:pt x="3163" y="41"/>
                    </a:lnTo>
                    <a:lnTo>
                      <a:pt x="3252" y="73"/>
                    </a:lnTo>
                    <a:lnTo>
                      <a:pt x="3336" y="106"/>
                    </a:lnTo>
                    <a:lnTo>
                      <a:pt x="3425" y="138"/>
                    </a:lnTo>
                    <a:lnTo>
                      <a:pt x="3529" y="162"/>
                    </a:lnTo>
                    <a:lnTo>
                      <a:pt x="3660" y="178"/>
                    </a:lnTo>
                    <a:lnTo>
                      <a:pt x="3739" y="178"/>
                    </a:lnTo>
                    <a:lnTo>
                      <a:pt x="3808" y="178"/>
                    </a:lnTo>
                    <a:lnTo>
                      <a:pt x="3925" y="167"/>
                    </a:lnTo>
                    <a:lnTo>
                      <a:pt x="4020" y="148"/>
                    </a:lnTo>
                    <a:lnTo>
                      <a:pt x="4100" y="122"/>
                    </a:lnTo>
                    <a:lnTo>
                      <a:pt x="4136" y="109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91"/>
              <p:cNvSpPr>
                <a:spLocks/>
              </p:cNvSpPr>
              <p:nvPr/>
            </p:nvSpPr>
            <p:spPr bwMode="auto">
              <a:xfrm>
                <a:off x="3911" y="2693"/>
                <a:ext cx="1447" cy="533"/>
              </a:xfrm>
              <a:custGeom>
                <a:avLst/>
                <a:gdLst>
                  <a:gd name="T0" fmla="*/ 294 w 4339"/>
                  <a:gd name="T1" fmla="*/ 1599 h 1599"/>
                  <a:gd name="T2" fmla="*/ 4339 w 4339"/>
                  <a:gd name="T3" fmla="*/ 1599 h 1599"/>
                  <a:gd name="T4" fmla="*/ 4045 w 4339"/>
                  <a:gd name="T5" fmla="*/ 0 h 1599"/>
                  <a:gd name="T6" fmla="*/ 0 w 4339"/>
                  <a:gd name="T7" fmla="*/ 0 h 1599"/>
                  <a:gd name="T8" fmla="*/ 259 w 4339"/>
                  <a:gd name="T9" fmla="*/ 1410 h 1599"/>
                  <a:gd name="T10" fmla="*/ 294 w 4339"/>
                  <a:gd name="T11" fmla="*/ 1599 h 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9" h="1599">
                    <a:moveTo>
                      <a:pt x="294" y="1599"/>
                    </a:moveTo>
                    <a:lnTo>
                      <a:pt x="4339" y="1599"/>
                    </a:lnTo>
                    <a:lnTo>
                      <a:pt x="4045" y="0"/>
                    </a:lnTo>
                    <a:lnTo>
                      <a:pt x="0" y="0"/>
                    </a:lnTo>
                    <a:lnTo>
                      <a:pt x="259" y="1410"/>
                    </a:lnTo>
                    <a:lnTo>
                      <a:pt x="294" y="1599"/>
                    </a:lnTo>
                    <a:close/>
                  </a:path>
                </a:pathLst>
              </a:custGeom>
              <a:solidFill>
                <a:srgbClr val="A3E4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92"/>
              <p:cNvSpPr>
                <a:spLocks/>
              </p:cNvSpPr>
              <p:nvPr/>
            </p:nvSpPr>
            <p:spPr bwMode="auto">
              <a:xfrm>
                <a:off x="5075" y="2693"/>
                <a:ext cx="301" cy="702"/>
              </a:xfrm>
              <a:custGeom>
                <a:avLst/>
                <a:gdLst>
                  <a:gd name="T0" fmla="*/ 716 w 903"/>
                  <a:gd name="T1" fmla="*/ 2106 h 2106"/>
                  <a:gd name="T2" fmla="*/ 163 w 903"/>
                  <a:gd name="T3" fmla="*/ 2106 h 2106"/>
                  <a:gd name="T4" fmla="*/ 185 w 903"/>
                  <a:gd name="T5" fmla="*/ 2104 h 2106"/>
                  <a:gd name="T6" fmla="*/ 225 w 903"/>
                  <a:gd name="T7" fmla="*/ 2096 h 2106"/>
                  <a:gd name="T8" fmla="*/ 263 w 903"/>
                  <a:gd name="T9" fmla="*/ 2078 h 2106"/>
                  <a:gd name="T10" fmla="*/ 294 w 903"/>
                  <a:gd name="T11" fmla="*/ 2052 h 2106"/>
                  <a:gd name="T12" fmla="*/ 319 w 903"/>
                  <a:gd name="T13" fmla="*/ 2022 h 2106"/>
                  <a:gd name="T14" fmla="*/ 337 w 903"/>
                  <a:gd name="T15" fmla="*/ 1988 h 2106"/>
                  <a:gd name="T16" fmla="*/ 349 w 903"/>
                  <a:gd name="T17" fmla="*/ 1947 h 2106"/>
                  <a:gd name="T18" fmla="*/ 350 w 903"/>
                  <a:gd name="T19" fmla="*/ 1905 h 2106"/>
                  <a:gd name="T20" fmla="*/ 348 w 903"/>
                  <a:gd name="T21" fmla="*/ 1884 h 2106"/>
                  <a:gd name="T22" fmla="*/ 0 w 903"/>
                  <a:gd name="T23" fmla="*/ 0 h 2106"/>
                  <a:gd name="T24" fmla="*/ 553 w 903"/>
                  <a:gd name="T25" fmla="*/ 0 h 2106"/>
                  <a:gd name="T26" fmla="*/ 901 w 903"/>
                  <a:gd name="T27" fmla="*/ 1884 h 2106"/>
                  <a:gd name="T28" fmla="*/ 903 w 903"/>
                  <a:gd name="T29" fmla="*/ 1905 h 2106"/>
                  <a:gd name="T30" fmla="*/ 902 w 903"/>
                  <a:gd name="T31" fmla="*/ 1947 h 2106"/>
                  <a:gd name="T32" fmla="*/ 890 w 903"/>
                  <a:gd name="T33" fmla="*/ 1988 h 2106"/>
                  <a:gd name="T34" fmla="*/ 872 w 903"/>
                  <a:gd name="T35" fmla="*/ 2022 h 2106"/>
                  <a:gd name="T36" fmla="*/ 847 w 903"/>
                  <a:gd name="T37" fmla="*/ 2052 h 2106"/>
                  <a:gd name="T38" fmla="*/ 816 w 903"/>
                  <a:gd name="T39" fmla="*/ 2078 h 2106"/>
                  <a:gd name="T40" fmla="*/ 778 w 903"/>
                  <a:gd name="T41" fmla="*/ 2096 h 2106"/>
                  <a:gd name="T42" fmla="*/ 738 w 903"/>
                  <a:gd name="T43" fmla="*/ 2104 h 2106"/>
                  <a:gd name="T44" fmla="*/ 716 w 903"/>
                  <a:gd name="T45" fmla="*/ 2106 h 2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03" h="2106">
                    <a:moveTo>
                      <a:pt x="716" y="2106"/>
                    </a:moveTo>
                    <a:lnTo>
                      <a:pt x="163" y="2106"/>
                    </a:lnTo>
                    <a:lnTo>
                      <a:pt x="185" y="2104"/>
                    </a:lnTo>
                    <a:lnTo>
                      <a:pt x="225" y="2096"/>
                    </a:lnTo>
                    <a:lnTo>
                      <a:pt x="263" y="2078"/>
                    </a:lnTo>
                    <a:lnTo>
                      <a:pt x="294" y="2052"/>
                    </a:lnTo>
                    <a:lnTo>
                      <a:pt x="319" y="2022"/>
                    </a:lnTo>
                    <a:lnTo>
                      <a:pt x="337" y="1988"/>
                    </a:lnTo>
                    <a:lnTo>
                      <a:pt x="349" y="1947"/>
                    </a:lnTo>
                    <a:lnTo>
                      <a:pt x="350" y="1905"/>
                    </a:lnTo>
                    <a:lnTo>
                      <a:pt x="348" y="1884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901" y="1884"/>
                    </a:lnTo>
                    <a:lnTo>
                      <a:pt x="903" y="1905"/>
                    </a:lnTo>
                    <a:lnTo>
                      <a:pt x="902" y="1947"/>
                    </a:lnTo>
                    <a:lnTo>
                      <a:pt x="890" y="1988"/>
                    </a:lnTo>
                    <a:lnTo>
                      <a:pt x="872" y="2022"/>
                    </a:lnTo>
                    <a:lnTo>
                      <a:pt x="847" y="2052"/>
                    </a:lnTo>
                    <a:lnTo>
                      <a:pt x="816" y="2078"/>
                    </a:lnTo>
                    <a:lnTo>
                      <a:pt x="778" y="2096"/>
                    </a:lnTo>
                    <a:lnTo>
                      <a:pt x="738" y="2104"/>
                    </a:lnTo>
                    <a:lnTo>
                      <a:pt x="716" y="2106"/>
                    </a:lnTo>
                    <a:close/>
                  </a:path>
                </a:pathLst>
              </a:custGeom>
              <a:solidFill>
                <a:srgbClr val="99D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93"/>
              <p:cNvSpPr>
                <a:spLocks/>
              </p:cNvSpPr>
              <p:nvPr/>
            </p:nvSpPr>
            <p:spPr bwMode="auto">
              <a:xfrm>
                <a:off x="3998" y="3127"/>
                <a:ext cx="1378" cy="268"/>
              </a:xfrm>
              <a:custGeom>
                <a:avLst/>
                <a:gdLst>
                  <a:gd name="T0" fmla="*/ 3949 w 4136"/>
                  <a:gd name="T1" fmla="*/ 805 h 805"/>
                  <a:gd name="T2" fmla="*/ 284 w 4136"/>
                  <a:gd name="T3" fmla="*/ 805 h 805"/>
                  <a:gd name="T4" fmla="*/ 251 w 4136"/>
                  <a:gd name="T5" fmla="*/ 802 h 805"/>
                  <a:gd name="T6" fmla="*/ 190 w 4136"/>
                  <a:gd name="T7" fmla="*/ 780 h 805"/>
                  <a:gd name="T8" fmla="*/ 141 w 4136"/>
                  <a:gd name="T9" fmla="*/ 740 h 805"/>
                  <a:gd name="T10" fmla="*/ 108 w 4136"/>
                  <a:gd name="T11" fmla="*/ 684 h 805"/>
                  <a:gd name="T12" fmla="*/ 99 w 4136"/>
                  <a:gd name="T13" fmla="*/ 650 h 805"/>
                  <a:gd name="T14" fmla="*/ 0 w 4136"/>
                  <a:gd name="T15" fmla="*/ 109 h 805"/>
                  <a:gd name="T16" fmla="*/ 36 w 4136"/>
                  <a:gd name="T17" fmla="*/ 122 h 805"/>
                  <a:gd name="T18" fmla="*/ 117 w 4136"/>
                  <a:gd name="T19" fmla="*/ 148 h 805"/>
                  <a:gd name="T20" fmla="*/ 212 w 4136"/>
                  <a:gd name="T21" fmla="*/ 167 h 805"/>
                  <a:gd name="T22" fmla="*/ 328 w 4136"/>
                  <a:gd name="T23" fmla="*/ 178 h 805"/>
                  <a:gd name="T24" fmla="*/ 398 w 4136"/>
                  <a:gd name="T25" fmla="*/ 178 h 805"/>
                  <a:gd name="T26" fmla="*/ 477 w 4136"/>
                  <a:gd name="T27" fmla="*/ 178 h 805"/>
                  <a:gd name="T28" fmla="*/ 608 w 4136"/>
                  <a:gd name="T29" fmla="*/ 162 h 805"/>
                  <a:gd name="T30" fmla="*/ 712 w 4136"/>
                  <a:gd name="T31" fmla="*/ 138 h 805"/>
                  <a:gd name="T32" fmla="*/ 801 w 4136"/>
                  <a:gd name="T33" fmla="*/ 106 h 805"/>
                  <a:gd name="T34" fmla="*/ 884 w 4136"/>
                  <a:gd name="T35" fmla="*/ 73 h 805"/>
                  <a:gd name="T36" fmla="*/ 974 w 4136"/>
                  <a:gd name="T37" fmla="*/ 41 h 805"/>
                  <a:gd name="T38" fmla="*/ 1077 w 4136"/>
                  <a:gd name="T39" fmla="*/ 15 h 805"/>
                  <a:gd name="T40" fmla="*/ 1208 w 4136"/>
                  <a:gd name="T41" fmla="*/ 1 h 805"/>
                  <a:gd name="T42" fmla="*/ 1288 w 4136"/>
                  <a:gd name="T43" fmla="*/ 0 h 805"/>
                  <a:gd name="T44" fmla="*/ 1368 w 4136"/>
                  <a:gd name="T45" fmla="*/ 1 h 805"/>
                  <a:gd name="T46" fmla="*/ 1499 w 4136"/>
                  <a:gd name="T47" fmla="*/ 15 h 805"/>
                  <a:gd name="T48" fmla="*/ 1603 w 4136"/>
                  <a:gd name="T49" fmla="*/ 41 h 805"/>
                  <a:gd name="T50" fmla="*/ 1692 w 4136"/>
                  <a:gd name="T51" fmla="*/ 73 h 805"/>
                  <a:gd name="T52" fmla="*/ 1776 w 4136"/>
                  <a:gd name="T53" fmla="*/ 106 h 805"/>
                  <a:gd name="T54" fmla="*/ 1865 w 4136"/>
                  <a:gd name="T55" fmla="*/ 138 h 805"/>
                  <a:gd name="T56" fmla="*/ 1969 w 4136"/>
                  <a:gd name="T57" fmla="*/ 162 h 805"/>
                  <a:gd name="T58" fmla="*/ 2100 w 4136"/>
                  <a:gd name="T59" fmla="*/ 178 h 805"/>
                  <a:gd name="T60" fmla="*/ 2179 w 4136"/>
                  <a:gd name="T61" fmla="*/ 178 h 805"/>
                  <a:gd name="T62" fmla="*/ 2260 w 4136"/>
                  <a:gd name="T63" fmla="*/ 178 h 805"/>
                  <a:gd name="T64" fmla="*/ 2391 w 4136"/>
                  <a:gd name="T65" fmla="*/ 162 h 805"/>
                  <a:gd name="T66" fmla="*/ 2495 w 4136"/>
                  <a:gd name="T67" fmla="*/ 138 h 805"/>
                  <a:gd name="T68" fmla="*/ 2584 w 4136"/>
                  <a:gd name="T69" fmla="*/ 106 h 805"/>
                  <a:gd name="T70" fmla="*/ 2667 w 4136"/>
                  <a:gd name="T71" fmla="*/ 73 h 805"/>
                  <a:gd name="T72" fmla="*/ 2755 w 4136"/>
                  <a:gd name="T73" fmla="*/ 41 h 805"/>
                  <a:gd name="T74" fmla="*/ 2860 w 4136"/>
                  <a:gd name="T75" fmla="*/ 15 h 805"/>
                  <a:gd name="T76" fmla="*/ 2991 w 4136"/>
                  <a:gd name="T77" fmla="*/ 1 h 805"/>
                  <a:gd name="T78" fmla="*/ 3071 w 4136"/>
                  <a:gd name="T79" fmla="*/ 0 h 805"/>
                  <a:gd name="T80" fmla="*/ 3144 w 4136"/>
                  <a:gd name="T81" fmla="*/ 1 h 805"/>
                  <a:gd name="T82" fmla="*/ 3265 w 4136"/>
                  <a:gd name="T83" fmla="*/ 12 h 805"/>
                  <a:gd name="T84" fmla="*/ 3364 w 4136"/>
                  <a:gd name="T85" fmla="*/ 34 h 805"/>
                  <a:gd name="T86" fmla="*/ 3448 w 4136"/>
                  <a:gd name="T87" fmla="*/ 61 h 805"/>
                  <a:gd name="T88" fmla="*/ 3487 w 4136"/>
                  <a:gd name="T89" fmla="*/ 77 h 805"/>
                  <a:gd name="T90" fmla="*/ 3578 w 4136"/>
                  <a:gd name="T91" fmla="*/ 115 h 805"/>
                  <a:gd name="T92" fmla="*/ 3736 w 4136"/>
                  <a:gd name="T93" fmla="*/ 159 h 805"/>
                  <a:gd name="T94" fmla="*/ 3876 w 4136"/>
                  <a:gd name="T95" fmla="*/ 177 h 805"/>
                  <a:gd name="T96" fmla="*/ 3962 w 4136"/>
                  <a:gd name="T97" fmla="*/ 178 h 805"/>
                  <a:gd name="T98" fmla="*/ 4013 w 4136"/>
                  <a:gd name="T99" fmla="*/ 178 h 805"/>
                  <a:gd name="T100" fmla="*/ 4059 w 4136"/>
                  <a:gd name="T101" fmla="*/ 175 h 805"/>
                  <a:gd name="T102" fmla="*/ 4134 w 4136"/>
                  <a:gd name="T103" fmla="*/ 583 h 805"/>
                  <a:gd name="T104" fmla="*/ 4136 w 4136"/>
                  <a:gd name="T105" fmla="*/ 604 h 805"/>
                  <a:gd name="T106" fmla="*/ 4135 w 4136"/>
                  <a:gd name="T107" fmla="*/ 646 h 805"/>
                  <a:gd name="T108" fmla="*/ 4123 w 4136"/>
                  <a:gd name="T109" fmla="*/ 687 h 805"/>
                  <a:gd name="T110" fmla="*/ 4105 w 4136"/>
                  <a:gd name="T111" fmla="*/ 721 h 805"/>
                  <a:gd name="T112" fmla="*/ 4080 w 4136"/>
                  <a:gd name="T113" fmla="*/ 751 h 805"/>
                  <a:gd name="T114" fmla="*/ 4049 w 4136"/>
                  <a:gd name="T115" fmla="*/ 777 h 805"/>
                  <a:gd name="T116" fmla="*/ 4011 w 4136"/>
                  <a:gd name="T117" fmla="*/ 795 h 805"/>
                  <a:gd name="T118" fmla="*/ 3971 w 4136"/>
                  <a:gd name="T119" fmla="*/ 803 h 805"/>
                  <a:gd name="T120" fmla="*/ 3949 w 4136"/>
                  <a:gd name="T121" fmla="*/ 80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36" h="805">
                    <a:moveTo>
                      <a:pt x="3949" y="805"/>
                    </a:moveTo>
                    <a:lnTo>
                      <a:pt x="284" y="805"/>
                    </a:lnTo>
                    <a:lnTo>
                      <a:pt x="251" y="802"/>
                    </a:lnTo>
                    <a:lnTo>
                      <a:pt x="190" y="780"/>
                    </a:lnTo>
                    <a:lnTo>
                      <a:pt x="141" y="740"/>
                    </a:lnTo>
                    <a:lnTo>
                      <a:pt x="108" y="684"/>
                    </a:lnTo>
                    <a:lnTo>
                      <a:pt x="99" y="650"/>
                    </a:lnTo>
                    <a:lnTo>
                      <a:pt x="0" y="109"/>
                    </a:lnTo>
                    <a:lnTo>
                      <a:pt x="36" y="122"/>
                    </a:lnTo>
                    <a:lnTo>
                      <a:pt x="117" y="148"/>
                    </a:lnTo>
                    <a:lnTo>
                      <a:pt x="212" y="167"/>
                    </a:lnTo>
                    <a:lnTo>
                      <a:pt x="328" y="178"/>
                    </a:lnTo>
                    <a:lnTo>
                      <a:pt x="398" y="178"/>
                    </a:lnTo>
                    <a:lnTo>
                      <a:pt x="477" y="178"/>
                    </a:lnTo>
                    <a:lnTo>
                      <a:pt x="608" y="162"/>
                    </a:lnTo>
                    <a:lnTo>
                      <a:pt x="712" y="138"/>
                    </a:lnTo>
                    <a:lnTo>
                      <a:pt x="801" y="106"/>
                    </a:lnTo>
                    <a:lnTo>
                      <a:pt x="884" y="73"/>
                    </a:lnTo>
                    <a:lnTo>
                      <a:pt x="974" y="41"/>
                    </a:lnTo>
                    <a:lnTo>
                      <a:pt x="1077" y="15"/>
                    </a:lnTo>
                    <a:lnTo>
                      <a:pt x="1208" y="1"/>
                    </a:lnTo>
                    <a:lnTo>
                      <a:pt x="1288" y="0"/>
                    </a:lnTo>
                    <a:lnTo>
                      <a:pt x="1368" y="1"/>
                    </a:lnTo>
                    <a:lnTo>
                      <a:pt x="1499" y="15"/>
                    </a:lnTo>
                    <a:lnTo>
                      <a:pt x="1603" y="41"/>
                    </a:lnTo>
                    <a:lnTo>
                      <a:pt x="1692" y="73"/>
                    </a:lnTo>
                    <a:lnTo>
                      <a:pt x="1776" y="106"/>
                    </a:lnTo>
                    <a:lnTo>
                      <a:pt x="1865" y="138"/>
                    </a:lnTo>
                    <a:lnTo>
                      <a:pt x="1969" y="162"/>
                    </a:lnTo>
                    <a:lnTo>
                      <a:pt x="2100" y="178"/>
                    </a:lnTo>
                    <a:lnTo>
                      <a:pt x="2179" y="178"/>
                    </a:lnTo>
                    <a:lnTo>
                      <a:pt x="2260" y="178"/>
                    </a:lnTo>
                    <a:lnTo>
                      <a:pt x="2391" y="162"/>
                    </a:lnTo>
                    <a:lnTo>
                      <a:pt x="2495" y="138"/>
                    </a:lnTo>
                    <a:lnTo>
                      <a:pt x="2584" y="106"/>
                    </a:lnTo>
                    <a:lnTo>
                      <a:pt x="2667" y="73"/>
                    </a:lnTo>
                    <a:lnTo>
                      <a:pt x="2755" y="41"/>
                    </a:lnTo>
                    <a:lnTo>
                      <a:pt x="2860" y="15"/>
                    </a:lnTo>
                    <a:lnTo>
                      <a:pt x="2991" y="1"/>
                    </a:lnTo>
                    <a:lnTo>
                      <a:pt x="3071" y="0"/>
                    </a:lnTo>
                    <a:lnTo>
                      <a:pt x="3144" y="1"/>
                    </a:lnTo>
                    <a:lnTo>
                      <a:pt x="3265" y="12"/>
                    </a:lnTo>
                    <a:lnTo>
                      <a:pt x="3364" y="34"/>
                    </a:lnTo>
                    <a:lnTo>
                      <a:pt x="3448" y="61"/>
                    </a:lnTo>
                    <a:lnTo>
                      <a:pt x="3487" y="77"/>
                    </a:lnTo>
                    <a:lnTo>
                      <a:pt x="3578" y="115"/>
                    </a:lnTo>
                    <a:lnTo>
                      <a:pt x="3736" y="159"/>
                    </a:lnTo>
                    <a:lnTo>
                      <a:pt x="3876" y="177"/>
                    </a:lnTo>
                    <a:lnTo>
                      <a:pt x="3962" y="178"/>
                    </a:lnTo>
                    <a:lnTo>
                      <a:pt x="4013" y="178"/>
                    </a:lnTo>
                    <a:lnTo>
                      <a:pt x="4059" y="175"/>
                    </a:lnTo>
                    <a:lnTo>
                      <a:pt x="4134" y="583"/>
                    </a:lnTo>
                    <a:lnTo>
                      <a:pt x="4136" y="604"/>
                    </a:lnTo>
                    <a:lnTo>
                      <a:pt x="4135" y="646"/>
                    </a:lnTo>
                    <a:lnTo>
                      <a:pt x="4123" y="687"/>
                    </a:lnTo>
                    <a:lnTo>
                      <a:pt x="4105" y="721"/>
                    </a:lnTo>
                    <a:lnTo>
                      <a:pt x="4080" y="751"/>
                    </a:lnTo>
                    <a:lnTo>
                      <a:pt x="4049" y="777"/>
                    </a:lnTo>
                    <a:lnTo>
                      <a:pt x="4011" y="795"/>
                    </a:lnTo>
                    <a:lnTo>
                      <a:pt x="3971" y="803"/>
                    </a:lnTo>
                    <a:lnTo>
                      <a:pt x="3949" y="805"/>
                    </a:lnTo>
                    <a:close/>
                  </a:path>
                </a:pathLst>
              </a:custGeom>
              <a:solidFill>
                <a:srgbClr val="FB94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94"/>
              <p:cNvSpPr>
                <a:spLocks/>
              </p:cNvSpPr>
              <p:nvPr/>
            </p:nvSpPr>
            <p:spPr bwMode="auto">
              <a:xfrm>
                <a:off x="5130" y="3153"/>
                <a:ext cx="246" cy="242"/>
              </a:xfrm>
              <a:custGeom>
                <a:avLst/>
                <a:gdLst>
                  <a:gd name="T0" fmla="*/ 553 w 740"/>
                  <a:gd name="T1" fmla="*/ 728 h 728"/>
                  <a:gd name="T2" fmla="*/ 0 w 740"/>
                  <a:gd name="T3" fmla="*/ 728 h 728"/>
                  <a:gd name="T4" fmla="*/ 22 w 740"/>
                  <a:gd name="T5" fmla="*/ 726 h 728"/>
                  <a:gd name="T6" fmla="*/ 62 w 740"/>
                  <a:gd name="T7" fmla="*/ 718 h 728"/>
                  <a:gd name="T8" fmla="*/ 100 w 740"/>
                  <a:gd name="T9" fmla="*/ 700 h 728"/>
                  <a:gd name="T10" fmla="*/ 131 w 740"/>
                  <a:gd name="T11" fmla="*/ 674 h 728"/>
                  <a:gd name="T12" fmla="*/ 156 w 740"/>
                  <a:gd name="T13" fmla="*/ 644 h 728"/>
                  <a:gd name="T14" fmla="*/ 174 w 740"/>
                  <a:gd name="T15" fmla="*/ 610 h 728"/>
                  <a:gd name="T16" fmla="*/ 186 w 740"/>
                  <a:gd name="T17" fmla="*/ 569 h 728"/>
                  <a:gd name="T18" fmla="*/ 187 w 740"/>
                  <a:gd name="T19" fmla="*/ 527 h 728"/>
                  <a:gd name="T20" fmla="*/ 185 w 740"/>
                  <a:gd name="T21" fmla="*/ 506 h 728"/>
                  <a:gd name="T22" fmla="*/ 91 w 740"/>
                  <a:gd name="T23" fmla="*/ 0 h 728"/>
                  <a:gd name="T24" fmla="*/ 182 w 740"/>
                  <a:gd name="T25" fmla="*/ 38 h 728"/>
                  <a:gd name="T26" fmla="*/ 340 w 740"/>
                  <a:gd name="T27" fmla="*/ 82 h 728"/>
                  <a:gd name="T28" fmla="*/ 480 w 740"/>
                  <a:gd name="T29" fmla="*/ 100 h 728"/>
                  <a:gd name="T30" fmla="*/ 566 w 740"/>
                  <a:gd name="T31" fmla="*/ 101 h 728"/>
                  <a:gd name="T32" fmla="*/ 617 w 740"/>
                  <a:gd name="T33" fmla="*/ 101 h 728"/>
                  <a:gd name="T34" fmla="*/ 663 w 740"/>
                  <a:gd name="T35" fmla="*/ 98 h 728"/>
                  <a:gd name="T36" fmla="*/ 738 w 740"/>
                  <a:gd name="T37" fmla="*/ 506 h 728"/>
                  <a:gd name="T38" fmla="*/ 740 w 740"/>
                  <a:gd name="T39" fmla="*/ 527 h 728"/>
                  <a:gd name="T40" fmla="*/ 739 w 740"/>
                  <a:gd name="T41" fmla="*/ 569 h 728"/>
                  <a:gd name="T42" fmla="*/ 727 w 740"/>
                  <a:gd name="T43" fmla="*/ 610 h 728"/>
                  <a:gd name="T44" fmla="*/ 709 w 740"/>
                  <a:gd name="T45" fmla="*/ 644 h 728"/>
                  <a:gd name="T46" fmla="*/ 684 w 740"/>
                  <a:gd name="T47" fmla="*/ 674 h 728"/>
                  <a:gd name="T48" fmla="*/ 653 w 740"/>
                  <a:gd name="T49" fmla="*/ 700 h 728"/>
                  <a:gd name="T50" fmla="*/ 615 w 740"/>
                  <a:gd name="T51" fmla="*/ 718 h 728"/>
                  <a:gd name="T52" fmla="*/ 575 w 740"/>
                  <a:gd name="T53" fmla="*/ 726 h 728"/>
                  <a:gd name="T54" fmla="*/ 553 w 740"/>
                  <a:gd name="T55" fmla="*/ 72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0" h="728">
                    <a:moveTo>
                      <a:pt x="553" y="728"/>
                    </a:moveTo>
                    <a:lnTo>
                      <a:pt x="0" y="728"/>
                    </a:lnTo>
                    <a:lnTo>
                      <a:pt x="22" y="726"/>
                    </a:lnTo>
                    <a:lnTo>
                      <a:pt x="62" y="718"/>
                    </a:lnTo>
                    <a:lnTo>
                      <a:pt x="100" y="700"/>
                    </a:lnTo>
                    <a:lnTo>
                      <a:pt x="131" y="674"/>
                    </a:lnTo>
                    <a:lnTo>
                      <a:pt x="156" y="644"/>
                    </a:lnTo>
                    <a:lnTo>
                      <a:pt x="174" y="610"/>
                    </a:lnTo>
                    <a:lnTo>
                      <a:pt x="186" y="569"/>
                    </a:lnTo>
                    <a:lnTo>
                      <a:pt x="187" y="527"/>
                    </a:lnTo>
                    <a:lnTo>
                      <a:pt x="185" y="506"/>
                    </a:lnTo>
                    <a:lnTo>
                      <a:pt x="91" y="0"/>
                    </a:lnTo>
                    <a:lnTo>
                      <a:pt x="182" y="38"/>
                    </a:lnTo>
                    <a:lnTo>
                      <a:pt x="340" y="82"/>
                    </a:lnTo>
                    <a:lnTo>
                      <a:pt x="480" y="100"/>
                    </a:lnTo>
                    <a:lnTo>
                      <a:pt x="566" y="101"/>
                    </a:lnTo>
                    <a:lnTo>
                      <a:pt x="617" y="101"/>
                    </a:lnTo>
                    <a:lnTo>
                      <a:pt x="663" y="98"/>
                    </a:lnTo>
                    <a:lnTo>
                      <a:pt x="738" y="506"/>
                    </a:lnTo>
                    <a:lnTo>
                      <a:pt x="740" y="527"/>
                    </a:lnTo>
                    <a:lnTo>
                      <a:pt x="739" y="569"/>
                    </a:lnTo>
                    <a:lnTo>
                      <a:pt x="727" y="610"/>
                    </a:lnTo>
                    <a:lnTo>
                      <a:pt x="709" y="644"/>
                    </a:lnTo>
                    <a:lnTo>
                      <a:pt x="684" y="674"/>
                    </a:lnTo>
                    <a:lnTo>
                      <a:pt x="653" y="700"/>
                    </a:lnTo>
                    <a:lnTo>
                      <a:pt x="615" y="718"/>
                    </a:lnTo>
                    <a:lnTo>
                      <a:pt x="575" y="726"/>
                    </a:lnTo>
                    <a:lnTo>
                      <a:pt x="553" y="728"/>
                    </a:lnTo>
                    <a:close/>
                  </a:path>
                </a:pathLst>
              </a:custGeom>
              <a:solidFill>
                <a:srgbClr val="FC7D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95"/>
              <p:cNvSpPr>
                <a:spLocks/>
              </p:cNvSpPr>
              <p:nvPr/>
            </p:nvSpPr>
            <p:spPr bwMode="auto">
              <a:xfrm>
                <a:off x="3794" y="1322"/>
                <a:ext cx="292" cy="1033"/>
              </a:xfrm>
              <a:custGeom>
                <a:avLst/>
                <a:gdLst>
                  <a:gd name="T0" fmla="*/ 877 w 877"/>
                  <a:gd name="T1" fmla="*/ 0 h 3098"/>
                  <a:gd name="T2" fmla="*/ 877 w 877"/>
                  <a:gd name="T3" fmla="*/ 1863 h 3098"/>
                  <a:gd name="T4" fmla="*/ 876 w 877"/>
                  <a:gd name="T5" fmla="*/ 1887 h 3098"/>
                  <a:gd name="T6" fmla="*/ 867 w 877"/>
                  <a:gd name="T7" fmla="*/ 1933 h 3098"/>
                  <a:gd name="T8" fmla="*/ 850 w 877"/>
                  <a:gd name="T9" fmla="*/ 1974 h 3098"/>
                  <a:gd name="T10" fmla="*/ 824 w 877"/>
                  <a:gd name="T11" fmla="*/ 2010 h 3098"/>
                  <a:gd name="T12" fmla="*/ 794 w 877"/>
                  <a:gd name="T13" fmla="*/ 2042 h 3098"/>
                  <a:gd name="T14" fmla="*/ 756 w 877"/>
                  <a:gd name="T15" fmla="*/ 2067 h 3098"/>
                  <a:gd name="T16" fmla="*/ 714 w 877"/>
                  <a:gd name="T17" fmla="*/ 2085 h 3098"/>
                  <a:gd name="T18" fmla="*/ 670 w 877"/>
                  <a:gd name="T19" fmla="*/ 2094 h 3098"/>
                  <a:gd name="T20" fmla="*/ 645 w 877"/>
                  <a:gd name="T21" fmla="*/ 2095 h 3098"/>
                  <a:gd name="T22" fmla="*/ 279 w 877"/>
                  <a:gd name="T23" fmla="*/ 2095 h 3098"/>
                  <a:gd name="T24" fmla="*/ 279 w 877"/>
                  <a:gd name="T25" fmla="*/ 2959 h 3098"/>
                  <a:gd name="T26" fmla="*/ 278 w 877"/>
                  <a:gd name="T27" fmla="*/ 2984 h 3098"/>
                  <a:gd name="T28" fmla="*/ 261 w 877"/>
                  <a:gd name="T29" fmla="*/ 3029 h 3098"/>
                  <a:gd name="T30" fmla="*/ 230 w 877"/>
                  <a:gd name="T31" fmla="*/ 3066 h 3098"/>
                  <a:gd name="T32" fmla="*/ 189 w 877"/>
                  <a:gd name="T33" fmla="*/ 3089 h 3098"/>
                  <a:gd name="T34" fmla="*/ 166 w 877"/>
                  <a:gd name="T35" fmla="*/ 3095 h 3098"/>
                  <a:gd name="T36" fmla="*/ 153 w 877"/>
                  <a:gd name="T37" fmla="*/ 3098 h 3098"/>
                  <a:gd name="T38" fmla="*/ 140 w 877"/>
                  <a:gd name="T39" fmla="*/ 3098 h 3098"/>
                  <a:gd name="T40" fmla="*/ 127 w 877"/>
                  <a:gd name="T41" fmla="*/ 3098 h 3098"/>
                  <a:gd name="T42" fmla="*/ 114 w 877"/>
                  <a:gd name="T43" fmla="*/ 3095 h 3098"/>
                  <a:gd name="T44" fmla="*/ 91 w 877"/>
                  <a:gd name="T45" fmla="*/ 3089 h 3098"/>
                  <a:gd name="T46" fmla="*/ 49 w 877"/>
                  <a:gd name="T47" fmla="*/ 3066 h 3098"/>
                  <a:gd name="T48" fmla="*/ 19 w 877"/>
                  <a:gd name="T49" fmla="*/ 3029 h 3098"/>
                  <a:gd name="T50" fmla="*/ 3 w 877"/>
                  <a:gd name="T51" fmla="*/ 2984 h 3098"/>
                  <a:gd name="T52" fmla="*/ 0 w 877"/>
                  <a:gd name="T53" fmla="*/ 2959 h 3098"/>
                  <a:gd name="T54" fmla="*/ 0 w 877"/>
                  <a:gd name="T55" fmla="*/ 0 h 3098"/>
                  <a:gd name="T56" fmla="*/ 279 w 877"/>
                  <a:gd name="T57" fmla="*/ 0 h 3098"/>
                  <a:gd name="T58" fmla="*/ 279 w 877"/>
                  <a:gd name="T59" fmla="*/ 1817 h 3098"/>
                  <a:gd name="T60" fmla="*/ 599 w 877"/>
                  <a:gd name="T61" fmla="*/ 1817 h 3098"/>
                  <a:gd name="T62" fmla="*/ 599 w 877"/>
                  <a:gd name="T63" fmla="*/ 0 h 3098"/>
                  <a:gd name="T64" fmla="*/ 877 w 877"/>
                  <a:gd name="T65" fmla="*/ 0 h 3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77" h="3098">
                    <a:moveTo>
                      <a:pt x="877" y="0"/>
                    </a:moveTo>
                    <a:lnTo>
                      <a:pt x="877" y="1863"/>
                    </a:lnTo>
                    <a:lnTo>
                      <a:pt x="876" y="1887"/>
                    </a:lnTo>
                    <a:lnTo>
                      <a:pt x="867" y="1933"/>
                    </a:lnTo>
                    <a:lnTo>
                      <a:pt x="850" y="1974"/>
                    </a:lnTo>
                    <a:lnTo>
                      <a:pt x="824" y="2010"/>
                    </a:lnTo>
                    <a:lnTo>
                      <a:pt x="794" y="2042"/>
                    </a:lnTo>
                    <a:lnTo>
                      <a:pt x="756" y="2067"/>
                    </a:lnTo>
                    <a:lnTo>
                      <a:pt x="714" y="2085"/>
                    </a:lnTo>
                    <a:lnTo>
                      <a:pt x="670" y="2094"/>
                    </a:lnTo>
                    <a:lnTo>
                      <a:pt x="645" y="2095"/>
                    </a:lnTo>
                    <a:lnTo>
                      <a:pt x="279" y="2095"/>
                    </a:lnTo>
                    <a:lnTo>
                      <a:pt x="279" y="2959"/>
                    </a:lnTo>
                    <a:lnTo>
                      <a:pt x="278" y="2984"/>
                    </a:lnTo>
                    <a:lnTo>
                      <a:pt x="261" y="3029"/>
                    </a:lnTo>
                    <a:lnTo>
                      <a:pt x="230" y="3066"/>
                    </a:lnTo>
                    <a:lnTo>
                      <a:pt x="189" y="3089"/>
                    </a:lnTo>
                    <a:lnTo>
                      <a:pt x="166" y="3095"/>
                    </a:lnTo>
                    <a:lnTo>
                      <a:pt x="153" y="3098"/>
                    </a:lnTo>
                    <a:lnTo>
                      <a:pt x="140" y="3098"/>
                    </a:lnTo>
                    <a:lnTo>
                      <a:pt x="127" y="3098"/>
                    </a:lnTo>
                    <a:lnTo>
                      <a:pt x="114" y="3095"/>
                    </a:lnTo>
                    <a:lnTo>
                      <a:pt x="91" y="3089"/>
                    </a:lnTo>
                    <a:lnTo>
                      <a:pt x="49" y="3066"/>
                    </a:lnTo>
                    <a:lnTo>
                      <a:pt x="19" y="3029"/>
                    </a:lnTo>
                    <a:lnTo>
                      <a:pt x="3" y="2984"/>
                    </a:lnTo>
                    <a:lnTo>
                      <a:pt x="0" y="2959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79" y="1817"/>
                    </a:lnTo>
                    <a:lnTo>
                      <a:pt x="599" y="1817"/>
                    </a:lnTo>
                    <a:lnTo>
                      <a:pt x="599" y="0"/>
                    </a:ln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35B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96"/>
              <p:cNvSpPr>
                <a:spLocks/>
              </p:cNvSpPr>
              <p:nvPr/>
            </p:nvSpPr>
            <p:spPr bwMode="auto">
              <a:xfrm>
                <a:off x="3657" y="1063"/>
                <a:ext cx="117" cy="93"/>
              </a:xfrm>
              <a:custGeom>
                <a:avLst/>
                <a:gdLst>
                  <a:gd name="T0" fmla="*/ 213 w 351"/>
                  <a:gd name="T1" fmla="*/ 278 h 278"/>
                  <a:gd name="T2" fmla="*/ 138 w 351"/>
                  <a:gd name="T3" fmla="*/ 278 h 278"/>
                  <a:gd name="T4" fmla="*/ 111 w 351"/>
                  <a:gd name="T5" fmla="*/ 275 h 278"/>
                  <a:gd name="T6" fmla="*/ 60 w 351"/>
                  <a:gd name="T7" fmla="*/ 255 h 278"/>
                  <a:gd name="T8" fmla="*/ 23 w 351"/>
                  <a:gd name="T9" fmla="*/ 218 h 278"/>
                  <a:gd name="T10" fmla="*/ 1 w 351"/>
                  <a:gd name="T11" fmla="*/ 167 h 278"/>
                  <a:gd name="T12" fmla="*/ 0 w 351"/>
                  <a:gd name="T13" fmla="*/ 138 h 278"/>
                  <a:gd name="T14" fmla="*/ 1 w 351"/>
                  <a:gd name="T15" fmla="*/ 111 h 278"/>
                  <a:gd name="T16" fmla="*/ 23 w 351"/>
                  <a:gd name="T17" fmla="*/ 61 h 278"/>
                  <a:gd name="T18" fmla="*/ 60 w 351"/>
                  <a:gd name="T19" fmla="*/ 23 h 278"/>
                  <a:gd name="T20" fmla="*/ 111 w 351"/>
                  <a:gd name="T21" fmla="*/ 2 h 278"/>
                  <a:gd name="T22" fmla="*/ 138 w 351"/>
                  <a:gd name="T23" fmla="*/ 0 h 278"/>
                  <a:gd name="T24" fmla="*/ 213 w 351"/>
                  <a:gd name="T25" fmla="*/ 0 h 278"/>
                  <a:gd name="T26" fmla="*/ 241 w 351"/>
                  <a:gd name="T27" fmla="*/ 2 h 278"/>
                  <a:gd name="T28" fmla="*/ 291 w 351"/>
                  <a:gd name="T29" fmla="*/ 23 h 278"/>
                  <a:gd name="T30" fmla="*/ 328 w 351"/>
                  <a:gd name="T31" fmla="*/ 61 h 278"/>
                  <a:gd name="T32" fmla="*/ 350 w 351"/>
                  <a:gd name="T33" fmla="*/ 111 h 278"/>
                  <a:gd name="T34" fmla="*/ 351 w 351"/>
                  <a:gd name="T35" fmla="*/ 138 h 278"/>
                  <a:gd name="T36" fmla="*/ 350 w 351"/>
                  <a:gd name="T37" fmla="*/ 167 h 278"/>
                  <a:gd name="T38" fmla="*/ 328 w 351"/>
                  <a:gd name="T39" fmla="*/ 218 h 278"/>
                  <a:gd name="T40" fmla="*/ 291 w 351"/>
                  <a:gd name="T41" fmla="*/ 255 h 278"/>
                  <a:gd name="T42" fmla="*/ 241 w 351"/>
                  <a:gd name="T43" fmla="*/ 275 h 278"/>
                  <a:gd name="T44" fmla="*/ 213 w 351"/>
                  <a:gd name="T4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" h="278">
                    <a:moveTo>
                      <a:pt x="213" y="278"/>
                    </a:moveTo>
                    <a:lnTo>
                      <a:pt x="138" y="278"/>
                    </a:lnTo>
                    <a:lnTo>
                      <a:pt x="111" y="275"/>
                    </a:lnTo>
                    <a:lnTo>
                      <a:pt x="60" y="255"/>
                    </a:lnTo>
                    <a:lnTo>
                      <a:pt x="23" y="218"/>
                    </a:lnTo>
                    <a:lnTo>
                      <a:pt x="1" y="167"/>
                    </a:lnTo>
                    <a:lnTo>
                      <a:pt x="0" y="138"/>
                    </a:lnTo>
                    <a:lnTo>
                      <a:pt x="1" y="111"/>
                    </a:lnTo>
                    <a:lnTo>
                      <a:pt x="23" y="61"/>
                    </a:lnTo>
                    <a:lnTo>
                      <a:pt x="60" y="23"/>
                    </a:lnTo>
                    <a:lnTo>
                      <a:pt x="111" y="2"/>
                    </a:lnTo>
                    <a:lnTo>
                      <a:pt x="138" y="0"/>
                    </a:lnTo>
                    <a:lnTo>
                      <a:pt x="213" y="0"/>
                    </a:lnTo>
                    <a:lnTo>
                      <a:pt x="241" y="2"/>
                    </a:lnTo>
                    <a:lnTo>
                      <a:pt x="291" y="23"/>
                    </a:lnTo>
                    <a:lnTo>
                      <a:pt x="328" y="61"/>
                    </a:lnTo>
                    <a:lnTo>
                      <a:pt x="350" y="111"/>
                    </a:lnTo>
                    <a:lnTo>
                      <a:pt x="351" y="138"/>
                    </a:lnTo>
                    <a:lnTo>
                      <a:pt x="350" y="167"/>
                    </a:lnTo>
                    <a:lnTo>
                      <a:pt x="328" y="218"/>
                    </a:lnTo>
                    <a:lnTo>
                      <a:pt x="291" y="255"/>
                    </a:lnTo>
                    <a:lnTo>
                      <a:pt x="241" y="275"/>
                    </a:lnTo>
                    <a:lnTo>
                      <a:pt x="213" y="278"/>
                    </a:lnTo>
                    <a:close/>
                  </a:path>
                </a:pathLst>
              </a:custGeom>
              <a:solidFill>
                <a:srgbClr val="FB6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97"/>
              <p:cNvSpPr>
                <a:spLocks/>
              </p:cNvSpPr>
              <p:nvPr/>
            </p:nvSpPr>
            <p:spPr bwMode="auto">
              <a:xfrm>
                <a:off x="3906" y="1063"/>
                <a:ext cx="117" cy="93"/>
              </a:xfrm>
              <a:custGeom>
                <a:avLst/>
                <a:gdLst>
                  <a:gd name="T0" fmla="*/ 213 w 351"/>
                  <a:gd name="T1" fmla="*/ 278 h 278"/>
                  <a:gd name="T2" fmla="*/ 138 w 351"/>
                  <a:gd name="T3" fmla="*/ 278 h 278"/>
                  <a:gd name="T4" fmla="*/ 111 w 351"/>
                  <a:gd name="T5" fmla="*/ 275 h 278"/>
                  <a:gd name="T6" fmla="*/ 61 w 351"/>
                  <a:gd name="T7" fmla="*/ 255 h 278"/>
                  <a:gd name="T8" fmla="*/ 23 w 351"/>
                  <a:gd name="T9" fmla="*/ 218 h 278"/>
                  <a:gd name="T10" fmla="*/ 1 w 351"/>
                  <a:gd name="T11" fmla="*/ 167 h 278"/>
                  <a:gd name="T12" fmla="*/ 0 w 351"/>
                  <a:gd name="T13" fmla="*/ 138 h 278"/>
                  <a:gd name="T14" fmla="*/ 1 w 351"/>
                  <a:gd name="T15" fmla="*/ 111 h 278"/>
                  <a:gd name="T16" fmla="*/ 23 w 351"/>
                  <a:gd name="T17" fmla="*/ 61 h 278"/>
                  <a:gd name="T18" fmla="*/ 61 w 351"/>
                  <a:gd name="T19" fmla="*/ 23 h 278"/>
                  <a:gd name="T20" fmla="*/ 111 w 351"/>
                  <a:gd name="T21" fmla="*/ 2 h 278"/>
                  <a:gd name="T22" fmla="*/ 138 w 351"/>
                  <a:gd name="T23" fmla="*/ 0 h 278"/>
                  <a:gd name="T24" fmla="*/ 213 w 351"/>
                  <a:gd name="T25" fmla="*/ 0 h 278"/>
                  <a:gd name="T26" fmla="*/ 241 w 351"/>
                  <a:gd name="T27" fmla="*/ 2 h 278"/>
                  <a:gd name="T28" fmla="*/ 291 w 351"/>
                  <a:gd name="T29" fmla="*/ 23 h 278"/>
                  <a:gd name="T30" fmla="*/ 328 w 351"/>
                  <a:gd name="T31" fmla="*/ 61 h 278"/>
                  <a:gd name="T32" fmla="*/ 350 w 351"/>
                  <a:gd name="T33" fmla="*/ 111 h 278"/>
                  <a:gd name="T34" fmla="*/ 351 w 351"/>
                  <a:gd name="T35" fmla="*/ 138 h 278"/>
                  <a:gd name="T36" fmla="*/ 350 w 351"/>
                  <a:gd name="T37" fmla="*/ 167 h 278"/>
                  <a:gd name="T38" fmla="*/ 328 w 351"/>
                  <a:gd name="T39" fmla="*/ 218 h 278"/>
                  <a:gd name="T40" fmla="*/ 291 w 351"/>
                  <a:gd name="T41" fmla="*/ 255 h 278"/>
                  <a:gd name="T42" fmla="*/ 241 w 351"/>
                  <a:gd name="T43" fmla="*/ 275 h 278"/>
                  <a:gd name="T44" fmla="*/ 213 w 351"/>
                  <a:gd name="T4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" h="278">
                    <a:moveTo>
                      <a:pt x="213" y="278"/>
                    </a:moveTo>
                    <a:lnTo>
                      <a:pt x="138" y="278"/>
                    </a:lnTo>
                    <a:lnTo>
                      <a:pt x="111" y="275"/>
                    </a:lnTo>
                    <a:lnTo>
                      <a:pt x="61" y="255"/>
                    </a:lnTo>
                    <a:lnTo>
                      <a:pt x="23" y="218"/>
                    </a:lnTo>
                    <a:lnTo>
                      <a:pt x="1" y="167"/>
                    </a:lnTo>
                    <a:lnTo>
                      <a:pt x="0" y="138"/>
                    </a:lnTo>
                    <a:lnTo>
                      <a:pt x="1" y="111"/>
                    </a:lnTo>
                    <a:lnTo>
                      <a:pt x="23" y="61"/>
                    </a:lnTo>
                    <a:lnTo>
                      <a:pt x="61" y="23"/>
                    </a:lnTo>
                    <a:lnTo>
                      <a:pt x="111" y="2"/>
                    </a:lnTo>
                    <a:lnTo>
                      <a:pt x="138" y="0"/>
                    </a:lnTo>
                    <a:lnTo>
                      <a:pt x="213" y="0"/>
                    </a:lnTo>
                    <a:lnTo>
                      <a:pt x="241" y="2"/>
                    </a:lnTo>
                    <a:lnTo>
                      <a:pt x="291" y="23"/>
                    </a:lnTo>
                    <a:lnTo>
                      <a:pt x="328" y="61"/>
                    </a:lnTo>
                    <a:lnTo>
                      <a:pt x="350" y="111"/>
                    </a:lnTo>
                    <a:lnTo>
                      <a:pt x="351" y="138"/>
                    </a:lnTo>
                    <a:lnTo>
                      <a:pt x="350" y="167"/>
                    </a:lnTo>
                    <a:lnTo>
                      <a:pt x="328" y="218"/>
                    </a:lnTo>
                    <a:lnTo>
                      <a:pt x="291" y="255"/>
                    </a:lnTo>
                    <a:lnTo>
                      <a:pt x="241" y="275"/>
                    </a:lnTo>
                    <a:lnTo>
                      <a:pt x="213" y="278"/>
                    </a:lnTo>
                    <a:close/>
                  </a:path>
                </a:pathLst>
              </a:custGeom>
              <a:solidFill>
                <a:srgbClr val="FB6A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9" name="Group 100"/>
          <p:cNvGrpSpPr>
            <a:grpSpLocks noChangeAspect="1"/>
          </p:cNvGrpSpPr>
          <p:nvPr/>
        </p:nvGrpSpPr>
        <p:grpSpPr bwMode="auto">
          <a:xfrm>
            <a:off x="3987498" y="2075988"/>
            <a:ext cx="979487" cy="779451"/>
            <a:chOff x="2647" y="1403"/>
            <a:chExt cx="2272" cy="1808"/>
          </a:xfrm>
        </p:grpSpPr>
        <p:sp>
          <p:nvSpPr>
            <p:cNvPr id="165" name="Freeform 105"/>
            <p:cNvSpPr>
              <a:spLocks/>
            </p:cNvSpPr>
            <p:nvPr/>
          </p:nvSpPr>
          <p:spPr bwMode="auto">
            <a:xfrm>
              <a:off x="2647" y="1519"/>
              <a:ext cx="2125" cy="1692"/>
            </a:xfrm>
            <a:custGeom>
              <a:avLst/>
              <a:gdLst>
                <a:gd name="T0" fmla="*/ 5749 w 6375"/>
                <a:gd name="T1" fmla="*/ 3840 h 5078"/>
                <a:gd name="T2" fmla="*/ 5805 w 6375"/>
                <a:gd name="T3" fmla="*/ 3436 h 5078"/>
                <a:gd name="T4" fmla="*/ 5755 w 6375"/>
                <a:gd name="T5" fmla="*/ 3032 h 5078"/>
                <a:gd name="T6" fmla="*/ 3999 w 6375"/>
                <a:gd name="T7" fmla="*/ 2447 h 5078"/>
                <a:gd name="T8" fmla="*/ 3782 w 6375"/>
                <a:gd name="T9" fmla="*/ 2052 h 5078"/>
                <a:gd name="T10" fmla="*/ 3664 w 6375"/>
                <a:gd name="T11" fmla="*/ 1783 h 5078"/>
                <a:gd name="T12" fmla="*/ 3512 w 6375"/>
                <a:gd name="T13" fmla="*/ 1874 h 5078"/>
                <a:gd name="T14" fmla="*/ 3406 w 6375"/>
                <a:gd name="T15" fmla="*/ 2440 h 5078"/>
                <a:gd name="T16" fmla="*/ 3252 w 6375"/>
                <a:gd name="T17" fmla="*/ 2516 h 5078"/>
                <a:gd name="T18" fmla="*/ 3136 w 6375"/>
                <a:gd name="T19" fmla="*/ 2213 h 5078"/>
                <a:gd name="T20" fmla="*/ 3070 w 6375"/>
                <a:gd name="T21" fmla="*/ 2105 h 5078"/>
                <a:gd name="T22" fmla="*/ 2825 w 6375"/>
                <a:gd name="T23" fmla="*/ 2169 h 5078"/>
                <a:gd name="T24" fmla="*/ 2664 w 6375"/>
                <a:gd name="T25" fmla="*/ 2107 h 5078"/>
                <a:gd name="T26" fmla="*/ 2706 w 6375"/>
                <a:gd name="T27" fmla="*/ 1725 h 5078"/>
                <a:gd name="T28" fmla="*/ 2615 w 6375"/>
                <a:gd name="T29" fmla="*/ 1368 h 5078"/>
                <a:gd name="T30" fmla="*/ 2411 w 6375"/>
                <a:gd name="T31" fmla="*/ 1282 h 5078"/>
                <a:gd name="T32" fmla="*/ 2267 w 6375"/>
                <a:gd name="T33" fmla="*/ 1447 h 5078"/>
                <a:gd name="T34" fmla="*/ 2327 w 6375"/>
                <a:gd name="T35" fmla="*/ 1712 h 5078"/>
                <a:gd name="T36" fmla="*/ 2285 w 6375"/>
                <a:gd name="T37" fmla="*/ 2156 h 5078"/>
                <a:gd name="T38" fmla="*/ 2059 w 6375"/>
                <a:gd name="T39" fmla="*/ 2123 h 5078"/>
                <a:gd name="T40" fmla="*/ 1920 w 6375"/>
                <a:gd name="T41" fmla="*/ 1807 h 5078"/>
                <a:gd name="T42" fmla="*/ 1871 w 6375"/>
                <a:gd name="T43" fmla="*/ 828 h 5078"/>
                <a:gd name="T44" fmla="*/ 1728 w 6375"/>
                <a:gd name="T45" fmla="*/ 616 h 5078"/>
                <a:gd name="T46" fmla="*/ 1568 w 6375"/>
                <a:gd name="T47" fmla="*/ 724 h 5078"/>
                <a:gd name="T48" fmla="*/ 1521 w 6375"/>
                <a:gd name="T49" fmla="*/ 1077 h 5078"/>
                <a:gd name="T50" fmla="*/ 1735 w 6375"/>
                <a:gd name="T51" fmla="*/ 1580 h 5078"/>
                <a:gd name="T52" fmla="*/ 1757 w 6375"/>
                <a:gd name="T53" fmla="*/ 1861 h 5078"/>
                <a:gd name="T54" fmla="*/ 1531 w 6375"/>
                <a:gd name="T55" fmla="*/ 1571 h 5078"/>
                <a:gd name="T56" fmla="*/ 1354 w 6375"/>
                <a:gd name="T57" fmla="*/ 1434 h 5078"/>
                <a:gd name="T58" fmla="*/ 1358 w 6375"/>
                <a:gd name="T59" fmla="*/ 1610 h 5078"/>
                <a:gd name="T60" fmla="*/ 1675 w 6375"/>
                <a:gd name="T61" fmla="*/ 2215 h 5078"/>
                <a:gd name="T62" fmla="*/ 1558 w 6375"/>
                <a:gd name="T63" fmla="*/ 2324 h 5078"/>
                <a:gd name="T64" fmla="*/ 824 w 6375"/>
                <a:gd name="T65" fmla="*/ 654 h 5078"/>
                <a:gd name="T66" fmla="*/ 393 w 6375"/>
                <a:gd name="T67" fmla="*/ 72 h 5078"/>
                <a:gd name="T68" fmla="*/ 111 w 6375"/>
                <a:gd name="T69" fmla="*/ 13 h 5078"/>
                <a:gd name="T70" fmla="*/ 0 w 6375"/>
                <a:gd name="T71" fmla="*/ 150 h 5078"/>
                <a:gd name="T72" fmla="*/ 445 w 6375"/>
                <a:gd name="T73" fmla="*/ 1024 h 5078"/>
                <a:gd name="T74" fmla="*/ 976 w 6375"/>
                <a:gd name="T75" fmla="*/ 1835 h 5078"/>
                <a:gd name="T76" fmla="*/ 1473 w 6375"/>
                <a:gd name="T77" fmla="*/ 3252 h 5078"/>
                <a:gd name="T78" fmla="*/ 1572 w 6375"/>
                <a:gd name="T79" fmla="*/ 4017 h 5078"/>
                <a:gd name="T80" fmla="*/ 1208 w 6375"/>
                <a:gd name="T81" fmla="*/ 4319 h 5078"/>
                <a:gd name="T82" fmla="*/ 937 w 6375"/>
                <a:gd name="T83" fmla="*/ 4578 h 5078"/>
                <a:gd name="T84" fmla="*/ 1035 w 6375"/>
                <a:gd name="T85" fmla="*/ 4741 h 5078"/>
                <a:gd name="T86" fmla="*/ 1224 w 6375"/>
                <a:gd name="T87" fmla="*/ 4613 h 5078"/>
                <a:gd name="T88" fmla="*/ 1515 w 6375"/>
                <a:gd name="T89" fmla="*/ 4453 h 5078"/>
                <a:gd name="T90" fmla="*/ 1621 w 6375"/>
                <a:gd name="T91" fmla="*/ 4558 h 5078"/>
                <a:gd name="T92" fmla="*/ 1564 w 6375"/>
                <a:gd name="T93" fmla="*/ 4973 h 5078"/>
                <a:gd name="T94" fmla="*/ 1718 w 6375"/>
                <a:gd name="T95" fmla="*/ 5013 h 5078"/>
                <a:gd name="T96" fmla="*/ 1922 w 6375"/>
                <a:gd name="T97" fmla="*/ 4838 h 5078"/>
                <a:gd name="T98" fmla="*/ 2618 w 6375"/>
                <a:gd name="T99" fmla="*/ 4694 h 5078"/>
                <a:gd name="T100" fmla="*/ 3221 w 6375"/>
                <a:gd name="T101" fmla="*/ 4734 h 5078"/>
                <a:gd name="T102" fmla="*/ 3810 w 6375"/>
                <a:gd name="T103" fmla="*/ 5039 h 5078"/>
                <a:gd name="T104" fmla="*/ 4320 w 6375"/>
                <a:gd name="T105" fmla="*/ 5057 h 5078"/>
                <a:gd name="T106" fmla="*/ 4745 w 6375"/>
                <a:gd name="T107" fmla="*/ 4917 h 5078"/>
                <a:gd name="T108" fmla="*/ 5301 w 6375"/>
                <a:gd name="T109" fmla="*/ 4704 h 5078"/>
                <a:gd name="T110" fmla="*/ 5478 w 6375"/>
                <a:gd name="T111" fmla="*/ 4779 h 5078"/>
                <a:gd name="T112" fmla="*/ 5796 w 6375"/>
                <a:gd name="T113" fmla="*/ 4740 h 5078"/>
                <a:gd name="T114" fmla="*/ 5912 w 6375"/>
                <a:gd name="T115" fmla="*/ 4407 h 5078"/>
                <a:gd name="T116" fmla="*/ 6110 w 6375"/>
                <a:gd name="T117" fmla="*/ 4336 h 5078"/>
                <a:gd name="T118" fmla="*/ 6348 w 6375"/>
                <a:gd name="T119" fmla="*/ 4365 h 5078"/>
                <a:gd name="T120" fmla="*/ 6370 w 6375"/>
                <a:gd name="T121" fmla="*/ 4260 h 5078"/>
                <a:gd name="T122" fmla="*/ 6050 w 6375"/>
                <a:gd name="T123" fmla="*/ 4079 h 5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75" h="5078">
                  <a:moveTo>
                    <a:pt x="5891" y="4043"/>
                  </a:moveTo>
                  <a:lnTo>
                    <a:pt x="5868" y="4024"/>
                  </a:lnTo>
                  <a:lnTo>
                    <a:pt x="5828" y="3985"/>
                  </a:lnTo>
                  <a:lnTo>
                    <a:pt x="5783" y="3925"/>
                  </a:lnTo>
                  <a:lnTo>
                    <a:pt x="5749" y="3840"/>
                  </a:lnTo>
                  <a:lnTo>
                    <a:pt x="5739" y="3756"/>
                  </a:lnTo>
                  <a:lnTo>
                    <a:pt x="5745" y="3674"/>
                  </a:lnTo>
                  <a:lnTo>
                    <a:pt x="5760" y="3596"/>
                  </a:lnTo>
                  <a:lnTo>
                    <a:pt x="5791" y="3491"/>
                  </a:lnTo>
                  <a:lnTo>
                    <a:pt x="5805" y="3436"/>
                  </a:lnTo>
                  <a:lnTo>
                    <a:pt x="5814" y="3410"/>
                  </a:lnTo>
                  <a:lnTo>
                    <a:pt x="5850" y="3341"/>
                  </a:lnTo>
                  <a:lnTo>
                    <a:pt x="5938" y="3209"/>
                  </a:lnTo>
                  <a:lnTo>
                    <a:pt x="6011" y="3109"/>
                  </a:lnTo>
                  <a:lnTo>
                    <a:pt x="5755" y="3032"/>
                  </a:lnTo>
                  <a:lnTo>
                    <a:pt x="4636" y="2679"/>
                  </a:lnTo>
                  <a:lnTo>
                    <a:pt x="4189" y="2527"/>
                  </a:lnTo>
                  <a:lnTo>
                    <a:pt x="4054" y="2477"/>
                  </a:lnTo>
                  <a:lnTo>
                    <a:pt x="4005" y="2454"/>
                  </a:lnTo>
                  <a:lnTo>
                    <a:pt x="3999" y="2447"/>
                  </a:lnTo>
                  <a:lnTo>
                    <a:pt x="3975" y="2445"/>
                  </a:lnTo>
                  <a:lnTo>
                    <a:pt x="3937" y="2428"/>
                  </a:lnTo>
                  <a:lnTo>
                    <a:pt x="3901" y="2392"/>
                  </a:lnTo>
                  <a:lnTo>
                    <a:pt x="3897" y="2383"/>
                  </a:lnTo>
                  <a:lnTo>
                    <a:pt x="3782" y="2052"/>
                  </a:lnTo>
                  <a:lnTo>
                    <a:pt x="3763" y="1964"/>
                  </a:lnTo>
                  <a:lnTo>
                    <a:pt x="3731" y="1872"/>
                  </a:lnTo>
                  <a:lnTo>
                    <a:pt x="3710" y="1830"/>
                  </a:lnTo>
                  <a:lnTo>
                    <a:pt x="3687" y="1800"/>
                  </a:lnTo>
                  <a:lnTo>
                    <a:pt x="3664" y="1783"/>
                  </a:lnTo>
                  <a:lnTo>
                    <a:pt x="3642" y="1776"/>
                  </a:lnTo>
                  <a:lnTo>
                    <a:pt x="3619" y="1777"/>
                  </a:lnTo>
                  <a:lnTo>
                    <a:pt x="3587" y="1790"/>
                  </a:lnTo>
                  <a:lnTo>
                    <a:pt x="3551" y="1822"/>
                  </a:lnTo>
                  <a:lnTo>
                    <a:pt x="3512" y="1874"/>
                  </a:lnTo>
                  <a:lnTo>
                    <a:pt x="3507" y="1885"/>
                  </a:lnTo>
                  <a:lnTo>
                    <a:pt x="3489" y="1938"/>
                  </a:lnTo>
                  <a:lnTo>
                    <a:pt x="3453" y="2110"/>
                  </a:lnTo>
                  <a:lnTo>
                    <a:pt x="3412" y="2385"/>
                  </a:lnTo>
                  <a:lnTo>
                    <a:pt x="3406" y="2440"/>
                  </a:lnTo>
                  <a:lnTo>
                    <a:pt x="3384" y="2464"/>
                  </a:lnTo>
                  <a:lnTo>
                    <a:pt x="3345" y="2499"/>
                  </a:lnTo>
                  <a:lnTo>
                    <a:pt x="3309" y="2517"/>
                  </a:lnTo>
                  <a:lnTo>
                    <a:pt x="3279" y="2523"/>
                  </a:lnTo>
                  <a:lnTo>
                    <a:pt x="3252" y="2516"/>
                  </a:lnTo>
                  <a:lnTo>
                    <a:pt x="3229" y="2499"/>
                  </a:lnTo>
                  <a:lnTo>
                    <a:pt x="3198" y="2458"/>
                  </a:lnTo>
                  <a:lnTo>
                    <a:pt x="3170" y="2386"/>
                  </a:lnTo>
                  <a:lnTo>
                    <a:pt x="3151" y="2310"/>
                  </a:lnTo>
                  <a:lnTo>
                    <a:pt x="3136" y="2213"/>
                  </a:lnTo>
                  <a:lnTo>
                    <a:pt x="3135" y="2198"/>
                  </a:lnTo>
                  <a:lnTo>
                    <a:pt x="3128" y="2177"/>
                  </a:lnTo>
                  <a:lnTo>
                    <a:pt x="3112" y="2146"/>
                  </a:lnTo>
                  <a:lnTo>
                    <a:pt x="3092" y="2121"/>
                  </a:lnTo>
                  <a:lnTo>
                    <a:pt x="3070" y="2105"/>
                  </a:lnTo>
                  <a:lnTo>
                    <a:pt x="3033" y="2093"/>
                  </a:lnTo>
                  <a:lnTo>
                    <a:pt x="2981" y="2094"/>
                  </a:lnTo>
                  <a:lnTo>
                    <a:pt x="2905" y="2120"/>
                  </a:lnTo>
                  <a:lnTo>
                    <a:pt x="2833" y="2163"/>
                  </a:lnTo>
                  <a:lnTo>
                    <a:pt x="2825" y="2169"/>
                  </a:lnTo>
                  <a:lnTo>
                    <a:pt x="2788" y="2175"/>
                  </a:lnTo>
                  <a:lnTo>
                    <a:pt x="2732" y="2173"/>
                  </a:lnTo>
                  <a:lnTo>
                    <a:pt x="2696" y="2162"/>
                  </a:lnTo>
                  <a:lnTo>
                    <a:pt x="2674" y="2141"/>
                  </a:lnTo>
                  <a:lnTo>
                    <a:pt x="2664" y="2107"/>
                  </a:lnTo>
                  <a:lnTo>
                    <a:pt x="2670" y="2068"/>
                  </a:lnTo>
                  <a:lnTo>
                    <a:pt x="2671" y="2064"/>
                  </a:lnTo>
                  <a:lnTo>
                    <a:pt x="2686" y="1984"/>
                  </a:lnTo>
                  <a:lnTo>
                    <a:pt x="2702" y="1845"/>
                  </a:lnTo>
                  <a:lnTo>
                    <a:pt x="2706" y="1725"/>
                  </a:lnTo>
                  <a:lnTo>
                    <a:pt x="2702" y="1623"/>
                  </a:lnTo>
                  <a:lnTo>
                    <a:pt x="2689" y="1538"/>
                  </a:lnTo>
                  <a:lnTo>
                    <a:pt x="2668" y="1467"/>
                  </a:lnTo>
                  <a:lnTo>
                    <a:pt x="2644" y="1411"/>
                  </a:lnTo>
                  <a:lnTo>
                    <a:pt x="2615" y="1368"/>
                  </a:lnTo>
                  <a:lnTo>
                    <a:pt x="2583" y="1335"/>
                  </a:lnTo>
                  <a:lnTo>
                    <a:pt x="2550" y="1310"/>
                  </a:lnTo>
                  <a:lnTo>
                    <a:pt x="2501" y="1289"/>
                  </a:lnTo>
                  <a:lnTo>
                    <a:pt x="2424" y="1279"/>
                  </a:lnTo>
                  <a:lnTo>
                    <a:pt x="2411" y="1282"/>
                  </a:lnTo>
                  <a:lnTo>
                    <a:pt x="2389" y="1289"/>
                  </a:lnTo>
                  <a:lnTo>
                    <a:pt x="2354" y="1305"/>
                  </a:lnTo>
                  <a:lnTo>
                    <a:pt x="2313" y="1338"/>
                  </a:lnTo>
                  <a:lnTo>
                    <a:pt x="2280" y="1390"/>
                  </a:lnTo>
                  <a:lnTo>
                    <a:pt x="2267" y="1447"/>
                  </a:lnTo>
                  <a:lnTo>
                    <a:pt x="2269" y="1532"/>
                  </a:lnTo>
                  <a:lnTo>
                    <a:pt x="2291" y="1611"/>
                  </a:lnTo>
                  <a:lnTo>
                    <a:pt x="2295" y="1620"/>
                  </a:lnTo>
                  <a:lnTo>
                    <a:pt x="2307" y="1646"/>
                  </a:lnTo>
                  <a:lnTo>
                    <a:pt x="2327" y="1712"/>
                  </a:lnTo>
                  <a:lnTo>
                    <a:pt x="2350" y="1828"/>
                  </a:lnTo>
                  <a:lnTo>
                    <a:pt x="2372" y="2049"/>
                  </a:lnTo>
                  <a:lnTo>
                    <a:pt x="2372" y="2093"/>
                  </a:lnTo>
                  <a:lnTo>
                    <a:pt x="2341" y="2118"/>
                  </a:lnTo>
                  <a:lnTo>
                    <a:pt x="2285" y="2156"/>
                  </a:lnTo>
                  <a:lnTo>
                    <a:pt x="2233" y="2177"/>
                  </a:lnTo>
                  <a:lnTo>
                    <a:pt x="2187" y="2185"/>
                  </a:lnTo>
                  <a:lnTo>
                    <a:pt x="2146" y="2179"/>
                  </a:lnTo>
                  <a:lnTo>
                    <a:pt x="2108" y="2162"/>
                  </a:lnTo>
                  <a:lnTo>
                    <a:pt x="2059" y="2123"/>
                  </a:lnTo>
                  <a:lnTo>
                    <a:pt x="2007" y="2051"/>
                  </a:lnTo>
                  <a:lnTo>
                    <a:pt x="1973" y="1973"/>
                  </a:lnTo>
                  <a:lnTo>
                    <a:pt x="1941" y="1876"/>
                  </a:lnTo>
                  <a:lnTo>
                    <a:pt x="1938" y="1859"/>
                  </a:lnTo>
                  <a:lnTo>
                    <a:pt x="1920" y="1807"/>
                  </a:lnTo>
                  <a:lnTo>
                    <a:pt x="1892" y="1669"/>
                  </a:lnTo>
                  <a:lnTo>
                    <a:pt x="1875" y="1505"/>
                  </a:lnTo>
                  <a:lnTo>
                    <a:pt x="1866" y="1332"/>
                  </a:lnTo>
                  <a:lnTo>
                    <a:pt x="1866" y="924"/>
                  </a:lnTo>
                  <a:lnTo>
                    <a:pt x="1871" y="828"/>
                  </a:lnTo>
                  <a:lnTo>
                    <a:pt x="1855" y="785"/>
                  </a:lnTo>
                  <a:lnTo>
                    <a:pt x="1823" y="716"/>
                  </a:lnTo>
                  <a:lnTo>
                    <a:pt x="1790" y="667"/>
                  </a:lnTo>
                  <a:lnTo>
                    <a:pt x="1760" y="634"/>
                  </a:lnTo>
                  <a:lnTo>
                    <a:pt x="1728" y="616"/>
                  </a:lnTo>
                  <a:lnTo>
                    <a:pt x="1699" y="612"/>
                  </a:lnTo>
                  <a:lnTo>
                    <a:pt x="1672" y="618"/>
                  </a:lnTo>
                  <a:lnTo>
                    <a:pt x="1644" y="632"/>
                  </a:lnTo>
                  <a:lnTo>
                    <a:pt x="1608" y="667"/>
                  </a:lnTo>
                  <a:lnTo>
                    <a:pt x="1568" y="724"/>
                  </a:lnTo>
                  <a:lnTo>
                    <a:pt x="1529" y="803"/>
                  </a:lnTo>
                  <a:lnTo>
                    <a:pt x="1523" y="819"/>
                  </a:lnTo>
                  <a:lnTo>
                    <a:pt x="1512" y="868"/>
                  </a:lnTo>
                  <a:lnTo>
                    <a:pt x="1506" y="972"/>
                  </a:lnTo>
                  <a:lnTo>
                    <a:pt x="1521" y="1077"/>
                  </a:lnTo>
                  <a:lnTo>
                    <a:pt x="1549" y="1181"/>
                  </a:lnTo>
                  <a:lnTo>
                    <a:pt x="1606" y="1326"/>
                  </a:lnTo>
                  <a:lnTo>
                    <a:pt x="1686" y="1482"/>
                  </a:lnTo>
                  <a:lnTo>
                    <a:pt x="1714" y="1534"/>
                  </a:lnTo>
                  <a:lnTo>
                    <a:pt x="1735" y="1580"/>
                  </a:lnTo>
                  <a:lnTo>
                    <a:pt x="1763" y="1686"/>
                  </a:lnTo>
                  <a:lnTo>
                    <a:pt x="1781" y="1828"/>
                  </a:lnTo>
                  <a:lnTo>
                    <a:pt x="1783" y="1852"/>
                  </a:lnTo>
                  <a:lnTo>
                    <a:pt x="1774" y="1858"/>
                  </a:lnTo>
                  <a:lnTo>
                    <a:pt x="1757" y="1861"/>
                  </a:lnTo>
                  <a:lnTo>
                    <a:pt x="1728" y="1852"/>
                  </a:lnTo>
                  <a:lnTo>
                    <a:pt x="1686" y="1817"/>
                  </a:lnTo>
                  <a:lnTo>
                    <a:pt x="1644" y="1766"/>
                  </a:lnTo>
                  <a:lnTo>
                    <a:pt x="1552" y="1614"/>
                  </a:lnTo>
                  <a:lnTo>
                    <a:pt x="1531" y="1571"/>
                  </a:lnTo>
                  <a:lnTo>
                    <a:pt x="1493" y="1518"/>
                  </a:lnTo>
                  <a:lnTo>
                    <a:pt x="1431" y="1453"/>
                  </a:lnTo>
                  <a:lnTo>
                    <a:pt x="1395" y="1431"/>
                  </a:lnTo>
                  <a:lnTo>
                    <a:pt x="1377" y="1427"/>
                  </a:lnTo>
                  <a:lnTo>
                    <a:pt x="1354" y="1434"/>
                  </a:lnTo>
                  <a:lnTo>
                    <a:pt x="1335" y="1463"/>
                  </a:lnTo>
                  <a:lnTo>
                    <a:pt x="1329" y="1506"/>
                  </a:lnTo>
                  <a:lnTo>
                    <a:pt x="1333" y="1552"/>
                  </a:lnTo>
                  <a:lnTo>
                    <a:pt x="1348" y="1594"/>
                  </a:lnTo>
                  <a:lnTo>
                    <a:pt x="1358" y="1610"/>
                  </a:lnTo>
                  <a:lnTo>
                    <a:pt x="1387" y="1652"/>
                  </a:lnTo>
                  <a:lnTo>
                    <a:pt x="1482" y="1822"/>
                  </a:lnTo>
                  <a:lnTo>
                    <a:pt x="1636" y="2117"/>
                  </a:lnTo>
                  <a:lnTo>
                    <a:pt x="1667" y="2179"/>
                  </a:lnTo>
                  <a:lnTo>
                    <a:pt x="1675" y="2215"/>
                  </a:lnTo>
                  <a:lnTo>
                    <a:pt x="1675" y="2267"/>
                  </a:lnTo>
                  <a:lnTo>
                    <a:pt x="1662" y="2301"/>
                  </a:lnTo>
                  <a:lnTo>
                    <a:pt x="1640" y="2322"/>
                  </a:lnTo>
                  <a:lnTo>
                    <a:pt x="1601" y="2332"/>
                  </a:lnTo>
                  <a:lnTo>
                    <a:pt x="1558" y="2324"/>
                  </a:lnTo>
                  <a:lnTo>
                    <a:pt x="1552" y="2323"/>
                  </a:lnTo>
                  <a:lnTo>
                    <a:pt x="1205" y="1526"/>
                  </a:lnTo>
                  <a:lnTo>
                    <a:pt x="975" y="992"/>
                  </a:lnTo>
                  <a:lnTo>
                    <a:pt x="923" y="868"/>
                  </a:lnTo>
                  <a:lnTo>
                    <a:pt x="824" y="654"/>
                  </a:lnTo>
                  <a:lnTo>
                    <a:pt x="729" y="475"/>
                  </a:lnTo>
                  <a:lnTo>
                    <a:pt x="638" y="332"/>
                  </a:lnTo>
                  <a:lnTo>
                    <a:pt x="551" y="219"/>
                  </a:lnTo>
                  <a:lnTo>
                    <a:pt x="469" y="134"/>
                  </a:lnTo>
                  <a:lnTo>
                    <a:pt x="393" y="72"/>
                  </a:lnTo>
                  <a:lnTo>
                    <a:pt x="324" y="31"/>
                  </a:lnTo>
                  <a:lnTo>
                    <a:pt x="260" y="8"/>
                  </a:lnTo>
                  <a:lnTo>
                    <a:pt x="203" y="0"/>
                  </a:lnTo>
                  <a:lnTo>
                    <a:pt x="152" y="3"/>
                  </a:lnTo>
                  <a:lnTo>
                    <a:pt x="111" y="13"/>
                  </a:lnTo>
                  <a:lnTo>
                    <a:pt x="33" y="53"/>
                  </a:lnTo>
                  <a:lnTo>
                    <a:pt x="20" y="66"/>
                  </a:lnTo>
                  <a:lnTo>
                    <a:pt x="13" y="76"/>
                  </a:lnTo>
                  <a:lnTo>
                    <a:pt x="3" y="101"/>
                  </a:lnTo>
                  <a:lnTo>
                    <a:pt x="0" y="150"/>
                  </a:lnTo>
                  <a:lnTo>
                    <a:pt x="14" y="232"/>
                  </a:lnTo>
                  <a:lnTo>
                    <a:pt x="49" y="331"/>
                  </a:lnTo>
                  <a:lnTo>
                    <a:pt x="129" y="502"/>
                  </a:lnTo>
                  <a:lnTo>
                    <a:pt x="276" y="762"/>
                  </a:lnTo>
                  <a:lnTo>
                    <a:pt x="445" y="1024"/>
                  </a:lnTo>
                  <a:lnTo>
                    <a:pt x="609" y="1264"/>
                  </a:lnTo>
                  <a:lnTo>
                    <a:pt x="799" y="1529"/>
                  </a:lnTo>
                  <a:lnTo>
                    <a:pt x="831" y="1570"/>
                  </a:lnTo>
                  <a:lnTo>
                    <a:pt x="881" y="1655"/>
                  </a:lnTo>
                  <a:lnTo>
                    <a:pt x="976" y="1835"/>
                  </a:lnTo>
                  <a:lnTo>
                    <a:pt x="1066" y="2022"/>
                  </a:lnTo>
                  <a:lnTo>
                    <a:pt x="1146" y="2216"/>
                  </a:lnTo>
                  <a:lnTo>
                    <a:pt x="1256" y="2510"/>
                  </a:lnTo>
                  <a:lnTo>
                    <a:pt x="1378" y="2896"/>
                  </a:lnTo>
                  <a:lnTo>
                    <a:pt x="1473" y="3252"/>
                  </a:lnTo>
                  <a:lnTo>
                    <a:pt x="1542" y="3553"/>
                  </a:lnTo>
                  <a:lnTo>
                    <a:pt x="1604" y="3867"/>
                  </a:lnTo>
                  <a:lnTo>
                    <a:pt x="1611" y="3913"/>
                  </a:lnTo>
                  <a:lnTo>
                    <a:pt x="1600" y="3950"/>
                  </a:lnTo>
                  <a:lnTo>
                    <a:pt x="1572" y="4017"/>
                  </a:lnTo>
                  <a:lnTo>
                    <a:pt x="1522" y="4096"/>
                  </a:lnTo>
                  <a:lnTo>
                    <a:pt x="1428" y="4184"/>
                  </a:lnTo>
                  <a:lnTo>
                    <a:pt x="1410" y="4192"/>
                  </a:lnTo>
                  <a:lnTo>
                    <a:pt x="1333" y="4237"/>
                  </a:lnTo>
                  <a:lnTo>
                    <a:pt x="1208" y="4319"/>
                  </a:lnTo>
                  <a:lnTo>
                    <a:pt x="1112" y="4390"/>
                  </a:lnTo>
                  <a:lnTo>
                    <a:pt x="1041" y="4450"/>
                  </a:lnTo>
                  <a:lnTo>
                    <a:pt x="973" y="4522"/>
                  </a:lnTo>
                  <a:lnTo>
                    <a:pt x="939" y="4574"/>
                  </a:lnTo>
                  <a:lnTo>
                    <a:pt x="937" y="4578"/>
                  </a:lnTo>
                  <a:lnTo>
                    <a:pt x="939" y="4619"/>
                  </a:lnTo>
                  <a:lnTo>
                    <a:pt x="952" y="4676"/>
                  </a:lnTo>
                  <a:lnTo>
                    <a:pt x="973" y="4714"/>
                  </a:lnTo>
                  <a:lnTo>
                    <a:pt x="1004" y="4734"/>
                  </a:lnTo>
                  <a:lnTo>
                    <a:pt x="1035" y="4741"/>
                  </a:lnTo>
                  <a:lnTo>
                    <a:pt x="1070" y="4737"/>
                  </a:lnTo>
                  <a:lnTo>
                    <a:pt x="1117" y="4718"/>
                  </a:lnTo>
                  <a:lnTo>
                    <a:pt x="1139" y="4704"/>
                  </a:lnTo>
                  <a:lnTo>
                    <a:pt x="1162" y="4685"/>
                  </a:lnTo>
                  <a:lnTo>
                    <a:pt x="1224" y="4613"/>
                  </a:lnTo>
                  <a:lnTo>
                    <a:pt x="1315" y="4495"/>
                  </a:lnTo>
                  <a:lnTo>
                    <a:pt x="1332" y="4472"/>
                  </a:lnTo>
                  <a:lnTo>
                    <a:pt x="1378" y="4457"/>
                  </a:lnTo>
                  <a:lnTo>
                    <a:pt x="1456" y="4446"/>
                  </a:lnTo>
                  <a:lnTo>
                    <a:pt x="1515" y="4453"/>
                  </a:lnTo>
                  <a:lnTo>
                    <a:pt x="1558" y="4470"/>
                  </a:lnTo>
                  <a:lnTo>
                    <a:pt x="1588" y="4495"/>
                  </a:lnTo>
                  <a:lnTo>
                    <a:pt x="1607" y="4521"/>
                  </a:lnTo>
                  <a:lnTo>
                    <a:pt x="1620" y="4553"/>
                  </a:lnTo>
                  <a:lnTo>
                    <a:pt x="1621" y="4558"/>
                  </a:lnTo>
                  <a:lnTo>
                    <a:pt x="1627" y="4576"/>
                  </a:lnTo>
                  <a:lnTo>
                    <a:pt x="1630" y="4627"/>
                  </a:lnTo>
                  <a:lnTo>
                    <a:pt x="1621" y="4727"/>
                  </a:lnTo>
                  <a:lnTo>
                    <a:pt x="1575" y="4931"/>
                  </a:lnTo>
                  <a:lnTo>
                    <a:pt x="1564" y="4973"/>
                  </a:lnTo>
                  <a:lnTo>
                    <a:pt x="1575" y="4999"/>
                  </a:lnTo>
                  <a:lnTo>
                    <a:pt x="1604" y="5031"/>
                  </a:lnTo>
                  <a:lnTo>
                    <a:pt x="1636" y="5041"/>
                  </a:lnTo>
                  <a:lnTo>
                    <a:pt x="1670" y="5036"/>
                  </a:lnTo>
                  <a:lnTo>
                    <a:pt x="1718" y="5013"/>
                  </a:lnTo>
                  <a:lnTo>
                    <a:pt x="1761" y="4977"/>
                  </a:lnTo>
                  <a:lnTo>
                    <a:pt x="1765" y="4973"/>
                  </a:lnTo>
                  <a:lnTo>
                    <a:pt x="1787" y="4941"/>
                  </a:lnTo>
                  <a:lnTo>
                    <a:pt x="1846" y="4885"/>
                  </a:lnTo>
                  <a:lnTo>
                    <a:pt x="1922" y="4838"/>
                  </a:lnTo>
                  <a:lnTo>
                    <a:pt x="2012" y="4799"/>
                  </a:lnTo>
                  <a:lnTo>
                    <a:pt x="2112" y="4767"/>
                  </a:lnTo>
                  <a:lnTo>
                    <a:pt x="2221" y="4741"/>
                  </a:lnTo>
                  <a:lnTo>
                    <a:pt x="2390" y="4714"/>
                  </a:lnTo>
                  <a:lnTo>
                    <a:pt x="2618" y="4694"/>
                  </a:lnTo>
                  <a:lnTo>
                    <a:pt x="2824" y="4686"/>
                  </a:lnTo>
                  <a:lnTo>
                    <a:pt x="3051" y="4691"/>
                  </a:lnTo>
                  <a:lnTo>
                    <a:pt x="3086" y="4692"/>
                  </a:lnTo>
                  <a:lnTo>
                    <a:pt x="3132" y="4702"/>
                  </a:lnTo>
                  <a:lnTo>
                    <a:pt x="3221" y="4734"/>
                  </a:lnTo>
                  <a:lnTo>
                    <a:pt x="3355" y="4800"/>
                  </a:lnTo>
                  <a:lnTo>
                    <a:pt x="3534" y="4905"/>
                  </a:lnTo>
                  <a:lnTo>
                    <a:pt x="3671" y="4980"/>
                  </a:lnTo>
                  <a:lnTo>
                    <a:pt x="3763" y="5022"/>
                  </a:lnTo>
                  <a:lnTo>
                    <a:pt x="3810" y="5039"/>
                  </a:lnTo>
                  <a:lnTo>
                    <a:pt x="3859" y="5055"/>
                  </a:lnTo>
                  <a:lnTo>
                    <a:pt x="3966" y="5072"/>
                  </a:lnTo>
                  <a:lnTo>
                    <a:pt x="4081" y="5078"/>
                  </a:lnTo>
                  <a:lnTo>
                    <a:pt x="4201" y="5072"/>
                  </a:lnTo>
                  <a:lnTo>
                    <a:pt x="4320" y="5057"/>
                  </a:lnTo>
                  <a:lnTo>
                    <a:pt x="4435" y="5034"/>
                  </a:lnTo>
                  <a:lnTo>
                    <a:pt x="4539" y="5005"/>
                  </a:lnTo>
                  <a:lnTo>
                    <a:pt x="4631" y="4972"/>
                  </a:lnTo>
                  <a:lnTo>
                    <a:pt x="4669" y="4953"/>
                  </a:lnTo>
                  <a:lnTo>
                    <a:pt x="4745" y="4917"/>
                  </a:lnTo>
                  <a:lnTo>
                    <a:pt x="4918" y="4843"/>
                  </a:lnTo>
                  <a:lnTo>
                    <a:pt x="5148" y="4757"/>
                  </a:lnTo>
                  <a:lnTo>
                    <a:pt x="5189" y="4743"/>
                  </a:lnTo>
                  <a:lnTo>
                    <a:pt x="5236" y="4722"/>
                  </a:lnTo>
                  <a:lnTo>
                    <a:pt x="5301" y="4704"/>
                  </a:lnTo>
                  <a:lnTo>
                    <a:pt x="5348" y="4701"/>
                  </a:lnTo>
                  <a:lnTo>
                    <a:pt x="5353" y="4704"/>
                  </a:lnTo>
                  <a:lnTo>
                    <a:pt x="5370" y="4724"/>
                  </a:lnTo>
                  <a:lnTo>
                    <a:pt x="5419" y="4757"/>
                  </a:lnTo>
                  <a:lnTo>
                    <a:pt x="5478" y="4779"/>
                  </a:lnTo>
                  <a:lnTo>
                    <a:pt x="5546" y="4790"/>
                  </a:lnTo>
                  <a:lnTo>
                    <a:pt x="5615" y="4793"/>
                  </a:lnTo>
                  <a:lnTo>
                    <a:pt x="5683" y="4784"/>
                  </a:lnTo>
                  <a:lnTo>
                    <a:pt x="5745" y="4767"/>
                  </a:lnTo>
                  <a:lnTo>
                    <a:pt x="5796" y="4740"/>
                  </a:lnTo>
                  <a:lnTo>
                    <a:pt x="5815" y="4722"/>
                  </a:lnTo>
                  <a:lnTo>
                    <a:pt x="5832" y="4704"/>
                  </a:lnTo>
                  <a:lnTo>
                    <a:pt x="5860" y="4656"/>
                  </a:lnTo>
                  <a:lnTo>
                    <a:pt x="5889" y="4571"/>
                  </a:lnTo>
                  <a:lnTo>
                    <a:pt x="5912" y="4407"/>
                  </a:lnTo>
                  <a:lnTo>
                    <a:pt x="5912" y="4375"/>
                  </a:lnTo>
                  <a:lnTo>
                    <a:pt x="5932" y="4364"/>
                  </a:lnTo>
                  <a:lnTo>
                    <a:pt x="5974" y="4347"/>
                  </a:lnTo>
                  <a:lnTo>
                    <a:pt x="6034" y="4334"/>
                  </a:lnTo>
                  <a:lnTo>
                    <a:pt x="6110" y="4336"/>
                  </a:lnTo>
                  <a:lnTo>
                    <a:pt x="6182" y="4351"/>
                  </a:lnTo>
                  <a:lnTo>
                    <a:pt x="6246" y="4368"/>
                  </a:lnTo>
                  <a:lnTo>
                    <a:pt x="6299" y="4378"/>
                  </a:lnTo>
                  <a:lnTo>
                    <a:pt x="6331" y="4374"/>
                  </a:lnTo>
                  <a:lnTo>
                    <a:pt x="6348" y="4365"/>
                  </a:lnTo>
                  <a:lnTo>
                    <a:pt x="6361" y="4349"/>
                  </a:lnTo>
                  <a:lnTo>
                    <a:pt x="6371" y="4325"/>
                  </a:lnTo>
                  <a:lnTo>
                    <a:pt x="6374" y="4308"/>
                  </a:lnTo>
                  <a:lnTo>
                    <a:pt x="6375" y="4292"/>
                  </a:lnTo>
                  <a:lnTo>
                    <a:pt x="6370" y="4260"/>
                  </a:lnTo>
                  <a:lnTo>
                    <a:pt x="6352" y="4231"/>
                  </a:lnTo>
                  <a:lnTo>
                    <a:pt x="6326" y="4205"/>
                  </a:lnTo>
                  <a:lnTo>
                    <a:pt x="6276" y="4168"/>
                  </a:lnTo>
                  <a:lnTo>
                    <a:pt x="6190" y="4126"/>
                  </a:lnTo>
                  <a:lnTo>
                    <a:pt x="6050" y="4079"/>
                  </a:lnTo>
                  <a:lnTo>
                    <a:pt x="5907" y="4046"/>
                  </a:lnTo>
                  <a:lnTo>
                    <a:pt x="5891" y="4043"/>
                  </a:lnTo>
                  <a:close/>
                </a:path>
              </a:pathLst>
            </a:custGeom>
            <a:solidFill>
              <a:srgbClr val="D8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06"/>
            <p:cNvSpPr>
              <a:spLocks/>
            </p:cNvSpPr>
            <p:nvPr/>
          </p:nvSpPr>
          <p:spPr bwMode="auto">
            <a:xfrm>
              <a:off x="3979" y="1679"/>
              <a:ext cx="940" cy="907"/>
            </a:xfrm>
            <a:custGeom>
              <a:avLst/>
              <a:gdLst>
                <a:gd name="T0" fmla="*/ 2679 w 2820"/>
                <a:gd name="T1" fmla="*/ 1395 h 2721"/>
                <a:gd name="T2" fmla="*/ 2562 w 2820"/>
                <a:gd name="T3" fmla="*/ 1460 h 2721"/>
                <a:gd name="T4" fmla="*/ 2327 w 2820"/>
                <a:gd name="T5" fmla="*/ 1784 h 2721"/>
                <a:gd name="T6" fmla="*/ 2241 w 2820"/>
                <a:gd name="T7" fmla="*/ 1877 h 2721"/>
                <a:gd name="T8" fmla="*/ 2035 w 2820"/>
                <a:gd name="T9" fmla="*/ 1913 h 2721"/>
                <a:gd name="T10" fmla="*/ 1924 w 2820"/>
                <a:gd name="T11" fmla="*/ 1864 h 2721"/>
                <a:gd name="T12" fmla="*/ 1844 w 2820"/>
                <a:gd name="T13" fmla="*/ 1681 h 2721"/>
                <a:gd name="T14" fmla="*/ 1900 w 2820"/>
                <a:gd name="T15" fmla="*/ 1498 h 2721"/>
                <a:gd name="T16" fmla="*/ 2012 w 2820"/>
                <a:gd name="T17" fmla="*/ 1362 h 2721"/>
                <a:gd name="T18" fmla="*/ 2359 w 2820"/>
                <a:gd name="T19" fmla="*/ 802 h 2721"/>
                <a:gd name="T20" fmla="*/ 2590 w 2820"/>
                <a:gd name="T21" fmla="*/ 294 h 2721"/>
                <a:gd name="T22" fmla="*/ 2587 w 2820"/>
                <a:gd name="T23" fmla="*/ 147 h 2721"/>
                <a:gd name="T24" fmla="*/ 2522 w 2820"/>
                <a:gd name="T25" fmla="*/ 43 h 2721"/>
                <a:gd name="T26" fmla="*/ 2320 w 2820"/>
                <a:gd name="T27" fmla="*/ 4 h 2721"/>
                <a:gd name="T28" fmla="*/ 2175 w 2820"/>
                <a:gd name="T29" fmla="*/ 73 h 2721"/>
                <a:gd name="T30" fmla="*/ 2122 w 2820"/>
                <a:gd name="T31" fmla="*/ 305 h 2721"/>
                <a:gd name="T32" fmla="*/ 2104 w 2820"/>
                <a:gd name="T33" fmla="*/ 753 h 2721"/>
                <a:gd name="T34" fmla="*/ 2042 w 2820"/>
                <a:gd name="T35" fmla="*/ 880 h 2721"/>
                <a:gd name="T36" fmla="*/ 1641 w 2820"/>
                <a:gd name="T37" fmla="*/ 1400 h 2721"/>
                <a:gd name="T38" fmla="*/ 1538 w 2820"/>
                <a:gd name="T39" fmla="*/ 1473 h 2721"/>
                <a:gd name="T40" fmla="*/ 1419 w 2820"/>
                <a:gd name="T41" fmla="*/ 1466 h 2721"/>
                <a:gd name="T42" fmla="*/ 1394 w 2820"/>
                <a:gd name="T43" fmla="*/ 1416 h 2721"/>
                <a:gd name="T44" fmla="*/ 1389 w 2820"/>
                <a:gd name="T45" fmla="*/ 1202 h 2721"/>
                <a:gd name="T46" fmla="*/ 1337 w 2820"/>
                <a:gd name="T47" fmla="*/ 1154 h 2721"/>
                <a:gd name="T48" fmla="*/ 1256 w 2820"/>
                <a:gd name="T49" fmla="*/ 1207 h 2721"/>
                <a:gd name="T50" fmla="*/ 1183 w 2820"/>
                <a:gd name="T51" fmla="*/ 1370 h 2721"/>
                <a:gd name="T52" fmla="*/ 1037 w 2820"/>
                <a:gd name="T53" fmla="*/ 1472 h 2721"/>
                <a:gd name="T54" fmla="*/ 903 w 2820"/>
                <a:gd name="T55" fmla="*/ 1480 h 2721"/>
                <a:gd name="T56" fmla="*/ 697 w 2820"/>
                <a:gd name="T57" fmla="*/ 1478 h 2721"/>
                <a:gd name="T58" fmla="*/ 408 w 2820"/>
                <a:gd name="T59" fmla="*/ 1590 h 2721"/>
                <a:gd name="T60" fmla="*/ 177 w 2820"/>
                <a:gd name="T61" fmla="*/ 1815 h 2721"/>
                <a:gd name="T62" fmla="*/ 98 w 2820"/>
                <a:gd name="T63" fmla="*/ 1920 h 2721"/>
                <a:gd name="T64" fmla="*/ 0 w 2820"/>
                <a:gd name="T65" fmla="*/ 1969 h 2721"/>
                <a:gd name="T66" fmla="*/ 121 w 2820"/>
                <a:gd name="T67" fmla="*/ 2118 h 2721"/>
                <a:gd name="T68" fmla="*/ 663 w 2820"/>
                <a:gd name="T69" fmla="*/ 2493 h 2721"/>
                <a:gd name="T70" fmla="*/ 1066 w 2820"/>
                <a:gd name="T71" fmla="*/ 2651 h 2721"/>
                <a:gd name="T72" fmla="*/ 1452 w 2820"/>
                <a:gd name="T73" fmla="*/ 2718 h 2721"/>
                <a:gd name="T74" fmla="*/ 1674 w 2820"/>
                <a:gd name="T75" fmla="*/ 2715 h 2721"/>
                <a:gd name="T76" fmla="*/ 2015 w 2820"/>
                <a:gd name="T77" fmla="*/ 2628 h 2721"/>
                <a:gd name="T78" fmla="*/ 2368 w 2820"/>
                <a:gd name="T79" fmla="*/ 2159 h 2721"/>
                <a:gd name="T80" fmla="*/ 2551 w 2820"/>
                <a:gd name="T81" fmla="*/ 1787 h 2721"/>
                <a:gd name="T82" fmla="*/ 2761 w 2820"/>
                <a:gd name="T83" fmla="*/ 1663 h 2721"/>
                <a:gd name="T84" fmla="*/ 2817 w 2820"/>
                <a:gd name="T85" fmla="*/ 1503 h 2721"/>
                <a:gd name="T86" fmla="*/ 2725 w 2820"/>
                <a:gd name="T87" fmla="*/ 1404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0" h="2721">
                  <a:moveTo>
                    <a:pt x="2725" y="1404"/>
                  </a:moveTo>
                  <a:lnTo>
                    <a:pt x="2711" y="1397"/>
                  </a:lnTo>
                  <a:lnTo>
                    <a:pt x="2679" y="1395"/>
                  </a:lnTo>
                  <a:lnTo>
                    <a:pt x="2647" y="1403"/>
                  </a:lnTo>
                  <a:lnTo>
                    <a:pt x="2614" y="1420"/>
                  </a:lnTo>
                  <a:lnTo>
                    <a:pt x="2562" y="1460"/>
                  </a:lnTo>
                  <a:lnTo>
                    <a:pt x="2496" y="1531"/>
                  </a:lnTo>
                  <a:lnTo>
                    <a:pt x="2405" y="1655"/>
                  </a:lnTo>
                  <a:lnTo>
                    <a:pt x="2327" y="1784"/>
                  </a:lnTo>
                  <a:lnTo>
                    <a:pt x="2320" y="1799"/>
                  </a:lnTo>
                  <a:lnTo>
                    <a:pt x="2296" y="1830"/>
                  </a:lnTo>
                  <a:lnTo>
                    <a:pt x="2241" y="1877"/>
                  </a:lnTo>
                  <a:lnTo>
                    <a:pt x="2181" y="1902"/>
                  </a:lnTo>
                  <a:lnTo>
                    <a:pt x="2120" y="1914"/>
                  </a:lnTo>
                  <a:lnTo>
                    <a:pt x="2035" y="1913"/>
                  </a:lnTo>
                  <a:lnTo>
                    <a:pt x="1956" y="1892"/>
                  </a:lnTo>
                  <a:lnTo>
                    <a:pt x="1944" y="1885"/>
                  </a:lnTo>
                  <a:lnTo>
                    <a:pt x="1924" y="1864"/>
                  </a:lnTo>
                  <a:lnTo>
                    <a:pt x="1893" y="1822"/>
                  </a:lnTo>
                  <a:lnTo>
                    <a:pt x="1859" y="1758"/>
                  </a:lnTo>
                  <a:lnTo>
                    <a:pt x="1844" y="1681"/>
                  </a:lnTo>
                  <a:lnTo>
                    <a:pt x="1851" y="1609"/>
                  </a:lnTo>
                  <a:lnTo>
                    <a:pt x="1872" y="1548"/>
                  </a:lnTo>
                  <a:lnTo>
                    <a:pt x="1900" y="1498"/>
                  </a:lnTo>
                  <a:lnTo>
                    <a:pt x="1937" y="1449"/>
                  </a:lnTo>
                  <a:lnTo>
                    <a:pt x="1944" y="1442"/>
                  </a:lnTo>
                  <a:lnTo>
                    <a:pt x="2012" y="1362"/>
                  </a:lnTo>
                  <a:lnTo>
                    <a:pt x="2140" y="1182"/>
                  </a:lnTo>
                  <a:lnTo>
                    <a:pt x="2257" y="992"/>
                  </a:lnTo>
                  <a:lnTo>
                    <a:pt x="2359" y="802"/>
                  </a:lnTo>
                  <a:lnTo>
                    <a:pt x="2484" y="543"/>
                  </a:lnTo>
                  <a:lnTo>
                    <a:pt x="2581" y="317"/>
                  </a:lnTo>
                  <a:lnTo>
                    <a:pt x="2590" y="294"/>
                  </a:lnTo>
                  <a:lnTo>
                    <a:pt x="2594" y="259"/>
                  </a:lnTo>
                  <a:lnTo>
                    <a:pt x="2594" y="199"/>
                  </a:lnTo>
                  <a:lnTo>
                    <a:pt x="2587" y="147"/>
                  </a:lnTo>
                  <a:lnTo>
                    <a:pt x="2571" y="105"/>
                  </a:lnTo>
                  <a:lnTo>
                    <a:pt x="2549" y="70"/>
                  </a:lnTo>
                  <a:lnTo>
                    <a:pt x="2522" y="43"/>
                  </a:lnTo>
                  <a:lnTo>
                    <a:pt x="2473" y="14"/>
                  </a:lnTo>
                  <a:lnTo>
                    <a:pt x="2398" y="0"/>
                  </a:lnTo>
                  <a:lnTo>
                    <a:pt x="2320" y="4"/>
                  </a:lnTo>
                  <a:lnTo>
                    <a:pt x="2248" y="24"/>
                  </a:lnTo>
                  <a:lnTo>
                    <a:pt x="2194" y="55"/>
                  </a:lnTo>
                  <a:lnTo>
                    <a:pt x="2175" y="73"/>
                  </a:lnTo>
                  <a:lnTo>
                    <a:pt x="2159" y="93"/>
                  </a:lnTo>
                  <a:lnTo>
                    <a:pt x="2137" y="163"/>
                  </a:lnTo>
                  <a:lnTo>
                    <a:pt x="2122" y="305"/>
                  </a:lnTo>
                  <a:lnTo>
                    <a:pt x="2116" y="530"/>
                  </a:lnTo>
                  <a:lnTo>
                    <a:pt x="2111" y="678"/>
                  </a:lnTo>
                  <a:lnTo>
                    <a:pt x="2104" y="753"/>
                  </a:lnTo>
                  <a:lnTo>
                    <a:pt x="2097" y="778"/>
                  </a:lnTo>
                  <a:lnTo>
                    <a:pt x="2087" y="802"/>
                  </a:lnTo>
                  <a:lnTo>
                    <a:pt x="2042" y="880"/>
                  </a:lnTo>
                  <a:lnTo>
                    <a:pt x="1934" y="1035"/>
                  </a:lnTo>
                  <a:lnTo>
                    <a:pt x="1757" y="1266"/>
                  </a:lnTo>
                  <a:lnTo>
                    <a:pt x="1641" y="1400"/>
                  </a:lnTo>
                  <a:lnTo>
                    <a:pt x="1584" y="1453"/>
                  </a:lnTo>
                  <a:lnTo>
                    <a:pt x="1567" y="1463"/>
                  </a:lnTo>
                  <a:lnTo>
                    <a:pt x="1538" y="1473"/>
                  </a:lnTo>
                  <a:lnTo>
                    <a:pt x="1479" y="1482"/>
                  </a:lnTo>
                  <a:lnTo>
                    <a:pt x="1440" y="1476"/>
                  </a:lnTo>
                  <a:lnTo>
                    <a:pt x="1419" y="1466"/>
                  </a:lnTo>
                  <a:lnTo>
                    <a:pt x="1404" y="1450"/>
                  </a:lnTo>
                  <a:lnTo>
                    <a:pt x="1396" y="1429"/>
                  </a:lnTo>
                  <a:lnTo>
                    <a:pt x="1394" y="1416"/>
                  </a:lnTo>
                  <a:lnTo>
                    <a:pt x="1399" y="1345"/>
                  </a:lnTo>
                  <a:lnTo>
                    <a:pt x="1397" y="1238"/>
                  </a:lnTo>
                  <a:lnTo>
                    <a:pt x="1389" y="1202"/>
                  </a:lnTo>
                  <a:lnTo>
                    <a:pt x="1376" y="1175"/>
                  </a:lnTo>
                  <a:lnTo>
                    <a:pt x="1352" y="1156"/>
                  </a:lnTo>
                  <a:lnTo>
                    <a:pt x="1337" y="1154"/>
                  </a:lnTo>
                  <a:lnTo>
                    <a:pt x="1321" y="1154"/>
                  </a:lnTo>
                  <a:lnTo>
                    <a:pt x="1292" y="1166"/>
                  </a:lnTo>
                  <a:lnTo>
                    <a:pt x="1256" y="1207"/>
                  </a:lnTo>
                  <a:lnTo>
                    <a:pt x="1208" y="1312"/>
                  </a:lnTo>
                  <a:lnTo>
                    <a:pt x="1203" y="1336"/>
                  </a:lnTo>
                  <a:lnTo>
                    <a:pt x="1183" y="1370"/>
                  </a:lnTo>
                  <a:lnTo>
                    <a:pt x="1136" y="1419"/>
                  </a:lnTo>
                  <a:lnTo>
                    <a:pt x="1086" y="1452"/>
                  </a:lnTo>
                  <a:lnTo>
                    <a:pt x="1037" y="1472"/>
                  </a:lnTo>
                  <a:lnTo>
                    <a:pt x="969" y="1483"/>
                  </a:lnTo>
                  <a:lnTo>
                    <a:pt x="909" y="1482"/>
                  </a:lnTo>
                  <a:lnTo>
                    <a:pt x="903" y="1480"/>
                  </a:lnTo>
                  <a:lnTo>
                    <a:pt x="860" y="1475"/>
                  </a:lnTo>
                  <a:lnTo>
                    <a:pt x="776" y="1470"/>
                  </a:lnTo>
                  <a:lnTo>
                    <a:pt x="697" y="1478"/>
                  </a:lnTo>
                  <a:lnTo>
                    <a:pt x="624" y="1492"/>
                  </a:lnTo>
                  <a:lnTo>
                    <a:pt x="523" y="1527"/>
                  </a:lnTo>
                  <a:lnTo>
                    <a:pt x="408" y="1590"/>
                  </a:lnTo>
                  <a:lnTo>
                    <a:pt x="314" y="1662"/>
                  </a:lnTo>
                  <a:lnTo>
                    <a:pt x="244" y="1732"/>
                  </a:lnTo>
                  <a:lnTo>
                    <a:pt x="177" y="1815"/>
                  </a:lnTo>
                  <a:lnTo>
                    <a:pt x="170" y="1828"/>
                  </a:lnTo>
                  <a:lnTo>
                    <a:pt x="144" y="1865"/>
                  </a:lnTo>
                  <a:lnTo>
                    <a:pt x="98" y="1920"/>
                  </a:lnTo>
                  <a:lnTo>
                    <a:pt x="56" y="1951"/>
                  </a:lnTo>
                  <a:lnTo>
                    <a:pt x="19" y="1967"/>
                  </a:lnTo>
                  <a:lnTo>
                    <a:pt x="0" y="1969"/>
                  </a:lnTo>
                  <a:lnTo>
                    <a:pt x="23" y="2010"/>
                  </a:lnTo>
                  <a:lnTo>
                    <a:pt x="84" y="2087"/>
                  </a:lnTo>
                  <a:lnTo>
                    <a:pt x="121" y="2118"/>
                  </a:lnTo>
                  <a:lnTo>
                    <a:pt x="270" y="2235"/>
                  </a:lnTo>
                  <a:lnTo>
                    <a:pt x="500" y="2398"/>
                  </a:lnTo>
                  <a:lnTo>
                    <a:pt x="663" y="2493"/>
                  </a:lnTo>
                  <a:lnTo>
                    <a:pt x="748" y="2533"/>
                  </a:lnTo>
                  <a:lnTo>
                    <a:pt x="853" y="2578"/>
                  </a:lnTo>
                  <a:lnTo>
                    <a:pt x="1066" y="2651"/>
                  </a:lnTo>
                  <a:lnTo>
                    <a:pt x="1229" y="2689"/>
                  </a:lnTo>
                  <a:lnTo>
                    <a:pt x="1340" y="2706"/>
                  </a:lnTo>
                  <a:lnTo>
                    <a:pt x="1452" y="2718"/>
                  </a:lnTo>
                  <a:lnTo>
                    <a:pt x="1566" y="2721"/>
                  </a:lnTo>
                  <a:lnTo>
                    <a:pt x="1623" y="2719"/>
                  </a:lnTo>
                  <a:lnTo>
                    <a:pt x="1674" y="2715"/>
                  </a:lnTo>
                  <a:lnTo>
                    <a:pt x="1798" y="2687"/>
                  </a:lnTo>
                  <a:lnTo>
                    <a:pt x="1972" y="2637"/>
                  </a:lnTo>
                  <a:lnTo>
                    <a:pt x="2015" y="2628"/>
                  </a:lnTo>
                  <a:lnTo>
                    <a:pt x="2110" y="2510"/>
                  </a:lnTo>
                  <a:lnTo>
                    <a:pt x="2268" y="2314"/>
                  </a:lnTo>
                  <a:lnTo>
                    <a:pt x="2368" y="2159"/>
                  </a:lnTo>
                  <a:lnTo>
                    <a:pt x="2414" y="2068"/>
                  </a:lnTo>
                  <a:lnTo>
                    <a:pt x="2520" y="1848"/>
                  </a:lnTo>
                  <a:lnTo>
                    <a:pt x="2551" y="1787"/>
                  </a:lnTo>
                  <a:lnTo>
                    <a:pt x="2607" y="1766"/>
                  </a:lnTo>
                  <a:lnTo>
                    <a:pt x="2696" y="1717"/>
                  </a:lnTo>
                  <a:lnTo>
                    <a:pt x="2761" y="1663"/>
                  </a:lnTo>
                  <a:lnTo>
                    <a:pt x="2801" y="1609"/>
                  </a:lnTo>
                  <a:lnTo>
                    <a:pt x="2820" y="1555"/>
                  </a:lnTo>
                  <a:lnTo>
                    <a:pt x="2817" y="1503"/>
                  </a:lnTo>
                  <a:lnTo>
                    <a:pt x="2794" y="1459"/>
                  </a:lnTo>
                  <a:lnTo>
                    <a:pt x="2754" y="1420"/>
                  </a:lnTo>
                  <a:lnTo>
                    <a:pt x="2725" y="1404"/>
                  </a:lnTo>
                  <a:close/>
                </a:path>
              </a:pathLst>
            </a:custGeom>
            <a:solidFill>
              <a:srgbClr val="A3D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07"/>
            <p:cNvSpPr>
              <a:spLocks/>
            </p:cNvSpPr>
            <p:nvPr/>
          </p:nvSpPr>
          <p:spPr bwMode="auto">
            <a:xfrm>
              <a:off x="3181" y="1403"/>
              <a:ext cx="152" cy="294"/>
            </a:xfrm>
            <a:custGeom>
              <a:avLst/>
              <a:gdLst>
                <a:gd name="T0" fmla="*/ 295 w 454"/>
                <a:gd name="T1" fmla="*/ 881 h 883"/>
                <a:gd name="T2" fmla="*/ 280 w 454"/>
                <a:gd name="T3" fmla="*/ 864 h 883"/>
                <a:gd name="T4" fmla="*/ 186 w 454"/>
                <a:gd name="T5" fmla="*/ 744 h 883"/>
                <a:gd name="T6" fmla="*/ 112 w 454"/>
                <a:gd name="T7" fmla="*/ 629 h 883"/>
                <a:gd name="T8" fmla="*/ 46 w 454"/>
                <a:gd name="T9" fmla="*/ 495 h 883"/>
                <a:gd name="T10" fmla="*/ 13 w 454"/>
                <a:gd name="T11" fmla="*/ 389 h 883"/>
                <a:gd name="T12" fmla="*/ 0 w 454"/>
                <a:gd name="T13" fmla="*/ 315 h 883"/>
                <a:gd name="T14" fmla="*/ 0 w 454"/>
                <a:gd name="T15" fmla="*/ 245 h 883"/>
                <a:gd name="T16" fmla="*/ 12 w 454"/>
                <a:gd name="T17" fmla="*/ 174 h 883"/>
                <a:gd name="T18" fmla="*/ 39 w 454"/>
                <a:gd name="T19" fmla="*/ 106 h 883"/>
                <a:gd name="T20" fmla="*/ 84 w 454"/>
                <a:gd name="T21" fmla="*/ 43 h 883"/>
                <a:gd name="T22" fmla="*/ 114 w 454"/>
                <a:gd name="T23" fmla="*/ 14 h 883"/>
                <a:gd name="T24" fmla="*/ 128 w 454"/>
                <a:gd name="T25" fmla="*/ 10 h 883"/>
                <a:gd name="T26" fmla="*/ 216 w 454"/>
                <a:gd name="T27" fmla="*/ 0 h 883"/>
                <a:gd name="T28" fmla="*/ 288 w 454"/>
                <a:gd name="T29" fmla="*/ 3 h 883"/>
                <a:gd name="T30" fmla="*/ 343 w 454"/>
                <a:gd name="T31" fmla="*/ 17 h 883"/>
                <a:gd name="T32" fmla="*/ 377 w 454"/>
                <a:gd name="T33" fmla="*/ 33 h 883"/>
                <a:gd name="T34" fmla="*/ 406 w 454"/>
                <a:gd name="T35" fmla="*/ 54 h 883"/>
                <a:gd name="T36" fmla="*/ 431 w 454"/>
                <a:gd name="T37" fmla="*/ 85 h 883"/>
                <a:gd name="T38" fmla="*/ 447 w 454"/>
                <a:gd name="T39" fmla="*/ 124 h 883"/>
                <a:gd name="T40" fmla="*/ 454 w 454"/>
                <a:gd name="T41" fmla="*/ 172 h 883"/>
                <a:gd name="T42" fmla="*/ 451 w 454"/>
                <a:gd name="T43" fmla="*/ 232 h 883"/>
                <a:gd name="T44" fmla="*/ 436 w 454"/>
                <a:gd name="T45" fmla="*/ 302 h 883"/>
                <a:gd name="T46" fmla="*/ 422 w 454"/>
                <a:gd name="T47" fmla="*/ 342 h 883"/>
                <a:gd name="T48" fmla="*/ 415 w 454"/>
                <a:gd name="T49" fmla="*/ 361 h 883"/>
                <a:gd name="T50" fmla="*/ 390 w 454"/>
                <a:gd name="T51" fmla="*/ 380 h 883"/>
                <a:gd name="T52" fmla="*/ 362 w 454"/>
                <a:gd name="T53" fmla="*/ 400 h 883"/>
                <a:gd name="T54" fmla="*/ 331 w 454"/>
                <a:gd name="T55" fmla="*/ 445 h 883"/>
                <a:gd name="T56" fmla="*/ 317 w 454"/>
                <a:gd name="T57" fmla="*/ 486 h 883"/>
                <a:gd name="T58" fmla="*/ 328 w 454"/>
                <a:gd name="T59" fmla="*/ 538 h 883"/>
                <a:gd name="T60" fmla="*/ 356 w 454"/>
                <a:gd name="T61" fmla="*/ 728 h 883"/>
                <a:gd name="T62" fmla="*/ 356 w 454"/>
                <a:gd name="T63" fmla="*/ 799 h 883"/>
                <a:gd name="T64" fmla="*/ 344 w 454"/>
                <a:gd name="T65" fmla="*/ 854 h 883"/>
                <a:gd name="T66" fmla="*/ 326 w 454"/>
                <a:gd name="T67" fmla="*/ 877 h 883"/>
                <a:gd name="T68" fmla="*/ 307 w 454"/>
                <a:gd name="T69" fmla="*/ 883 h 883"/>
                <a:gd name="T70" fmla="*/ 295 w 454"/>
                <a:gd name="T71" fmla="*/ 881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883">
                  <a:moveTo>
                    <a:pt x="295" y="881"/>
                  </a:moveTo>
                  <a:lnTo>
                    <a:pt x="280" y="864"/>
                  </a:lnTo>
                  <a:lnTo>
                    <a:pt x="186" y="744"/>
                  </a:lnTo>
                  <a:lnTo>
                    <a:pt x="112" y="629"/>
                  </a:lnTo>
                  <a:lnTo>
                    <a:pt x="46" y="495"/>
                  </a:lnTo>
                  <a:lnTo>
                    <a:pt x="13" y="389"/>
                  </a:lnTo>
                  <a:lnTo>
                    <a:pt x="0" y="315"/>
                  </a:lnTo>
                  <a:lnTo>
                    <a:pt x="0" y="245"/>
                  </a:lnTo>
                  <a:lnTo>
                    <a:pt x="12" y="174"/>
                  </a:lnTo>
                  <a:lnTo>
                    <a:pt x="39" y="106"/>
                  </a:lnTo>
                  <a:lnTo>
                    <a:pt x="84" y="43"/>
                  </a:lnTo>
                  <a:lnTo>
                    <a:pt x="114" y="14"/>
                  </a:lnTo>
                  <a:lnTo>
                    <a:pt x="128" y="10"/>
                  </a:lnTo>
                  <a:lnTo>
                    <a:pt x="216" y="0"/>
                  </a:lnTo>
                  <a:lnTo>
                    <a:pt x="288" y="3"/>
                  </a:lnTo>
                  <a:lnTo>
                    <a:pt x="343" y="17"/>
                  </a:lnTo>
                  <a:lnTo>
                    <a:pt x="377" y="33"/>
                  </a:lnTo>
                  <a:lnTo>
                    <a:pt x="406" y="54"/>
                  </a:lnTo>
                  <a:lnTo>
                    <a:pt x="431" y="85"/>
                  </a:lnTo>
                  <a:lnTo>
                    <a:pt x="447" y="124"/>
                  </a:lnTo>
                  <a:lnTo>
                    <a:pt x="454" y="172"/>
                  </a:lnTo>
                  <a:lnTo>
                    <a:pt x="451" y="232"/>
                  </a:lnTo>
                  <a:lnTo>
                    <a:pt x="436" y="302"/>
                  </a:lnTo>
                  <a:lnTo>
                    <a:pt x="422" y="342"/>
                  </a:lnTo>
                  <a:lnTo>
                    <a:pt x="415" y="361"/>
                  </a:lnTo>
                  <a:lnTo>
                    <a:pt x="390" y="380"/>
                  </a:lnTo>
                  <a:lnTo>
                    <a:pt x="362" y="400"/>
                  </a:lnTo>
                  <a:lnTo>
                    <a:pt x="331" y="445"/>
                  </a:lnTo>
                  <a:lnTo>
                    <a:pt x="317" y="486"/>
                  </a:lnTo>
                  <a:lnTo>
                    <a:pt x="328" y="538"/>
                  </a:lnTo>
                  <a:lnTo>
                    <a:pt x="356" y="728"/>
                  </a:lnTo>
                  <a:lnTo>
                    <a:pt x="356" y="799"/>
                  </a:lnTo>
                  <a:lnTo>
                    <a:pt x="344" y="854"/>
                  </a:lnTo>
                  <a:lnTo>
                    <a:pt x="326" y="877"/>
                  </a:lnTo>
                  <a:lnTo>
                    <a:pt x="307" y="883"/>
                  </a:lnTo>
                  <a:lnTo>
                    <a:pt x="295" y="881"/>
                  </a:lnTo>
                  <a:close/>
                </a:path>
              </a:pathLst>
            </a:custGeom>
            <a:solidFill>
              <a:srgbClr val="D8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457430" y="-55346"/>
            <a:ext cx="5173622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3200" b="1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00143 -0.1048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7" grpId="0" animBg="1"/>
      <p:bldP spid="117" grpId="1" animBg="1"/>
      <p:bldP spid="16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2019-07-01T08:12:40Z</dcterms:created>
  <dcterms:modified xsi:type="dcterms:W3CDTF">2024-07-24T05:01:02Z</dcterms:modified>
</cp:coreProperties>
</file>