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C6A"/>
    <a:srgbClr val="A0DADB"/>
    <a:srgbClr val="FEE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80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68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91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05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391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129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53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681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42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68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832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2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86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2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3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85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61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7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21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9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B6EC2-53ED-4956-903F-88946C4BEA69}" type="datetimeFigureOut">
              <a:rPr lang="ko-KR" altLang="en-US" smtClean="0"/>
              <a:t>2024-07-24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99B65-DF57-42EC-BF41-5FD5981E4D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61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85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608567" y="1890472"/>
            <a:ext cx="2859578" cy="2859578"/>
          </a:xfrm>
          <a:prstGeom prst="ellipse">
            <a:avLst/>
          </a:prstGeom>
          <a:solidFill>
            <a:srgbClr val="A0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160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218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219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759130" y="1890472"/>
            <a:ext cx="2859578" cy="2859578"/>
          </a:xfrm>
          <a:prstGeom prst="ellipse">
            <a:avLst/>
          </a:prstGeom>
          <a:solidFill>
            <a:srgbClr val="EF3C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239 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60</a:t>
            </a:r>
            <a:endParaRPr lang="en-US" altLang="ko-KR" sz="28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solidFill>
                  <a:prstClr val="white"/>
                </a:solidFill>
              </a:rPr>
              <a:t>106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58004" y="1890472"/>
            <a:ext cx="2859578" cy="2859578"/>
          </a:xfrm>
          <a:prstGeom prst="ellipse">
            <a:avLst/>
          </a:prstGeom>
          <a:solidFill>
            <a:srgbClr val="FEE6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R </a:t>
            </a:r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254 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G </a:t>
            </a:r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230</a:t>
            </a:r>
            <a:endParaRPr lang="en-US" altLang="ko-KR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B </a:t>
            </a:r>
            <a:r>
              <a:rPr lang="en-US" altLang="ko-KR" sz="28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206</a:t>
            </a:r>
            <a:endParaRPr lang="ko-KR" altLang="en-US" sz="28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81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자유형 35"/>
          <p:cNvSpPr/>
          <p:nvPr/>
        </p:nvSpPr>
        <p:spPr>
          <a:xfrm>
            <a:off x="0" y="0"/>
            <a:ext cx="12192000" cy="5537499"/>
          </a:xfrm>
          <a:custGeom>
            <a:avLst/>
            <a:gdLst>
              <a:gd name="connsiteX0" fmla="*/ 0 w 12192000"/>
              <a:gd name="connsiteY0" fmla="*/ 0 h 5537499"/>
              <a:gd name="connsiteX1" fmla="*/ 4 w 12192000"/>
              <a:gd name="connsiteY1" fmla="*/ 0 h 5537499"/>
              <a:gd name="connsiteX2" fmla="*/ 4 w 12192000"/>
              <a:gd name="connsiteY2" fmla="*/ 5190976 h 5537499"/>
              <a:gd name="connsiteX3" fmla="*/ 8 w 12192000"/>
              <a:gd name="connsiteY3" fmla="*/ 5190976 h 5537499"/>
              <a:gd name="connsiteX4" fmla="*/ 8 w 12192000"/>
              <a:gd name="connsiteY4" fmla="*/ 0 h 5537499"/>
              <a:gd name="connsiteX5" fmla="*/ 12192000 w 12192000"/>
              <a:gd name="connsiteY5" fmla="*/ 0 h 5537499"/>
              <a:gd name="connsiteX6" fmla="*/ 12192000 w 12192000"/>
              <a:gd name="connsiteY6" fmla="*/ 1043998 h 5537499"/>
              <a:gd name="connsiteX7" fmla="*/ 11968608 w 12192000"/>
              <a:gd name="connsiteY7" fmla="*/ 1139639 h 5537499"/>
              <a:gd name="connsiteX8" fmla="*/ 10519693 w 12192000"/>
              <a:gd name="connsiteY8" fmla="*/ 2105773 h 5537499"/>
              <a:gd name="connsiteX9" fmla="*/ 10429901 w 12192000"/>
              <a:gd name="connsiteY9" fmla="*/ 2178525 h 5537499"/>
              <a:gd name="connsiteX10" fmla="*/ 10429898 w 12192000"/>
              <a:gd name="connsiteY10" fmla="*/ 2178525 h 5537499"/>
              <a:gd name="connsiteX11" fmla="*/ 10121269 w 12192000"/>
              <a:gd name="connsiteY11" fmla="*/ 2428584 h 5537499"/>
              <a:gd name="connsiteX12" fmla="*/ 8765897 w 12192000"/>
              <a:gd name="connsiteY12" fmla="*/ 3134174 h 5537499"/>
              <a:gd name="connsiteX13" fmla="*/ 7543142 w 12192000"/>
              <a:gd name="connsiteY13" fmla="*/ 3208780 h 5537499"/>
              <a:gd name="connsiteX14" fmla="*/ 7027160 w 12192000"/>
              <a:gd name="connsiteY14" fmla="*/ 3161332 h 5537499"/>
              <a:gd name="connsiteX15" fmla="*/ 6873806 w 12192000"/>
              <a:gd name="connsiteY15" fmla="*/ 3147231 h 5537499"/>
              <a:gd name="connsiteX16" fmla="*/ 3819783 w 12192000"/>
              <a:gd name="connsiteY16" fmla="*/ 2987260 h 5537499"/>
              <a:gd name="connsiteX17" fmla="*/ 2232752 w 12192000"/>
              <a:gd name="connsiteY17" fmla="*/ 4504704 h 5537499"/>
              <a:gd name="connsiteX18" fmla="*/ 2196267 w 12192000"/>
              <a:gd name="connsiteY18" fmla="*/ 4556633 h 5537499"/>
              <a:gd name="connsiteX19" fmla="*/ 2196263 w 12192000"/>
              <a:gd name="connsiteY19" fmla="*/ 4556633 h 5537499"/>
              <a:gd name="connsiteX20" fmla="*/ 2000566 w 12192000"/>
              <a:gd name="connsiteY20" fmla="*/ 4835169 h 5537499"/>
              <a:gd name="connsiteX21" fmla="*/ 1518120 w 12192000"/>
              <a:gd name="connsiteY21" fmla="*/ 5288919 h 5537499"/>
              <a:gd name="connsiteX22" fmla="*/ 195794 w 12192000"/>
              <a:gd name="connsiteY22" fmla="*/ 5491692 h 5537499"/>
              <a:gd name="connsiteX23" fmla="*/ 0 w 12192000"/>
              <a:gd name="connsiteY23" fmla="*/ 5408529 h 553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5537499">
                <a:moveTo>
                  <a:pt x="0" y="0"/>
                </a:moveTo>
                <a:lnTo>
                  <a:pt x="4" y="0"/>
                </a:lnTo>
                <a:lnTo>
                  <a:pt x="4" y="5190976"/>
                </a:lnTo>
                <a:lnTo>
                  <a:pt x="8" y="5190976"/>
                </a:lnTo>
                <a:lnTo>
                  <a:pt x="8" y="0"/>
                </a:lnTo>
                <a:lnTo>
                  <a:pt x="12192000" y="0"/>
                </a:lnTo>
                <a:lnTo>
                  <a:pt x="12192000" y="1043998"/>
                </a:lnTo>
                <a:lnTo>
                  <a:pt x="11968608" y="1139639"/>
                </a:lnTo>
                <a:cubicBezTo>
                  <a:pt x="11363113" y="1423234"/>
                  <a:pt x="10924474" y="1773686"/>
                  <a:pt x="10519693" y="2105773"/>
                </a:cubicBezTo>
                <a:lnTo>
                  <a:pt x="10429901" y="2178525"/>
                </a:lnTo>
                <a:lnTo>
                  <a:pt x="10429898" y="2178525"/>
                </a:lnTo>
                <a:lnTo>
                  <a:pt x="10121269" y="2428584"/>
                </a:lnTo>
                <a:cubicBezTo>
                  <a:pt x="9724284" y="2738959"/>
                  <a:pt x="9316826" y="3002564"/>
                  <a:pt x="8765897" y="3134174"/>
                </a:cubicBezTo>
                <a:cubicBezTo>
                  <a:pt x="8398611" y="3221914"/>
                  <a:pt x="7981336" y="3234157"/>
                  <a:pt x="7543142" y="3208780"/>
                </a:cubicBezTo>
                <a:lnTo>
                  <a:pt x="7027160" y="3161332"/>
                </a:lnTo>
                <a:lnTo>
                  <a:pt x="6873806" y="3147231"/>
                </a:lnTo>
                <a:cubicBezTo>
                  <a:pt x="5744212" y="3013404"/>
                  <a:pt x="4574761" y="2762808"/>
                  <a:pt x="3819783" y="2987260"/>
                </a:cubicBezTo>
                <a:cubicBezTo>
                  <a:pt x="3064805" y="3211711"/>
                  <a:pt x="2625465" y="3920779"/>
                  <a:pt x="2232752" y="4504704"/>
                </a:cubicBezTo>
                <a:lnTo>
                  <a:pt x="2196267" y="4556633"/>
                </a:lnTo>
                <a:lnTo>
                  <a:pt x="2196263" y="4556633"/>
                </a:lnTo>
                <a:lnTo>
                  <a:pt x="2000566" y="4835169"/>
                </a:lnTo>
                <a:cubicBezTo>
                  <a:pt x="1846637" y="5038960"/>
                  <a:pt x="1691560" y="5203219"/>
                  <a:pt x="1518120" y="5288919"/>
                </a:cubicBezTo>
                <a:cubicBezTo>
                  <a:pt x="1084518" y="5503171"/>
                  <a:pt x="583964" y="5602641"/>
                  <a:pt x="195794" y="5491692"/>
                </a:cubicBezTo>
                <a:lnTo>
                  <a:pt x="0" y="5408529"/>
                </a:lnTo>
                <a:close/>
              </a:path>
            </a:pathLst>
          </a:custGeom>
          <a:solidFill>
            <a:srgbClr val="A0DADB"/>
          </a:solidFill>
          <a:ln>
            <a:noFill/>
          </a:ln>
          <a:effectLst>
            <a:outerShdw dir="2700000" sx="107000" sy="107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264" y="2087870"/>
            <a:ext cx="2601980" cy="260198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597327" y="611204"/>
            <a:ext cx="7570489" cy="125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3200" i="1" kern="0" dirty="0">
                <a:solidFill>
                  <a:prstClr val="white"/>
                </a:solidFill>
              </a:rPr>
              <a:t>POWER POINT </a:t>
            </a:r>
            <a:r>
              <a:rPr lang="en-US" altLang="ko-KR" sz="4000" b="1" i="1" kern="0" dirty="0">
                <a:solidFill>
                  <a:prstClr val="white"/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6000" kern="0" dirty="0">
              <a:solidFill>
                <a:prstClr val="white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131974" y="4307299"/>
            <a:ext cx="3204723" cy="1077218"/>
          </a:xfrm>
          <a:prstGeom prst="rect">
            <a:avLst/>
          </a:prstGeom>
        </p:spPr>
        <p:txBody>
          <a:bodyPr wrap="none">
            <a:spAutoFit/>
            <a:scene3d>
              <a:camera prst="isometricOffAxis1Top">
                <a:rot lat="18748209" lon="20124183" rev="1751739"/>
              </a:camera>
              <a:lightRig rig="threePt" dir="t"/>
            </a:scene3d>
          </a:bodyPr>
          <a:lstStyle/>
          <a:p>
            <a:pPr algn="ctr"/>
            <a:r>
              <a:rPr lang="ko-KR" altLang="en-US" sz="2000" kern="0" dirty="0">
                <a:solidFill>
                  <a:srgbClr val="FCB670"/>
                </a:solidFill>
              </a:rPr>
              <a:t>경영학과 </a:t>
            </a:r>
            <a:r>
              <a:rPr lang="en-US" altLang="ko-KR" sz="2000" kern="0" dirty="0">
                <a:solidFill>
                  <a:srgbClr val="FCB670"/>
                </a:solidFill>
              </a:rPr>
              <a:t>2012134567</a:t>
            </a:r>
          </a:p>
          <a:p>
            <a:pPr algn="ctr"/>
            <a:r>
              <a:rPr lang="ko-KR" altLang="en-US" sz="4400" b="1" kern="0" dirty="0">
                <a:solidFill>
                  <a:srgbClr val="FCB670"/>
                </a:solidFill>
              </a:rPr>
              <a:t>까칠한 조땡</a:t>
            </a:r>
            <a:endParaRPr lang="ko-KR" altLang="en-US" sz="4400" dirty="0">
              <a:solidFill>
                <a:srgbClr val="FCB6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>
            <a:off x="0" y="0"/>
            <a:ext cx="4554980" cy="1436065"/>
          </a:xfrm>
          <a:custGeom>
            <a:avLst/>
            <a:gdLst>
              <a:gd name="connsiteX0" fmla="*/ 0 w 4554980"/>
              <a:gd name="connsiteY0" fmla="*/ 0 h 1436065"/>
              <a:gd name="connsiteX1" fmla="*/ 1 w 4554980"/>
              <a:gd name="connsiteY1" fmla="*/ 0 h 1436065"/>
              <a:gd name="connsiteX2" fmla="*/ 1 w 4554980"/>
              <a:gd name="connsiteY2" fmla="*/ 1346200 h 1436065"/>
              <a:gd name="connsiteX3" fmla="*/ 2 w 4554980"/>
              <a:gd name="connsiteY3" fmla="*/ 1346200 h 1436065"/>
              <a:gd name="connsiteX4" fmla="*/ 2 w 4554980"/>
              <a:gd name="connsiteY4" fmla="*/ 0 h 1436065"/>
              <a:gd name="connsiteX5" fmla="*/ 4554980 w 4554980"/>
              <a:gd name="connsiteY5" fmla="*/ 0 h 1436065"/>
              <a:gd name="connsiteX6" fmla="*/ 4547938 w 4554980"/>
              <a:gd name="connsiteY6" fmla="*/ 1019 h 1436065"/>
              <a:gd name="connsiteX7" fmla="*/ 3276602 w 4554980"/>
              <a:gd name="connsiteY7" fmla="*/ 228600 h 1436065"/>
              <a:gd name="connsiteX8" fmla="*/ 2728121 w 4554980"/>
              <a:gd name="connsiteY8" fmla="*/ 546100 h 1436065"/>
              <a:gd name="connsiteX9" fmla="*/ 2704835 w 4554980"/>
              <a:gd name="connsiteY9" fmla="*/ 564967 h 1436065"/>
              <a:gd name="connsiteX10" fmla="*/ 2704834 w 4554980"/>
              <a:gd name="connsiteY10" fmla="*/ 564967 h 1436065"/>
              <a:gd name="connsiteX11" fmla="*/ 2624796 w 4554980"/>
              <a:gd name="connsiteY11" fmla="*/ 629816 h 1436065"/>
              <a:gd name="connsiteX12" fmla="*/ 2273301 w 4554980"/>
              <a:gd name="connsiteY12" fmla="*/ 812800 h 1436065"/>
              <a:gd name="connsiteX13" fmla="*/ 1956198 w 4554980"/>
              <a:gd name="connsiteY13" fmla="*/ 832148 h 1436065"/>
              <a:gd name="connsiteX14" fmla="*/ 1822386 w 4554980"/>
              <a:gd name="connsiteY14" fmla="*/ 819843 h 1436065"/>
              <a:gd name="connsiteX15" fmla="*/ 1782616 w 4554980"/>
              <a:gd name="connsiteY15" fmla="*/ 816186 h 1436065"/>
              <a:gd name="connsiteX16" fmla="*/ 990602 w 4554980"/>
              <a:gd name="connsiteY16" fmla="*/ 774700 h 1436065"/>
              <a:gd name="connsiteX17" fmla="*/ 579030 w 4554980"/>
              <a:gd name="connsiteY17" fmla="*/ 1168226 h 1436065"/>
              <a:gd name="connsiteX18" fmla="*/ 569568 w 4554980"/>
              <a:gd name="connsiteY18" fmla="*/ 1181693 h 1436065"/>
              <a:gd name="connsiteX19" fmla="*/ 569567 w 4554980"/>
              <a:gd name="connsiteY19" fmla="*/ 1181693 h 1436065"/>
              <a:gd name="connsiteX20" fmla="*/ 518816 w 4554980"/>
              <a:gd name="connsiteY20" fmla="*/ 1253927 h 1436065"/>
              <a:gd name="connsiteX21" fmla="*/ 393701 w 4554980"/>
              <a:gd name="connsiteY21" fmla="*/ 1371600 h 1436065"/>
              <a:gd name="connsiteX22" fmla="*/ 50776 w 4554980"/>
              <a:gd name="connsiteY22" fmla="*/ 1424186 h 1436065"/>
              <a:gd name="connsiteX23" fmla="*/ 0 w 4554980"/>
              <a:gd name="connsiteY23" fmla="*/ 1402619 h 143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4980" h="1436065">
                <a:moveTo>
                  <a:pt x="0" y="0"/>
                </a:moveTo>
                <a:lnTo>
                  <a:pt x="1" y="0"/>
                </a:lnTo>
                <a:lnTo>
                  <a:pt x="1" y="1346200"/>
                </a:lnTo>
                <a:lnTo>
                  <a:pt x="2" y="1346200"/>
                </a:lnTo>
                <a:lnTo>
                  <a:pt x="2" y="0"/>
                </a:lnTo>
                <a:lnTo>
                  <a:pt x="4554980" y="0"/>
                </a:lnTo>
                <a:lnTo>
                  <a:pt x="4547938" y="1019"/>
                </a:lnTo>
                <a:cubicBezTo>
                  <a:pt x="4094189" y="66080"/>
                  <a:pt x="3561161" y="139303"/>
                  <a:pt x="3276602" y="228600"/>
                </a:cubicBezTo>
                <a:cubicBezTo>
                  <a:pt x="3023661" y="307975"/>
                  <a:pt x="2868086" y="431271"/>
                  <a:pt x="2728121" y="546100"/>
                </a:cubicBezTo>
                <a:lnTo>
                  <a:pt x="2704835" y="564967"/>
                </a:lnTo>
                <a:lnTo>
                  <a:pt x="2704834" y="564967"/>
                </a:lnTo>
                <a:lnTo>
                  <a:pt x="2624796" y="629816"/>
                </a:lnTo>
                <a:cubicBezTo>
                  <a:pt x="2521844" y="710307"/>
                  <a:pt x="2416176" y="778669"/>
                  <a:pt x="2273301" y="812800"/>
                </a:cubicBezTo>
                <a:cubicBezTo>
                  <a:pt x="2178051" y="835554"/>
                  <a:pt x="2069837" y="838729"/>
                  <a:pt x="1956198" y="832148"/>
                </a:cubicBezTo>
                <a:lnTo>
                  <a:pt x="1822386" y="819843"/>
                </a:lnTo>
                <a:lnTo>
                  <a:pt x="1782616" y="816186"/>
                </a:lnTo>
                <a:cubicBezTo>
                  <a:pt x="1489673" y="781480"/>
                  <a:pt x="1186394" y="716492"/>
                  <a:pt x="990602" y="774700"/>
                </a:cubicBezTo>
                <a:cubicBezTo>
                  <a:pt x="794810" y="832908"/>
                  <a:pt x="680874" y="1016794"/>
                  <a:pt x="579030" y="1168226"/>
                </a:cubicBezTo>
                <a:lnTo>
                  <a:pt x="569568" y="1181693"/>
                </a:lnTo>
                <a:lnTo>
                  <a:pt x="569567" y="1181693"/>
                </a:lnTo>
                <a:lnTo>
                  <a:pt x="518816" y="1253927"/>
                </a:lnTo>
                <a:cubicBezTo>
                  <a:pt x="478897" y="1306777"/>
                  <a:pt x="438680" y="1349375"/>
                  <a:pt x="393701" y="1371600"/>
                </a:cubicBezTo>
                <a:cubicBezTo>
                  <a:pt x="281253" y="1427163"/>
                  <a:pt x="151442" y="1452959"/>
                  <a:pt x="50776" y="1424186"/>
                </a:cubicBezTo>
                <a:lnTo>
                  <a:pt x="0" y="1402619"/>
                </a:lnTo>
                <a:close/>
              </a:path>
            </a:pathLst>
          </a:custGeom>
          <a:solidFill>
            <a:srgbClr val="A0DADB"/>
          </a:solidFill>
          <a:ln>
            <a:noFill/>
          </a:ln>
          <a:effectLst>
            <a:outerShdw dir="2700000" sx="107000" sy="107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294083" y="72571"/>
            <a:ext cx="552762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21304564" lon="602247" rev="21547771"/>
              </a:camera>
              <a:lightRig rig="flat" dir="t"/>
            </a:scene3d>
            <a:sp3d extrusionH="793750" prstMaterial="matte">
              <a:extrusionClr>
                <a:srgbClr val="F03D6B"/>
              </a:extrusionClr>
            </a:sp3d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srgbClr val="FFDC47"/>
                </a:solidFill>
              </a:rPr>
              <a:t>PPT</a:t>
            </a:r>
            <a:r>
              <a:rPr lang="en-US" altLang="ko-KR" sz="4000" b="1" kern="0" dirty="0">
                <a:solidFill>
                  <a:prstClr val="white"/>
                </a:solidFill>
              </a:rPr>
              <a:t> PRESENTATION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30649" y="760401"/>
            <a:ext cx="3177473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F03D6B"/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srgbClr val="F03D6B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964" y="85525"/>
            <a:ext cx="948156" cy="94815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6821712" y="2240183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2873510" y="2240183"/>
            <a:ext cx="26416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9" name="그룹 38"/>
          <p:cNvGrpSpPr/>
          <p:nvPr/>
        </p:nvGrpSpPr>
        <p:grpSpPr>
          <a:xfrm>
            <a:off x="2773449" y="3529013"/>
            <a:ext cx="6502400" cy="2543175"/>
            <a:chOff x="2773449" y="3529013"/>
            <a:chExt cx="6502400" cy="2543175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773449" y="3529013"/>
              <a:ext cx="6502400" cy="254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5286462" y="3719513"/>
              <a:ext cx="1477963" cy="90488"/>
            </a:xfrm>
            <a:prstGeom prst="rect">
              <a:avLst/>
            </a:prstGeom>
            <a:solidFill>
              <a:srgbClr val="49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773449" y="4083051"/>
              <a:ext cx="339725" cy="387350"/>
            </a:xfrm>
            <a:custGeom>
              <a:avLst/>
              <a:gdLst>
                <a:gd name="T0" fmla="*/ 300 w 642"/>
                <a:gd name="T1" fmla="*/ 732 h 732"/>
                <a:gd name="T2" fmla="*/ 268 w 642"/>
                <a:gd name="T3" fmla="*/ 732 h 732"/>
                <a:gd name="T4" fmla="*/ 241 w 642"/>
                <a:gd name="T5" fmla="*/ 730 h 732"/>
                <a:gd name="T6" fmla="*/ 189 w 642"/>
                <a:gd name="T7" fmla="*/ 720 h 732"/>
                <a:gd name="T8" fmla="*/ 140 w 642"/>
                <a:gd name="T9" fmla="*/ 700 h 732"/>
                <a:gd name="T10" fmla="*/ 98 w 642"/>
                <a:gd name="T11" fmla="*/ 671 h 732"/>
                <a:gd name="T12" fmla="*/ 60 w 642"/>
                <a:gd name="T13" fmla="*/ 634 h 732"/>
                <a:gd name="T14" fmla="*/ 32 w 642"/>
                <a:gd name="T15" fmla="*/ 592 h 732"/>
                <a:gd name="T16" fmla="*/ 12 w 642"/>
                <a:gd name="T17" fmla="*/ 543 h 732"/>
                <a:gd name="T18" fmla="*/ 1 w 642"/>
                <a:gd name="T19" fmla="*/ 491 h 732"/>
                <a:gd name="T20" fmla="*/ 0 w 642"/>
                <a:gd name="T21" fmla="*/ 464 h 732"/>
                <a:gd name="T22" fmla="*/ 0 w 642"/>
                <a:gd name="T23" fmla="*/ 268 h 732"/>
                <a:gd name="T24" fmla="*/ 1 w 642"/>
                <a:gd name="T25" fmla="*/ 241 h 732"/>
                <a:gd name="T26" fmla="*/ 12 w 642"/>
                <a:gd name="T27" fmla="*/ 189 h 732"/>
                <a:gd name="T28" fmla="*/ 32 w 642"/>
                <a:gd name="T29" fmla="*/ 140 h 732"/>
                <a:gd name="T30" fmla="*/ 60 w 642"/>
                <a:gd name="T31" fmla="*/ 98 h 732"/>
                <a:gd name="T32" fmla="*/ 98 w 642"/>
                <a:gd name="T33" fmla="*/ 61 h 732"/>
                <a:gd name="T34" fmla="*/ 140 w 642"/>
                <a:gd name="T35" fmla="*/ 32 h 732"/>
                <a:gd name="T36" fmla="*/ 189 w 642"/>
                <a:gd name="T37" fmla="*/ 12 h 732"/>
                <a:gd name="T38" fmla="*/ 241 w 642"/>
                <a:gd name="T39" fmla="*/ 2 h 732"/>
                <a:gd name="T40" fmla="*/ 268 w 642"/>
                <a:gd name="T41" fmla="*/ 0 h 732"/>
                <a:gd name="T42" fmla="*/ 642 w 642"/>
                <a:gd name="T43" fmla="*/ 0 h 732"/>
                <a:gd name="T44" fmla="*/ 580 w 642"/>
                <a:gd name="T45" fmla="*/ 88 h 732"/>
                <a:gd name="T46" fmla="*/ 475 w 642"/>
                <a:gd name="T47" fmla="*/ 270 h 732"/>
                <a:gd name="T48" fmla="*/ 390 w 642"/>
                <a:gd name="T49" fmla="*/ 454 h 732"/>
                <a:gd name="T50" fmla="*/ 324 w 642"/>
                <a:gd name="T51" fmla="*/ 639 h 732"/>
                <a:gd name="T52" fmla="*/ 300 w 642"/>
                <a:gd name="T5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2" h="732">
                  <a:moveTo>
                    <a:pt x="300" y="732"/>
                  </a:moveTo>
                  <a:lnTo>
                    <a:pt x="268" y="732"/>
                  </a:lnTo>
                  <a:lnTo>
                    <a:pt x="241" y="730"/>
                  </a:lnTo>
                  <a:lnTo>
                    <a:pt x="189" y="720"/>
                  </a:lnTo>
                  <a:lnTo>
                    <a:pt x="140" y="700"/>
                  </a:lnTo>
                  <a:lnTo>
                    <a:pt x="98" y="671"/>
                  </a:lnTo>
                  <a:lnTo>
                    <a:pt x="60" y="634"/>
                  </a:lnTo>
                  <a:lnTo>
                    <a:pt x="32" y="592"/>
                  </a:lnTo>
                  <a:lnTo>
                    <a:pt x="12" y="543"/>
                  </a:lnTo>
                  <a:lnTo>
                    <a:pt x="1" y="491"/>
                  </a:lnTo>
                  <a:lnTo>
                    <a:pt x="0" y="464"/>
                  </a:lnTo>
                  <a:lnTo>
                    <a:pt x="0" y="268"/>
                  </a:lnTo>
                  <a:lnTo>
                    <a:pt x="1" y="241"/>
                  </a:lnTo>
                  <a:lnTo>
                    <a:pt x="12" y="189"/>
                  </a:lnTo>
                  <a:lnTo>
                    <a:pt x="32" y="140"/>
                  </a:lnTo>
                  <a:lnTo>
                    <a:pt x="60" y="98"/>
                  </a:lnTo>
                  <a:lnTo>
                    <a:pt x="98" y="61"/>
                  </a:lnTo>
                  <a:lnTo>
                    <a:pt x="140" y="32"/>
                  </a:lnTo>
                  <a:lnTo>
                    <a:pt x="189" y="12"/>
                  </a:lnTo>
                  <a:lnTo>
                    <a:pt x="241" y="2"/>
                  </a:lnTo>
                  <a:lnTo>
                    <a:pt x="268" y="0"/>
                  </a:lnTo>
                  <a:lnTo>
                    <a:pt x="642" y="0"/>
                  </a:lnTo>
                  <a:lnTo>
                    <a:pt x="580" y="88"/>
                  </a:lnTo>
                  <a:lnTo>
                    <a:pt x="475" y="270"/>
                  </a:lnTo>
                  <a:lnTo>
                    <a:pt x="390" y="454"/>
                  </a:lnTo>
                  <a:lnTo>
                    <a:pt x="324" y="639"/>
                  </a:lnTo>
                  <a:lnTo>
                    <a:pt x="300" y="732"/>
                  </a:lnTo>
                  <a:close/>
                </a:path>
              </a:pathLst>
            </a:custGeom>
            <a:solidFill>
              <a:srgbClr val="49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/>
          </p:nvSpPr>
          <p:spPr bwMode="auto">
            <a:xfrm>
              <a:off x="2898862" y="3529013"/>
              <a:ext cx="2882900" cy="2543175"/>
            </a:xfrm>
            <a:custGeom>
              <a:avLst/>
              <a:gdLst>
                <a:gd name="T0" fmla="*/ 1635 w 5450"/>
                <a:gd name="T1" fmla="*/ 4797 h 4807"/>
                <a:gd name="T2" fmla="*/ 1302 w 5450"/>
                <a:gd name="T3" fmla="*/ 4720 h 4807"/>
                <a:gd name="T4" fmla="*/ 1011 w 5450"/>
                <a:gd name="T5" fmla="*/ 4574 h 4807"/>
                <a:gd name="T6" fmla="*/ 723 w 5450"/>
                <a:gd name="T7" fmla="*/ 4335 h 4807"/>
                <a:gd name="T8" fmla="*/ 353 w 5450"/>
                <a:gd name="T9" fmla="*/ 3796 h 4807"/>
                <a:gd name="T10" fmla="*/ 121 w 5450"/>
                <a:gd name="T11" fmla="*/ 3172 h 4807"/>
                <a:gd name="T12" fmla="*/ 13 w 5450"/>
                <a:gd name="T13" fmla="*/ 2553 h 4807"/>
                <a:gd name="T14" fmla="*/ 2 w 5450"/>
                <a:gd name="T15" fmla="*/ 2214 h 4807"/>
                <a:gd name="T16" fmla="*/ 48 w 5450"/>
                <a:gd name="T17" fmla="*/ 1841 h 4807"/>
                <a:gd name="T18" fmla="*/ 154 w 5450"/>
                <a:gd name="T19" fmla="*/ 1500 h 4807"/>
                <a:gd name="T20" fmla="*/ 406 w 5450"/>
                <a:gd name="T21" fmla="*/ 1046 h 4807"/>
                <a:gd name="T22" fmla="*/ 631 w 5450"/>
                <a:gd name="T23" fmla="*/ 784 h 4807"/>
                <a:gd name="T24" fmla="*/ 977 w 5450"/>
                <a:gd name="T25" fmla="*/ 504 h 4807"/>
                <a:gd name="T26" fmla="*/ 1410 w 5450"/>
                <a:gd name="T27" fmla="*/ 272 h 4807"/>
                <a:gd name="T28" fmla="*/ 1937 w 5450"/>
                <a:gd name="T29" fmla="*/ 102 h 4807"/>
                <a:gd name="T30" fmla="*/ 2567 w 5450"/>
                <a:gd name="T31" fmla="*/ 12 h 4807"/>
                <a:gd name="T32" fmla="*/ 3124 w 5450"/>
                <a:gd name="T33" fmla="*/ 3 h 4807"/>
                <a:gd name="T34" fmla="*/ 4106 w 5450"/>
                <a:gd name="T35" fmla="*/ 138 h 4807"/>
                <a:gd name="T36" fmla="*/ 4753 w 5450"/>
                <a:gd name="T37" fmla="*/ 410 h 4807"/>
                <a:gd name="T38" fmla="*/ 5135 w 5450"/>
                <a:gd name="T39" fmla="*/ 727 h 4807"/>
                <a:gd name="T40" fmla="*/ 5335 w 5450"/>
                <a:gd name="T41" fmla="*/ 1033 h 4807"/>
                <a:gd name="T42" fmla="*/ 5397 w 5450"/>
                <a:gd name="T43" fmla="*/ 1218 h 4807"/>
                <a:gd name="T44" fmla="*/ 5450 w 5450"/>
                <a:gd name="T45" fmla="*/ 1709 h 4807"/>
                <a:gd name="T46" fmla="*/ 5354 w 5450"/>
                <a:gd name="T47" fmla="*/ 2199 h 4807"/>
                <a:gd name="T48" fmla="*/ 5130 w 5450"/>
                <a:gd name="T49" fmla="*/ 2677 h 4807"/>
                <a:gd name="T50" fmla="*/ 4803 w 5450"/>
                <a:gd name="T51" fmla="*/ 3132 h 4807"/>
                <a:gd name="T52" fmla="*/ 4397 w 5450"/>
                <a:gd name="T53" fmla="*/ 3555 h 4807"/>
                <a:gd name="T54" fmla="*/ 3935 w 5450"/>
                <a:gd name="T55" fmla="*/ 3932 h 4807"/>
                <a:gd name="T56" fmla="*/ 3193 w 5450"/>
                <a:gd name="T57" fmla="*/ 4396 h 4807"/>
                <a:gd name="T58" fmla="*/ 2617 w 5450"/>
                <a:gd name="T59" fmla="*/ 4646 h 4807"/>
                <a:gd name="T60" fmla="*/ 2159 w 5450"/>
                <a:gd name="T61" fmla="*/ 4773 h 4807"/>
                <a:gd name="T62" fmla="*/ 1819 w 5450"/>
                <a:gd name="T63" fmla="*/ 4807 h 4807"/>
                <a:gd name="T64" fmla="*/ 2813 w 5450"/>
                <a:gd name="T65" fmla="*/ 167 h 4807"/>
                <a:gd name="T66" fmla="*/ 2283 w 5450"/>
                <a:gd name="T67" fmla="*/ 209 h 4807"/>
                <a:gd name="T68" fmla="*/ 1824 w 5450"/>
                <a:gd name="T69" fmla="*/ 307 h 4807"/>
                <a:gd name="T70" fmla="*/ 1427 w 5450"/>
                <a:gd name="T71" fmla="*/ 452 h 4807"/>
                <a:gd name="T72" fmla="*/ 1044 w 5450"/>
                <a:gd name="T73" fmla="*/ 671 h 4807"/>
                <a:gd name="T74" fmla="*/ 566 w 5450"/>
                <a:gd name="T75" fmla="*/ 1140 h 4807"/>
                <a:gd name="T76" fmla="*/ 291 w 5450"/>
                <a:gd name="T77" fmla="*/ 1670 h 4807"/>
                <a:gd name="T78" fmla="*/ 190 w 5450"/>
                <a:gd name="T79" fmla="*/ 2198 h 4807"/>
                <a:gd name="T80" fmla="*/ 200 w 5450"/>
                <a:gd name="T81" fmla="*/ 2542 h 4807"/>
                <a:gd name="T82" fmla="*/ 301 w 5450"/>
                <a:gd name="T83" fmla="*/ 3119 h 4807"/>
                <a:gd name="T84" fmla="*/ 517 w 5450"/>
                <a:gd name="T85" fmla="*/ 3699 h 4807"/>
                <a:gd name="T86" fmla="*/ 863 w 5450"/>
                <a:gd name="T87" fmla="*/ 4201 h 4807"/>
                <a:gd name="T88" fmla="*/ 1216 w 5450"/>
                <a:gd name="T89" fmla="*/ 4475 h 4807"/>
                <a:gd name="T90" fmla="*/ 1499 w 5450"/>
                <a:gd name="T91" fmla="*/ 4590 h 4807"/>
                <a:gd name="T92" fmla="*/ 1824 w 5450"/>
                <a:gd name="T93" fmla="*/ 4640 h 4807"/>
                <a:gd name="T94" fmla="*/ 1942 w 5450"/>
                <a:gd name="T95" fmla="*/ 4639 h 4807"/>
                <a:gd name="T96" fmla="*/ 2336 w 5450"/>
                <a:gd name="T97" fmla="*/ 4579 h 4807"/>
                <a:gd name="T98" fmla="*/ 2852 w 5450"/>
                <a:gd name="T99" fmla="*/ 4403 h 4807"/>
                <a:gd name="T100" fmla="*/ 3776 w 5450"/>
                <a:gd name="T101" fmla="*/ 3882 h 4807"/>
                <a:gd name="T102" fmla="*/ 4281 w 5450"/>
                <a:gd name="T103" fmla="*/ 3475 h 4807"/>
                <a:gd name="T104" fmla="*/ 4659 w 5450"/>
                <a:gd name="T105" fmla="*/ 3082 h 4807"/>
                <a:gd name="T106" fmla="*/ 4963 w 5450"/>
                <a:gd name="T107" fmla="*/ 2658 h 4807"/>
                <a:gd name="T108" fmla="*/ 5172 w 5450"/>
                <a:gd name="T109" fmla="*/ 2212 h 4807"/>
                <a:gd name="T110" fmla="*/ 5261 w 5450"/>
                <a:gd name="T111" fmla="*/ 1757 h 4807"/>
                <a:gd name="T112" fmla="*/ 5211 w 5450"/>
                <a:gd name="T113" fmla="*/ 1300 h 4807"/>
                <a:gd name="T114" fmla="*/ 5155 w 5450"/>
                <a:gd name="T115" fmla="*/ 1128 h 4807"/>
                <a:gd name="T116" fmla="*/ 4968 w 5450"/>
                <a:gd name="T117" fmla="*/ 842 h 4807"/>
                <a:gd name="T118" fmla="*/ 4613 w 5450"/>
                <a:gd name="T119" fmla="*/ 548 h 4807"/>
                <a:gd name="T120" fmla="*/ 4010 w 5450"/>
                <a:gd name="T121" fmla="*/ 295 h 4807"/>
                <a:gd name="T122" fmla="*/ 1819 w 5450"/>
                <a:gd name="T123" fmla="*/ 4807 h 4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50" h="4807">
                  <a:moveTo>
                    <a:pt x="1819" y="4807"/>
                  </a:moveTo>
                  <a:lnTo>
                    <a:pt x="1757" y="4806"/>
                  </a:lnTo>
                  <a:lnTo>
                    <a:pt x="1635" y="4797"/>
                  </a:lnTo>
                  <a:lnTo>
                    <a:pt x="1520" y="4780"/>
                  </a:lnTo>
                  <a:lnTo>
                    <a:pt x="1409" y="4753"/>
                  </a:lnTo>
                  <a:lnTo>
                    <a:pt x="1302" y="4720"/>
                  </a:lnTo>
                  <a:lnTo>
                    <a:pt x="1200" y="4678"/>
                  </a:lnTo>
                  <a:lnTo>
                    <a:pt x="1103" y="4629"/>
                  </a:lnTo>
                  <a:lnTo>
                    <a:pt x="1011" y="4574"/>
                  </a:lnTo>
                  <a:lnTo>
                    <a:pt x="923" y="4512"/>
                  </a:lnTo>
                  <a:lnTo>
                    <a:pt x="840" y="4445"/>
                  </a:lnTo>
                  <a:lnTo>
                    <a:pt x="723" y="4335"/>
                  </a:lnTo>
                  <a:lnTo>
                    <a:pt x="583" y="4170"/>
                  </a:lnTo>
                  <a:lnTo>
                    <a:pt x="460" y="3990"/>
                  </a:lnTo>
                  <a:lnTo>
                    <a:pt x="353" y="3796"/>
                  </a:lnTo>
                  <a:lnTo>
                    <a:pt x="261" y="3594"/>
                  </a:lnTo>
                  <a:lnTo>
                    <a:pt x="183" y="3384"/>
                  </a:lnTo>
                  <a:lnTo>
                    <a:pt x="121" y="3172"/>
                  </a:lnTo>
                  <a:lnTo>
                    <a:pt x="72" y="2961"/>
                  </a:lnTo>
                  <a:lnTo>
                    <a:pt x="36" y="2753"/>
                  </a:lnTo>
                  <a:lnTo>
                    <a:pt x="13" y="2553"/>
                  </a:lnTo>
                  <a:lnTo>
                    <a:pt x="2" y="2362"/>
                  </a:lnTo>
                  <a:lnTo>
                    <a:pt x="0" y="2273"/>
                  </a:lnTo>
                  <a:lnTo>
                    <a:pt x="2" y="2214"/>
                  </a:lnTo>
                  <a:lnTo>
                    <a:pt x="9" y="2091"/>
                  </a:lnTo>
                  <a:lnTo>
                    <a:pt x="25" y="1968"/>
                  </a:lnTo>
                  <a:lnTo>
                    <a:pt x="48" y="1841"/>
                  </a:lnTo>
                  <a:lnTo>
                    <a:pt x="64" y="1778"/>
                  </a:lnTo>
                  <a:lnTo>
                    <a:pt x="88" y="1685"/>
                  </a:lnTo>
                  <a:lnTo>
                    <a:pt x="154" y="1500"/>
                  </a:lnTo>
                  <a:lnTo>
                    <a:pt x="239" y="1316"/>
                  </a:lnTo>
                  <a:lnTo>
                    <a:pt x="344" y="1134"/>
                  </a:lnTo>
                  <a:lnTo>
                    <a:pt x="406" y="1046"/>
                  </a:lnTo>
                  <a:lnTo>
                    <a:pt x="447" y="993"/>
                  </a:lnTo>
                  <a:lnTo>
                    <a:pt x="535" y="887"/>
                  </a:lnTo>
                  <a:lnTo>
                    <a:pt x="631" y="784"/>
                  </a:lnTo>
                  <a:lnTo>
                    <a:pt x="738" y="687"/>
                  </a:lnTo>
                  <a:lnTo>
                    <a:pt x="851" y="593"/>
                  </a:lnTo>
                  <a:lnTo>
                    <a:pt x="977" y="504"/>
                  </a:lnTo>
                  <a:lnTo>
                    <a:pt x="1111" y="420"/>
                  </a:lnTo>
                  <a:lnTo>
                    <a:pt x="1255" y="343"/>
                  </a:lnTo>
                  <a:lnTo>
                    <a:pt x="1410" y="272"/>
                  </a:lnTo>
                  <a:lnTo>
                    <a:pt x="1574" y="207"/>
                  </a:lnTo>
                  <a:lnTo>
                    <a:pt x="1750" y="151"/>
                  </a:lnTo>
                  <a:lnTo>
                    <a:pt x="1937" y="102"/>
                  </a:lnTo>
                  <a:lnTo>
                    <a:pt x="2136" y="63"/>
                  </a:lnTo>
                  <a:lnTo>
                    <a:pt x="2345" y="33"/>
                  </a:lnTo>
                  <a:lnTo>
                    <a:pt x="2567" y="12"/>
                  </a:lnTo>
                  <a:lnTo>
                    <a:pt x="2800" y="1"/>
                  </a:lnTo>
                  <a:lnTo>
                    <a:pt x="2921" y="0"/>
                  </a:lnTo>
                  <a:lnTo>
                    <a:pt x="3124" y="3"/>
                  </a:lnTo>
                  <a:lnTo>
                    <a:pt x="3493" y="27"/>
                  </a:lnTo>
                  <a:lnTo>
                    <a:pt x="3820" y="73"/>
                  </a:lnTo>
                  <a:lnTo>
                    <a:pt x="4106" y="138"/>
                  </a:lnTo>
                  <a:lnTo>
                    <a:pt x="4355" y="219"/>
                  </a:lnTo>
                  <a:lnTo>
                    <a:pt x="4570" y="309"/>
                  </a:lnTo>
                  <a:lnTo>
                    <a:pt x="4753" y="410"/>
                  </a:lnTo>
                  <a:lnTo>
                    <a:pt x="4907" y="515"/>
                  </a:lnTo>
                  <a:lnTo>
                    <a:pt x="5034" y="622"/>
                  </a:lnTo>
                  <a:lnTo>
                    <a:pt x="5135" y="727"/>
                  </a:lnTo>
                  <a:lnTo>
                    <a:pt x="5215" y="826"/>
                  </a:lnTo>
                  <a:lnTo>
                    <a:pt x="5274" y="918"/>
                  </a:lnTo>
                  <a:lnTo>
                    <a:pt x="5335" y="1033"/>
                  </a:lnTo>
                  <a:lnTo>
                    <a:pt x="5368" y="1127"/>
                  </a:lnTo>
                  <a:lnTo>
                    <a:pt x="5371" y="1136"/>
                  </a:lnTo>
                  <a:lnTo>
                    <a:pt x="5397" y="1218"/>
                  </a:lnTo>
                  <a:lnTo>
                    <a:pt x="5433" y="1380"/>
                  </a:lnTo>
                  <a:lnTo>
                    <a:pt x="5450" y="1544"/>
                  </a:lnTo>
                  <a:lnTo>
                    <a:pt x="5450" y="1709"/>
                  </a:lnTo>
                  <a:lnTo>
                    <a:pt x="5434" y="1873"/>
                  </a:lnTo>
                  <a:lnTo>
                    <a:pt x="5401" y="2037"/>
                  </a:lnTo>
                  <a:lnTo>
                    <a:pt x="5354" y="2199"/>
                  </a:lnTo>
                  <a:lnTo>
                    <a:pt x="5292" y="2361"/>
                  </a:lnTo>
                  <a:lnTo>
                    <a:pt x="5217" y="2519"/>
                  </a:lnTo>
                  <a:lnTo>
                    <a:pt x="5130" y="2677"/>
                  </a:lnTo>
                  <a:lnTo>
                    <a:pt x="5031" y="2831"/>
                  </a:lnTo>
                  <a:lnTo>
                    <a:pt x="4921" y="2984"/>
                  </a:lnTo>
                  <a:lnTo>
                    <a:pt x="4803" y="3132"/>
                  </a:lnTo>
                  <a:lnTo>
                    <a:pt x="4675" y="3277"/>
                  </a:lnTo>
                  <a:lnTo>
                    <a:pt x="4540" y="3418"/>
                  </a:lnTo>
                  <a:lnTo>
                    <a:pt x="4397" y="3555"/>
                  </a:lnTo>
                  <a:lnTo>
                    <a:pt x="4247" y="3686"/>
                  </a:lnTo>
                  <a:lnTo>
                    <a:pt x="4093" y="3813"/>
                  </a:lnTo>
                  <a:lnTo>
                    <a:pt x="3935" y="3932"/>
                  </a:lnTo>
                  <a:lnTo>
                    <a:pt x="3774" y="4047"/>
                  </a:lnTo>
                  <a:lnTo>
                    <a:pt x="3526" y="4207"/>
                  </a:lnTo>
                  <a:lnTo>
                    <a:pt x="3193" y="4396"/>
                  </a:lnTo>
                  <a:lnTo>
                    <a:pt x="2943" y="4515"/>
                  </a:lnTo>
                  <a:lnTo>
                    <a:pt x="2780" y="4586"/>
                  </a:lnTo>
                  <a:lnTo>
                    <a:pt x="2617" y="4646"/>
                  </a:lnTo>
                  <a:lnTo>
                    <a:pt x="2460" y="4698"/>
                  </a:lnTo>
                  <a:lnTo>
                    <a:pt x="2307" y="4741"/>
                  </a:lnTo>
                  <a:lnTo>
                    <a:pt x="2159" y="4773"/>
                  </a:lnTo>
                  <a:lnTo>
                    <a:pt x="2018" y="4794"/>
                  </a:lnTo>
                  <a:lnTo>
                    <a:pt x="1883" y="4806"/>
                  </a:lnTo>
                  <a:lnTo>
                    <a:pt x="1819" y="4807"/>
                  </a:lnTo>
                  <a:close/>
                  <a:moveTo>
                    <a:pt x="1819" y="4807"/>
                  </a:moveTo>
                  <a:lnTo>
                    <a:pt x="2908" y="167"/>
                  </a:lnTo>
                  <a:lnTo>
                    <a:pt x="2813" y="167"/>
                  </a:lnTo>
                  <a:lnTo>
                    <a:pt x="2629" y="174"/>
                  </a:lnTo>
                  <a:lnTo>
                    <a:pt x="2451" y="189"/>
                  </a:lnTo>
                  <a:lnTo>
                    <a:pt x="2283" y="209"/>
                  </a:lnTo>
                  <a:lnTo>
                    <a:pt x="2122" y="235"/>
                  </a:lnTo>
                  <a:lnTo>
                    <a:pt x="1969" y="268"/>
                  </a:lnTo>
                  <a:lnTo>
                    <a:pt x="1824" y="307"/>
                  </a:lnTo>
                  <a:lnTo>
                    <a:pt x="1684" y="350"/>
                  </a:lnTo>
                  <a:lnTo>
                    <a:pt x="1553" y="399"/>
                  </a:lnTo>
                  <a:lnTo>
                    <a:pt x="1427" y="452"/>
                  </a:lnTo>
                  <a:lnTo>
                    <a:pt x="1311" y="510"/>
                  </a:lnTo>
                  <a:lnTo>
                    <a:pt x="1198" y="571"/>
                  </a:lnTo>
                  <a:lnTo>
                    <a:pt x="1044" y="671"/>
                  </a:lnTo>
                  <a:lnTo>
                    <a:pt x="861" y="818"/>
                  </a:lnTo>
                  <a:lnTo>
                    <a:pt x="702" y="974"/>
                  </a:lnTo>
                  <a:lnTo>
                    <a:pt x="566" y="1140"/>
                  </a:lnTo>
                  <a:lnTo>
                    <a:pt x="454" y="1313"/>
                  </a:lnTo>
                  <a:lnTo>
                    <a:pt x="363" y="1491"/>
                  </a:lnTo>
                  <a:lnTo>
                    <a:pt x="291" y="1670"/>
                  </a:lnTo>
                  <a:lnTo>
                    <a:pt x="241" y="1850"/>
                  </a:lnTo>
                  <a:lnTo>
                    <a:pt x="206" y="2027"/>
                  </a:lnTo>
                  <a:lnTo>
                    <a:pt x="190" y="2198"/>
                  </a:lnTo>
                  <a:lnTo>
                    <a:pt x="189" y="2281"/>
                  </a:lnTo>
                  <a:lnTo>
                    <a:pt x="190" y="2365"/>
                  </a:lnTo>
                  <a:lnTo>
                    <a:pt x="200" y="2542"/>
                  </a:lnTo>
                  <a:lnTo>
                    <a:pt x="222" y="2729"/>
                  </a:lnTo>
                  <a:lnTo>
                    <a:pt x="255" y="2922"/>
                  </a:lnTo>
                  <a:lnTo>
                    <a:pt x="301" y="3119"/>
                  </a:lnTo>
                  <a:lnTo>
                    <a:pt x="360" y="3316"/>
                  </a:lnTo>
                  <a:lnTo>
                    <a:pt x="431" y="3511"/>
                  </a:lnTo>
                  <a:lnTo>
                    <a:pt x="517" y="3699"/>
                  </a:lnTo>
                  <a:lnTo>
                    <a:pt x="617" y="3879"/>
                  </a:lnTo>
                  <a:lnTo>
                    <a:pt x="732" y="4047"/>
                  </a:lnTo>
                  <a:lnTo>
                    <a:pt x="863" y="4201"/>
                  </a:lnTo>
                  <a:lnTo>
                    <a:pt x="1008" y="4337"/>
                  </a:lnTo>
                  <a:lnTo>
                    <a:pt x="1131" y="4423"/>
                  </a:lnTo>
                  <a:lnTo>
                    <a:pt x="1216" y="4475"/>
                  </a:lnTo>
                  <a:lnTo>
                    <a:pt x="1306" y="4520"/>
                  </a:lnTo>
                  <a:lnTo>
                    <a:pt x="1400" y="4558"/>
                  </a:lnTo>
                  <a:lnTo>
                    <a:pt x="1499" y="4590"/>
                  </a:lnTo>
                  <a:lnTo>
                    <a:pt x="1603" y="4615"/>
                  </a:lnTo>
                  <a:lnTo>
                    <a:pt x="1711" y="4632"/>
                  </a:lnTo>
                  <a:lnTo>
                    <a:pt x="1824" y="4640"/>
                  </a:lnTo>
                  <a:lnTo>
                    <a:pt x="1883" y="4640"/>
                  </a:lnTo>
                  <a:lnTo>
                    <a:pt x="1883" y="4640"/>
                  </a:lnTo>
                  <a:lnTo>
                    <a:pt x="1942" y="4639"/>
                  </a:lnTo>
                  <a:lnTo>
                    <a:pt x="2067" y="4629"/>
                  </a:lnTo>
                  <a:lnTo>
                    <a:pt x="2198" y="4609"/>
                  </a:lnTo>
                  <a:lnTo>
                    <a:pt x="2336" y="4579"/>
                  </a:lnTo>
                  <a:lnTo>
                    <a:pt x="2479" y="4540"/>
                  </a:lnTo>
                  <a:lnTo>
                    <a:pt x="2626" y="4491"/>
                  </a:lnTo>
                  <a:lnTo>
                    <a:pt x="2852" y="4403"/>
                  </a:lnTo>
                  <a:lnTo>
                    <a:pt x="3160" y="4258"/>
                  </a:lnTo>
                  <a:lnTo>
                    <a:pt x="3471" y="4083"/>
                  </a:lnTo>
                  <a:lnTo>
                    <a:pt x="3776" y="3882"/>
                  </a:lnTo>
                  <a:lnTo>
                    <a:pt x="4000" y="3715"/>
                  </a:lnTo>
                  <a:lnTo>
                    <a:pt x="4142" y="3597"/>
                  </a:lnTo>
                  <a:lnTo>
                    <a:pt x="4281" y="3475"/>
                  </a:lnTo>
                  <a:lnTo>
                    <a:pt x="4414" y="3348"/>
                  </a:lnTo>
                  <a:lnTo>
                    <a:pt x="4540" y="3217"/>
                  </a:lnTo>
                  <a:lnTo>
                    <a:pt x="4659" y="3082"/>
                  </a:lnTo>
                  <a:lnTo>
                    <a:pt x="4770" y="2943"/>
                  </a:lnTo>
                  <a:lnTo>
                    <a:pt x="4871" y="2802"/>
                  </a:lnTo>
                  <a:lnTo>
                    <a:pt x="4963" y="2658"/>
                  </a:lnTo>
                  <a:lnTo>
                    <a:pt x="5044" y="2512"/>
                  </a:lnTo>
                  <a:lnTo>
                    <a:pt x="5114" y="2363"/>
                  </a:lnTo>
                  <a:lnTo>
                    <a:pt x="5172" y="2212"/>
                  </a:lnTo>
                  <a:lnTo>
                    <a:pt x="5215" y="2061"/>
                  </a:lnTo>
                  <a:lnTo>
                    <a:pt x="5245" y="1910"/>
                  </a:lnTo>
                  <a:lnTo>
                    <a:pt x="5261" y="1757"/>
                  </a:lnTo>
                  <a:lnTo>
                    <a:pt x="5261" y="1605"/>
                  </a:lnTo>
                  <a:lnTo>
                    <a:pt x="5245" y="1452"/>
                  </a:lnTo>
                  <a:lnTo>
                    <a:pt x="5211" y="1300"/>
                  </a:lnTo>
                  <a:lnTo>
                    <a:pt x="5186" y="1223"/>
                  </a:lnTo>
                  <a:lnTo>
                    <a:pt x="5185" y="1216"/>
                  </a:lnTo>
                  <a:lnTo>
                    <a:pt x="5155" y="1128"/>
                  </a:lnTo>
                  <a:lnTo>
                    <a:pt x="5099" y="1021"/>
                  </a:lnTo>
                  <a:lnTo>
                    <a:pt x="5042" y="936"/>
                  </a:lnTo>
                  <a:lnTo>
                    <a:pt x="4968" y="842"/>
                  </a:lnTo>
                  <a:lnTo>
                    <a:pt x="4874" y="746"/>
                  </a:lnTo>
                  <a:lnTo>
                    <a:pt x="4756" y="646"/>
                  </a:lnTo>
                  <a:lnTo>
                    <a:pt x="4613" y="548"/>
                  </a:lnTo>
                  <a:lnTo>
                    <a:pt x="4443" y="455"/>
                  </a:lnTo>
                  <a:lnTo>
                    <a:pt x="4243" y="370"/>
                  </a:lnTo>
                  <a:lnTo>
                    <a:pt x="4010" y="295"/>
                  </a:lnTo>
                  <a:lnTo>
                    <a:pt x="3743" y="235"/>
                  </a:lnTo>
                  <a:lnTo>
                    <a:pt x="3439" y="191"/>
                  </a:lnTo>
                  <a:lnTo>
                    <a:pt x="1819" y="4807"/>
                  </a:lnTo>
                  <a:close/>
                </a:path>
              </a:pathLst>
            </a:custGeom>
            <a:solidFill>
              <a:srgbClr val="49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8"/>
            <p:cNvSpPr>
              <a:spLocks/>
            </p:cNvSpPr>
            <p:nvPr/>
          </p:nvSpPr>
          <p:spPr bwMode="auto">
            <a:xfrm>
              <a:off x="2998874" y="3617913"/>
              <a:ext cx="2682875" cy="2366963"/>
            </a:xfrm>
            <a:custGeom>
              <a:avLst/>
              <a:gdLst>
                <a:gd name="T0" fmla="*/ 1694 w 5072"/>
                <a:gd name="T1" fmla="*/ 4473 h 4473"/>
                <a:gd name="T2" fmla="*/ 1522 w 5072"/>
                <a:gd name="T3" fmla="*/ 4465 h 4473"/>
                <a:gd name="T4" fmla="*/ 1310 w 5072"/>
                <a:gd name="T5" fmla="*/ 4423 h 4473"/>
                <a:gd name="T6" fmla="*/ 1117 w 5072"/>
                <a:gd name="T7" fmla="*/ 4353 h 4473"/>
                <a:gd name="T8" fmla="*/ 942 w 5072"/>
                <a:gd name="T9" fmla="*/ 4256 h 4473"/>
                <a:gd name="T10" fmla="*/ 674 w 5072"/>
                <a:gd name="T11" fmla="*/ 4034 h 4473"/>
                <a:gd name="T12" fmla="*/ 428 w 5072"/>
                <a:gd name="T13" fmla="*/ 3712 h 4473"/>
                <a:gd name="T14" fmla="*/ 242 w 5072"/>
                <a:gd name="T15" fmla="*/ 3344 h 4473"/>
                <a:gd name="T16" fmla="*/ 112 w 5072"/>
                <a:gd name="T17" fmla="*/ 2952 h 4473"/>
                <a:gd name="T18" fmla="*/ 33 w 5072"/>
                <a:gd name="T19" fmla="*/ 2562 h 4473"/>
                <a:gd name="T20" fmla="*/ 1 w 5072"/>
                <a:gd name="T21" fmla="*/ 2198 h 4473"/>
                <a:gd name="T22" fmla="*/ 1 w 5072"/>
                <a:gd name="T23" fmla="*/ 2031 h 4473"/>
                <a:gd name="T24" fmla="*/ 52 w 5072"/>
                <a:gd name="T25" fmla="*/ 1683 h 4473"/>
                <a:gd name="T26" fmla="*/ 174 w 5072"/>
                <a:gd name="T27" fmla="*/ 1324 h 4473"/>
                <a:gd name="T28" fmla="*/ 377 w 5072"/>
                <a:gd name="T29" fmla="*/ 973 h 4473"/>
                <a:gd name="T30" fmla="*/ 672 w 5072"/>
                <a:gd name="T31" fmla="*/ 651 h 4473"/>
                <a:gd name="T32" fmla="*/ 1009 w 5072"/>
                <a:gd name="T33" fmla="*/ 404 h 4473"/>
                <a:gd name="T34" fmla="*/ 1238 w 5072"/>
                <a:gd name="T35" fmla="*/ 285 h 4473"/>
                <a:gd name="T36" fmla="*/ 1495 w 5072"/>
                <a:gd name="T37" fmla="*/ 183 h 4473"/>
                <a:gd name="T38" fmla="*/ 1780 w 5072"/>
                <a:gd name="T39" fmla="*/ 101 h 4473"/>
                <a:gd name="T40" fmla="*/ 2094 w 5072"/>
                <a:gd name="T41" fmla="*/ 42 h 4473"/>
                <a:gd name="T42" fmla="*/ 2440 w 5072"/>
                <a:gd name="T43" fmla="*/ 7 h 4473"/>
                <a:gd name="T44" fmla="*/ 2719 w 5072"/>
                <a:gd name="T45" fmla="*/ 0 h 4473"/>
                <a:gd name="T46" fmla="*/ 3250 w 5072"/>
                <a:gd name="T47" fmla="*/ 24 h 4473"/>
                <a:gd name="T48" fmla="*/ 3821 w 5072"/>
                <a:gd name="T49" fmla="*/ 128 h 4473"/>
                <a:gd name="T50" fmla="*/ 4254 w 5072"/>
                <a:gd name="T51" fmla="*/ 288 h 4473"/>
                <a:gd name="T52" fmla="*/ 4567 w 5072"/>
                <a:gd name="T53" fmla="*/ 479 h 4473"/>
                <a:gd name="T54" fmla="*/ 4779 w 5072"/>
                <a:gd name="T55" fmla="*/ 675 h 4473"/>
                <a:gd name="T56" fmla="*/ 4910 w 5072"/>
                <a:gd name="T57" fmla="*/ 854 h 4473"/>
                <a:gd name="T58" fmla="*/ 4996 w 5072"/>
                <a:gd name="T59" fmla="*/ 1049 h 4473"/>
                <a:gd name="T60" fmla="*/ 5022 w 5072"/>
                <a:gd name="T61" fmla="*/ 1133 h 4473"/>
                <a:gd name="T62" fmla="*/ 5072 w 5072"/>
                <a:gd name="T63" fmla="*/ 1438 h 4473"/>
                <a:gd name="T64" fmla="*/ 5056 w 5072"/>
                <a:gd name="T65" fmla="*/ 1743 h 4473"/>
                <a:gd name="T66" fmla="*/ 4983 w 5072"/>
                <a:gd name="T67" fmla="*/ 2045 h 4473"/>
                <a:gd name="T68" fmla="*/ 4855 w 5072"/>
                <a:gd name="T69" fmla="*/ 2345 h 4473"/>
                <a:gd name="T70" fmla="*/ 4682 w 5072"/>
                <a:gd name="T71" fmla="*/ 2635 h 4473"/>
                <a:gd name="T72" fmla="*/ 4470 w 5072"/>
                <a:gd name="T73" fmla="*/ 2915 h 4473"/>
                <a:gd name="T74" fmla="*/ 4225 w 5072"/>
                <a:gd name="T75" fmla="*/ 3181 h 4473"/>
                <a:gd name="T76" fmla="*/ 3953 w 5072"/>
                <a:gd name="T77" fmla="*/ 3430 h 4473"/>
                <a:gd name="T78" fmla="*/ 3587 w 5072"/>
                <a:gd name="T79" fmla="*/ 3715 h 4473"/>
                <a:gd name="T80" fmla="*/ 2971 w 5072"/>
                <a:gd name="T81" fmla="*/ 4091 h 4473"/>
                <a:gd name="T82" fmla="*/ 2437 w 5072"/>
                <a:gd name="T83" fmla="*/ 4324 h 4473"/>
                <a:gd name="T84" fmla="*/ 2147 w 5072"/>
                <a:gd name="T85" fmla="*/ 4412 h 4473"/>
                <a:gd name="T86" fmla="*/ 1878 w 5072"/>
                <a:gd name="T87" fmla="*/ 4462 h 4473"/>
                <a:gd name="T88" fmla="*/ 1694 w 5072"/>
                <a:gd name="T89" fmla="*/ 4473 h 4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72" h="4473">
                  <a:moveTo>
                    <a:pt x="1694" y="4473"/>
                  </a:moveTo>
                  <a:lnTo>
                    <a:pt x="1694" y="4473"/>
                  </a:lnTo>
                  <a:lnTo>
                    <a:pt x="1635" y="4473"/>
                  </a:lnTo>
                  <a:lnTo>
                    <a:pt x="1522" y="4465"/>
                  </a:lnTo>
                  <a:lnTo>
                    <a:pt x="1414" y="4448"/>
                  </a:lnTo>
                  <a:lnTo>
                    <a:pt x="1310" y="4423"/>
                  </a:lnTo>
                  <a:lnTo>
                    <a:pt x="1211" y="4391"/>
                  </a:lnTo>
                  <a:lnTo>
                    <a:pt x="1117" y="4353"/>
                  </a:lnTo>
                  <a:lnTo>
                    <a:pt x="1027" y="4308"/>
                  </a:lnTo>
                  <a:lnTo>
                    <a:pt x="942" y="4256"/>
                  </a:lnTo>
                  <a:lnTo>
                    <a:pt x="819" y="4170"/>
                  </a:lnTo>
                  <a:lnTo>
                    <a:pt x="674" y="4034"/>
                  </a:lnTo>
                  <a:lnTo>
                    <a:pt x="543" y="3880"/>
                  </a:lnTo>
                  <a:lnTo>
                    <a:pt x="428" y="3712"/>
                  </a:lnTo>
                  <a:lnTo>
                    <a:pt x="328" y="3532"/>
                  </a:lnTo>
                  <a:lnTo>
                    <a:pt x="242" y="3344"/>
                  </a:lnTo>
                  <a:lnTo>
                    <a:pt x="171" y="3149"/>
                  </a:lnTo>
                  <a:lnTo>
                    <a:pt x="112" y="2952"/>
                  </a:lnTo>
                  <a:lnTo>
                    <a:pt x="66" y="2755"/>
                  </a:lnTo>
                  <a:lnTo>
                    <a:pt x="33" y="2562"/>
                  </a:lnTo>
                  <a:lnTo>
                    <a:pt x="11" y="2375"/>
                  </a:lnTo>
                  <a:lnTo>
                    <a:pt x="1" y="2198"/>
                  </a:lnTo>
                  <a:lnTo>
                    <a:pt x="0" y="2114"/>
                  </a:lnTo>
                  <a:lnTo>
                    <a:pt x="1" y="2031"/>
                  </a:lnTo>
                  <a:lnTo>
                    <a:pt x="17" y="1860"/>
                  </a:lnTo>
                  <a:lnTo>
                    <a:pt x="52" y="1683"/>
                  </a:lnTo>
                  <a:lnTo>
                    <a:pt x="102" y="1503"/>
                  </a:lnTo>
                  <a:lnTo>
                    <a:pt x="174" y="1324"/>
                  </a:lnTo>
                  <a:lnTo>
                    <a:pt x="265" y="1146"/>
                  </a:lnTo>
                  <a:lnTo>
                    <a:pt x="377" y="973"/>
                  </a:lnTo>
                  <a:lnTo>
                    <a:pt x="513" y="807"/>
                  </a:lnTo>
                  <a:lnTo>
                    <a:pt x="672" y="651"/>
                  </a:lnTo>
                  <a:lnTo>
                    <a:pt x="855" y="504"/>
                  </a:lnTo>
                  <a:lnTo>
                    <a:pt x="1009" y="404"/>
                  </a:lnTo>
                  <a:lnTo>
                    <a:pt x="1122" y="343"/>
                  </a:lnTo>
                  <a:lnTo>
                    <a:pt x="1238" y="285"/>
                  </a:lnTo>
                  <a:lnTo>
                    <a:pt x="1364" y="232"/>
                  </a:lnTo>
                  <a:lnTo>
                    <a:pt x="1495" y="183"/>
                  </a:lnTo>
                  <a:lnTo>
                    <a:pt x="1635" y="140"/>
                  </a:lnTo>
                  <a:lnTo>
                    <a:pt x="1780" y="101"/>
                  </a:lnTo>
                  <a:lnTo>
                    <a:pt x="1933" y="68"/>
                  </a:lnTo>
                  <a:lnTo>
                    <a:pt x="2094" y="42"/>
                  </a:lnTo>
                  <a:lnTo>
                    <a:pt x="2262" y="22"/>
                  </a:lnTo>
                  <a:lnTo>
                    <a:pt x="2440" y="7"/>
                  </a:lnTo>
                  <a:lnTo>
                    <a:pt x="2624" y="0"/>
                  </a:lnTo>
                  <a:lnTo>
                    <a:pt x="2719" y="0"/>
                  </a:lnTo>
                  <a:lnTo>
                    <a:pt x="2908" y="1"/>
                  </a:lnTo>
                  <a:lnTo>
                    <a:pt x="3250" y="24"/>
                  </a:lnTo>
                  <a:lnTo>
                    <a:pt x="3554" y="68"/>
                  </a:lnTo>
                  <a:lnTo>
                    <a:pt x="3821" y="128"/>
                  </a:lnTo>
                  <a:lnTo>
                    <a:pt x="4054" y="203"/>
                  </a:lnTo>
                  <a:lnTo>
                    <a:pt x="4254" y="288"/>
                  </a:lnTo>
                  <a:lnTo>
                    <a:pt x="4424" y="381"/>
                  </a:lnTo>
                  <a:lnTo>
                    <a:pt x="4567" y="479"/>
                  </a:lnTo>
                  <a:lnTo>
                    <a:pt x="4685" y="579"/>
                  </a:lnTo>
                  <a:lnTo>
                    <a:pt x="4779" y="675"/>
                  </a:lnTo>
                  <a:lnTo>
                    <a:pt x="4853" y="769"/>
                  </a:lnTo>
                  <a:lnTo>
                    <a:pt x="4910" y="854"/>
                  </a:lnTo>
                  <a:lnTo>
                    <a:pt x="4966" y="961"/>
                  </a:lnTo>
                  <a:lnTo>
                    <a:pt x="4996" y="1049"/>
                  </a:lnTo>
                  <a:lnTo>
                    <a:pt x="4997" y="1056"/>
                  </a:lnTo>
                  <a:lnTo>
                    <a:pt x="5022" y="1133"/>
                  </a:lnTo>
                  <a:lnTo>
                    <a:pt x="5056" y="1285"/>
                  </a:lnTo>
                  <a:lnTo>
                    <a:pt x="5072" y="1438"/>
                  </a:lnTo>
                  <a:lnTo>
                    <a:pt x="5072" y="1590"/>
                  </a:lnTo>
                  <a:lnTo>
                    <a:pt x="5056" y="1743"/>
                  </a:lnTo>
                  <a:lnTo>
                    <a:pt x="5026" y="1894"/>
                  </a:lnTo>
                  <a:lnTo>
                    <a:pt x="4983" y="2045"/>
                  </a:lnTo>
                  <a:lnTo>
                    <a:pt x="4925" y="2196"/>
                  </a:lnTo>
                  <a:lnTo>
                    <a:pt x="4855" y="2345"/>
                  </a:lnTo>
                  <a:lnTo>
                    <a:pt x="4774" y="2491"/>
                  </a:lnTo>
                  <a:lnTo>
                    <a:pt x="4682" y="2635"/>
                  </a:lnTo>
                  <a:lnTo>
                    <a:pt x="4581" y="2776"/>
                  </a:lnTo>
                  <a:lnTo>
                    <a:pt x="4470" y="2915"/>
                  </a:lnTo>
                  <a:lnTo>
                    <a:pt x="4351" y="3050"/>
                  </a:lnTo>
                  <a:lnTo>
                    <a:pt x="4225" y="3181"/>
                  </a:lnTo>
                  <a:lnTo>
                    <a:pt x="4092" y="3308"/>
                  </a:lnTo>
                  <a:lnTo>
                    <a:pt x="3953" y="3430"/>
                  </a:lnTo>
                  <a:lnTo>
                    <a:pt x="3811" y="3548"/>
                  </a:lnTo>
                  <a:lnTo>
                    <a:pt x="3587" y="3715"/>
                  </a:lnTo>
                  <a:lnTo>
                    <a:pt x="3282" y="3916"/>
                  </a:lnTo>
                  <a:lnTo>
                    <a:pt x="2971" y="4091"/>
                  </a:lnTo>
                  <a:lnTo>
                    <a:pt x="2663" y="4236"/>
                  </a:lnTo>
                  <a:lnTo>
                    <a:pt x="2437" y="4324"/>
                  </a:lnTo>
                  <a:lnTo>
                    <a:pt x="2290" y="4373"/>
                  </a:lnTo>
                  <a:lnTo>
                    <a:pt x="2147" y="4412"/>
                  </a:lnTo>
                  <a:lnTo>
                    <a:pt x="2009" y="4442"/>
                  </a:lnTo>
                  <a:lnTo>
                    <a:pt x="1878" y="4462"/>
                  </a:lnTo>
                  <a:lnTo>
                    <a:pt x="1753" y="4472"/>
                  </a:lnTo>
                  <a:lnTo>
                    <a:pt x="1694" y="4473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3075074" y="3684588"/>
              <a:ext cx="2530475" cy="2232025"/>
            </a:xfrm>
            <a:custGeom>
              <a:avLst/>
              <a:gdLst>
                <a:gd name="T0" fmla="*/ 2473 w 4783"/>
                <a:gd name="T1" fmla="*/ 0 h 4217"/>
                <a:gd name="T2" fmla="*/ 2133 w 4783"/>
                <a:gd name="T3" fmla="*/ 20 h 4217"/>
                <a:gd name="T4" fmla="*/ 1822 w 4783"/>
                <a:gd name="T5" fmla="*/ 65 h 4217"/>
                <a:gd name="T6" fmla="*/ 1474 w 4783"/>
                <a:gd name="T7" fmla="*/ 150 h 4217"/>
                <a:gd name="T8" fmla="*/ 1003 w 4783"/>
                <a:gd name="T9" fmla="*/ 351 h 4217"/>
                <a:gd name="T10" fmla="*/ 633 w 4783"/>
                <a:gd name="T11" fmla="*/ 613 h 4217"/>
                <a:gd name="T12" fmla="*/ 356 w 4783"/>
                <a:gd name="T13" fmla="*/ 917 h 4217"/>
                <a:gd name="T14" fmla="*/ 163 w 4783"/>
                <a:gd name="T15" fmla="*/ 1248 h 4217"/>
                <a:gd name="T16" fmla="*/ 48 w 4783"/>
                <a:gd name="T17" fmla="*/ 1586 h 4217"/>
                <a:gd name="T18" fmla="*/ 2 w 4783"/>
                <a:gd name="T19" fmla="*/ 1916 h 4217"/>
                <a:gd name="T20" fmla="*/ 0 w 4783"/>
                <a:gd name="T21" fmla="*/ 2073 h 4217"/>
                <a:gd name="T22" fmla="*/ 32 w 4783"/>
                <a:gd name="T23" fmla="*/ 2415 h 4217"/>
                <a:gd name="T24" fmla="*/ 105 w 4783"/>
                <a:gd name="T25" fmla="*/ 2784 h 4217"/>
                <a:gd name="T26" fmla="*/ 228 w 4783"/>
                <a:gd name="T27" fmla="*/ 3152 h 4217"/>
                <a:gd name="T28" fmla="*/ 404 w 4783"/>
                <a:gd name="T29" fmla="*/ 3501 h 4217"/>
                <a:gd name="T30" fmla="*/ 635 w 4783"/>
                <a:gd name="T31" fmla="*/ 3803 h 4217"/>
                <a:gd name="T32" fmla="*/ 888 w 4783"/>
                <a:gd name="T33" fmla="*/ 4013 h 4217"/>
                <a:gd name="T34" fmla="*/ 1053 w 4783"/>
                <a:gd name="T35" fmla="*/ 4104 h 4217"/>
                <a:gd name="T36" fmla="*/ 1236 w 4783"/>
                <a:gd name="T37" fmla="*/ 4170 h 4217"/>
                <a:gd name="T38" fmla="*/ 1435 w 4783"/>
                <a:gd name="T39" fmla="*/ 4209 h 4217"/>
                <a:gd name="T40" fmla="*/ 1596 w 4783"/>
                <a:gd name="T41" fmla="*/ 4217 h 4217"/>
                <a:gd name="T42" fmla="*/ 1770 w 4783"/>
                <a:gd name="T43" fmla="*/ 4207 h 4217"/>
                <a:gd name="T44" fmla="*/ 2024 w 4783"/>
                <a:gd name="T45" fmla="*/ 4160 h 4217"/>
                <a:gd name="T46" fmla="*/ 2511 w 4783"/>
                <a:gd name="T47" fmla="*/ 3994 h 4217"/>
                <a:gd name="T48" fmla="*/ 3094 w 4783"/>
                <a:gd name="T49" fmla="*/ 3692 h 4217"/>
                <a:gd name="T50" fmla="*/ 3661 w 4783"/>
                <a:gd name="T51" fmla="*/ 3290 h 4217"/>
                <a:gd name="T52" fmla="*/ 3984 w 4783"/>
                <a:gd name="T53" fmla="*/ 2998 h 4217"/>
                <a:gd name="T54" fmla="*/ 4214 w 4783"/>
                <a:gd name="T55" fmla="*/ 2748 h 4217"/>
                <a:gd name="T56" fmla="*/ 4415 w 4783"/>
                <a:gd name="T57" fmla="*/ 2484 h 4217"/>
                <a:gd name="T58" fmla="*/ 4577 w 4783"/>
                <a:gd name="T59" fmla="*/ 2211 h 4217"/>
                <a:gd name="T60" fmla="*/ 4698 w 4783"/>
                <a:gd name="T61" fmla="*/ 1929 h 4217"/>
                <a:gd name="T62" fmla="*/ 4769 w 4783"/>
                <a:gd name="T63" fmla="*/ 1642 h 4217"/>
                <a:gd name="T64" fmla="*/ 4783 w 4783"/>
                <a:gd name="T65" fmla="*/ 1354 h 4217"/>
                <a:gd name="T66" fmla="*/ 4736 w 4783"/>
                <a:gd name="T67" fmla="*/ 1068 h 4217"/>
                <a:gd name="T68" fmla="*/ 4711 w 4783"/>
                <a:gd name="T69" fmla="*/ 989 h 4217"/>
                <a:gd name="T70" fmla="*/ 4629 w 4783"/>
                <a:gd name="T71" fmla="*/ 805 h 4217"/>
                <a:gd name="T72" fmla="*/ 4505 w 4783"/>
                <a:gd name="T73" fmla="*/ 636 h 4217"/>
                <a:gd name="T74" fmla="*/ 4305 w 4783"/>
                <a:gd name="T75" fmla="*/ 451 h 4217"/>
                <a:gd name="T76" fmla="*/ 4011 w 4783"/>
                <a:gd name="T77" fmla="*/ 272 h 4217"/>
                <a:gd name="T78" fmla="*/ 3602 w 4783"/>
                <a:gd name="T79" fmla="*/ 121 h 4217"/>
                <a:gd name="T80" fmla="*/ 3065 w 4783"/>
                <a:gd name="T81" fmla="*/ 23 h 4217"/>
                <a:gd name="T82" fmla="*/ 2564 w 4783"/>
                <a:gd name="T83" fmla="*/ 0 h 4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83" h="4217">
                  <a:moveTo>
                    <a:pt x="2564" y="0"/>
                  </a:moveTo>
                  <a:lnTo>
                    <a:pt x="2473" y="0"/>
                  </a:lnTo>
                  <a:lnTo>
                    <a:pt x="2300" y="7"/>
                  </a:lnTo>
                  <a:lnTo>
                    <a:pt x="2133" y="20"/>
                  </a:lnTo>
                  <a:lnTo>
                    <a:pt x="1975" y="39"/>
                  </a:lnTo>
                  <a:lnTo>
                    <a:pt x="1822" y="65"/>
                  </a:lnTo>
                  <a:lnTo>
                    <a:pt x="1678" y="95"/>
                  </a:lnTo>
                  <a:lnTo>
                    <a:pt x="1474" y="150"/>
                  </a:lnTo>
                  <a:lnTo>
                    <a:pt x="1225" y="242"/>
                  </a:lnTo>
                  <a:lnTo>
                    <a:pt x="1003" y="351"/>
                  </a:lnTo>
                  <a:lnTo>
                    <a:pt x="805" y="475"/>
                  </a:lnTo>
                  <a:lnTo>
                    <a:pt x="633" y="613"/>
                  </a:lnTo>
                  <a:lnTo>
                    <a:pt x="484" y="760"/>
                  </a:lnTo>
                  <a:lnTo>
                    <a:pt x="356" y="917"/>
                  </a:lnTo>
                  <a:lnTo>
                    <a:pt x="249" y="1081"/>
                  </a:lnTo>
                  <a:lnTo>
                    <a:pt x="163" y="1248"/>
                  </a:lnTo>
                  <a:lnTo>
                    <a:pt x="97" y="1418"/>
                  </a:lnTo>
                  <a:lnTo>
                    <a:pt x="48" y="1586"/>
                  </a:lnTo>
                  <a:lnTo>
                    <a:pt x="16" y="1753"/>
                  </a:lnTo>
                  <a:lnTo>
                    <a:pt x="2" y="1916"/>
                  </a:lnTo>
                  <a:lnTo>
                    <a:pt x="0" y="1994"/>
                  </a:lnTo>
                  <a:lnTo>
                    <a:pt x="0" y="2073"/>
                  </a:lnTo>
                  <a:lnTo>
                    <a:pt x="10" y="2240"/>
                  </a:lnTo>
                  <a:lnTo>
                    <a:pt x="32" y="2415"/>
                  </a:lnTo>
                  <a:lnTo>
                    <a:pt x="62" y="2598"/>
                  </a:lnTo>
                  <a:lnTo>
                    <a:pt x="105" y="2784"/>
                  </a:lnTo>
                  <a:lnTo>
                    <a:pt x="160" y="2969"/>
                  </a:lnTo>
                  <a:lnTo>
                    <a:pt x="228" y="3152"/>
                  </a:lnTo>
                  <a:lnTo>
                    <a:pt x="309" y="3331"/>
                  </a:lnTo>
                  <a:lnTo>
                    <a:pt x="404" y="3501"/>
                  </a:lnTo>
                  <a:lnTo>
                    <a:pt x="512" y="3659"/>
                  </a:lnTo>
                  <a:lnTo>
                    <a:pt x="635" y="3803"/>
                  </a:lnTo>
                  <a:lnTo>
                    <a:pt x="772" y="3931"/>
                  </a:lnTo>
                  <a:lnTo>
                    <a:pt x="888" y="4013"/>
                  </a:lnTo>
                  <a:lnTo>
                    <a:pt x="968" y="4062"/>
                  </a:lnTo>
                  <a:lnTo>
                    <a:pt x="1053" y="4104"/>
                  </a:lnTo>
                  <a:lnTo>
                    <a:pt x="1142" y="4141"/>
                  </a:lnTo>
                  <a:lnTo>
                    <a:pt x="1236" y="4170"/>
                  </a:lnTo>
                  <a:lnTo>
                    <a:pt x="1333" y="4193"/>
                  </a:lnTo>
                  <a:lnTo>
                    <a:pt x="1435" y="4209"/>
                  </a:lnTo>
                  <a:lnTo>
                    <a:pt x="1541" y="4217"/>
                  </a:lnTo>
                  <a:lnTo>
                    <a:pt x="1596" y="4217"/>
                  </a:lnTo>
                  <a:lnTo>
                    <a:pt x="1652" y="4217"/>
                  </a:lnTo>
                  <a:lnTo>
                    <a:pt x="1770" y="4207"/>
                  </a:lnTo>
                  <a:lnTo>
                    <a:pt x="1894" y="4189"/>
                  </a:lnTo>
                  <a:lnTo>
                    <a:pt x="2024" y="4160"/>
                  </a:lnTo>
                  <a:lnTo>
                    <a:pt x="2227" y="4102"/>
                  </a:lnTo>
                  <a:lnTo>
                    <a:pt x="2511" y="3994"/>
                  </a:lnTo>
                  <a:lnTo>
                    <a:pt x="2802" y="3858"/>
                  </a:lnTo>
                  <a:lnTo>
                    <a:pt x="3094" y="3692"/>
                  </a:lnTo>
                  <a:lnTo>
                    <a:pt x="3383" y="3502"/>
                  </a:lnTo>
                  <a:lnTo>
                    <a:pt x="3661" y="3290"/>
                  </a:lnTo>
                  <a:lnTo>
                    <a:pt x="3859" y="3119"/>
                  </a:lnTo>
                  <a:lnTo>
                    <a:pt x="3984" y="2998"/>
                  </a:lnTo>
                  <a:lnTo>
                    <a:pt x="4102" y="2876"/>
                  </a:lnTo>
                  <a:lnTo>
                    <a:pt x="4214" y="2748"/>
                  </a:lnTo>
                  <a:lnTo>
                    <a:pt x="4320" y="2618"/>
                  </a:lnTo>
                  <a:lnTo>
                    <a:pt x="4415" y="2484"/>
                  </a:lnTo>
                  <a:lnTo>
                    <a:pt x="4501" y="2349"/>
                  </a:lnTo>
                  <a:lnTo>
                    <a:pt x="4577" y="2211"/>
                  </a:lnTo>
                  <a:lnTo>
                    <a:pt x="4644" y="2070"/>
                  </a:lnTo>
                  <a:lnTo>
                    <a:pt x="4698" y="1929"/>
                  </a:lnTo>
                  <a:lnTo>
                    <a:pt x="4740" y="1786"/>
                  </a:lnTo>
                  <a:lnTo>
                    <a:pt x="4769" y="1642"/>
                  </a:lnTo>
                  <a:lnTo>
                    <a:pt x="4783" y="1498"/>
                  </a:lnTo>
                  <a:lnTo>
                    <a:pt x="4783" y="1354"/>
                  </a:lnTo>
                  <a:lnTo>
                    <a:pt x="4767" y="1211"/>
                  </a:lnTo>
                  <a:lnTo>
                    <a:pt x="4736" y="1068"/>
                  </a:lnTo>
                  <a:lnTo>
                    <a:pt x="4713" y="996"/>
                  </a:lnTo>
                  <a:lnTo>
                    <a:pt x="4711" y="989"/>
                  </a:lnTo>
                  <a:lnTo>
                    <a:pt x="4681" y="907"/>
                  </a:lnTo>
                  <a:lnTo>
                    <a:pt x="4629" y="805"/>
                  </a:lnTo>
                  <a:lnTo>
                    <a:pt x="4576" y="724"/>
                  </a:lnTo>
                  <a:lnTo>
                    <a:pt x="4505" y="636"/>
                  </a:lnTo>
                  <a:lnTo>
                    <a:pt x="4416" y="544"/>
                  </a:lnTo>
                  <a:lnTo>
                    <a:pt x="4305" y="451"/>
                  </a:lnTo>
                  <a:lnTo>
                    <a:pt x="4171" y="358"/>
                  </a:lnTo>
                  <a:lnTo>
                    <a:pt x="4011" y="272"/>
                  </a:lnTo>
                  <a:lnTo>
                    <a:pt x="3823" y="192"/>
                  </a:lnTo>
                  <a:lnTo>
                    <a:pt x="3602" y="121"/>
                  </a:lnTo>
                  <a:lnTo>
                    <a:pt x="3352" y="65"/>
                  </a:lnTo>
                  <a:lnTo>
                    <a:pt x="3065" y="23"/>
                  </a:lnTo>
                  <a:lnTo>
                    <a:pt x="2741" y="2"/>
                  </a:lnTo>
                  <a:lnTo>
                    <a:pt x="25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1"/>
            <p:cNvSpPr>
              <a:spLocks/>
            </p:cNvSpPr>
            <p:nvPr/>
          </p:nvSpPr>
          <p:spPr bwMode="auto">
            <a:xfrm>
              <a:off x="8936124" y="4083051"/>
              <a:ext cx="339725" cy="387350"/>
            </a:xfrm>
            <a:custGeom>
              <a:avLst/>
              <a:gdLst>
                <a:gd name="T0" fmla="*/ 333 w 642"/>
                <a:gd name="T1" fmla="*/ 703 h 734"/>
                <a:gd name="T2" fmla="*/ 324 w 642"/>
                <a:gd name="T3" fmla="*/ 663 h 734"/>
                <a:gd name="T4" fmla="*/ 311 w 642"/>
                <a:gd name="T5" fmla="*/ 628 h 734"/>
                <a:gd name="T6" fmla="*/ 303 w 642"/>
                <a:gd name="T7" fmla="*/ 592 h 734"/>
                <a:gd name="T8" fmla="*/ 290 w 642"/>
                <a:gd name="T9" fmla="*/ 563 h 734"/>
                <a:gd name="T10" fmla="*/ 281 w 642"/>
                <a:gd name="T11" fmla="*/ 530 h 734"/>
                <a:gd name="T12" fmla="*/ 268 w 642"/>
                <a:gd name="T13" fmla="*/ 504 h 734"/>
                <a:gd name="T14" fmla="*/ 259 w 642"/>
                <a:gd name="T15" fmla="*/ 473 h 734"/>
                <a:gd name="T16" fmla="*/ 246 w 642"/>
                <a:gd name="T17" fmla="*/ 448 h 734"/>
                <a:gd name="T18" fmla="*/ 238 w 642"/>
                <a:gd name="T19" fmla="*/ 419 h 734"/>
                <a:gd name="T20" fmla="*/ 225 w 642"/>
                <a:gd name="T21" fmla="*/ 398 h 734"/>
                <a:gd name="T22" fmla="*/ 216 w 642"/>
                <a:gd name="T23" fmla="*/ 372 h 734"/>
                <a:gd name="T24" fmla="*/ 203 w 642"/>
                <a:gd name="T25" fmla="*/ 350 h 734"/>
                <a:gd name="T26" fmla="*/ 195 w 642"/>
                <a:gd name="T27" fmla="*/ 326 h 734"/>
                <a:gd name="T28" fmla="*/ 182 w 642"/>
                <a:gd name="T29" fmla="*/ 307 h 734"/>
                <a:gd name="T30" fmla="*/ 173 w 642"/>
                <a:gd name="T31" fmla="*/ 283 h 734"/>
                <a:gd name="T32" fmla="*/ 160 w 642"/>
                <a:gd name="T33" fmla="*/ 264 h 734"/>
                <a:gd name="T34" fmla="*/ 151 w 642"/>
                <a:gd name="T35" fmla="*/ 242 h 734"/>
                <a:gd name="T36" fmla="*/ 138 w 642"/>
                <a:gd name="T37" fmla="*/ 225 h 734"/>
                <a:gd name="T38" fmla="*/ 130 w 642"/>
                <a:gd name="T39" fmla="*/ 203 h 734"/>
                <a:gd name="T40" fmla="*/ 117 w 642"/>
                <a:gd name="T41" fmla="*/ 185 h 734"/>
                <a:gd name="T42" fmla="*/ 108 w 642"/>
                <a:gd name="T43" fmla="*/ 166 h 734"/>
                <a:gd name="T44" fmla="*/ 95 w 642"/>
                <a:gd name="T45" fmla="*/ 152 h 734"/>
                <a:gd name="T46" fmla="*/ 87 w 642"/>
                <a:gd name="T47" fmla="*/ 131 h 734"/>
                <a:gd name="T48" fmla="*/ 74 w 642"/>
                <a:gd name="T49" fmla="*/ 116 h 734"/>
                <a:gd name="T50" fmla="*/ 65 w 642"/>
                <a:gd name="T51" fmla="*/ 95 h 734"/>
                <a:gd name="T52" fmla="*/ 52 w 642"/>
                <a:gd name="T53" fmla="*/ 81 h 734"/>
                <a:gd name="T54" fmla="*/ 43 w 642"/>
                <a:gd name="T55" fmla="*/ 65 h 734"/>
                <a:gd name="T56" fmla="*/ 30 w 642"/>
                <a:gd name="T57" fmla="*/ 51 h 734"/>
                <a:gd name="T58" fmla="*/ 22 w 642"/>
                <a:gd name="T59" fmla="*/ 31 h 734"/>
                <a:gd name="T60" fmla="*/ 9 w 642"/>
                <a:gd name="T61" fmla="*/ 19 h 734"/>
                <a:gd name="T62" fmla="*/ 0 w 642"/>
                <a:gd name="T63" fmla="*/ 0 h 734"/>
                <a:gd name="T64" fmla="*/ 454 w 642"/>
                <a:gd name="T65" fmla="*/ 9 h 734"/>
                <a:gd name="T66" fmla="*/ 480 w 642"/>
                <a:gd name="T67" fmla="*/ 22 h 734"/>
                <a:gd name="T68" fmla="*/ 504 w 642"/>
                <a:gd name="T69" fmla="*/ 31 h 734"/>
                <a:gd name="T70" fmla="*/ 520 w 642"/>
                <a:gd name="T71" fmla="*/ 44 h 734"/>
                <a:gd name="T72" fmla="*/ 537 w 642"/>
                <a:gd name="T73" fmla="*/ 52 h 734"/>
                <a:gd name="T74" fmla="*/ 549 w 642"/>
                <a:gd name="T75" fmla="*/ 65 h 734"/>
                <a:gd name="T76" fmla="*/ 563 w 642"/>
                <a:gd name="T77" fmla="*/ 74 h 734"/>
                <a:gd name="T78" fmla="*/ 573 w 642"/>
                <a:gd name="T79" fmla="*/ 88 h 734"/>
                <a:gd name="T80" fmla="*/ 585 w 642"/>
                <a:gd name="T81" fmla="*/ 98 h 734"/>
                <a:gd name="T82" fmla="*/ 595 w 642"/>
                <a:gd name="T83" fmla="*/ 116 h 734"/>
                <a:gd name="T84" fmla="*/ 606 w 642"/>
                <a:gd name="T85" fmla="*/ 130 h 734"/>
                <a:gd name="T86" fmla="*/ 617 w 642"/>
                <a:gd name="T87" fmla="*/ 153 h 734"/>
                <a:gd name="T88" fmla="*/ 628 w 642"/>
                <a:gd name="T89" fmla="*/ 175 h 734"/>
                <a:gd name="T90" fmla="*/ 638 w 642"/>
                <a:gd name="T91" fmla="*/ 218 h 734"/>
                <a:gd name="T92" fmla="*/ 635 w 642"/>
                <a:gd name="T93" fmla="*/ 526 h 734"/>
                <a:gd name="T94" fmla="*/ 627 w 642"/>
                <a:gd name="T95" fmla="*/ 563 h 734"/>
                <a:gd name="T96" fmla="*/ 614 w 642"/>
                <a:gd name="T97" fmla="*/ 585 h 734"/>
                <a:gd name="T98" fmla="*/ 605 w 642"/>
                <a:gd name="T99" fmla="*/ 606 h 734"/>
                <a:gd name="T100" fmla="*/ 592 w 642"/>
                <a:gd name="T101" fmla="*/ 621 h 734"/>
                <a:gd name="T102" fmla="*/ 583 w 642"/>
                <a:gd name="T103" fmla="*/ 635 h 734"/>
                <a:gd name="T104" fmla="*/ 570 w 642"/>
                <a:gd name="T105" fmla="*/ 648 h 734"/>
                <a:gd name="T106" fmla="*/ 562 w 642"/>
                <a:gd name="T107" fmla="*/ 660 h 734"/>
                <a:gd name="T108" fmla="*/ 547 w 642"/>
                <a:gd name="T109" fmla="*/ 670 h 734"/>
                <a:gd name="T110" fmla="*/ 534 w 642"/>
                <a:gd name="T111" fmla="*/ 681 h 734"/>
                <a:gd name="T112" fmla="*/ 519 w 642"/>
                <a:gd name="T113" fmla="*/ 691 h 734"/>
                <a:gd name="T114" fmla="*/ 501 w 642"/>
                <a:gd name="T115" fmla="*/ 703 h 734"/>
                <a:gd name="T116" fmla="*/ 475 w 642"/>
                <a:gd name="T117" fmla="*/ 713 h 734"/>
                <a:gd name="T118" fmla="*/ 447 w 642"/>
                <a:gd name="T119" fmla="*/ 72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42" h="734">
                  <a:moveTo>
                    <a:pt x="343" y="734"/>
                  </a:moveTo>
                  <a:lnTo>
                    <a:pt x="343" y="729"/>
                  </a:lnTo>
                  <a:lnTo>
                    <a:pt x="340" y="729"/>
                  </a:lnTo>
                  <a:lnTo>
                    <a:pt x="340" y="722"/>
                  </a:lnTo>
                  <a:lnTo>
                    <a:pt x="339" y="722"/>
                  </a:lnTo>
                  <a:lnTo>
                    <a:pt x="339" y="713"/>
                  </a:lnTo>
                  <a:lnTo>
                    <a:pt x="336" y="713"/>
                  </a:lnTo>
                  <a:lnTo>
                    <a:pt x="336" y="703"/>
                  </a:lnTo>
                  <a:lnTo>
                    <a:pt x="333" y="703"/>
                  </a:lnTo>
                  <a:lnTo>
                    <a:pt x="333" y="696"/>
                  </a:lnTo>
                  <a:lnTo>
                    <a:pt x="331" y="696"/>
                  </a:lnTo>
                  <a:lnTo>
                    <a:pt x="331" y="686"/>
                  </a:lnTo>
                  <a:lnTo>
                    <a:pt x="328" y="686"/>
                  </a:lnTo>
                  <a:lnTo>
                    <a:pt x="328" y="678"/>
                  </a:lnTo>
                  <a:lnTo>
                    <a:pt x="326" y="678"/>
                  </a:lnTo>
                  <a:lnTo>
                    <a:pt x="326" y="670"/>
                  </a:lnTo>
                  <a:lnTo>
                    <a:pt x="324" y="670"/>
                  </a:lnTo>
                  <a:lnTo>
                    <a:pt x="324" y="663"/>
                  </a:lnTo>
                  <a:lnTo>
                    <a:pt x="321" y="663"/>
                  </a:lnTo>
                  <a:lnTo>
                    <a:pt x="321" y="652"/>
                  </a:lnTo>
                  <a:lnTo>
                    <a:pt x="318" y="652"/>
                  </a:lnTo>
                  <a:lnTo>
                    <a:pt x="318" y="645"/>
                  </a:lnTo>
                  <a:lnTo>
                    <a:pt x="317" y="645"/>
                  </a:lnTo>
                  <a:lnTo>
                    <a:pt x="317" y="635"/>
                  </a:lnTo>
                  <a:lnTo>
                    <a:pt x="314" y="635"/>
                  </a:lnTo>
                  <a:lnTo>
                    <a:pt x="314" y="628"/>
                  </a:lnTo>
                  <a:lnTo>
                    <a:pt x="311" y="628"/>
                  </a:lnTo>
                  <a:lnTo>
                    <a:pt x="311" y="621"/>
                  </a:lnTo>
                  <a:lnTo>
                    <a:pt x="310" y="621"/>
                  </a:lnTo>
                  <a:lnTo>
                    <a:pt x="310" y="614"/>
                  </a:lnTo>
                  <a:lnTo>
                    <a:pt x="307" y="614"/>
                  </a:lnTo>
                  <a:lnTo>
                    <a:pt x="307" y="606"/>
                  </a:lnTo>
                  <a:lnTo>
                    <a:pt x="304" y="606"/>
                  </a:lnTo>
                  <a:lnTo>
                    <a:pt x="304" y="599"/>
                  </a:lnTo>
                  <a:lnTo>
                    <a:pt x="303" y="599"/>
                  </a:lnTo>
                  <a:lnTo>
                    <a:pt x="303" y="592"/>
                  </a:lnTo>
                  <a:lnTo>
                    <a:pt x="300" y="592"/>
                  </a:lnTo>
                  <a:lnTo>
                    <a:pt x="300" y="585"/>
                  </a:lnTo>
                  <a:lnTo>
                    <a:pt x="297" y="585"/>
                  </a:lnTo>
                  <a:lnTo>
                    <a:pt x="297" y="578"/>
                  </a:lnTo>
                  <a:lnTo>
                    <a:pt x="295" y="578"/>
                  </a:lnTo>
                  <a:lnTo>
                    <a:pt x="295" y="570"/>
                  </a:lnTo>
                  <a:lnTo>
                    <a:pt x="292" y="570"/>
                  </a:lnTo>
                  <a:lnTo>
                    <a:pt x="292" y="563"/>
                  </a:lnTo>
                  <a:lnTo>
                    <a:pt x="290" y="563"/>
                  </a:lnTo>
                  <a:lnTo>
                    <a:pt x="290" y="556"/>
                  </a:lnTo>
                  <a:lnTo>
                    <a:pt x="288" y="556"/>
                  </a:lnTo>
                  <a:lnTo>
                    <a:pt x="288" y="549"/>
                  </a:lnTo>
                  <a:lnTo>
                    <a:pt x="285" y="549"/>
                  </a:lnTo>
                  <a:lnTo>
                    <a:pt x="285" y="542"/>
                  </a:lnTo>
                  <a:lnTo>
                    <a:pt x="282" y="542"/>
                  </a:lnTo>
                  <a:lnTo>
                    <a:pt x="282" y="534"/>
                  </a:lnTo>
                  <a:lnTo>
                    <a:pt x="281" y="534"/>
                  </a:lnTo>
                  <a:lnTo>
                    <a:pt x="281" y="530"/>
                  </a:lnTo>
                  <a:lnTo>
                    <a:pt x="278" y="530"/>
                  </a:lnTo>
                  <a:lnTo>
                    <a:pt x="278" y="523"/>
                  </a:lnTo>
                  <a:lnTo>
                    <a:pt x="275" y="523"/>
                  </a:lnTo>
                  <a:lnTo>
                    <a:pt x="275" y="516"/>
                  </a:lnTo>
                  <a:lnTo>
                    <a:pt x="274" y="516"/>
                  </a:lnTo>
                  <a:lnTo>
                    <a:pt x="274" y="511"/>
                  </a:lnTo>
                  <a:lnTo>
                    <a:pt x="271" y="511"/>
                  </a:lnTo>
                  <a:lnTo>
                    <a:pt x="271" y="504"/>
                  </a:lnTo>
                  <a:lnTo>
                    <a:pt x="268" y="504"/>
                  </a:lnTo>
                  <a:lnTo>
                    <a:pt x="268" y="498"/>
                  </a:lnTo>
                  <a:lnTo>
                    <a:pt x="267" y="498"/>
                  </a:lnTo>
                  <a:lnTo>
                    <a:pt x="267" y="491"/>
                  </a:lnTo>
                  <a:lnTo>
                    <a:pt x="264" y="491"/>
                  </a:lnTo>
                  <a:lnTo>
                    <a:pt x="264" y="484"/>
                  </a:lnTo>
                  <a:lnTo>
                    <a:pt x="261" y="484"/>
                  </a:lnTo>
                  <a:lnTo>
                    <a:pt x="261" y="480"/>
                  </a:lnTo>
                  <a:lnTo>
                    <a:pt x="259" y="480"/>
                  </a:lnTo>
                  <a:lnTo>
                    <a:pt x="259" y="473"/>
                  </a:lnTo>
                  <a:lnTo>
                    <a:pt x="256" y="473"/>
                  </a:lnTo>
                  <a:lnTo>
                    <a:pt x="256" y="465"/>
                  </a:lnTo>
                  <a:lnTo>
                    <a:pt x="254" y="465"/>
                  </a:lnTo>
                  <a:lnTo>
                    <a:pt x="254" y="461"/>
                  </a:lnTo>
                  <a:lnTo>
                    <a:pt x="252" y="461"/>
                  </a:lnTo>
                  <a:lnTo>
                    <a:pt x="252" y="454"/>
                  </a:lnTo>
                  <a:lnTo>
                    <a:pt x="249" y="454"/>
                  </a:lnTo>
                  <a:lnTo>
                    <a:pt x="249" y="448"/>
                  </a:lnTo>
                  <a:lnTo>
                    <a:pt x="246" y="448"/>
                  </a:lnTo>
                  <a:lnTo>
                    <a:pt x="246" y="444"/>
                  </a:lnTo>
                  <a:lnTo>
                    <a:pt x="245" y="444"/>
                  </a:lnTo>
                  <a:lnTo>
                    <a:pt x="245" y="437"/>
                  </a:lnTo>
                  <a:lnTo>
                    <a:pt x="242" y="437"/>
                  </a:lnTo>
                  <a:lnTo>
                    <a:pt x="242" y="432"/>
                  </a:lnTo>
                  <a:lnTo>
                    <a:pt x="239" y="432"/>
                  </a:lnTo>
                  <a:lnTo>
                    <a:pt x="239" y="426"/>
                  </a:lnTo>
                  <a:lnTo>
                    <a:pt x="238" y="426"/>
                  </a:lnTo>
                  <a:lnTo>
                    <a:pt x="238" y="419"/>
                  </a:lnTo>
                  <a:lnTo>
                    <a:pt x="235" y="419"/>
                  </a:lnTo>
                  <a:lnTo>
                    <a:pt x="235" y="415"/>
                  </a:lnTo>
                  <a:lnTo>
                    <a:pt x="232" y="415"/>
                  </a:lnTo>
                  <a:lnTo>
                    <a:pt x="232" y="411"/>
                  </a:lnTo>
                  <a:lnTo>
                    <a:pt x="231" y="411"/>
                  </a:lnTo>
                  <a:lnTo>
                    <a:pt x="231" y="403"/>
                  </a:lnTo>
                  <a:lnTo>
                    <a:pt x="228" y="403"/>
                  </a:lnTo>
                  <a:lnTo>
                    <a:pt x="228" y="398"/>
                  </a:lnTo>
                  <a:lnTo>
                    <a:pt x="225" y="398"/>
                  </a:lnTo>
                  <a:lnTo>
                    <a:pt x="225" y="393"/>
                  </a:lnTo>
                  <a:lnTo>
                    <a:pt x="223" y="393"/>
                  </a:lnTo>
                  <a:lnTo>
                    <a:pt x="223" y="389"/>
                  </a:lnTo>
                  <a:lnTo>
                    <a:pt x="220" y="389"/>
                  </a:lnTo>
                  <a:lnTo>
                    <a:pt x="220" y="382"/>
                  </a:lnTo>
                  <a:lnTo>
                    <a:pt x="218" y="382"/>
                  </a:lnTo>
                  <a:lnTo>
                    <a:pt x="218" y="376"/>
                  </a:lnTo>
                  <a:lnTo>
                    <a:pt x="216" y="376"/>
                  </a:lnTo>
                  <a:lnTo>
                    <a:pt x="216" y="372"/>
                  </a:lnTo>
                  <a:lnTo>
                    <a:pt x="213" y="372"/>
                  </a:lnTo>
                  <a:lnTo>
                    <a:pt x="213" y="365"/>
                  </a:lnTo>
                  <a:lnTo>
                    <a:pt x="210" y="365"/>
                  </a:lnTo>
                  <a:lnTo>
                    <a:pt x="210" y="360"/>
                  </a:lnTo>
                  <a:lnTo>
                    <a:pt x="209" y="360"/>
                  </a:lnTo>
                  <a:lnTo>
                    <a:pt x="209" y="354"/>
                  </a:lnTo>
                  <a:lnTo>
                    <a:pt x="206" y="354"/>
                  </a:lnTo>
                  <a:lnTo>
                    <a:pt x="206" y="350"/>
                  </a:lnTo>
                  <a:lnTo>
                    <a:pt x="203" y="350"/>
                  </a:lnTo>
                  <a:lnTo>
                    <a:pt x="203" y="346"/>
                  </a:lnTo>
                  <a:lnTo>
                    <a:pt x="202" y="346"/>
                  </a:lnTo>
                  <a:lnTo>
                    <a:pt x="202" y="340"/>
                  </a:lnTo>
                  <a:lnTo>
                    <a:pt x="199" y="340"/>
                  </a:lnTo>
                  <a:lnTo>
                    <a:pt x="199" y="336"/>
                  </a:lnTo>
                  <a:lnTo>
                    <a:pt x="196" y="336"/>
                  </a:lnTo>
                  <a:lnTo>
                    <a:pt x="196" y="331"/>
                  </a:lnTo>
                  <a:lnTo>
                    <a:pt x="195" y="331"/>
                  </a:lnTo>
                  <a:lnTo>
                    <a:pt x="195" y="326"/>
                  </a:lnTo>
                  <a:lnTo>
                    <a:pt x="192" y="326"/>
                  </a:lnTo>
                  <a:lnTo>
                    <a:pt x="192" y="321"/>
                  </a:lnTo>
                  <a:lnTo>
                    <a:pt x="189" y="321"/>
                  </a:lnTo>
                  <a:lnTo>
                    <a:pt x="189" y="317"/>
                  </a:lnTo>
                  <a:lnTo>
                    <a:pt x="187" y="317"/>
                  </a:lnTo>
                  <a:lnTo>
                    <a:pt x="187" y="311"/>
                  </a:lnTo>
                  <a:lnTo>
                    <a:pt x="184" y="311"/>
                  </a:lnTo>
                  <a:lnTo>
                    <a:pt x="184" y="307"/>
                  </a:lnTo>
                  <a:lnTo>
                    <a:pt x="182" y="307"/>
                  </a:lnTo>
                  <a:lnTo>
                    <a:pt x="182" y="303"/>
                  </a:lnTo>
                  <a:lnTo>
                    <a:pt x="180" y="303"/>
                  </a:lnTo>
                  <a:lnTo>
                    <a:pt x="180" y="297"/>
                  </a:lnTo>
                  <a:lnTo>
                    <a:pt x="177" y="297"/>
                  </a:lnTo>
                  <a:lnTo>
                    <a:pt x="177" y="293"/>
                  </a:lnTo>
                  <a:lnTo>
                    <a:pt x="174" y="293"/>
                  </a:lnTo>
                  <a:lnTo>
                    <a:pt x="174" y="288"/>
                  </a:lnTo>
                  <a:lnTo>
                    <a:pt x="173" y="288"/>
                  </a:lnTo>
                  <a:lnTo>
                    <a:pt x="173" y="283"/>
                  </a:lnTo>
                  <a:lnTo>
                    <a:pt x="170" y="283"/>
                  </a:lnTo>
                  <a:lnTo>
                    <a:pt x="170" y="278"/>
                  </a:lnTo>
                  <a:lnTo>
                    <a:pt x="167" y="278"/>
                  </a:lnTo>
                  <a:lnTo>
                    <a:pt x="167" y="274"/>
                  </a:lnTo>
                  <a:lnTo>
                    <a:pt x="166" y="274"/>
                  </a:lnTo>
                  <a:lnTo>
                    <a:pt x="166" y="268"/>
                  </a:lnTo>
                  <a:lnTo>
                    <a:pt x="163" y="268"/>
                  </a:lnTo>
                  <a:lnTo>
                    <a:pt x="163" y="264"/>
                  </a:lnTo>
                  <a:lnTo>
                    <a:pt x="160" y="264"/>
                  </a:lnTo>
                  <a:lnTo>
                    <a:pt x="160" y="259"/>
                  </a:lnTo>
                  <a:lnTo>
                    <a:pt x="159" y="259"/>
                  </a:lnTo>
                  <a:lnTo>
                    <a:pt x="159" y="254"/>
                  </a:lnTo>
                  <a:lnTo>
                    <a:pt x="156" y="254"/>
                  </a:lnTo>
                  <a:lnTo>
                    <a:pt x="156" y="249"/>
                  </a:lnTo>
                  <a:lnTo>
                    <a:pt x="153" y="249"/>
                  </a:lnTo>
                  <a:lnTo>
                    <a:pt x="153" y="247"/>
                  </a:lnTo>
                  <a:lnTo>
                    <a:pt x="151" y="247"/>
                  </a:lnTo>
                  <a:lnTo>
                    <a:pt x="151" y="242"/>
                  </a:lnTo>
                  <a:lnTo>
                    <a:pt x="148" y="242"/>
                  </a:lnTo>
                  <a:lnTo>
                    <a:pt x="148" y="238"/>
                  </a:lnTo>
                  <a:lnTo>
                    <a:pt x="146" y="238"/>
                  </a:lnTo>
                  <a:lnTo>
                    <a:pt x="146" y="232"/>
                  </a:lnTo>
                  <a:lnTo>
                    <a:pt x="144" y="232"/>
                  </a:lnTo>
                  <a:lnTo>
                    <a:pt x="144" y="228"/>
                  </a:lnTo>
                  <a:lnTo>
                    <a:pt x="141" y="228"/>
                  </a:lnTo>
                  <a:lnTo>
                    <a:pt x="141" y="225"/>
                  </a:lnTo>
                  <a:lnTo>
                    <a:pt x="138" y="225"/>
                  </a:lnTo>
                  <a:lnTo>
                    <a:pt x="138" y="221"/>
                  </a:lnTo>
                  <a:lnTo>
                    <a:pt x="137" y="221"/>
                  </a:lnTo>
                  <a:lnTo>
                    <a:pt x="137" y="216"/>
                  </a:lnTo>
                  <a:lnTo>
                    <a:pt x="134" y="216"/>
                  </a:lnTo>
                  <a:lnTo>
                    <a:pt x="134" y="211"/>
                  </a:lnTo>
                  <a:lnTo>
                    <a:pt x="131" y="211"/>
                  </a:lnTo>
                  <a:lnTo>
                    <a:pt x="131" y="206"/>
                  </a:lnTo>
                  <a:lnTo>
                    <a:pt x="130" y="206"/>
                  </a:lnTo>
                  <a:lnTo>
                    <a:pt x="130" y="203"/>
                  </a:lnTo>
                  <a:lnTo>
                    <a:pt x="127" y="203"/>
                  </a:lnTo>
                  <a:lnTo>
                    <a:pt x="127" y="199"/>
                  </a:lnTo>
                  <a:lnTo>
                    <a:pt x="124" y="199"/>
                  </a:lnTo>
                  <a:lnTo>
                    <a:pt x="124" y="195"/>
                  </a:lnTo>
                  <a:lnTo>
                    <a:pt x="123" y="195"/>
                  </a:lnTo>
                  <a:lnTo>
                    <a:pt x="123" y="189"/>
                  </a:lnTo>
                  <a:lnTo>
                    <a:pt x="120" y="189"/>
                  </a:lnTo>
                  <a:lnTo>
                    <a:pt x="120" y="185"/>
                  </a:lnTo>
                  <a:lnTo>
                    <a:pt x="117" y="185"/>
                  </a:lnTo>
                  <a:lnTo>
                    <a:pt x="117" y="182"/>
                  </a:lnTo>
                  <a:lnTo>
                    <a:pt x="115" y="182"/>
                  </a:lnTo>
                  <a:lnTo>
                    <a:pt x="115" y="177"/>
                  </a:lnTo>
                  <a:lnTo>
                    <a:pt x="112" y="177"/>
                  </a:lnTo>
                  <a:lnTo>
                    <a:pt x="112" y="173"/>
                  </a:lnTo>
                  <a:lnTo>
                    <a:pt x="110" y="173"/>
                  </a:lnTo>
                  <a:lnTo>
                    <a:pt x="110" y="170"/>
                  </a:lnTo>
                  <a:lnTo>
                    <a:pt x="108" y="170"/>
                  </a:lnTo>
                  <a:lnTo>
                    <a:pt x="108" y="166"/>
                  </a:lnTo>
                  <a:lnTo>
                    <a:pt x="105" y="166"/>
                  </a:lnTo>
                  <a:lnTo>
                    <a:pt x="105" y="160"/>
                  </a:lnTo>
                  <a:lnTo>
                    <a:pt x="102" y="160"/>
                  </a:lnTo>
                  <a:lnTo>
                    <a:pt x="102" y="159"/>
                  </a:lnTo>
                  <a:lnTo>
                    <a:pt x="101" y="159"/>
                  </a:lnTo>
                  <a:lnTo>
                    <a:pt x="101" y="153"/>
                  </a:lnTo>
                  <a:lnTo>
                    <a:pt x="98" y="153"/>
                  </a:lnTo>
                  <a:lnTo>
                    <a:pt x="98" y="152"/>
                  </a:lnTo>
                  <a:lnTo>
                    <a:pt x="95" y="152"/>
                  </a:lnTo>
                  <a:lnTo>
                    <a:pt x="95" y="146"/>
                  </a:lnTo>
                  <a:lnTo>
                    <a:pt x="94" y="146"/>
                  </a:lnTo>
                  <a:lnTo>
                    <a:pt x="94" y="141"/>
                  </a:lnTo>
                  <a:lnTo>
                    <a:pt x="91" y="141"/>
                  </a:lnTo>
                  <a:lnTo>
                    <a:pt x="91" y="139"/>
                  </a:lnTo>
                  <a:lnTo>
                    <a:pt x="88" y="139"/>
                  </a:lnTo>
                  <a:lnTo>
                    <a:pt x="88" y="134"/>
                  </a:lnTo>
                  <a:lnTo>
                    <a:pt x="87" y="134"/>
                  </a:lnTo>
                  <a:lnTo>
                    <a:pt x="87" y="131"/>
                  </a:lnTo>
                  <a:lnTo>
                    <a:pt x="84" y="131"/>
                  </a:lnTo>
                  <a:lnTo>
                    <a:pt x="84" y="127"/>
                  </a:lnTo>
                  <a:lnTo>
                    <a:pt x="81" y="127"/>
                  </a:lnTo>
                  <a:lnTo>
                    <a:pt x="81" y="123"/>
                  </a:lnTo>
                  <a:lnTo>
                    <a:pt x="79" y="123"/>
                  </a:lnTo>
                  <a:lnTo>
                    <a:pt x="79" y="120"/>
                  </a:lnTo>
                  <a:lnTo>
                    <a:pt x="76" y="120"/>
                  </a:lnTo>
                  <a:lnTo>
                    <a:pt x="76" y="116"/>
                  </a:lnTo>
                  <a:lnTo>
                    <a:pt x="74" y="116"/>
                  </a:lnTo>
                  <a:lnTo>
                    <a:pt x="74" y="110"/>
                  </a:lnTo>
                  <a:lnTo>
                    <a:pt x="72" y="110"/>
                  </a:lnTo>
                  <a:lnTo>
                    <a:pt x="72" y="108"/>
                  </a:lnTo>
                  <a:lnTo>
                    <a:pt x="69" y="108"/>
                  </a:lnTo>
                  <a:lnTo>
                    <a:pt x="69" y="103"/>
                  </a:lnTo>
                  <a:lnTo>
                    <a:pt x="66" y="103"/>
                  </a:lnTo>
                  <a:lnTo>
                    <a:pt x="66" y="101"/>
                  </a:lnTo>
                  <a:lnTo>
                    <a:pt x="65" y="101"/>
                  </a:lnTo>
                  <a:lnTo>
                    <a:pt x="65" y="95"/>
                  </a:lnTo>
                  <a:lnTo>
                    <a:pt x="62" y="95"/>
                  </a:lnTo>
                  <a:lnTo>
                    <a:pt x="62" y="91"/>
                  </a:lnTo>
                  <a:lnTo>
                    <a:pt x="59" y="91"/>
                  </a:lnTo>
                  <a:lnTo>
                    <a:pt x="59" y="88"/>
                  </a:lnTo>
                  <a:lnTo>
                    <a:pt x="58" y="88"/>
                  </a:lnTo>
                  <a:lnTo>
                    <a:pt x="58" y="84"/>
                  </a:lnTo>
                  <a:lnTo>
                    <a:pt x="55" y="84"/>
                  </a:lnTo>
                  <a:lnTo>
                    <a:pt x="55" y="81"/>
                  </a:lnTo>
                  <a:lnTo>
                    <a:pt x="52" y="81"/>
                  </a:lnTo>
                  <a:lnTo>
                    <a:pt x="52" y="77"/>
                  </a:lnTo>
                  <a:lnTo>
                    <a:pt x="51" y="77"/>
                  </a:lnTo>
                  <a:lnTo>
                    <a:pt x="51" y="74"/>
                  </a:lnTo>
                  <a:lnTo>
                    <a:pt x="48" y="74"/>
                  </a:lnTo>
                  <a:lnTo>
                    <a:pt x="48" y="69"/>
                  </a:lnTo>
                  <a:lnTo>
                    <a:pt x="45" y="69"/>
                  </a:lnTo>
                  <a:lnTo>
                    <a:pt x="45" y="67"/>
                  </a:lnTo>
                  <a:lnTo>
                    <a:pt x="43" y="67"/>
                  </a:lnTo>
                  <a:lnTo>
                    <a:pt x="43" y="65"/>
                  </a:lnTo>
                  <a:lnTo>
                    <a:pt x="40" y="65"/>
                  </a:lnTo>
                  <a:lnTo>
                    <a:pt x="40" y="59"/>
                  </a:lnTo>
                  <a:lnTo>
                    <a:pt x="38" y="59"/>
                  </a:lnTo>
                  <a:lnTo>
                    <a:pt x="38" y="58"/>
                  </a:lnTo>
                  <a:lnTo>
                    <a:pt x="36" y="58"/>
                  </a:lnTo>
                  <a:lnTo>
                    <a:pt x="36" y="52"/>
                  </a:lnTo>
                  <a:lnTo>
                    <a:pt x="33" y="52"/>
                  </a:lnTo>
                  <a:lnTo>
                    <a:pt x="33" y="51"/>
                  </a:lnTo>
                  <a:lnTo>
                    <a:pt x="30" y="51"/>
                  </a:lnTo>
                  <a:lnTo>
                    <a:pt x="30" y="45"/>
                  </a:lnTo>
                  <a:lnTo>
                    <a:pt x="29" y="45"/>
                  </a:lnTo>
                  <a:lnTo>
                    <a:pt x="29" y="44"/>
                  </a:lnTo>
                  <a:lnTo>
                    <a:pt x="26" y="44"/>
                  </a:lnTo>
                  <a:lnTo>
                    <a:pt x="26" y="38"/>
                  </a:lnTo>
                  <a:lnTo>
                    <a:pt x="23" y="38"/>
                  </a:lnTo>
                  <a:lnTo>
                    <a:pt x="23" y="36"/>
                  </a:lnTo>
                  <a:lnTo>
                    <a:pt x="22" y="36"/>
                  </a:lnTo>
                  <a:lnTo>
                    <a:pt x="22" y="31"/>
                  </a:lnTo>
                  <a:lnTo>
                    <a:pt x="19" y="31"/>
                  </a:lnTo>
                  <a:lnTo>
                    <a:pt x="19" y="29"/>
                  </a:lnTo>
                  <a:lnTo>
                    <a:pt x="16" y="29"/>
                  </a:lnTo>
                  <a:lnTo>
                    <a:pt x="16" y="23"/>
                  </a:lnTo>
                  <a:lnTo>
                    <a:pt x="15" y="23"/>
                  </a:lnTo>
                  <a:lnTo>
                    <a:pt x="15" y="22"/>
                  </a:lnTo>
                  <a:lnTo>
                    <a:pt x="12" y="22"/>
                  </a:lnTo>
                  <a:lnTo>
                    <a:pt x="12" y="19"/>
                  </a:lnTo>
                  <a:lnTo>
                    <a:pt x="9" y="19"/>
                  </a:lnTo>
                  <a:lnTo>
                    <a:pt x="9" y="15"/>
                  </a:lnTo>
                  <a:lnTo>
                    <a:pt x="7" y="15"/>
                  </a:lnTo>
                  <a:lnTo>
                    <a:pt x="7" y="12"/>
                  </a:lnTo>
                  <a:lnTo>
                    <a:pt x="4" y="12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5"/>
                  </a:lnTo>
                  <a:lnTo>
                    <a:pt x="0" y="5"/>
                  </a:lnTo>
                  <a:lnTo>
                    <a:pt x="0" y="0"/>
                  </a:lnTo>
                  <a:lnTo>
                    <a:pt x="405" y="0"/>
                  </a:lnTo>
                  <a:lnTo>
                    <a:pt x="405" y="2"/>
                  </a:lnTo>
                  <a:lnTo>
                    <a:pt x="419" y="2"/>
                  </a:lnTo>
                  <a:lnTo>
                    <a:pt x="419" y="5"/>
                  </a:lnTo>
                  <a:lnTo>
                    <a:pt x="434" y="5"/>
                  </a:lnTo>
                  <a:lnTo>
                    <a:pt x="434" y="8"/>
                  </a:lnTo>
                  <a:lnTo>
                    <a:pt x="444" y="8"/>
                  </a:lnTo>
                  <a:lnTo>
                    <a:pt x="444" y="9"/>
                  </a:lnTo>
                  <a:lnTo>
                    <a:pt x="454" y="9"/>
                  </a:lnTo>
                  <a:lnTo>
                    <a:pt x="454" y="12"/>
                  </a:lnTo>
                  <a:lnTo>
                    <a:pt x="461" y="12"/>
                  </a:lnTo>
                  <a:lnTo>
                    <a:pt x="461" y="15"/>
                  </a:lnTo>
                  <a:lnTo>
                    <a:pt x="465" y="15"/>
                  </a:lnTo>
                  <a:lnTo>
                    <a:pt x="465" y="16"/>
                  </a:lnTo>
                  <a:lnTo>
                    <a:pt x="472" y="16"/>
                  </a:lnTo>
                  <a:lnTo>
                    <a:pt x="472" y="19"/>
                  </a:lnTo>
                  <a:lnTo>
                    <a:pt x="480" y="19"/>
                  </a:lnTo>
                  <a:lnTo>
                    <a:pt x="480" y="22"/>
                  </a:lnTo>
                  <a:lnTo>
                    <a:pt x="484" y="22"/>
                  </a:lnTo>
                  <a:lnTo>
                    <a:pt x="484" y="23"/>
                  </a:lnTo>
                  <a:lnTo>
                    <a:pt x="490" y="23"/>
                  </a:lnTo>
                  <a:lnTo>
                    <a:pt x="490" y="26"/>
                  </a:lnTo>
                  <a:lnTo>
                    <a:pt x="494" y="26"/>
                  </a:lnTo>
                  <a:lnTo>
                    <a:pt x="494" y="29"/>
                  </a:lnTo>
                  <a:lnTo>
                    <a:pt x="498" y="29"/>
                  </a:lnTo>
                  <a:lnTo>
                    <a:pt x="498" y="31"/>
                  </a:lnTo>
                  <a:lnTo>
                    <a:pt x="504" y="31"/>
                  </a:lnTo>
                  <a:lnTo>
                    <a:pt x="504" y="34"/>
                  </a:lnTo>
                  <a:lnTo>
                    <a:pt x="508" y="34"/>
                  </a:lnTo>
                  <a:lnTo>
                    <a:pt x="508" y="36"/>
                  </a:lnTo>
                  <a:lnTo>
                    <a:pt x="513" y="36"/>
                  </a:lnTo>
                  <a:lnTo>
                    <a:pt x="513" y="38"/>
                  </a:lnTo>
                  <a:lnTo>
                    <a:pt x="516" y="38"/>
                  </a:lnTo>
                  <a:lnTo>
                    <a:pt x="516" y="41"/>
                  </a:lnTo>
                  <a:lnTo>
                    <a:pt x="520" y="41"/>
                  </a:lnTo>
                  <a:lnTo>
                    <a:pt x="520" y="44"/>
                  </a:lnTo>
                  <a:lnTo>
                    <a:pt x="523" y="44"/>
                  </a:lnTo>
                  <a:lnTo>
                    <a:pt x="523" y="45"/>
                  </a:lnTo>
                  <a:lnTo>
                    <a:pt x="527" y="45"/>
                  </a:lnTo>
                  <a:lnTo>
                    <a:pt x="527" y="48"/>
                  </a:lnTo>
                  <a:lnTo>
                    <a:pt x="530" y="48"/>
                  </a:lnTo>
                  <a:lnTo>
                    <a:pt x="530" y="51"/>
                  </a:lnTo>
                  <a:lnTo>
                    <a:pt x="534" y="51"/>
                  </a:lnTo>
                  <a:lnTo>
                    <a:pt x="534" y="52"/>
                  </a:lnTo>
                  <a:lnTo>
                    <a:pt x="537" y="52"/>
                  </a:lnTo>
                  <a:lnTo>
                    <a:pt x="537" y="55"/>
                  </a:lnTo>
                  <a:lnTo>
                    <a:pt x="540" y="55"/>
                  </a:lnTo>
                  <a:lnTo>
                    <a:pt x="540" y="58"/>
                  </a:lnTo>
                  <a:lnTo>
                    <a:pt x="545" y="58"/>
                  </a:lnTo>
                  <a:lnTo>
                    <a:pt x="545" y="59"/>
                  </a:lnTo>
                  <a:lnTo>
                    <a:pt x="547" y="59"/>
                  </a:lnTo>
                  <a:lnTo>
                    <a:pt x="547" y="62"/>
                  </a:lnTo>
                  <a:lnTo>
                    <a:pt x="549" y="62"/>
                  </a:lnTo>
                  <a:lnTo>
                    <a:pt x="549" y="65"/>
                  </a:lnTo>
                  <a:lnTo>
                    <a:pt x="552" y="65"/>
                  </a:lnTo>
                  <a:lnTo>
                    <a:pt x="552" y="67"/>
                  </a:lnTo>
                  <a:lnTo>
                    <a:pt x="555" y="67"/>
                  </a:lnTo>
                  <a:lnTo>
                    <a:pt x="555" y="69"/>
                  </a:lnTo>
                  <a:lnTo>
                    <a:pt x="556" y="69"/>
                  </a:lnTo>
                  <a:lnTo>
                    <a:pt x="556" y="72"/>
                  </a:lnTo>
                  <a:lnTo>
                    <a:pt x="559" y="72"/>
                  </a:lnTo>
                  <a:lnTo>
                    <a:pt x="559" y="74"/>
                  </a:lnTo>
                  <a:lnTo>
                    <a:pt x="563" y="74"/>
                  </a:lnTo>
                  <a:lnTo>
                    <a:pt x="563" y="77"/>
                  </a:lnTo>
                  <a:lnTo>
                    <a:pt x="566" y="77"/>
                  </a:lnTo>
                  <a:lnTo>
                    <a:pt x="566" y="80"/>
                  </a:lnTo>
                  <a:lnTo>
                    <a:pt x="569" y="80"/>
                  </a:lnTo>
                  <a:lnTo>
                    <a:pt x="569" y="84"/>
                  </a:lnTo>
                  <a:lnTo>
                    <a:pt x="570" y="84"/>
                  </a:lnTo>
                  <a:lnTo>
                    <a:pt x="570" y="87"/>
                  </a:lnTo>
                  <a:lnTo>
                    <a:pt x="573" y="87"/>
                  </a:lnTo>
                  <a:lnTo>
                    <a:pt x="573" y="88"/>
                  </a:lnTo>
                  <a:lnTo>
                    <a:pt x="576" y="88"/>
                  </a:lnTo>
                  <a:lnTo>
                    <a:pt x="576" y="91"/>
                  </a:lnTo>
                  <a:lnTo>
                    <a:pt x="578" y="91"/>
                  </a:lnTo>
                  <a:lnTo>
                    <a:pt x="578" y="94"/>
                  </a:lnTo>
                  <a:lnTo>
                    <a:pt x="581" y="94"/>
                  </a:lnTo>
                  <a:lnTo>
                    <a:pt x="581" y="95"/>
                  </a:lnTo>
                  <a:lnTo>
                    <a:pt x="583" y="95"/>
                  </a:lnTo>
                  <a:lnTo>
                    <a:pt x="583" y="98"/>
                  </a:lnTo>
                  <a:lnTo>
                    <a:pt x="585" y="98"/>
                  </a:lnTo>
                  <a:lnTo>
                    <a:pt x="585" y="103"/>
                  </a:lnTo>
                  <a:lnTo>
                    <a:pt x="588" y="103"/>
                  </a:lnTo>
                  <a:lnTo>
                    <a:pt x="588" y="105"/>
                  </a:lnTo>
                  <a:lnTo>
                    <a:pt x="591" y="105"/>
                  </a:lnTo>
                  <a:lnTo>
                    <a:pt x="591" y="108"/>
                  </a:lnTo>
                  <a:lnTo>
                    <a:pt x="592" y="108"/>
                  </a:lnTo>
                  <a:lnTo>
                    <a:pt x="592" y="113"/>
                  </a:lnTo>
                  <a:lnTo>
                    <a:pt x="595" y="113"/>
                  </a:lnTo>
                  <a:lnTo>
                    <a:pt x="595" y="116"/>
                  </a:lnTo>
                  <a:lnTo>
                    <a:pt x="598" y="116"/>
                  </a:lnTo>
                  <a:lnTo>
                    <a:pt x="598" y="117"/>
                  </a:lnTo>
                  <a:lnTo>
                    <a:pt x="599" y="117"/>
                  </a:lnTo>
                  <a:lnTo>
                    <a:pt x="599" y="123"/>
                  </a:lnTo>
                  <a:lnTo>
                    <a:pt x="602" y="123"/>
                  </a:lnTo>
                  <a:lnTo>
                    <a:pt x="602" y="127"/>
                  </a:lnTo>
                  <a:lnTo>
                    <a:pt x="605" y="127"/>
                  </a:lnTo>
                  <a:lnTo>
                    <a:pt x="605" y="130"/>
                  </a:lnTo>
                  <a:lnTo>
                    <a:pt x="606" y="130"/>
                  </a:lnTo>
                  <a:lnTo>
                    <a:pt x="606" y="134"/>
                  </a:lnTo>
                  <a:lnTo>
                    <a:pt x="609" y="134"/>
                  </a:lnTo>
                  <a:lnTo>
                    <a:pt x="609" y="139"/>
                  </a:lnTo>
                  <a:lnTo>
                    <a:pt x="612" y="139"/>
                  </a:lnTo>
                  <a:lnTo>
                    <a:pt x="612" y="141"/>
                  </a:lnTo>
                  <a:lnTo>
                    <a:pt x="614" y="141"/>
                  </a:lnTo>
                  <a:lnTo>
                    <a:pt x="614" y="146"/>
                  </a:lnTo>
                  <a:lnTo>
                    <a:pt x="617" y="146"/>
                  </a:lnTo>
                  <a:lnTo>
                    <a:pt x="617" y="153"/>
                  </a:lnTo>
                  <a:lnTo>
                    <a:pt x="619" y="153"/>
                  </a:lnTo>
                  <a:lnTo>
                    <a:pt x="619" y="159"/>
                  </a:lnTo>
                  <a:lnTo>
                    <a:pt x="621" y="159"/>
                  </a:lnTo>
                  <a:lnTo>
                    <a:pt x="621" y="163"/>
                  </a:lnTo>
                  <a:lnTo>
                    <a:pt x="624" y="163"/>
                  </a:lnTo>
                  <a:lnTo>
                    <a:pt x="624" y="167"/>
                  </a:lnTo>
                  <a:lnTo>
                    <a:pt x="627" y="167"/>
                  </a:lnTo>
                  <a:lnTo>
                    <a:pt x="627" y="175"/>
                  </a:lnTo>
                  <a:lnTo>
                    <a:pt x="628" y="175"/>
                  </a:lnTo>
                  <a:lnTo>
                    <a:pt x="628" y="182"/>
                  </a:lnTo>
                  <a:lnTo>
                    <a:pt x="631" y="182"/>
                  </a:lnTo>
                  <a:lnTo>
                    <a:pt x="631" y="188"/>
                  </a:lnTo>
                  <a:lnTo>
                    <a:pt x="634" y="188"/>
                  </a:lnTo>
                  <a:lnTo>
                    <a:pt x="634" y="196"/>
                  </a:lnTo>
                  <a:lnTo>
                    <a:pt x="635" y="196"/>
                  </a:lnTo>
                  <a:lnTo>
                    <a:pt x="635" y="206"/>
                  </a:lnTo>
                  <a:lnTo>
                    <a:pt x="638" y="206"/>
                  </a:lnTo>
                  <a:lnTo>
                    <a:pt x="638" y="218"/>
                  </a:lnTo>
                  <a:lnTo>
                    <a:pt x="641" y="218"/>
                  </a:lnTo>
                  <a:lnTo>
                    <a:pt x="641" y="232"/>
                  </a:lnTo>
                  <a:lnTo>
                    <a:pt x="642" y="232"/>
                  </a:lnTo>
                  <a:lnTo>
                    <a:pt x="642" y="498"/>
                  </a:lnTo>
                  <a:lnTo>
                    <a:pt x="641" y="498"/>
                  </a:lnTo>
                  <a:lnTo>
                    <a:pt x="641" y="516"/>
                  </a:lnTo>
                  <a:lnTo>
                    <a:pt x="638" y="516"/>
                  </a:lnTo>
                  <a:lnTo>
                    <a:pt x="638" y="526"/>
                  </a:lnTo>
                  <a:lnTo>
                    <a:pt x="635" y="526"/>
                  </a:lnTo>
                  <a:lnTo>
                    <a:pt x="635" y="534"/>
                  </a:lnTo>
                  <a:lnTo>
                    <a:pt x="634" y="534"/>
                  </a:lnTo>
                  <a:lnTo>
                    <a:pt x="634" y="544"/>
                  </a:lnTo>
                  <a:lnTo>
                    <a:pt x="631" y="544"/>
                  </a:lnTo>
                  <a:lnTo>
                    <a:pt x="631" y="552"/>
                  </a:lnTo>
                  <a:lnTo>
                    <a:pt x="628" y="552"/>
                  </a:lnTo>
                  <a:lnTo>
                    <a:pt x="628" y="556"/>
                  </a:lnTo>
                  <a:lnTo>
                    <a:pt x="627" y="556"/>
                  </a:lnTo>
                  <a:lnTo>
                    <a:pt x="627" y="563"/>
                  </a:lnTo>
                  <a:lnTo>
                    <a:pt x="624" y="563"/>
                  </a:lnTo>
                  <a:lnTo>
                    <a:pt x="624" y="570"/>
                  </a:lnTo>
                  <a:lnTo>
                    <a:pt x="621" y="570"/>
                  </a:lnTo>
                  <a:lnTo>
                    <a:pt x="621" y="576"/>
                  </a:lnTo>
                  <a:lnTo>
                    <a:pt x="619" y="576"/>
                  </a:lnTo>
                  <a:lnTo>
                    <a:pt x="619" y="580"/>
                  </a:lnTo>
                  <a:lnTo>
                    <a:pt x="617" y="580"/>
                  </a:lnTo>
                  <a:lnTo>
                    <a:pt x="617" y="585"/>
                  </a:lnTo>
                  <a:lnTo>
                    <a:pt x="614" y="585"/>
                  </a:lnTo>
                  <a:lnTo>
                    <a:pt x="614" y="591"/>
                  </a:lnTo>
                  <a:lnTo>
                    <a:pt x="612" y="591"/>
                  </a:lnTo>
                  <a:lnTo>
                    <a:pt x="612" y="595"/>
                  </a:lnTo>
                  <a:lnTo>
                    <a:pt x="609" y="595"/>
                  </a:lnTo>
                  <a:lnTo>
                    <a:pt x="609" y="599"/>
                  </a:lnTo>
                  <a:lnTo>
                    <a:pt x="606" y="599"/>
                  </a:lnTo>
                  <a:lnTo>
                    <a:pt x="606" y="602"/>
                  </a:lnTo>
                  <a:lnTo>
                    <a:pt x="605" y="602"/>
                  </a:lnTo>
                  <a:lnTo>
                    <a:pt x="605" y="606"/>
                  </a:lnTo>
                  <a:lnTo>
                    <a:pt x="602" y="606"/>
                  </a:lnTo>
                  <a:lnTo>
                    <a:pt x="602" y="612"/>
                  </a:lnTo>
                  <a:lnTo>
                    <a:pt x="599" y="612"/>
                  </a:lnTo>
                  <a:lnTo>
                    <a:pt x="599" y="614"/>
                  </a:lnTo>
                  <a:lnTo>
                    <a:pt x="598" y="614"/>
                  </a:lnTo>
                  <a:lnTo>
                    <a:pt x="598" y="619"/>
                  </a:lnTo>
                  <a:lnTo>
                    <a:pt x="595" y="619"/>
                  </a:lnTo>
                  <a:lnTo>
                    <a:pt x="595" y="621"/>
                  </a:lnTo>
                  <a:lnTo>
                    <a:pt x="592" y="621"/>
                  </a:lnTo>
                  <a:lnTo>
                    <a:pt x="592" y="624"/>
                  </a:lnTo>
                  <a:lnTo>
                    <a:pt x="591" y="624"/>
                  </a:lnTo>
                  <a:lnTo>
                    <a:pt x="591" y="628"/>
                  </a:lnTo>
                  <a:lnTo>
                    <a:pt x="588" y="628"/>
                  </a:lnTo>
                  <a:lnTo>
                    <a:pt x="588" y="631"/>
                  </a:lnTo>
                  <a:lnTo>
                    <a:pt x="585" y="631"/>
                  </a:lnTo>
                  <a:lnTo>
                    <a:pt x="585" y="634"/>
                  </a:lnTo>
                  <a:lnTo>
                    <a:pt x="583" y="634"/>
                  </a:lnTo>
                  <a:lnTo>
                    <a:pt x="583" y="635"/>
                  </a:lnTo>
                  <a:lnTo>
                    <a:pt x="581" y="635"/>
                  </a:lnTo>
                  <a:lnTo>
                    <a:pt x="581" y="641"/>
                  </a:lnTo>
                  <a:lnTo>
                    <a:pt x="578" y="641"/>
                  </a:lnTo>
                  <a:lnTo>
                    <a:pt x="578" y="642"/>
                  </a:lnTo>
                  <a:lnTo>
                    <a:pt x="576" y="642"/>
                  </a:lnTo>
                  <a:lnTo>
                    <a:pt x="576" y="645"/>
                  </a:lnTo>
                  <a:lnTo>
                    <a:pt x="573" y="645"/>
                  </a:lnTo>
                  <a:lnTo>
                    <a:pt x="573" y="648"/>
                  </a:lnTo>
                  <a:lnTo>
                    <a:pt x="570" y="648"/>
                  </a:lnTo>
                  <a:lnTo>
                    <a:pt x="570" y="650"/>
                  </a:lnTo>
                  <a:lnTo>
                    <a:pt x="569" y="650"/>
                  </a:lnTo>
                  <a:lnTo>
                    <a:pt x="569" y="652"/>
                  </a:lnTo>
                  <a:lnTo>
                    <a:pt x="566" y="652"/>
                  </a:lnTo>
                  <a:lnTo>
                    <a:pt x="566" y="655"/>
                  </a:lnTo>
                  <a:lnTo>
                    <a:pt x="563" y="655"/>
                  </a:lnTo>
                  <a:lnTo>
                    <a:pt x="563" y="657"/>
                  </a:lnTo>
                  <a:lnTo>
                    <a:pt x="562" y="657"/>
                  </a:lnTo>
                  <a:lnTo>
                    <a:pt x="562" y="660"/>
                  </a:lnTo>
                  <a:lnTo>
                    <a:pt x="559" y="660"/>
                  </a:lnTo>
                  <a:lnTo>
                    <a:pt x="559" y="663"/>
                  </a:lnTo>
                  <a:lnTo>
                    <a:pt x="556" y="663"/>
                  </a:lnTo>
                  <a:lnTo>
                    <a:pt x="556" y="664"/>
                  </a:lnTo>
                  <a:lnTo>
                    <a:pt x="555" y="664"/>
                  </a:lnTo>
                  <a:lnTo>
                    <a:pt x="555" y="667"/>
                  </a:lnTo>
                  <a:lnTo>
                    <a:pt x="552" y="667"/>
                  </a:lnTo>
                  <a:lnTo>
                    <a:pt x="552" y="670"/>
                  </a:lnTo>
                  <a:lnTo>
                    <a:pt x="547" y="670"/>
                  </a:lnTo>
                  <a:lnTo>
                    <a:pt x="547" y="671"/>
                  </a:lnTo>
                  <a:lnTo>
                    <a:pt x="545" y="671"/>
                  </a:lnTo>
                  <a:lnTo>
                    <a:pt x="545" y="674"/>
                  </a:lnTo>
                  <a:lnTo>
                    <a:pt x="542" y="674"/>
                  </a:lnTo>
                  <a:lnTo>
                    <a:pt x="542" y="677"/>
                  </a:lnTo>
                  <a:lnTo>
                    <a:pt x="540" y="677"/>
                  </a:lnTo>
                  <a:lnTo>
                    <a:pt x="540" y="678"/>
                  </a:lnTo>
                  <a:lnTo>
                    <a:pt x="534" y="678"/>
                  </a:lnTo>
                  <a:lnTo>
                    <a:pt x="534" y="681"/>
                  </a:lnTo>
                  <a:lnTo>
                    <a:pt x="533" y="681"/>
                  </a:lnTo>
                  <a:lnTo>
                    <a:pt x="533" y="684"/>
                  </a:lnTo>
                  <a:lnTo>
                    <a:pt x="530" y="684"/>
                  </a:lnTo>
                  <a:lnTo>
                    <a:pt x="530" y="686"/>
                  </a:lnTo>
                  <a:lnTo>
                    <a:pt x="526" y="686"/>
                  </a:lnTo>
                  <a:lnTo>
                    <a:pt x="526" y="688"/>
                  </a:lnTo>
                  <a:lnTo>
                    <a:pt x="523" y="688"/>
                  </a:lnTo>
                  <a:lnTo>
                    <a:pt x="523" y="691"/>
                  </a:lnTo>
                  <a:lnTo>
                    <a:pt x="519" y="691"/>
                  </a:lnTo>
                  <a:lnTo>
                    <a:pt x="519" y="693"/>
                  </a:lnTo>
                  <a:lnTo>
                    <a:pt x="513" y="693"/>
                  </a:lnTo>
                  <a:lnTo>
                    <a:pt x="513" y="696"/>
                  </a:lnTo>
                  <a:lnTo>
                    <a:pt x="511" y="696"/>
                  </a:lnTo>
                  <a:lnTo>
                    <a:pt x="511" y="698"/>
                  </a:lnTo>
                  <a:lnTo>
                    <a:pt x="506" y="698"/>
                  </a:lnTo>
                  <a:lnTo>
                    <a:pt x="506" y="700"/>
                  </a:lnTo>
                  <a:lnTo>
                    <a:pt x="501" y="700"/>
                  </a:lnTo>
                  <a:lnTo>
                    <a:pt x="501" y="703"/>
                  </a:lnTo>
                  <a:lnTo>
                    <a:pt x="497" y="703"/>
                  </a:lnTo>
                  <a:lnTo>
                    <a:pt x="497" y="706"/>
                  </a:lnTo>
                  <a:lnTo>
                    <a:pt x="491" y="706"/>
                  </a:lnTo>
                  <a:lnTo>
                    <a:pt x="491" y="707"/>
                  </a:lnTo>
                  <a:lnTo>
                    <a:pt x="487" y="707"/>
                  </a:lnTo>
                  <a:lnTo>
                    <a:pt x="487" y="710"/>
                  </a:lnTo>
                  <a:lnTo>
                    <a:pt x="483" y="710"/>
                  </a:lnTo>
                  <a:lnTo>
                    <a:pt x="483" y="713"/>
                  </a:lnTo>
                  <a:lnTo>
                    <a:pt x="475" y="713"/>
                  </a:lnTo>
                  <a:lnTo>
                    <a:pt x="475" y="714"/>
                  </a:lnTo>
                  <a:lnTo>
                    <a:pt x="470" y="714"/>
                  </a:lnTo>
                  <a:lnTo>
                    <a:pt x="470" y="717"/>
                  </a:lnTo>
                  <a:lnTo>
                    <a:pt x="462" y="717"/>
                  </a:lnTo>
                  <a:lnTo>
                    <a:pt x="462" y="720"/>
                  </a:lnTo>
                  <a:lnTo>
                    <a:pt x="455" y="720"/>
                  </a:lnTo>
                  <a:lnTo>
                    <a:pt x="455" y="722"/>
                  </a:lnTo>
                  <a:lnTo>
                    <a:pt x="447" y="722"/>
                  </a:lnTo>
                  <a:lnTo>
                    <a:pt x="447" y="724"/>
                  </a:lnTo>
                  <a:lnTo>
                    <a:pt x="436" y="724"/>
                  </a:lnTo>
                  <a:lnTo>
                    <a:pt x="436" y="727"/>
                  </a:lnTo>
                  <a:lnTo>
                    <a:pt x="426" y="727"/>
                  </a:lnTo>
                  <a:lnTo>
                    <a:pt x="426" y="729"/>
                  </a:lnTo>
                  <a:lnTo>
                    <a:pt x="412" y="729"/>
                  </a:lnTo>
                  <a:lnTo>
                    <a:pt x="412" y="732"/>
                  </a:lnTo>
                  <a:lnTo>
                    <a:pt x="386" y="732"/>
                  </a:lnTo>
                  <a:lnTo>
                    <a:pt x="386" y="73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2"/>
            <p:cNvSpPr>
              <a:spLocks noEditPoints="1"/>
            </p:cNvSpPr>
            <p:nvPr/>
          </p:nvSpPr>
          <p:spPr bwMode="auto">
            <a:xfrm>
              <a:off x="6267537" y="3529013"/>
              <a:ext cx="2884488" cy="2543175"/>
            </a:xfrm>
            <a:custGeom>
              <a:avLst/>
              <a:gdLst>
                <a:gd name="T0" fmla="*/ 3434 w 5450"/>
                <a:gd name="T1" fmla="*/ 4794 h 4807"/>
                <a:gd name="T2" fmla="*/ 2990 w 5450"/>
                <a:gd name="T3" fmla="*/ 4698 h 4807"/>
                <a:gd name="T4" fmla="*/ 2508 w 5450"/>
                <a:gd name="T5" fmla="*/ 4515 h 4807"/>
                <a:gd name="T6" fmla="*/ 1677 w 5450"/>
                <a:gd name="T7" fmla="*/ 4047 h 4807"/>
                <a:gd name="T8" fmla="*/ 1203 w 5450"/>
                <a:gd name="T9" fmla="*/ 3686 h 4807"/>
                <a:gd name="T10" fmla="*/ 775 w 5450"/>
                <a:gd name="T11" fmla="*/ 3277 h 4807"/>
                <a:gd name="T12" fmla="*/ 420 w 5450"/>
                <a:gd name="T13" fmla="*/ 2831 h 4807"/>
                <a:gd name="T14" fmla="*/ 159 w 5450"/>
                <a:gd name="T15" fmla="*/ 2361 h 4807"/>
                <a:gd name="T16" fmla="*/ 18 w 5450"/>
                <a:gd name="T17" fmla="*/ 1873 h 4807"/>
                <a:gd name="T18" fmla="*/ 18 w 5450"/>
                <a:gd name="T19" fmla="*/ 1380 h 4807"/>
                <a:gd name="T20" fmla="*/ 83 w 5450"/>
                <a:gd name="T21" fmla="*/ 1127 h 4807"/>
                <a:gd name="T22" fmla="*/ 237 w 5450"/>
                <a:gd name="T23" fmla="*/ 826 h 4807"/>
                <a:gd name="T24" fmla="*/ 543 w 5450"/>
                <a:gd name="T25" fmla="*/ 515 h 4807"/>
                <a:gd name="T26" fmla="*/ 1095 w 5450"/>
                <a:gd name="T27" fmla="*/ 219 h 4807"/>
                <a:gd name="T28" fmla="*/ 1958 w 5450"/>
                <a:gd name="T29" fmla="*/ 27 h 4807"/>
                <a:gd name="T30" fmla="*/ 2652 w 5450"/>
                <a:gd name="T31" fmla="*/ 1 h 4807"/>
                <a:gd name="T32" fmla="*/ 3316 w 5450"/>
                <a:gd name="T33" fmla="*/ 63 h 4807"/>
                <a:gd name="T34" fmla="*/ 3876 w 5450"/>
                <a:gd name="T35" fmla="*/ 207 h 4807"/>
                <a:gd name="T36" fmla="*/ 4340 w 5450"/>
                <a:gd name="T37" fmla="*/ 420 h 4807"/>
                <a:gd name="T38" fmla="*/ 4714 w 5450"/>
                <a:gd name="T39" fmla="*/ 687 h 4807"/>
                <a:gd name="T40" fmla="*/ 5004 w 5450"/>
                <a:gd name="T41" fmla="*/ 993 h 4807"/>
                <a:gd name="T42" fmla="*/ 5213 w 5450"/>
                <a:gd name="T43" fmla="*/ 1316 h 4807"/>
                <a:gd name="T44" fmla="*/ 5387 w 5450"/>
                <a:gd name="T45" fmla="*/ 1778 h 4807"/>
                <a:gd name="T46" fmla="*/ 5443 w 5450"/>
                <a:gd name="T47" fmla="*/ 2091 h 4807"/>
                <a:gd name="T48" fmla="*/ 5450 w 5450"/>
                <a:gd name="T49" fmla="*/ 2362 h 4807"/>
                <a:gd name="T50" fmla="*/ 5380 w 5450"/>
                <a:gd name="T51" fmla="*/ 2961 h 4807"/>
                <a:gd name="T52" fmla="*/ 5191 w 5450"/>
                <a:gd name="T53" fmla="*/ 3594 h 4807"/>
                <a:gd name="T54" fmla="*/ 4867 w 5450"/>
                <a:gd name="T55" fmla="*/ 4170 h 4807"/>
                <a:gd name="T56" fmla="*/ 4527 w 5450"/>
                <a:gd name="T57" fmla="*/ 4512 h 4807"/>
                <a:gd name="T58" fmla="*/ 4251 w 5450"/>
                <a:gd name="T59" fmla="*/ 4678 h 4807"/>
                <a:gd name="T60" fmla="*/ 3931 w 5450"/>
                <a:gd name="T61" fmla="*/ 4780 h 4807"/>
                <a:gd name="T62" fmla="*/ 3631 w 5450"/>
                <a:gd name="T63" fmla="*/ 4807 h 4807"/>
                <a:gd name="T64" fmla="*/ 2354 w 5450"/>
                <a:gd name="T65" fmla="*/ 168 h 4807"/>
                <a:gd name="T66" fmla="*/ 1441 w 5450"/>
                <a:gd name="T67" fmla="*/ 295 h 4807"/>
                <a:gd name="T68" fmla="*/ 837 w 5450"/>
                <a:gd name="T69" fmla="*/ 548 h 4807"/>
                <a:gd name="T70" fmla="*/ 483 w 5450"/>
                <a:gd name="T71" fmla="*/ 842 h 4807"/>
                <a:gd name="T72" fmla="*/ 297 w 5450"/>
                <a:gd name="T73" fmla="*/ 1128 h 4807"/>
                <a:gd name="T74" fmla="*/ 240 w 5450"/>
                <a:gd name="T75" fmla="*/ 1300 h 4807"/>
                <a:gd name="T76" fmla="*/ 189 w 5450"/>
                <a:gd name="T77" fmla="*/ 1757 h 4807"/>
                <a:gd name="T78" fmla="*/ 280 w 5450"/>
                <a:gd name="T79" fmla="*/ 2212 h 4807"/>
                <a:gd name="T80" fmla="*/ 487 w 5450"/>
                <a:gd name="T81" fmla="*/ 2658 h 4807"/>
                <a:gd name="T82" fmla="*/ 793 w 5450"/>
                <a:gd name="T83" fmla="*/ 3082 h 4807"/>
                <a:gd name="T84" fmla="*/ 1170 w 5450"/>
                <a:gd name="T85" fmla="*/ 3475 h 4807"/>
                <a:gd name="T86" fmla="*/ 1674 w 5450"/>
                <a:gd name="T87" fmla="*/ 3882 h 4807"/>
                <a:gd name="T88" fmla="*/ 2600 w 5450"/>
                <a:gd name="T89" fmla="*/ 4403 h 4807"/>
                <a:gd name="T90" fmla="*/ 3116 w 5450"/>
                <a:gd name="T91" fmla="*/ 4579 h 4807"/>
                <a:gd name="T92" fmla="*/ 3509 w 5450"/>
                <a:gd name="T93" fmla="*/ 4639 h 4807"/>
                <a:gd name="T94" fmla="*/ 3739 w 5450"/>
                <a:gd name="T95" fmla="*/ 4632 h 4807"/>
                <a:gd name="T96" fmla="*/ 4050 w 5450"/>
                <a:gd name="T97" fmla="*/ 4558 h 4807"/>
                <a:gd name="T98" fmla="*/ 4321 w 5450"/>
                <a:gd name="T99" fmla="*/ 4423 h 4807"/>
                <a:gd name="T100" fmla="*/ 4719 w 5450"/>
                <a:gd name="T101" fmla="*/ 4047 h 4807"/>
                <a:gd name="T102" fmla="*/ 5020 w 5450"/>
                <a:gd name="T103" fmla="*/ 3511 h 4807"/>
                <a:gd name="T104" fmla="*/ 5195 w 5450"/>
                <a:gd name="T105" fmla="*/ 2922 h 4807"/>
                <a:gd name="T106" fmla="*/ 5260 w 5450"/>
                <a:gd name="T107" fmla="*/ 2365 h 4807"/>
                <a:gd name="T108" fmla="*/ 5244 w 5450"/>
                <a:gd name="T109" fmla="*/ 2027 h 4807"/>
                <a:gd name="T110" fmla="*/ 5089 w 5450"/>
                <a:gd name="T111" fmla="*/ 1491 h 4807"/>
                <a:gd name="T112" fmla="*/ 4749 w 5450"/>
                <a:gd name="T113" fmla="*/ 974 h 4807"/>
                <a:gd name="T114" fmla="*/ 4252 w 5450"/>
                <a:gd name="T115" fmla="*/ 571 h 4807"/>
                <a:gd name="T116" fmla="*/ 3898 w 5450"/>
                <a:gd name="T117" fmla="*/ 399 h 4807"/>
                <a:gd name="T118" fmla="*/ 3481 w 5450"/>
                <a:gd name="T119" fmla="*/ 268 h 4807"/>
                <a:gd name="T120" fmla="*/ 2999 w 5450"/>
                <a:gd name="T121" fmla="*/ 189 h 48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450" h="4807">
                  <a:moveTo>
                    <a:pt x="3631" y="4807"/>
                  </a:moveTo>
                  <a:lnTo>
                    <a:pt x="3568" y="4806"/>
                  </a:lnTo>
                  <a:lnTo>
                    <a:pt x="3434" y="4794"/>
                  </a:lnTo>
                  <a:lnTo>
                    <a:pt x="3291" y="4773"/>
                  </a:lnTo>
                  <a:lnTo>
                    <a:pt x="3144" y="4741"/>
                  </a:lnTo>
                  <a:lnTo>
                    <a:pt x="2990" y="4698"/>
                  </a:lnTo>
                  <a:lnTo>
                    <a:pt x="2833" y="4646"/>
                  </a:lnTo>
                  <a:lnTo>
                    <a:pt x="2672" y="4586"/>
                  </a:lnTo>
                  <a:lnTo>
                    <a:pt x="2508" y="4515"/>
                  </a:lnTo>
                  <a:lnTo>
                    <a:pt x="2259" y="4396"/>
                  </a:lnTo>
                  <a:lnTo>
                    <a:pt x="1925" y="4207"/>
                  </a:lnTo>
                  <a:lnTo>
                    <a:pt x="1677" y="4047"/>
                  </a:lnTo>
                  <a:lnTo>
                    <a:pt x="1516" y="3932"/>
                  </a:lnTo>
                  <a:lnTo>
                    <a:pt x="1357" y="3813"/>
                  </a:lnTo>
                  <a:lnTo>
                    <a:pt x="1203" y="3686"/>
                  </a:lnTo>
                  <a:lnTo>
                    <a:pt x="1055" y="3555"/>
                  </a:lnTo>
                  <a:lnTo>
                    <a:pt x="912" y="3418"/>
                  </a:lnTo>
                  <a:lnTo>
                    <a:pt x="775" y="3277"/>
                  </a:lnTo>
                  <a:lnTo>
                    <a:pt x="649" y="3132"/>
                  </a:lnTo>
                  <a:lnTo>
                    <a:pt x="529" y="2984"/>
                  </a:lnTo>
                  <a:lnTo>
                    <a:pt x="420" y="2831"/>
                  </a:lnTo>
                  <a:lnTo>
                    <a:pt x="322" y="2677"/>
                  </a:lnTo>
                  <a:lnTo>
                    <a:pt x="234" y="2519"/>
                  </a:lnTo>
                  <a:lnTo>
                    <a:pt x="159" y="2361"/>
                  </a:lnTo>
                  <a:lnTo>
                    <a:pt x="97" y="2199"/>
                  </a:lnTo>
                  <a:lnTo>
                    <a:pt x="49" y="2037"/>
                  </a:lnTo>
                  <a:lnTo>
                    <a:pt x="18" y="1873"/>
                  </a:lnTo>
                  <a:lnTo>
                    <a:pt x="0" y="1709"/>
                  </a:lnTo>
                  <a:lnTo>
                    <a:pt x="0" y="1544"/>
                  </a:lnTo>
                  <a:lnTo>
                    <a:pt x="18" y="1380"/>
                  </a:lnTo>
                  <a:lnTo>
                    <a:pt x="55" y="1218"/>
                  </a:lnTo>
                  <a:lnTo>
                    <a:pt x="81" y="1136"/>
                  </a:lnTo>
                  <a:lnTo>
                    <a:pt x="83" y="1127"/>
                  </a:lnTo>
                  <a:lnTo>
                    <a:pt x="116" y="1033"/>
                  </a:lnTo>
                  <a:lnTo>
                    <a:pt x="176" y="918"/>
                  </a:lnTo>
                  <a:lnTo>
                    <a:pt x="237" y="826"/>
                  </a:lnTo>
                  <a:lnTo>
                    <a:pt x="316" y="727"/>
                  </a:lnTo>
                  <a:lnTo>
                    <a:pt x="418" y="622"/>
                  </a:lnTo>
                  <a:lnTo>
                    <a:pt x="543" y="515"/>
                  </a:lnTo>
                  <a:lnTo>
                    <a:pt x="698" y="410"/>
                  </a:lnTo>
                  <a:lnTo>
                    <a:pt x="880" y="309"/>
                  </a:lnTo>
                  <a:lnTo>
                    <a:pt x="1095" y="219"/>
                  </a:lnTo>
                  <a:lnTo>
                    <a:pt x="1346" y="138"/>
                  </a:lnTo>
                  <a:lnTo>
                    <a:pt x="1632" y="73"/>
                  </a:lnTo>
                  <a:lnTo>
                    <a:pt x="1958" y="27"/>
                  </a:lnTo>
                  <a:lnTo>
                    <a:pt x="2326" y="3"/>
                  </a:lnTo>
                  <a:lnTo>
                    <a:pt x="2529" y="0"/>
                  </a:lnTo>
                  <a:lnTo>
                    <a:pt x="2652" y="1"/>
                  </a:lnTo>
                  <a:lnTo>
                    <a:pt x="2884" y="12"/>
                  </a:lnTo>
                  <a:lnTo>
                    <a:pt x="3106" y="33"/>
                  </a:lnTo>
                  <a:lnTo>
                    <a:pt x="3316" y="63"/>
                  </a:lnTo>
                  <a:lnTo>
                    <a:pt x="3513" y="102"/>
                  </a:lnTo>
                  <a:lnTo>
                    <a:pt x="3700" y="151"/>
                  </a:lnTo>
                  <a:lnTo>
                    <a:pt x="3876" y="207"/>
                  </a:lnTo>
                  <a:lnTo>
                    <a:pt x="4042" y="272"/>
                  </a:lnTo>
                  <a:lnTo>
                    <a:pt x="4196" y="343"/>
                  </a:lnTo>
                  <a:lnTo>
                    <a:pt x="4340" y="420"/>
                  </a:lnTo>
                  <a:lnTo>
                    <a:pt x="4475" y="504"/>
                  </a:lnTo>
                  <a:lnTo>
                    <a:pt x="4599" y="593"/>
                  </a:lnTo>
                  <a:lnTo>
                    <a:pt x="4714" y="687"/>
                  </a:lnTo>
                  <a:lnTo>
                    <a:pt x="4819" y="784"/>
                  </a:lnTo>
                  <a:lnTo>
                    <a:pt x="4916" y="887"/>
                  </a:lnTo>
                  <a:lnTo>
                    <a:pt x="5004" y="993"/>
                  </a:lnTo>
                  <a:lnTo>
                    <a:pt x="5044" y="1046"/>
                  </a:lnTo>
                  <a:lnTo>
                    <a:pt x="5106" y="1134"/>
                  </a:lnTo>
                  <a:lnTo>
                    <a:pt x="5213" y="1316"/>
                  </a:lnTo>
                  <a:lnTo>
                    <a:pt x="5298" y="1500"/>
                  </a:lnTo>
                  <a:lnTo>
                    <a:pt x="5362" y="1685"/>
                  </a:lnTo>
                  <a:lnTo>
                    <a:pt x="5387" y="1778"/>
                  </a:lnTo>
                  <a:lnTo>
                    <a:pt x="5403" y="1841"/>
                  </a:lnTo>
                  <a:lnTo>
                    <a:pt x="5427" y="1968"/>
                  </a:lnTo>
                  <a:lnTo>
                    <a:pt x="5443" y="2091"/>
                  </a:lnTo>
                  <a:lnTo>
                    <a:pt x="5450" y="2214"/>
                  </a:lnTo>
                  <a:lnTo>
                    <a:pt x="5450" y="2273"/>
                  </a:lnTo>
                  <a:lnTo>
                    <a:pt x="5450" y="2362"/>
                  </a:lnTo>
                  <a:lnTo>
                    <a:pt x="5439" y="2553"/>
                  </a:lnTo>
                  <a:lnTo>
                    <a:pt x="5416" y="2753"/>
                  </a:lnTo>
                  <a:lnTo>
                    <a:pt x="5380" y="2961"/>
                  </a:lnTo>
                  <a:lnTo>
                    <a:pt x="5331" y="3172"/>
                  </a:lnTo>
                  <a:lnTo>
                    <a:pt x="5267" y="3384"/>
                  </a:lnTo>
                  <a:lnTo>
                    <a:pt x="5191" y="3594"/>
                  </a:lnTo>
                  <a:lnTo>
                    <a:pt x="5099" y="3796"/>
                  </a:lnTo>
                  <a:lnTo>
                    <a:pt x="4991" y="3990"/>
                  </a:lnTo>
                  <a:lnTo>
                    <a:pt x="4867" y="4170"/>
                  </a:lnTo>
                  <a:lnTo>
                    <a:pt x="4727" y="4335"/>
                  </a:lnTo>
                  <a:lnTo>
                    <a:pt x="4611" y="4445"/>
                  </a:lnTo>
                  <a:lnTo>
                    <a:pt x="4527" y="4512"/>
                  </a:lnTo>
                  <a:lnTo>
                    <a:pt x="4439" y="4574"/>
                  </a:lnTo>
                  <a:lnTo>
                    <a:pt x="4347" y="4629"/>
                  </a:lnTo>
                  <a:lnTo>
                    <a:pt x="4251" y="4678"/>
                  </a:lnTo>
                  <a:lnTo>
                    <a:pt x="4150" y="4720"/>
                  </a:lnTo>
                  <a:lnTo>
                    <a:pt x="4043" y="4753"/>
                  </a:lnTo>
                  <a:lnTo>
                    <a:pt x="3931" y="4780"/>
                  </a:lnTo>
                  <a:lnTo>
                    <a:pt x="3816" y="4797"/>
                  </a:lnTo>
                  <a:lnTo>
                    <a:pt x="3695" y="4806"/>
                  </a:lnTo>
                  <a:lnTo>
                    <a:pt x="3631" y="4807"/>
                  </a:lnTo>
                  <a:close/>
                  <a:moveTo>
                    <a:pt x="3631" y="4807"/>
                  </a:moveTo>
                  <a:lnTo>
                    <a:pt x="2542" y="167"/>
                  </a:lnTo>
                  <a:lnTo>
                    <a:pt x="2354" y="168"/>
                  </a:lnTo>
                  <a:lnTo>
                    <a:pt x="2011" y="191"/>
                  </a:lnTo>
                  <a:lnTo>
                    <a:pt x="1707" y="235"/>
                  </a:lnTo>
                  <a:lnTo>
                    <a:pt x="1441" y="295"/>
                  </a:lnTo>
                  <a:lnTo>
                    <a:pt x="1209" y="370"/>
                  </a:lnTo>
                  <a:lnTo>
                    <a:pt x="1009" y="455"/>
                  </a:lnTo>
                  <a:lnTo>
                    <a:pt x="837" y="548"/>
                  </a:lnTo>
                  <a:lnTo>
                    <a:pt x="695" y="646"/>
                  </a:lnTo>
                  <a:lnTo>
                    <a:pt x="578" y="746"/>
                  </a:lnTo>
                  <a:lnTo>
                    <a:pt x="483" y="842"/>
                  </a:lnTo>
                  <a:lnTo>
                    <a:pt x="409" y="936"/>
                  </a:lnTo>
                  <a:lnTo>
                    <a:pt x="353" y="1021"/>
                  </a:lnTo>
                  <a:lnTo>
                    <a:pt x="297" y="1128"/>
                  </a:lnTo>
                  <a:lnTo>
                    <a:pt x="265" y="1216"/>
                  </a:lnTo>
                  <a:lnTo>
                    <a:pt x="264" y="1223"/>
                  </a:lnTo>
                  <a:lnTo>
                    <a:pt x="240" y="1300"/>
                  </a:lnTo>
                  <a:lnTo>
                    <a:pt x="206" y="1452"/>
                  </a:lnTo>
                  <a:lnTo>
                    <a:pt x="189" y="1605"/>
                  </a:lnTo>
                  <a:lnTo>
                    <a:pt x="189" y="1757"/>
                  </a:lnTo>
                  <a:lnTo>
                    <a:pt x="205" y="1910"/>
                  </a:lnTo>
                  <a:lnTo>
                    <a:pt x="235" y="2061"/>
                  </a:lnTo>
                  <a:lnTo>
                    <a:pt x="280" y="2212"/>
                  </a:lnTo>
                  <a:lnTo>
                    <a:pt x="337" y="2363"/>
                  </a:lnTo>
                  <a:lnTo>
                    <a:pt x="407" y="2512"/>
                  </a:lnTo>
                  <a:lnTo>
                    <a:pt x="487" y="2658"/>
                  </a:lnTo>
                  <a:lnTo>
                    <a:pt x="579" y="2802"/>
                  </a:lnTo>
                  <a:lnTo>
                    <a:pt x="682" y="2943"/>
                  </a:lnTo>
                  <a:lnTo>
                    <a:pt x="793" y="3082"/>
                  </a:lnTo>
                  <a:lnTo>
                    <a:pt x="911" y="3217"/>
                  </a:lnTo>
                  <a:lnTo>
                    <a:pt x="1037" y="3348"/>
                  </a:lnTo>
                  <a:lnTo>
                    <a:pt x="1170" y="3475"/>
                  </a:lnTo>
                  <a:lnTo>
                    <a:pt x="1308" y="3597"/>
                  </a:lnTo>
                  <a:lnTo>
                    <a:pt x="1452" y="3715"/>
                  </a:lnTo>
                  <a:lnTo>
                    <a:pt x="1674" y="3882"/>
                  </a:lnTo>
                  <a:lnTo>
                    <a:pt x="1979" y="4083"/>
                  </a:lnTo>
                  <a:lnTo>
                    <a:pt x="2290" y="4258"/>
                  </a:lnTo>
                  <a:lnTo>
                    <a:pt x="2600" y="4403"/>
                  </a:lnTo>
                  <a:lnTo>
                    <a:pt x="2826" y="4491"/>
                  </a:lnTo>
                  <a:lnTo>
                    <a:pt x="2973" y="4540"/>
                  </a:lnTo>
                  <a:lnTo>
                    <a:pt x="3116" y="4579"/>
                  </a:lnTo>
                  <a:lnTo>
                    <a:pt x="3252" y="4609"/>
                  </a:lnTo>
                  <a:lnTo>
                    <a:pt x="3384" y="4629"/>
                  </a:lnTo>
                  <a:lnTo>
                    <a:pt x="3509" y="4639"/>
                  </a:lnTo>
                  <a:lnTo>
                    <a:pt x="3569" y="4640"/>
                  </a:lnTo>
                  <a:lnTo>
                    <a:pt x="3627" y="4640"/>
                  </a:lnTo>
                  <a:lnTo>
                    <a:pt x="3739" y="4632"/>
                  </a:lnTo>
                  <a:lnTo>
                    <a:pt x="3847" y="4615"/>
                  </a:lnTo>
                  <a:lnTo>
                    <a:pt x="3951" y="4590"/>
                  </a:lnTo>
                  <a:lnTo>
                    <a:pt x="4050" y="4558"/>
                  </a:lnTo>
                  <a:lnTo>
                    <a:pt x="4145" y="4520"/>
                  </a:lnTo>
                  <a:lnTo>
                    <a:pt x="4235" y="4475"/>
                  </a:lnTo>
                  <a:lnTo>
                    <a:pt x="4321" y="4423"/>
                  </a:lnTo>
                  <a:lnTo>
                    <a:pt x="4442" y="4337"/>
                  </a:lnTo>
                  <a:lnTo>
                    <a:pt x="4589" y="4201"/>
                  </a:lnTo>
                  <a:lnTo>
                    <a:pt x="4719" y="4047"/>
                  </a:lnTo>
                  <a:lnTo>
                    <a:pt x="4834" y="3879"/>
                  </a:lnTo>
                  <a:lnTo>
                    <a:pt x="4935" y="3699"/>
                  </a:lnTo>
                  <a:lnTo>
                    <a:pt x="5020" y="3511"/>
                  </a:lnTo>
                  <a:lnTo>
                    <a:pt x="5092" y="3316"/>
                  </a:lnTo>
                  <a:lnTo>
                    <a:pt x="5149" y="3119"/>
                  </a:lnTo>
                  <a:lnTo>
                    <a:pt x="5195" y="2922"/>
                  </a:lnTo>
                  <a:lnTo>
                    <a:pt x="5228" y="2729"/>
                  </a:lnTo>
                  <a:lnTo>
                    <a:pt x="5250" y="2542"/>
                  </a:lnTo>
                  <a:lnTo>
                    <a:pt x="5260" y="2365"/>
                  </a:lnTo>
                  <a:lnTo>
                    <a:pt x="5262" y="2281"/>
                  </a:lnTo>
                  <a:lnTo>
                    <a:pt x="5260" y="2198"/>
                  </a:lnTo>
                  <a:lnTo>
                    <a:pt x="5244" y="2027"/>
                  </a:lnTo>
                  <a:lnTo>
                    <a:pt x="5211" y="1850"/>
                  </a:lnTo>
                  <a:lnTo>
                    <a:pt x="5159" y="1670"/>
                  </a:lnTo>
                  <a:lnTo>
                    <a:pt x="5089" y="1491"/>
                  </a:lnTo>
                  <a:lnTo>
                    <a:pt x="4997" y="1313"/>
                  </a:lnTo>
                  <a:lnTo>
                    <a:pt x="4884" y="1140"/>
                  </a:lnTo>
                  <a:lnTo>
                    <a:pt x="4749" y="974"/>
                  </a:lnTo>
                  <a:lnTo>
                    <a:pt x="4590" y="818"/>
                  </a:lnTo>
                  <a:lnTo>
                    <a:pt x="4408" y="671"/>
                  </a:lnTo>
                  <a:lnTo>
                    <a:pt x="4252" y="571"/>
                  </a:lnTo>
                  <a:lnTo>
                    <a:pt x="4141" y="510"/>
                  </a:lnTo>
                  <a:lnTo>
                    <a:pt x="4023" y="452"/>
                  </a:lnTo>
                  <a:lnTo>
                    <a:pt x="3898" y="399"/>
                  </a:lnTo>
                  <a:lnTo>
                    <a:pt x="3767" y="350"/>
                  </a:lnTo>
                  <a:lnTo>
                    <a:pt x="3628" y="307"/>
                  </a:lnTo>
                  <a:lnTo>
                    <a:pt x="3481" y="268"/>
                  </a:lnTo>
                  <a:lnTo>
                    <a:pt x="3329" y="235"/>
                  </a:lnTo>
                  <a:lnTo>
                    <a:pt x="3167" y="209"/>
                  </a:lnTo>
                  <a:lnTo>
                    <a:pt x="2999" y="189"/>
                  </a:lnTo>
                  <a:lnTo>
                    <a:pt x="2823" y="174"/>
                  </a:lnTo>
                  <a:lnTo>
                    <a:pt x="3631" y="4807"/>
                  </a:lnTo>
                  <a:close/>
                </a:path>
              </a:pathLst>
            </a:custGeom>
            <a:solidFill>
              <a:srgbClr val="49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>
              <a:off x="6367549" y="3617913"/>
              <a:ext cx="2684463" cy="2366963"/>
            </a:xfrm>
            <a:custGeom>
              <a:avLst/>
              <a:gdLst>
                <a:gd name="T0" fmla="*/ 3320 w 5073"/>
                <a:gd name="T1" fmla="*/ 4472 h 4473"/>
                <a:gd name="T2" fmla="*/ 3063 w 5073"/>
                <a:gd name="T3" fmla="*/ 4442 h 4473"/>
                <a:gd name="T4" fmla="*/ 2784 w 5073"/>
                <a:gd name="T5" fmla="*/ 4373 h 4473"/>
                <a:gd name="T6" fmla="*/ 2411 w 5073"/>
                <a:gd name="T7" fmla="*/ 4236 h 4473"/>
                <a:gd name="T8" fmla="*/ 1790 w 5073"/>
                <a:gd name="T9" fmla="*/ 3916 h 4473"/>
                <a:gd name="T10" fmla="*/ 1263 w 5073"/>
                <a:gd name="T11" fmla="*/ 3548 h 4473"/>
                <a:gd name="T12" fmla="*/ 981 w 5073"/>
                <a:gd name="T13" fmla="*/ 3308 h 4473"/>
                <a:gd name="T14" fmla="*/ 722 w 5073"/>
                <a:gd name="T15" fmla="*/ 3050 h 4473"/>
                <a:gd name="T16" fmla="*/ 493 w 5073"/>
                <a:gd name="T17" fmla="*/ 2776 h 4473"/>
                <a:gd name="T18" fmla="*/ 298 w 5073"/>
                <a:gd name="T19" fmla="*/ 2491 h 4473"/>
                <a:gd name="T20" fmla="*/ 148 w 5073"/>
                <a:gd name="T21" fmla="*/ 2196 h 4473"/>
                <a:gd name="T22" fmla="*/ 46 w 5073"/>
                <a:gd name="T23" fmla="*/ 1894 h 4473"/>
                <a:gd name="T24" fmla="*/ 0 w 5073"/>
                <a:gd name="T25" fmla="*/ 1590 h 4473"/>
                <a:gd name="T26" fmla="*/ 17 w 5073"/>
                <a:gd name="T27" fmla="*/ 1285 h 4473"/>
                <a:gd name="T28" fmla="*/ 75 w 5073"/>
                <a:gd name="T29" fmla="*/ 1056 h 4473"/>
                <a:gd name="T30" fmla="*/ 108 w 5073"/>
                <a:gd name="T31" fmla="*/ 961 h 4473"/>
                <a:gd name="T32" fmla="*/ 220 w 5073"/>
                <a:gd name="T33" fmla="*/ 769 h 4473"/>
                <a:gd name="T34" fmla="*/ 389 w 5073"/>
                <a:gd name="T35" fmla="*/ 579 h 4473"/>
                <a:gd name="T36" fmla="*/ 648 w 5073"/>
                <a:gd name="T37" fmla="*/ 381 h 4473"/>
                <a:gd name="T38" fmla="*/ 1020 w 5073"/>
                <a:gd name="T39" fmla="*/ 203 h 4473"/>
                <a:gd name="T40" fmla="*/ 1518 w 5073"/>
                <a:gd name="T41" fmla="*/ 68 h 4473"/>
                <a:gd name="T42" fmla="*/ 2165 w 5073"/>
                <a:gd name="T43" fmla="*/ 1 h 4473"/>
                <a:gd name="T44" fmla="*/ 2450 w 5073"/>
                <a:gd name="T45" fmla="*/ 0 h 4473"/>
                <a:gd name="T46" fmla="*/ 2810 w 5073"/>
                <a:gd name="T47" fmla="*/ 22 h 4473"/>
                <a:gd name="T48" fmla="*/ 3140 w 5073"/>
                <a:gd name="T49" fmla="*/ 68 h 4473"/>
                <a:gd name="T50" fmla="*/ 3439 w 5073"/>
                <a:gd name="T51" fmla="*/ 140 h 4473"/>
                <a:gd name="T52" fmla="*/ 3709 w 5073"/>
                <a:gd name="T53" fmla="*/ 232 h 4473"/>
                <a:gd name="T54" fmla="*/ 3952 w 5073"/>
                <a:gd name="T55" fmla="*/ 343 h 4473"/>
                <a:gd name="T56" fmla="*/ 4219 w 5073"/>
                <a:gd name="T57" fmla="*/ 504 h 4473"/>
                <a:gd name="T58" fmla="*/ 4560 w 5073"/>
                <a:gd name="T59" fmla="*/ 807 h 4473"/>
                <a:gd name="T60" fmla="*/ 4808 w 5073"/>
                <a:gd name="T61" fmla="*/ 1146 h 4473"/>
                <a:gd name="T62" fmla="*/ 4970 w 5073"/>
                <a:gd name="T63" fmla="*/ 1503 h 4473"/>
                <a:gd name="T64" fmla="*/ 5055 w 5073"/>
                <a:gd name="T65" fmla="*/ 1860 h 4473"/>
                <a:gd name="T66" fmla="*/ 5073 w 5073"/>
                <a:gd name="T67" fmla="*/ 2114 h 4473"/>
                <a:gd name="T68" fmla="*/ 5061 w 5073"/>
                <a:gd name="T69" fmla="*/ 2375 h 4473"/>
                <a:gd name="T70" fmla="*/ 5006 w 5073"/>
                <a:gd name="T71" fmla="*/ 2755 h 4473"/>
                <a:gd name="T72" fmla="*/ 4903 w 5073"/>
                <a:gd name="T73" fmla="*/ 3149 h 4473"/>
                <a:gd name="T74" fmla="*/ 4746 w 5073"/>
                <a:gd name="T75" fmla="*/ 3532 h 4473"/>
                <a:gd name="T76" fmla="*/ 4530 w 5073"/>
                <a:gd name="T77" fmla="*/ 3880 h 4473"/>
                <a:gd name="T78" fmla="*/ 4253 w 5073"/>
                <a:gd name="T79" fmla="*/ 4170 h 4473"/>
                <a:gd name="T80" fmla="*/ 4046 w 5073"/>
                <a:gd name="T81" fmla="*/ 4308 h 4473"/>
                <a:gd name="T82" fmla="*/ 3861 w 5073"/>
                <a:gd name="T83" fmla="*/ 4391 h 4473"/>
                <a:gd name="T84" fmla="*/ 3658 w 5073"/>
                <a:gd name="T85" fmla="*/ 4448 h 4473"/>
                <a:gd name="T86" fmla="*/ 3438 w 5073"/>
                <a:gd name="T87" fmla="*/ 4473 h 4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073" h="4473">
                  <a:moveTo>
                    <a:pt x="3380" y="4473"/>
                  </a:moveTo>
                  <a:lnTo>
                    <a:pt x="3320" y="4472"/>
                  </a:lnTo>
                  <a:lnTo>
                    <a:pt x="3195" y="4462"/>
                  </a:lnTo>
                  <a:lnTo>
                    <a:pt x="3063" y="4442"/>
                  </a:lnTo>
                  <a:lnTo>
                    <a:pt x="2927" y="4412"/>
                  </a:lnTo>
                  <a:lnTo>
                    <a:pt x="2784" y="4373"/>
                  </a:lnTo>
                  <a:lnTo>
                    <a:pt x="2637" y="4324"/>
                  </a:lnTo>
                  <a:lnTo>
                    <a:pt x="2411" y="4236"/>
                  </a:lnTo>
                  <a:lnTo>
                    <a:pt x="2101" y="4091"/>
                  </a:lnTo>
                  <a:lnTo>
                    <a:pt x="1790" y="3916"/>
                  </a:lnTo>
                  <a:lnTo>
                    <a:pt x="1485" y="3715"/>
                  </a:lnTo>
                  <a:lnTo>
                    <a:pt x="1263" y="3548"/>
                  </a:lnTo>
                  <a:lnTo>
                    <a:pt x="1119" y="3430"/>
                  </a:lnTo>
                  <a:lnTo>
                    <a:pt x="981" y="3308"/>
                  </a:lnTo>
                  <a:lnTo>
                    <a:pt x="848" y="3181"/>
                  </a:lnTo>
                  <a:lnTo>
                    <a:pt x="722" y="3050"/>
                  </a:lnTo>
                  <a:lnTo>
                    <a:pt x="604" y="2915"/>
                  </a:lnTo>
                  <a:lnTo>
                    <a:pt x="493" y="2776"/>
                  </a:lnTo>
                  <a:lnTo>
                    <a:pt x="390" y="2635"/>
                  </a:lnTo>
                  <a:lnTo>
                    <a:pt x="298" y="2491"/>
                  </a:lnTo>
                  <a:lnTo>
                    <a:pt x="218" y="2345"/>
                  </a:lnTo>
                  <a:lnTo>
                    <a:pt x="148" y="2196"/>
                  </a:lnTo>
                  <a:lnTo>
                    <a:pt x="91" y="2045"/>
                  </a:lnTo>
                  <a:lnTo>
                    <a:pt x="46" y="1894"/>
                  </a:lnTo>
                  <a:lnTo>
                    <a:pt x="16" y="1743"/>
                  </a:lnTo>
                  <a:lnTo>
                    <a:pt x="0" y="1590"/>
                  </a:lnTo>
                  <a:lnTo>
                    <a:pt x="0" y="1438"/>
                  </a:lnTo>
                  <a:lnTo>
                    <a:pt x="17" y="1285"/>
                  </a:lnTo>
                  <a:lnTo>
                    <a:pt x="51" y="1133"/>
                  </a:lnTo>
                  <a:lnTo>
                    <a:pt x="75" y="1056"/>
                  </a:lnTo>
                  <a:lnTo>
                    <a:pt x="76" y="1049"/>
                  </a:lnTo>
                  <a:lnTo>
                    <a:pt x="108" y="961"/>
                  </a:lnTo>
                  <a:lnTo>
                    <a:pt x="164" y="854"/>
                  </a:lnTo>
                  <a:lnTo>
                    <a:pt x="220" y="769"/>
                  </a:lnTo>
                  <a:lnTo>
                    <a:pt x="294" y="675"/>
                  </a:lnTo>
                  <a:lnTo>
                    <a:pt x="389" y="579"/>
                  </a:lnTo>
                  <a:lnTo>
                    <a:pt x="506" y="479"/>
                  </a:lnTo>
                  <a:lnTo>
                    <a:pt x="648" y="381"/>
                  </a:lnTo>
                  <a:lnTo>
                    <a:pt x="820" y="288"/>
                  </a:lnTo>
                  <a:lnTo>
                    <a:pt x="1020" y="203"/>
                  </a:lnTo>
                  <a:lnTo>
                    <a:pt x="1252" y="128"/>
                  </a:lnTo>
                  <a:lnTo>
                    <a:pt x="1518" y="68"/>
                  </a:lnTo>
                  <a:lnTo>
                    <a:pt x="1822" y="24"/>
                  </a:lnTo>
                  <a:lnTo>
                    <a:pt x="2165" y="1"/>
                  </a:lnTo>
                  <a:lnTo>
                    <a:pt x="2353" y="0"/>
                  </a:lnTo>
                  <a:lnTo>
                    <a:pt x="2450" y="0"/>
                  </a:lnTo>
                  <a:lnTo>
                    <a:pt x="2634" y="7"/>
                  </a:lnTo>
                  <a:lnTo>
                    <a:pt x="2810" y="22"/>
                  </a:lnTo>
                  <a:lnTo>
                    <a:pt x="2978" y="42"/>
                  </a:lnTo>
                  <a:lnTo>
                    <a:pt x="3140" y="68"/>
                  </a:lnTo>
                  <a:lnTo>
                    <a:pt x="3292" y="101"/>
                  </a:lnTo>
                  <a:lnTo>
                    <a:pt x="3439" y="140"/>
                  </a:lnTo>
                  <a:lnTo>
                    <a:pt x="3578" y="183"/>
                  </a:lnTo>
                  <a:lnTo>
                    <a:pt x="3709" y="232"/>
                  </a:lnTo>
                  <a:lnTo>
                    <a:pt x="3834" y="285"/>
                  </a:lnTo>
                  <a:lnTo>
                    <a:pt x="3952" y="343"/>
                  </a:lnTo>
                  <a:lnTo>
                    <a:pt x="4063" y="404"/>
                  </a:lnTo>
                  <a:lnTo>
                    <a:pt x="4219" y="504"/>
                  </a:lnTo>
                  <a:lnTo>
                    <a:pt x="4401" y="651"/>
                  </a:lnTo>
                  <a:lnTo>
                    <a:pt x="4560" y="807"/>
                  </a:lnTo>
                  <a:lnTo>
                    <a:pt x="4695" y="973"/>
                  </a:lnTo>
                  <a:lnTo>
                    <a:pt x="4808" y="1146"/>
                  </a:lnTo>
                  <a:lnTo>
                    <a:pt x="4900" y="1324"/>
                  </a:lnTo>
                  <a:lnTo>
                    <a:pt x="4970" y="1503"/>
                  </a:lnTo>
                  <a:lnTo>
                    <a:pt x="5022" y="1683"/>
                  </a:lnTo>
                  <a:lnTo>
                    <a:pt x="5055" y="1860"/>
                  </a:lnTo>
                  <a:lnTo>
                    <a:pt x="5071" y="2031"/>
                  </a:lnTo>
                  <a:lnTo>
                    <a:pt x="5073" y="2114"/>
                  </a:lnTo>
                  <a:lnTo>
                    <a:pt x="5071" y="2198"/>
                  </a:lnTo>
                  <a:lnTo>
                    <a:pt x="5061" y="2375"/>
                  </a:lnTo>
                  <a:lnTo>
                    <a:pt x="5039" y="2562"/>
                  </a:lnTo>
                  <a:lnTo>
                    <a:pt x="5006" y="2755"/>
                  </a:lnTo>
                  <a:lnTo>
                    <a:pt x="4960" y="2952"/>
                  </a:lnTo>
                  <a:lnTo>
                    <a:pt x="4903" y="3149"/>
                  </a:lnTo>
                  <a:lnTo>
                    <a:pt x="4831" y="3344"/>
                  </a:lnTo>
                  <a:lnTo>
                    <a:pt x="4746" y="3532"/>
                  </a:lnTo>
                  <a:lnTo>
                    <a:pt x="4645" y="3712"/>
                  </a:lnTo>
                  <a:lnTo>
                    <a:pt x="4530" y="3880"/>
                  </a:lnTo>
                  <a:lnTo>
                    <a:pt x="4400" y="4034"/>
                  </a:lnTo>
                  <a:lnTo>
                    <a:pt x="4253" y="4170"/>
                  </a:lnTo>
                  <a:lnTo>
                    <a:pt x="4132" y="4256"/>
                  </a:lnTo>
                  <a:lnTo>
                    <a:pt x="4046" y="4308"/>
                  </a:lnTo>
                  <a:lnTo>
                    <a:pt x="3956" y="4353"/>
                  </a:lnTo>
                  <a:lnTo>
                    <a:pt x="3861" y="4391"/>
                  </a:lnTo>
                  <a:lnTo>
                    <a:pt x="3762" y="4423"/>
                  </a:lnTo>
                  <a:lnTo>
                    <a:pt x="3658" y="4448"/>
                  </a:lnTo>
                  <a:lnTo>
                    <a:pt x="3550" y="4465"/>
                  </a:lnTo>
                  <a:lnTo>
                    <a:pt x="3438" y="4473"/>
                  </a:lnTo>
                  <a:lnTo>
                    <a:pt x="3380" y="44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6445337" y="3684588"/>
              <a:ext cx="2528888" cy="2232025"/>
            </a:xfrm>
            <a:custGeom>
              <a:avLst/>
              <a:gdLst>
                <a:gd name="T0" fmla="*/ 2040 w 4781"/>
                <a:gd name="T1" fmla="*/ 2 h 4217"/>
                <a:gd name="T2" fmla="*/ 1431 w 4781"/>
                <a:gd name="T3" fmla="*/ 65 h 4217"/>
                <a:gd name="T4" fmla="*/ 960 w 4781"/>
                <a:gd name="T5" fmla="*/ 192 h 4217"/>
                <a:gd name="T6" fmla="*/ 610 w 4781"/>
                <a:gd name="T7" fmla="*/ 358 h 4217"/>
                <a:gd name="T8" fmla="*/ 365 w 4781"/>
                <a:gd name="T9" fmla="*/ 544 h 4217"/>
                <a:gd name="T10" fmla="*/ 206 w 4781"/>
                <a:gd name="T11" fmla="*/ 724 h 4217"/>
                <a:gd name="T12" fmla="*/ 100 w 4781"/>
                <a:gd name="T13" fmla="*/ 907 h 4217"/>
                <a:gd name="T14" fmla="*/ 70 w 4781"/>
                <a:gd name="T15" fmla="*/ 996 h 4217"/>
                <a:gd name="T16" fmla="*/ 15 w 4781"/>
                <a:gd name="T17" fmla="*/ 1211 h 4217"/>
                <a:gd name="T18" fmla="*/ 0 w 4781"/>
                <a:gd name="T19" fmla="*/ 1498 h 4217"/>
                <a:gd name="T20" fmla="*/ 43 w 4781"/>
                <a:gd name="T21" fmla="*/ 1786 h 4217"/>
                <a:gd name="T22" fmla="*/ 138 w 4781"/>
                <a:gd name="T23" fmla="*/ 2070 h 4217"/>
                <a:gd name="T24" fmla="*/ 280 w 4781"/>
                <a:gd name="T25" fmla="*/ 2349 h 4217"/>
                <a:gd name="T26" fmla="*/ 463 w 4781"/>
                <a:gd name="T27" fmla="*/ 2618 h 4217"/>
                <a:gd name="T28" fmla="*/ 679 w 4781"/>
                <a:gd name="T29" fmla="*/ 2876 h 4217"/>
                <a:gd name="T30" fmla="*/ 924 w 4781"/>
                <a:gd name="T31" fmla="*/ 3119 h 4217"/>
                <a:gd name="T32" fmla="*/ 1399 w 4781"/>
                <a:gd name="T33" fmla="*/ 3502 h 4217"/>
                <a:gd name="T34" fmla="*/ 1980 w 4781"/>
                <a:gd name="T35" fmla="*/ 3858 h 4217"/>
                <a:gd name="T36" fmla="*/ 2555 w 4781"/>
                <a:gd name="T37" fmla="*/ 4102 h 4217"/>
                <a:gd name="T38" fmla="*/ 2887 w 4781"/>
                <a:gd name="T39" fmla="*/ 4189 h 4217"/>
                <a:gd name="T40" fmla="*/ 3129 w 4781"/>
                <a:gd name="T41" fmla="*/ 4217 h 4217"/>
                <a:gd name="T42" fmla="*/ 3240 w 4781"/>
                <a:gd name="T43" fmla="*/ 4217 h 4217"/>
                <a:gd name="T44" fmla="*/ 3449 w 4781"/>
                <a:gd name="T45" fmla="*/ 4193 h 4217"/>
                <a:gd name="T46" fmla="*/ 3639 w 4781"/>
                <a:gd name="T47" fmla="*/ 4141 h 4217"/>
                <a:gd name="T48" fmla="*/ 3813 w 4781"/>
                <a:gd name="T49" fmla="*/ 4062 h 4217"/>
                <a:gd name="T50" fmla="*/ 4009 w 4781"/>
                <a:gd name="T51" fmla="*/ 3931 h 4217"/>
                <a:gd name="T52" fmla="*/ 4270 w 4781"/>
                <a:gd name="T53" fmla="*/ 3659 h 4217"/>
                <a:gd name="T54" fmla="*/ 4473 w 4781"/>
                <a:gd name="T55" fmla="*/ 3331 h 4217"/>
                <a:gd name="T56" fmla="*/ 4621 w 4781"/>
                <a:gd name="T57" fmla="*/ 2969 h 4217"/>
                <a:gd name="T58" fmla="*/ 4719 w 4781"/>
                <a:gd name="T59" fmla="*/ 2598 h 4217"/>
                <a:gd name="T60" fmla="*/ 4771 w 4781"/>
                <a:gd name="T61" fmla="*/ 2240 h 4217"/>
                <a:gd name="T62" fmla="*/ 4781 w 4781"/>
                <a:gd name="T63" fmla="*/ 1994 h 4217"/>
                <a:gd name="T64" fmla="*/ 4765 w 4781"/>
                <a:gd name="T65" fmla="*/ 1753 h 4217"/>
                <a:gd name="T66" fmla="*/ 4685 w 4781"/>
                <a:gd name="T67" fmla="*/ 1418 h 4217"/>
                <a:gd name="T68" fmla="*/ 4532 w 4781"/>
                <a:gd name="T69" fmla="*/ 1081 h 4217"/>
                <a:gd name="T70" fmla="*/ 4299 w 4781"/>
                <a:gd name="T71" fmla="*/ 760 h 4217"/>
                <a:gd name="T72" fmla="*/ 3976 w 4781"/>
                <a:gd name="T73" fmla="*/ 475 h 4217"/>
                <a:gd name="T74" fmla="*/ 3557 w 4781"/>
                <a:gd name="T75" fmla="*/ 242 h 4217"/>
                <a:gd name="T76" fmla="*/ 3103 w 4781"/>
                <a:gd name="T77" fmla="*/ 95 h 4217"/>
                <a:gd name="T78" fmla="*/ 2808 w 4781"/>
                <a:gd name="T79" fmla="*/ 39 h 4217"/>
                <a:gd name="T80" fmla="*/ 2483 w 4781"/>
                <a:gd name="T81" fmla="*/ 7 h 4217"/>
                <a:gd name="T82" fmla="*/ 2219 w 4781"/>
                <a:gd name="T83" fmla="*/ 0 h 4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81" h="4217">
                  <a:moveTo>
                    <a:pt x="2219" y="0"/>
                  </a:moveTo>
                  <a:lnTo>
                    <a:pt x="2040" y="2"/>
                  </a:lnTo>
                  <a:lnTo>
                    <a:pt x="1718" y="23"/>
                  </a:lnTo>
                  <a:lnTo>
                    <a:pt x="1431" y="65"/>
                  </a:lnTo>
                  <a:lnTo>
                    <a:pt x="1179" y="121"/>
                  </a:lnTo>
                  <a:lnTo>
                    <a:pt x="960" y="192"/>
                  </a:lnTo>
                  <a:lnTo>
                    <a:pt x="772" y="272"/>
                  </a:lnTo>
                  <a:lnTo>
                    <a:pt x="610" y="358"/>
                  </a:lnTo>
                  <a:lnTo>
                    <a:pt x="476" y="451"/>
                  </a:lnTo>
                  <a:lnTo>
                    <a:pt x="365" y="544"/>
                  </a:lnTo>
                  <a:lnTo>
                    <a:pt x="276" y="636"/>
                  </a:lnTo>
                  <a:lnTo>
                    <a:pt x="206" y="724"/>
                  </a:lnTo>
                  <a:lnTo>
                    <a:pt x="154" y="805"/>
                  </a:lnTo>
                  <a:lnTo>
                    <a:pt x="100" y="907"/>
                  </a:lnTo>
                  <a:lnTo>
                    <a:pt x="72" y="989"/>
                  </a:lnTo>
                  <a:lnTo>
                    <a:pt x="70" y="996"/>
                  </a:lnTo>
                  <a:lnTo>
                    <a:pt x="47" y="1068"/>
                  </a:lnTo>
                  <a:lnTo>
                    <a:pt x="15" y="1211"/>
                  </a:lnTo>
                  <a:lnTo>
                    <a:pt x="0" y="1354"/>
                  </a:lnTo>
                  <a:lnTo>
                    <a:pt x="0" y="1498"/>
                  </a:lnTo>
                  <a:lnTo>
                    <a:pt x="14" y="1642"/>
                  </a:lnTo>
                  <a:lnTo>
                    <a:pt x="43" y="1786"/>
                  </a:lnTo>
                  <a:lnTo>
                    <a:pt x="85" y="1929"/>
                  </a:lnTo>
                  <a:lnTo>
                    <a:pt x="138" y="2070"/>
                  </a:lnTo>
                  <a:lnTo>
                    <a:pt x="204" y="2211"/>
                  </a:lnTo>
                  <a:lnTo>
                    <a:pt x="280" y="2349"/>
                  </a:lnTo>
                  <a:lnTo>
                    <a:pt x="367" y="2484"/>
                  </a:lnTo>
                  <a:lnTo>
                    <a:pt x="463" y="2618"/>
                  </a:lnTo>
                  <a:lnTo>
                    <a:pt x="567" y="2748"/>
                  </a:lnTo>
                  <a:lnTo>
                    <a:pt x="679" y="2876"/>
                  </a:lnTo>
                  <a:lnTo>
                    <a:pt x="799" y="2998"/>
                  </a:lnTo>
                  <a:lnTo>
                    <a:pt x="924" y="3119"/>
                  </a:lnTo>
                  <a:lnTo>
                    <a:pt x="1121" y="3290"/>
                  </a:lnTo>
                  <a:lnTo>
                    <a:pt x="1399" y="3502"/>
                  </a:lnTo>
                  <a:lnTo>
                    <a:pt x="1688" y="3692"/>
                  </a:lnTo>
                  <a:lnTo>
                    <a:pt x="1980" y="3858"/>
                  </a:lnTo>
                  <a:lnTo>
                    <a:pt x="2272" y="3994"/>
                  </a:lnTo>
                  <a:lnTo>
                    <a:pt x="2555" y="4102"/>
                  </a:lnTo>
                  <a:lnTo>
                    <a:pt x="2758" y="4160"/>
                  </a:lnTo>
                  <a:lnTo>
                    <a:pt x="2887" y="4189"/>
                  </a:lnTo>
                  <a:lnTo>
                    <a:pt x="3011" y="4207"/>
                  </a:lnTo>
                  <a:lnTo>
                    <a:pt x="3129" y="4217"/>
                  </a:lnTo>
                  <a:lnTo>
                    <a:pt x="3185" y="4217"/>
                  </a:lnTo>
                  <a:lnTo>
                    <a:pt x="3240" y="4217"/>
                  </a:lnTo>
                  <a:lnTo>
                    <a:pt x="3347" y="4209"/>
                  </a:lnTo>
                  <a:lnTo>
                    <a:pt x="3449" y="4193"/>
                  </a:lnTo>
                  <a:lnTo>
                    <a:pt x="3547" y="4170"/>
                  </a:lnTo>
                  <a:lnTo>
                    <a:pt x="3639" y="4141"/>
                  </a:lnTo>
                  <a:lnTo>
                    <a:pt x="3728" y="4104"/>
                  </a:lnTo>
                  <a:lnTo>
                    <a:pt x="3813" y="4062"/>
                  </a:lnTo>
                  <a:lnTo>
                    <a:pt x="3895" y="4013"/>
                  </a:lnTo>
                  <a:lnTo>
                    <a:pt x="4009" y="3931"/>
                  </a:lnTo>
                  <a:lnTo>
                    <a:pt x="4147" y="3803"/>
                  </a:lnTo>
                  <a:lnTo>
                    <a:pt x="4270" y="3659"/>
                  </a:lnTo>
                  <a:lnTo>
                    <a:pt x="4378" y="3501"/>
                  </a:lnTo>
                  <a:lnTo>
                    <a:pt x="4473" y="3331"/>
                  </a:lnTo>
                  <a:lnTo>
                    <a:pt x="4554" y="3152"/>
                  </a:lnTo>
                  <a:lnTo>
                    <a:pt x="4621" y="2969"/>
                  </a:lnTo>
                  <a:lnTo>
                    <a:pt x="4676" y="2784"/>
                  </a:lnTo>
                  <a:lnTo>
                    <a:pt x="4719" y="2598"/>
                  </a:lnTo>
                  <a:lnTo>
                    <a:pt x="4751" y="2415"/>
                  </a:lnTo>
                  <a:lnTo>
                    <a:pt x="4771" y="2240"/>
                  </a:lnTo>
                  <a:lnTo>
                    <a:pt x="4781" y="2073"/>
                  </a:lnTo>
                  <a:lnTo>
                    <a:pt x="4781" y="1994"/>
                  </a:lnTo>
                  <a:lnTo>
                    <a:pt x="4781" y="1916"/>
                  </a:lnTo>
                  <a:lnTo>
                    <a:pt x="4765" y="1753"/>
                  </a:lnTo>
                  <a:lnTo>
                    <a:pt x="4734" y="1586"/>
                  </a:lnTo>
                  <a:lnTo>
                    <a:pt x="4685" y="1418"/>
                  </a:lnTo>
                  <a:lnTo>
                    <a:pt x="4618" y="1248"/>
                  </a:lnTo>
                  <a:lnTo>
                    <a:pt x="4532" y="1081"/>
                  </a:lnTo>
                  <a:lnTo>
                    <a:pt x="4425" y="917"/>
                  </a:lnTo>
                  <a:lnTo>
                    <a:pt x="4299" y="760"/>
                  </a:lnTo>
                  <a:lnTo>
                    <a:pt x="4149" y="613"/>
                  </a:lnTo>
                  <a:lnTo>
                    <a:pt x="3976" y="475"/>
                  </a:lnTo>
                  <a:lnTo>
                    <a:pt x="3779" y="351"/>
                  </a:lnTo>
                  <a:lnTo>
                    <a:pt x="3557" y="242"/>
                  </a:lnTo>
                  <a:lnTo>
                    <a:pt x="3309" y="150"/>
                  </a:lnTo>
                  <a:lnTo>
                    <a:pt x="3103" y="95"/>
                  </a:lnTo>
                  <a:lnTo>
                    <a:pt x="2959" y="65"/>
                  </a:lnTo>
                  <a:lnTo>
                    <a:pt x="2808" y="39"/>
                  </a:lnTo>
                  <a:lnTo>
                    <a:pt x="2648" y="20"/>
                  </a:lnTo>
                  <a:lnTo>
                    <a:pt x="2483" y="7"/>
                  </a:lnTo>
                  <a:lnTo>
                    <a:pt x="2308" y="0"/>
                  </a:lnTo>
                  <a:lnTo>
                    <a:pt x="221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6"/>
            <p:cNvSpPr>
              <a:spLocks/>
            </p:cNvSpPr>
            <p:nvPr/>
          </p:nvSpPr>
          <p:spPr bwMode="auto">
            <a:xfrm>
              <a:off x="5662699" y="3879851"/>
              <a:ext cx="725488" cy="417513"/>
            </a:xfrm>
            <a:custGeom>
              <a:avLst/>
              <a:gdLst>
                <a:gd name="T0" fmla="*/ 1267 w 1371"/>
                <a:gd name="T1" fmla="*/ 787 h 787"/>
                <a:gd name="T2" fmla="*/ 1246 w 1371"/>
                <a:gd name="T3" fmla="*/ 785 h 787"/>
                <a:gd name="T4" fmla="*/ 1210 w 1371"/>
                <a:gd name="T5" fmla="*/ 771 h 787"/>
                <a:gd name="T6" fmla="*/ 1181 w 1371"/>
                <a:gd name="T7" fmla="*/ 742 h 787"/>
                <a:gd name="T8" fmla="*/ 1165 w 1371"/>
                <a:gd name="T9" fmla="*/ 705 h 787"/>
                <a:gd name="T10" fmla="*/ 1164 w 1371"/>
                <a:gd name="T11" fmla="*/ 685 h 787"/>
                <a:gd name="T12" fmla="*/ 1162 w 1371"/>
                <a:gd name="T13" fmla="*/ 636 h 787"/>
                <a:gd name="T14" fmla="*/ 1143 w 1371"/>
                <a:gd name="T15" fmla="*/ 542 h 787"/>
                <a:gd name="T16" fmla="*/ 1106 w 1371"/>
                <a:gd name="T17" fmla="*/ 456 h 787"/>
                <a:gd name="T18" fmla="*/ 1056 w 1371"/>
                <a:gd name="T19" fmla="*/ 380 h 787"/>
                <a:gd name="T20" fmla="*/ 989 w 1371"/>
                <a:gd name="T21" fmla="*/ 315 h 787"/>
                <a:gd name="T22" fmla="*/ 913 w 1371"/>
                <a:gd name="T23" fmla="*/ 263 h 787"/>
                <a:gd name="T24" fmla="*/ 828 w 1371"/>
                <a:gd name="T25" fmla="*/ 227 h 787"/>
                <a:gd name="T26" fmla="*/ 734 w 1371"/>
                <a:gd name="T27" fmla="*/ 207 h 787"/>
                <a:gd name="T28" fmla="*/ 685 w 1371"/>
                <a:gd name="T29" fmla="*/ 205 h 787"/>
                <a:gd name="T30" fmla="*/ 636 w 1371"/>
                <a:gd name="T31" fmla="*/ 207 h 787"/>
                <a:gd name="T32" fmla="*/ 543 w 1371"/>
                <a:gd name="T33" fmla="*/ 227 h 787"/>
                <a:gd name="T34" fmla="*/ 456 w 1371"/>
                <a:gd name="T35" fmla="*/ 263 h 787"/>
                <a:gd name="T36" fmla="*/ 380 w 1371"/>
                <a:gd name="T37" fmla="*/ 315 h 787"/>
                <a:gd name="T38" fmla="*/ 315 w 1371"/>
                <a:gd name="T39" fmla="*/ 380 h 787"/>
                <a:gd name="T40" fmla="*/ 263 w 1371"/>
                <a:gd name="T41" fmla="*/ 456 h 787"/>
                <a:gd name="T42" fmla="*/ 227 w 1371"/>
                <a:gd name="T43" fmla="*/ 542 h 787"/>
                <a:gd name="T44" fmla="*/ 207 w 1371"/>
                <a:gd name="T45" fmla="*/ 636 h 787"/>
                <a:gd name="T46" fmla="*/ 206 w 1371"/>
                <a:gd name="T47" fmla="*/ 685 h 787"/>
                <a:gd name="T48" fmla="*/ 204 w 1371"/>
                <a:gd name="T49" fmla="*/ 705 h 787"/>
                <a:gd name="T50" fmla="*/ 189 w 1371"/>
                <a:gd name="T51" fmla="*/ 742 h 787"/>
                <a:gd name="T52" fmla="*/ 161 w 1371"/>
                <a:gd name="T53" fmla="*/ 771 h 787"/>
                <a:gd name="T54" fmla="*/ 124 w 1371"/>
                <a:gd name="T55" fmla="*/ 785 h 787"/>
                <a:gd name="T56" fmla="*/ 102 w 1371"/>
                <a:gd name="T57" fmla="*/ 787 h 787"/>
                <a:gd name="T58" fmla="*/ 82 w 1371"/>
                <a:gd name="T59" fmla="*/ 785 h 787"/>
                <a:gd name="T60" fmla="*/ 45 w 1371"/>
                <a:gd name="T61" fmla="*/ 771 h 787"/>
                <a:gd name="T62" fmla="*/ 17 w 1371"/>
                <a:gd name="T63" fmla="*/ 742 h 787"/>
                <a:gd name="T64" fmla="*/ 1 w 1371"/>
                <a:gd name="T65" fmla="*/ 705 h 787"/>
                <a:gd name="T66" fmla="*/ 0 w 1371"/>
                <a:gd name="T67" fmla="*/ 685 h 787"/>
                <a:gd name="T68" fmla="*/ 0 w 1371"/>
                <a:gd name="T69" fmla="*/ 649 h 787"/>
                <a:gd name="T70" fmla="*/ 7 w 1371"/>
                <a:gd name="T71" fmla="*/ 580 h 787"/>
                <a:gd name="T72" fmla="*/ 29 w 1371"/>
                <a:gd name="T73" fmla="*/ 480 h 787"/>
                <a:gd name="T74" fmla="*/ 82 w 1371"/>
                <a:gd name="T75" fmla="*/ 358 h 787"/>
                <a:gd name="T76" fmla="*/ 155 w 1371"/>
                <a:gd name="T77" fmla="*/ 249 h 787"/>
                <a:gd name="T78" fmla="*/ 249 w 1371"/>
                <a:gd name="T79" fmla="*/ 155 h 787"/>
                <a:gd name="T80" fmla="*/ 359 w 1371"/>
                <a:gd name="T81" fmla="*/ 82 h 787"/>
                <a:gd name="T82" fmla="*/ 481 w 1371"/>
                <a:gd name="T83" fmla="*/ 28 h 787"/>
                <a:gd name="T84" fmla="*/ 580 w 1371"/>
                <a:gd name="T85" fmla="*/ 7 h 787"/>
                <a:gd name="T86" fmla="*/ 649 w 1371"/>
                <a:gd name="T87" fmla="*/ 0 h 787"/>
                <a:gd name="T88" fmla="*/ 685 w 1371"/>
                <a:gd name="T89" fmla="*/ 0 h 787"/>
                <a:gd name="T90" fmla="*/ 720 w 1371"/>
                <a:gd name="T91" fmla="*/ 0 h 787"/>
                <a:gd name="T92" fmla="*/ 789 w 1371"/>
                <a:gd name="T93" fmla="*/ 7 h 787"/>
                <a:gd name="T94" fmla="*/ 889 w 1371"/>
                <a:gd name="T95" fmla="*/ 28 h 787"/>
                <a:gd name="T96" fmla="*/ 1012 w 1371"/>
                <a:gd name="T97" fmla="*/ 82 h 787"/>
                <a:gd name="T98" fmla="*/ 1122 w 1371"/>
                <a:gd name="T99" fmla="*/ 155 h 787"/>
                <a:gd name="T100" fmla="*/ 1214 w 1371"/>
                <a:gd name="T101" fmla="*/ 249 h 787"/>
                <a:gd name="T102" fmla="*/ 1289 w 1371"/>
                <a:gd name="T103" fmla="*/ 358 h 787"/>
                <a:gd name="T104" fmla="*/ 1341 w 1371"/>
                <a:gd name="T105" fmla="*/ 480 h 787"/>
                <a:gd name="T106" fmla="*/ 1362 w 1371"/>
                <a:gd name="T107" fmla="*/ 580 h 787"/>
                <a:gd name="T108" fmla="*/ 1370 w 1371"/>
                <a:gd name="T109" fmla="*/ 649 h 787"/>
                <a:gd name="T110" fmla="*/ 1371 w 1371"/>
                <a:gd name="T111" fmla="*/ 685 h 787"/>
                <a:gd name="T112" fmla="*/ 1370 w 1371"/>
                <a:gd name="T113" fmla="*/ 705 h 787"/>
                <a:gd name="T114" fmla="*/ 1354 w 1371"/>
                <a:gd name="T115" fmla="*/ 742 h 787"/>
                <a:gd name="T116" fmla="*/ 1325 w 1371"/>
                <a:gd name="T117" fmla="*/ 771 h 787"/>
                <a:gd name="T118" fmla="*/ 1287 w 1371"/>
                <a:gd name="T119" fmla="*/ 785 h 787"/>
                <a:gd name="T120" fmla="*/ 1267 w 1371"/>
                <a:gd name="T121" fmla="*/ 787 h 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71" h="787">
                  <a:moveTo>
                    <a:pt x="1267" y="787"/>
                  </a:moveTo>
                  <a:lnTo>
                    <a:pt x="1246" y="785"/>
                  </a:lnTo>
                  <a:lnTo>
                    <a:pt x="1210" y="771"/>
                  </a:lnTo>
                  <a:lnTo>
                    <a:pt x="1181" y="742"/>
                  </a:lnTo>
                  <a:lnTo>
                    <a:pt x="1165" y="705"/>
                  </a:lnTo>
                  <a:lnTo>
                    <a:pt x="1164" y="685"/>
                  </a:lnTo>
                  <a:lnTo>
                    <a:pt x="1162" y="636"/>
                  </a:lnTo>
                  <a:lnTo>
                    <a:pt x="1143" y="542"/>
                  </a:lnTo>
                  <a:lnTo>
                    <a:pt x="1106" y="456"/>
                  </a:lnTo>
                  <a:lnTo>
                    <a:pt x="1056" y="380"/>
                  </a:lnTo>
                  <a:lnTo>
                    <a:pt x="989" y="315"/>
                  </a:lnTo>
                  <a:lnTo>
                    <a:pt x="913" y="263"/>
                  </a:lnTo>
                  <a:lnTo>
                    <a:pt x="828" y="227"/>
                  </a:lnTo>
                  <a:lnTo>
                    <a:pt x="734" y="207"/>
                  </a:lnTo>
                  <a:lnTo>
                    <a:pt x="685" y="205"/>
                  </a:lnTo>
                  <a:lnTo>
                    <a:pt x="636" y="207"/>
                  </a:lnTo>
                  <a:lnTo>
                    <a:pt x="543" y="227"/>
                  </a:lnTo>
                  <a:lnTo>
                    <a:pt x="456" y="263"/>
                  </a:lnTo>
                  <a:lnTo>
                    <a:pt x="380" y="315"/>
                  </a:lnTo>
                  <a:lnTo>
                    <a:pt x="315" y="380"/>
                  </a:lnTo>
                  <a:lnTo>
                    <a:pt x="263" y="456"/>
                  </a:lnTo>
                  <a:lnTo>
                    <a:pt x="227" y="542"/>
                  </a:lnTo>
                  <a:lnTo>
                    <a:pt x="207" y="636"/>
                  </a:lnTo>
                  <a:lnTo>
                    <a:pt x="206" y="685"/>
                  </a:lnTo>
                  <a:lnTo>
                    <a:pt x="204" y="705"/>
                  </a:lnTo>
                  <a:lnTo>
                    <a:pt x="189" y="742"/>
                  </a:lnTo>
                  <a:lnTo>
                    <a:pt x="161" y="771"/>
                  </a:lnTo>
                  <a:lnTo>
                    <a:pt x="124" y="785"/>
                  </a:lnTo>
                  <a:lnTo>
                    <a:pt x="102" y="787"/>
                  </a:lnTo>
                  <a:lnTo>
                    <a:pt x="82" y="785"/>
                  </a:lnTo>
                  <a:lnTo>
                    <a:pt x="45" y="771"/>
                  </a:lnTo>
                  <a:lnTo>
                    <a:pt x="17" y="742"/>
                  </a:lnTo>
                  <a:lnTo>
                    <a:pt x="1" y="705"/>
                  </a:lnTo>
                  <a:lnTo>
                    <a:pt x="0" y="685"/>
                  </a:lnTo>
                  <a:lnTo>
                    <a:pt x="0" y="649"/>
                  </a:lnTo>
                  <a:lnTo>
                    <a:pt x="7" y="580"/>
                  </a:lnTo>
                  <a:lnTo>
                    <a:pt x="29" y="480"/>
                  </a:lnTo>
                  <a:lnTo>
                    <a:pt x="82" y="358"/>
                  </a:lnTo>
                  <a:lnTo>
                    <a:pt x="155" y="249"/>
                  </a:lnTo>
                  <a:lnTo>
                    <a:pt x="249" y="155"/>
                  </a:lnTo>
                  <a:lnTo>
                    <a:pt x="359" y="82"/>
                  </a:lnTo>
                  <a:lnTo>
                    <a:pt x="481" y="28"/>
                  </a:lnTo>
                  <a:lnTo>
                    <a:pt x="580" y="7"/>
                  </a:lnTo>
                  <a:lnTo>
                    <a:pt x="649" y="0"/>
                  </a:lnTo>
                  <a:lnTo>
                    <a:pt x="685" y="0"/>
                  </a:lnTo>
                  <a:lnTo>
                    <a:pt x="720" y="0"/>
                  </a:lnTo>
                  <a:lnTo>
                    <a:pt x="789" y="7"/>
                  </a:lnTo>
                  <a:lnTo>
                    <a:pt x="889" y="28"/>
                  </a:lnTo>
                  <a:lnTo>
                    <a:pt x="1012" y="82"/>
                  </a:lnTo>
                  <a:lnTo>
                    <a:pt x="1122" y="155"/>
                  </a:lnTo>
                  <a:lnTo>
                    <a:pt x="1214" y="249"/>
                  </a:lnTo>
                  <a:lnTo>
                    <a:pt x="1289" y="358"/>
                  </a:lnTo>
                  <a:lnTo>
                    <a:pt x="1341" y="480"/>
                  </a:lnTo>
                  <a:lnTo>
                    <a:pt x="1362" y="580"/>
                  </a:lnTo>
                  <a:lnTo>
                    <a:pt x="1370" y="649"/>
                  </a:lnTo>
                  <a:lnTo>
                    <a:pt x="1371" y="685"/>
                  </a:lnTo>
                  <a:lnTo>
                    <a:pt x="1370" y="705"/>
                  </a:lnTo>
                  <a:lnTo>
                    <a:pt x="1354" y="742"/>
                  </a:lnTo>
                  <a:lnTo>
                    <a:pt x="1325" y="771"/>
                  </a:lnTo>
                  <a:lnTo>
                    <a:pt x="1287" y="785"/>
                  </a:lnTo>
                  <a:lnTo>
                    <a:pt x="1267" y="787"/>
                  </a:lnTo>
                  <a:close/>
                </a:path>
              </a:pathLst>
            </a:custGeom>
            <a:solidFill>
              <a:srgbClr val="49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8"/>
            <p:cNvSpPr>
              <a:spLocks/>
            </p:cNvSpPr>
            <p:nvPr/>
          </p:nvSpPr>
          <p:spPr bwMode="auto">
            <a:xfrm flipH="1">
              <a:off x="6369137" y="3617118"/>
              <a:ext cx="2682875" cy="2366963"/>
            </a:xfrm>
            <a:custGeom>
              <a:avLst/>
              <a:gdLst>
                <a:gd name="T0" fmla="*/ 1694 w 5072"/>
                <a:gd name="T1" fmla="*/ 4473 h 4473"/>
                <a:gd name="T2" fmla="*/ 1522 w 5072"/>
                <a:gd name="T3" fmla="*/ 4465 h 4473"/>
                <a:gd name="T4" fmla="*/ 1310 w 5072"/>
                <a:gd name="T5" fmla="*/ 4423 h 4473"/>
                <a:gd name="T6" fmla="*/ 1117 w 5072"/>
                <a:gd name="T7" fmla="*/ 4353 h 4473"/>
                <a:gd name="T8" fmla="*/ 942 w 5072"/>
                <a:gd name="T9" fmla="*/ 4256 h 4473"/>
                <a:gd name="T10" fmla="*/ 674 w 5072"/>
                <a:gd name="T11" fmla="*/ 4034 h 4473"/>
                <a:gd name="T12" fmla="*/ 428 w 5072"/>
                <a:gd name="T13" fmla="*/ 3712 h 4473"/>
                <a:gd name="T14" fmla="*/ 242 w 5072"/>
                <a:gd name="T15" fmla="*/ 3344 h 4473"/>
                <a:gd name="T16" fmla="*/ 112 w 5072"/>
                <a:gd name="T17" fmla="*/ 2952 h 4473"/>
                <a:gd name="T18" fmla="*/ 33 w 5072"/>
                <a:gd name="T19" fmla="*/ 2562 h 4473"/>
                <a:gd name="T20" fmla="*/ 1 w 5072"/>
                <a:gd name="T21" fmla="*/ 2198 h 4473"/>
                <a:gd name="T22" fmla="*/ 1 w 5072"/>
                <a:gd name="T23" fmla="*/ 2031 h 4473"/>
                <a:gd name="T24" fmla="*/ 52 w 5072"/>
                <a:gd name="T25" fmla="*/ 1683 h 4473"/>
                <a:gd name="T26" fmla="*/ 174 w 5072"/>
                <a:gd name="T27" fmla="*/ 1324 h 4473"/>
                <a:gd name="T28" fmla="*/ 377 w 5072"/>
                <a:gd name="T29" fmla="*/ 973 h 4473"/>
                <a:gd name="T30" fmla="*/ 672 w 5072"/>
                <a:gd name="T31" fmla="*/ 651 h 4473"/>
                <a:gd name="T32" fmla="*/ 1009 w 5072"/>
                <a:gd name="T33" fmla="*/ 404 h 4473"/>
                <a:gd name="T34" fmla="*/ 1238 w 5072"/>
                <a:gd name="T35" fmla="*/ 285 h 4473"/>
                <a:gd name="T36" fmla="*/ 1495 w 5072"/>
                <a:gd name="T37" fmla="*/ 183 h 4473"/>
                <a:gd name="T38" fmla="*/ 1780 w 5072"/>
                <a:gd name="T39" fmla="*/ 101 h 4473"/>
                <a:gd name="T40" fmla="*/ 2094 w 5072"/>
                <a:gd name="T41" fmla="*/ 42 h 4473"/>
                <a:gd name="T42" fmla="*/ 2440 w 5072"/>
                <a:gd name="T43" fmla="*/ 7 h 4473"/>
                <a:gd name="T44" fmla="*/ 2719 w 5072"/>
                <a:gd name="T45" fmla="*/ 0 h 4473"/>
                <a:gd name="T46" fmla="*/ 3250 w 5072"/>
                <a:gd name="T47" fmla="*/ 24 h 4473"/>
                <a:gd name="T48" fmla="*/ 3821 w 5072"/>
                <a:gd name="T49" fmla="*/ 128 h 4473"/>
                <a:gd name="T50" fmla="*/ 4254 w 5072"/>
                <a:gd name="T51" fmla="*/ 288 h 4473"/>
                <a:gd name="T52" fmla="*/ 4567 w 5072"/>
                <a:gd name="T53" fmla="*/ 479 h 4473"/>
                <a:gd name="T54" fmla="*/ 4779 w 5072"/>
                <a:gd name="T55" fmla="*/ 675 h 4473"/>
                <a:gd name="T56" fmla="*/ 4910 w 5072"/>
                <a:gd name="T57" fmla="*/ 854 h 4473"/>
                <a:gd name="T58" fmla="*/ 4996 w 5072"/>
                <a:gd name="T59" fmla="*/ 1049 h 4473"/>
                <a:gd name="T60" fmla="*/ 5022 w 5072"/>
                <a:gd name="T61" fmla="*/ 1133 h 4473"/>
                <a:gd name="T62" fmla="*/ 5072 w 5072"/>
                <a:gd name="T63" fmla="*/ 1438 h 4473"/>
                <a:gd name="T64" fmla="*/ 5056 w 5072"/>
                <a:gd name="T65" fmla="*/ 1743 h 4473"/>
                <a:gd name="T66" fmla="*/ 4983 w 5072"/>
                <a:gd name="T67" fmla="*/ 2045 h 4473"/>
                <a:gd name="T68" fmla="*/ 4855 w 5072"/>
                <a:gd name="T69" fmla="*/ 2345 h 4473"/>
                <a:gd name="T70" fmla="*/ 4682 w 5072"/>
                <a:gd name="T71" fmla="*/ 2635 h 4473"/>
                <a:gd name="T72" fmla="*/ 4470 w 5072"/>
                <a:gd name="T73" fmla="*/ 2915 h 4473"/>
                <a:gd name="T74" fmla="*/ 4225 w 5072"/>
                <a:gd name="T75" fmla="*/ 3181 h 4473"/>
                <a:gd name="T76" fmla="*/ 3953 w 5072"/>
                <a:gd name="T77" fmla="*/ 3430 h 4473"/>
                <a:gd name="T78" fmla="*/ 3587 w 5072"/>
                <a:gd name="T79" fmla="*/ 3715 h 4473"/>
                <a:gd name="T80" fmla="*/ 2971 w 5072"/>
                <a:gd name="T81" fmla="*/ 4091 h 4473"/>
                <a:gd name="T82" fmla="*/ 2437 w 5072"/>
                <a:gd name="T83" fmla="*/ 4324 h 4473"/>
                <a:gd name="T84" fmla="*/ 2147 w 5072"/>
                <a:gd name="T85" fmla="*/ 4412 h 4473"/>
                <a:gd name="T86" fmla="*/ 1878 w 5072"/>
                <a:gd name="T87" fmla="*/ 4462 h 4473"/>
                <a:gd name="T88" fmla="*/ 1694 w 5072"/>
                <a:gd name="T89" fmla="*/ 4473 h 4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72" h="4473">
                  <a:moveTo>
                    <a:pt x="1694" y="4473"/>
                  </a:moveTo>
                  <a:lnTo>
                    <a:pt x="1694" y="4473"/>
                  </a:lnTo>
                  <a:lnTo>
                    <a:pt x="1635" y="4473"/>
                  </a:lnTo>
                  <a:lnTo>
                    <a:pt x="1522" y="4465"/>
                  </a:lnTo>
                  <a:lnTo>
                    <a:pt x="1414" y="4448"/>
                  </a:lnTo>
                  <a:lnTo>
                    <a:pt x="1310" y="4423"/>
                  </a:lnTo>
                  <a:lnTo>
                    <a:pt x="1211" y="4391"/>
                  </a:lnTo>
                  <a:lnTo>
                    <a:pt x="1117" y="4353"/>
                  </a:lnTo>
                  <a:lnTo>
                    <a:pt x="1027" y="4308"/>
                  </a:lnTo>
                  <a:lnTo>
                    <a:pt x="942" y="4256"/>
                  </a:lnTo>
                  <a:lnTo>
                    <a:pt x="819" y="4170"/>
                  </a:lnTo>
                  <a:lnTo>
                    <a:pt x="674" y="4034"/>
                  </a:lnTo>
                  <a:lnTo>
                    <a:pt x="543" y="3880"/>
                  </a:lnTo>
                  <a:lnTo>
                    <a:pt x="428" y="3712"/>
                  </a:lnTo>
                  <a:lnTo>
                    <a:pt x="328" y="3532"/>
                  </a:lnTo>
                  <a:lnTo>
                    <a:pt x="242" y="3344"/>
                  </a:lnTo>
                  <a:lnTo>
                    <a:pt x="171" y="3149"/>
                  </a:lnTo>
                  <a:lnTo>
                    <a:pt x="112" y="2952"/>
                  </a:lnTo>
                  <a:lnTo>
                    <a:pt x="66" y="2755"/>
                  </a:lnTo>
                  <a:lnTo>
                    <a:pt x="33" y="2562"/>
                  </a:lnTo>
                  <a:lnTo>
                    <a:pt x="11" y="2375"/>
                  </a:lnTo>
                  <a:lnTo>
                    <a:pt x="1" y="2198"/>
                  </a:lnTo>
                  <a:lnTo>
                    <a:pt x="0" y="2114"/>
                  </a:lnTo>
                  <a:lnTo>
                    <a:pt x="1" y="2031"/>
                  </a:lnTo>
                  <a:lnTo>
                    <a:pt x="17" y="1860"/>
                  </a:lnTo>
                  <a:lnTo>
                    <a:pt x="52" y="1683"/>
                  </a:lnTo>
                  <a:lnTo>
                    <a:pt x="102" y="1503"/>
                  </a:lnTo>
                  <a:lnTo>
                    <a:pt x="174" y="1324"/>
                  </a:lnTo>
                  <a:lnTo>
                    <a:pt x="265" y="1146"/>
                  </a:lnTo>
                  <a:lnTo>
                    <a:pt x="377" y="973"/>
                  </a:lnTo>
                  <a:lnTo>
                    <a:pt x="513" y="807"/>
                  </a:lnTo>
                  <a:lnTo>
                    <a:pt x="672" y="651"/>
                  </a:lnTo>
                  <a:lnTo>
                    <a:pt x="855" y="504"/>
                  </a:lnTo>
                  <a:lnTo>
                    <a:pt x="1009" y="404"/>
                  </a:lnTo>
                  <a:lnTo>
                    <a:pt x="1122" y="343"/>
                  </a:lnTo>
                  <a:lnTo>
                    <a:pt x="1238" y="285"/>
                  </a:lnTo>
                  <a:lnTo>
                    <a:pt x="1364" y="232"/>
                  </a:lnTo>
                  <a:lnTo>
                    <a:pt x="1495" y="183"/>
                  </a:lnTo>
                  <a:lnTo>
                    <a:pt x="1635" y="140"/>
                  </a:lnTo>
                  <a:lnTo>
                    <a:pt x="1780" y="101"/>
                  </a:lnTo>
                  <a:lnTo>
                    <a:pt x="1933" y="68"/>
                  </a:lnTo>
                  <a:lnTo>
                    <a:pt x="2094" y="42"/>
                  </a:lnTo>
                  <a:lnTo>
                    <a:pt x="2262" y="22"/>
                  </a:lnTo>
                  <a:lnTo>
                    <a:pt x="2440" y="7"/>
                  </a:lnTo>
                  <a:lnTo>
                    <a:pt x="2624" y="0"/>
                  </a:lnTo>
                  <a:lnTo>
                    <a:pt x="2719" y="0"/>
                  </a:lnTo>
                  <a:lnTo>
                    <a:pt x="2908" y="1"/>
                  </a:lnTo>
                  <a:lnTo>
                    <a:pt x="3250" y="24"/>
                  </a:lnTo>
                  <a:lnTo>
                    <a:pt x="3554" y="68"/>
                  </a:lnTo>
                  <a:lnTo>
                    <a:pt x="3821" y="128"/>
                  </a:lnTo>
                  <a:lnTo>
                    <a:pt x="4054" y="203"/>
                  </a:lnTo>
                  <a:lnTo>
                    <a:pt x="4254" y="288"/>
                  </a:lnTo>
                  <a:lnTo>
                    <a:pt x="4424" y="381"/>
                  </a:lnTo>
                  <a:lnTo>
                    <a:pt x="4567" y="479"/>
                  </a:lnTo>
                  <a:lnTo>
                    <a:pt x="4685" y="579"/>
                  </a:lnTo>
                  <a:lnTo>
                    <a:pt x="4779" y="675"/>
                  </a:lnTo>
                  <a:lnTo>
                    <a:pt x="4853" y="769"/>
                  </a:lnTo>
                  <a:lnTo>
                    <a:pt x="4910" y="854"/>
                  </a:lnTo>
                  <a:lnTo>
                    <a:pt x="4966" y="961"/>
                  </a:lnTo>
                  <a:lnTo>
                    <a:pt x="4996" y="1049"/>
                  </a:lnTo>
                  <a:lnTo>
                    <a:pt x="4997" y="1056"/>
                  </a:lnTo>
                  <a:lnTo>
                    <a:pt x="5022" y="1133"/>
                  </a:lnTo>
                  <a:lnTo>
                    <a:pt x="5056" y="1285"/>
                  </a:lnTo>
                  <a:lnTo>
                    <a:pt x="5072" y="1438"/>
                  </a:lnTo>
                  <a:lnTo>
                    <a:pt x="5072" y="1590"/>
                  </a:lnTo>
                  <a:lnTo>
                    <a:pt x="5056" y="1743"/>
                  </a:lnTo>
                  <a:lnTo>
                    <a:pt x="5026" y="1894"/>
                  </a:lnTo>
                  <a:lnTo>
                    <a:pt x="4983" y="2045"/>
                  </a:lnTo>
                  <a:lnTo>
                    <a:pt x="4925" y="2196"/>
                  </a:lnTo>
                  <a:lnTo>
                    <a:pt x="4855" y="2345"/>
                  </a:lnTo>
                  <a:lnTo>
                    <a:pt x="4774" y="2491"/>
                  </a:lnTo>
                  <a:lnTo>
                    <a:pt x="4682" y="2635"/>
                  </a:lnTo>
                  <a:lnTo>
                    <a:pt x="4581" y="2776"/>
                  </a:lnTo>
                  <a:lnTo>
                    <a:pt x="4470" y="2915"/>
                  </a:lnTo>
                  <a:lnTo>
                    <a:pt x="4351" y="3050"/>
                  </a:lnTo>
                  <a:lnTo>
                    <a:pt x="4225" y="3181"/>
                  </a:lnTo>
                  <a:lnTo>
                    <a:pt x="4092" y="3308"/>
                  </a:lnTo>
                  <a:lnTo>
                    <a:pt x="3953" y="3430"/>
                  </a:lnTo>
                  <a:lnTo>
                    <a:pt x="3811" y="3548"/>
                  </a:lnTo>
                  <a:lnTo>
                    <a:pt x="3587" y="3715"/>
                  </a:lnTo>
                  <a:lnTo>
                    <a:pt x="3282" y="3916"/>
                  </a:lnTo>
                  <a:lnTo>
                    <a:pt x="2971" y="4091"/>
                  </a:lnTo>
                  <a:lnTo>
                    <a:pt x="2663" y="4236"/>
                  </a:lnTo>
                  <a:lnTo>
                    <a:pt x="2437" y="4324"/>
                  </a:lnTo>
                  <a:lnTo>
                    <a:pt x="2290" y="4373"/>
                  </a:lnTo>
                  <a:lnTo>
                    <a:pt x="2147" y="4412"/>
                  </a:lnTo>
                  <a:lnTo>
                    <a:pt x="2009" y="4442"/>
                  </a:lnTo>
                  <a:lnTo>
                    <a:pt x="1878" y="4462"/>
                  </a:lnTo>
                  <a:lnTo>
                    <a:pt x="1753" y="4472"/>
                  </a:lnTo>
                  <a:lnTo>
                    <a:pt x="1694" y="4473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8921904" y="4083051"/>
              <a:ext cx="339725" cy="387350"/>
            </a:xfrm>
            <a:custGeom>
              <a:avLst/>
              <a:gdLst>
                <a:gd name="T0" fmla="*/ 300 w 642"/>
                <a:gd name="T1" fmla="*/ 732 h 732"/>
                <a:gd name="T2" fmla="*/ 268 w 642"/>
                <a:gd name="T3" fmla="*/ 732 h 732"/>
                <a:gd name="T4" fmla="*/ 241 w 642"/>
                <a:gd name="T5" fmla="*/ 730 h 732"/>
                <a:gd name="T6" fmla="*/ 189 w 642"/>
                <a:gd name="T7" fmla="*/ 720 h 732"/>
                <a:gd name="T8" fmla="*/ 140 w 642"/>
                <a:gd name="T9" fmla="*/ 700 h 732"/>
                <a:gd name="T10" fmla="*/ 98 w 642"/>
                <a:gd name="T11" fmla="*/ 671 h 732"/>
                <a:gd name="T12" fmla="*/ 60 w 642"/>
                <a:gd name="T13" fmla="*/ 634 h 732"/>
                <a:gd name="T14" fmla="*/ 32 w 642"/>
                <a:gd name="T15" fmla="*/ 592 h 732"/>
                <a:gd name="T16" fmla="*/ 12 w 642"/>
                <a:gd name="T17" fmla="*/ 543 h 732"/>
                <a:gd name="T18" fmla="*/ 1 w 642"/>
                <a:gd name="T19" fmla="*/ 491 h 732"/>
                <a:gd name="T20" fmla="*/ 0 w 642"/>
                <a:gd name="T21" fmla="*/ 464 h 732"/>
                <a:gd name="T22" fmla="*/ 0 w 642"/>
                <a:gd name="T23" fmla="*/ 268 h 732"/>
                <a:gd name="T24" fmla="*/ 1 w 642"/>
                <a:gd name="T25" fmla="*/ 241 h 732"/>
                <a:gd name="T26" fmla="*/ 12 w 642"/>
                <a:gd name="T27" fmla="*/ 189 h 732"/>
                <a:gd name="T28" fmla="*/ 32 w 642"/>
                <a:gd name="T29" fmla="*/ 140 h 732"/>
                <a:gd name="T30" fmla="*/ 60 w 642"/>
                <a:gd name="T31" fmla="*/ 98 h 732"/>
                <a:gd name="T32" fmla="*/ 98 w 642"/>
                <a:gd name="T33" fmla="*/ 61 h 732"/>
                <a:gd name="T34" fmla="*/ 140 w 642"/>
                <a:gd name="T35" fmla="*/ 32 h 732"/>
                <a:gd name="T36" fmla="*/ 189 w 642"/>
                <a:gd name="T37" fmla="*/ 12 h 732"/>
                <a:gd name="T38" fmla="*/ 241 w 642"/>
                <a:gd name="T39" fmla="*/ 2 h 732"/>
                <a:gd name="T40" fmla="*/ 268 w 642"/>
                <a:gd name="T41" fmla="*/ 0 h 732"/>
                <a:gd name="T42" fmla="*/ 642 w 642"/>
                <a:gd name="T43" fmla="*/ 0 h 732"/>
                <a:gd name="T44" fmla="*/ 580 w 642"/>
                <a:gd name="T45" fmla="*/ 88 h 732"/>
                <a:gd name="T46" fmla="*/ 475 w 642"/>
                <a:gd name="T47" fmla="*/ 270 h 732"/>
                <a:gd name="T48" fmla="*/ 390 w 642"/>
                <a:gd name="T49" fmla="*/ 454 h 732"/>
                <a:gd name="T50" fmla="*/ 324 w 642"/>
                <a:gd name="T51" fmla="*/ 639 h 732"/>
                <a:gd name="T52" fmla="*/ 300 w 642"/>
                <a:gd name="T53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42" h="732">
                  <a:moveTo>
                    <a:pt x="300" y="732"/>
                  </a:moveTo>
                  <a:lnTo>
                    <a:pt x="268" y="732"/>
                  </a:lnTo>
                  <a:lnTo>
                    <a:pt x="241" y="730"/>
                  </a:lnTo>
                  <a:lnTo>
                    <a:pt x="189" y="720"/>
                  </a:lnTo>
                  <a:lnTo>
                    <a:pt x="140" y="700"/>
                  </a:lnTo>
                  <a:lnTo>
                    <a:pt x="98" y="671"/>
                  </a:lnTo>
                  <a:lnTo>
                    <a:pt x="60" y="634"/>
                  </a:lnTo>
                  <a:lnTo>
                    <a:pt x="32" y="592"/>
                  </a:lnTo>
                  <a:lnTo>
                    <a:pt x="12" y="543"/>
                  </a:lnTo>
                  <a:lnTo>
                    <a:pt x="1" y="491"/>
                  </a:lnTo>
                  <a:lnTo>
                    <a:pt x="0" y="464"/>
                  </a:lnTo>
                  <a:lnTo>
                    <a:pt x="0" y="268"/>
                  </a:lnTo>
                  <a:lnTo>
                    <a:pt x="1" y="241"/>
                  </a:lnTo>
                  <a:lnTo>
                    <a:pt x="12" y="189"/>
                  </a:lnTo>
                  <a:lnTo>
                    <a:pt x="32" y="140"/>
                  </a:lnTo>
                  <a:lnTo>
                    <a:pt x="60" y="98"/>
                  </a:lnTo>
                  <a:lnTo>
                    <a:pt x="98" y="61"/>
                  </a:lnTo>
                  <a:lnTo>
                    <a:pt x="140" y="32"/>
                  </a:lnTo>
                  <a:lnTo>
                    <a:pt x="189" y="12"/>
                  </a:lnTo>
                  <a:lnTo>
                    <a:pt x="241" y="2"/>
                  </a:lnTo>
                  <a:lnTo>
                    <a:pt x="268" y="0"/>
                  </a:lnTo>
                  <a:lnTo>
                    <a:pt x="642" y="0"/>
                  </a:lnTo>
                  <a:lnTo>
                    <a:pt x="580" y="88"/>
                  </a:lnTo>
                  <a:lnTo>
                    <a:pt x="475" y="270"/>
                  </a:lnTo>
                  <a:lnTo>
                    <a:pt x="390" y="454"/>
                  </a:lnTo>
                  <a:lnTo>
                    <a:pt x="324" y="639"/>
                  </a:lnTo>
                  <a:lnTo>
                    <a:pt x="300" y="732"/>
                  </a:lnTo>
                  <a:close/>
                </a:path>
              </a:pathLst>
            </a:custGeom>
            <a:solidFill>
              <a:srgbClr val="4940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02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>
            <a:off x="0" y="0"/>
            <a:ext cx="4554980" cy="1436065"/>
          </a:xfrm>
          <a:custGeom>
            <a:avLst/>
            <a:gdLst>
              <a:gd name="connsiteX0" fmla="*/ 0 w 4554980"/>
              <a:gd name="connsiteY0" fmla="*/ 0 h 1436065"/>
              <a:gd name="connsiteX1" fmla="*/ 1 w 4554980"/>
              <a:gd name="connsiteY1" fmla="*/ 0 h 1436065"/>
              <a:gd name="connsiteX2" fmla="*/ 1 w 4554980"/>
              <a:gd name="connsiteY2" fmla="*/ 1346200 h 1436065"/>
              <a:gd name="connsiteX3" fmla="*/ 2 w 4554980"/>
              <a:gd name="connsiteY3" fmla="*/ 1346200 h 1436065"/>
              <a:gd name="connsiteX4" fmla="*/ 2 w 4554980"/>
              <a:gd name="connsiteY4" fmla="*/ 0 h 1436065"/>
              <a:gd name="connsiteX5" fmla="*/ 4554980 w 4554980"/>
              <a:gd name="connsiteY5" fmla="*/ 0 h 1436065"/>
              <a:gd name="connsiteX6" fmla="*/ 4547938 w 4554980"/>
              <a:gd name="connsiteY6" fmla="*/ 1019 h 1436065"/>
              <a:gd name="connsiteX7" fmla="*/ 3276602 w 4554980"/>
              <a:gd name="connsiteY7" fmla="*/ 228600 h 1436065"/>
              <a:gd name="connsiteX8" fmla="*/ 2728121 w 4554980"/>
              <a:gd name="connsiteY8" fmla="*/ 546100 h 1436065"/>
              <a:gd name="connsiteX9" fmla="*/ 2704835 w 4554980"/>
              <a:gd name="connsiteY9" fmla="*/ 564967 h 1436065"/>
              <a:gd name="connsiteX10" fmla="*/ 2704834 w 4554980"/>
              <a:gd name="connsiteY10" fmla="*/ 564967 h 1436065"/>
              <a:gd name="connsiteX11" fmla="*/ 2624796 w 4554980"/>
              <a:gd name="connsiteY11" fmla="*/ 629816 h 1436065"/>
              <a:gd name="connsiteX12" fmla="*/ 2273301 w 4554980"/>
              <a:gd name="connsiteY12" fmla="*/ 812800 h 1436065"/>
              <a:gd name="connsiteX13" fmla="*/ 1956198 w 4554980"/>
              <a:gd name="connsiteY13" fmla="*/ 832148 h 1436065"/>
              <a:gd name="connsiteX14" fmla="*/ 1822386 w 4554980"/>
              <a:gd name="connsiteY14" fmla="*/ 819843 h 1436065"/>
              <a:gd name="connsiteX15" fmla="*/ 1782616 w 4554980"/>
              <a:gd name="connsiteY15" fmla="*/ 816186 h 1436065"/>
              <a:gd name="connsiteX16" fmla="*/ 990602 w 4554980"/>
              <a:gd name="connsiteY16" fmla="*/ 774700 h 1436065"/>
              <a:gd name="connsiteX17" fmla="*/ 579030 w 4554980"/>
              <a:gd name="connsiteY17" fmla="*/ 1168226 h 1436065"/>
              <a:gd name="connsiteX18" fmla="*/ 569568 w 4554980"/>
              <a:gd name="connsiteY18" fmla="*/ 1181693 h 1436065"/>
              <a:gd name="connsiteX19" fmla="*/ 569567 w 4554980"/>
              <a:gd name="connsiteY19" fmla="*/ 1181693 h 1436065"/>
              <a:gd name="connsiteX20" fmla="*/ 518816 w 4554980"/>
              <a:gd name="connsiteY20" fmla="*/ 1253927 h 1436065"/>
              <a:gd name="connsiteX21" fmla="*/ 393701 w 4554980"/>
              <a:gd name="connsiteY21" fmla="*/ 1371600 h 1436065"/>
              <a:gd name="connsiteX22" fmla="*/ 50776 w 4554980"/>
              <a:gd name="connsiteY22" fmla="*/ 1424186 h 1436065"/>
              <a:gd name="connsiteX23" fmla="*/ 0 w 4554980"/>
              <a:gd name="connsiteY23" fmla="*/ 1402619 h 143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4980" h="1436065">
                <a:moveTo>
                  <a:pt x="0" y="0"/>
                </a:moveTo>
                <a:lnTo>
                  <a:pt x="1" y="0"/>
                </a:lnTo>
                <a:lnTo>
                  <a:pt x="1" y="1346200"/>
                </a:lnTo>
                <a:lnTo>
                  <a:pt x="2" y="1346200"/>
                </a:lnTo>
                <a:lnTo>
                  <a:pt x="2" y="0"/>
                </a:lnTo>
                <a:lnTo>
                  <a:pt x="4554980" y="0"/>
                </a:lnTo>
                <a:lnTo>
                  <a:pt x="4547938" y="1019"/>
                </a:lnTo>
                <a:cubicBezTo>
                  <a:pt x="4094189" y="66080"/>
                  <a:pt x="3561161" y="139303"/>
                  <a:pt x="3276602" y="228600"/>
                </a:cubicBezTo>
                <a:cubicBezTo>
                  <a:pt x="3023661" y="307975"/>
                  <a:pt x="2868086" y="431271"/>
                  <a:pt x="2728121" y="546100"/>
                </a:cubicBezTo>
                <a:lnTo>
                  <a:pt x="2704835" y="564967"/>
                </a:lnTo>
                <a:lnTo>
                  <a:pt x="2704834" y="564967"/>
                </a:lnTo>
                <a:lnTo>
                  <a:pt x="2624796" y="629816"/>
                </a:lnTo>
                <a:cubicBezTo>
                  <a:pt x="2521844" y="710307"/>
                  <a:pt x="2416176" y="778669"/>
                  <a:pt x="2273301" y="812800"/>
                </a:cubicBezTo>
                <a:cubicBezTo>
                  <a:pt x="2178051" y="835554"/>
                  <a:pt x="2069837" y="838729"/>
                  <a:pt x="1956198" y="832148"/>
                </a:cubicBezTo>
                <a:lnTo>
                  <a:pt x="1822386" y="819843"/>
                </a:lnTo>
                <a:lnTo>
                  <a:pt x="1782616" y="816186"/>
                </a:lnTo>
                <a:cubicBezTo>
                  <a:pt x="1489673" y="781480"/>
                  <a:pt x="1186394" y="716492"/>
                  <a:pt x="990602" y="774700"/>
                </a:cubicBezTo>
                <a:cubicBezTo>
                  <a:pt x="794810" y="832908"/>
                  <a:pt x="680874" y="1016794"/>
                  <a:pt x="579030" y="1168226"/>
                </a:cubicBezTo>
                <a:lnTo>
                  <a:pt x="569568" y="1181693"/>
                </a:lnTo>
                <a:lnTo>
                  <a:pt x="569567" y="1181693"/>
                </a:lnTo>
                <a:lnTo>
                  <a:pt x="518816" y="1253927"/>
                </a:lnTo>
                <a:cubicBezTo>
                  <a:pt x="478897" y="1306777"/>
                  <a:pt x="438680" y="1349375"/>
                  <a:pt x="393701" y="1371600"/>
                </a:cubicBezTo>
                <a:cubicBezTo>
                  <a:pt x="281253" y="1427163"/>
                  <a:pt x="151442" y="1452959"/>
                  <a:pt x="50776" y="1424186"/>
                </a:cubicBezTo>
                <a:lnTo>
                  <a:pt x="0" y="1402619"/>
                </a:lnTo>
                <a:close/>
              </a:path>
            </a:pathLst>
          </a:custGeom>
          <a:solidFill>
            <a:srgbClr val="A0DADB"/>
          </a:solidFill>
          <a:ln>
            <a:noFill/>
          </a:ln>
          <a:effectLst>
            <a:outerShdw dir="2700000" sx="107000" sy="107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294083" y="72571"/>
            <a:ext cx="552762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21304564" lon="602247" rev="21547771"/>
              </a:camera>
              <a:lightRig rig="flat" dir="t"/>
            </a:scene3d>
            <a:sp3d extrusionH="793750" prstMaterial="matte">
              <a:extrusionClr>
                <a:srgbClr val="F03D6B"/>
              </a:extrusionClr>
            </a:sp3d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srgbClr val="FFDC47"/>
                </a:solidFill>
              </a:rPr>
              <a:t>PPT</a:t>
            </a:r>
            <a:r>
              <a:rPr lang="en-US" altLang="ko-KR" sz="4000" b="1" kern="0" dirty="0">
                <a:solidFill>
                  <a:prstClr val="white"/>
                </a:solidFill>
              </a:rPr>
              <a:t> PRESENTATION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30649" y="760401"/>
            <a:ext cx="3177473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F03D6B"/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srgbClr val="F03D6B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964" y="85525"/>
            <a:ext cx="948156" cy="94815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6960010" y="2086824"/>
            <a:ext cx="337105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F20951A3-A1F3-4B86-8BB2-45EBFDF8FE25}"/>
              </a:ext>
            </a:extLst>
          </p:cNvPr>
          <p:cNvSpPr txBox="1"/>
          <p:nvPr/>
        </p:nvSpPr>
        <p:spPr>
          <a:xfrm>
            <a:off x="5243180" y="2086824"/>
            <a:ext cx="1578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03D6B"/>
                </a:solidFill>
              </a:rPr>
              <a:t>45</a:t>
            </a:r>
            <a:r>
              <a:rPr lang="en-US" altLang="ko-KR" sz="4000" dirty="0">
                <a:solidFill>
                  <a:srgbClr val="F03D6B"/>
                </a:solidFill>
              </a:rPr>
              <a:t>%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6960010" y="3541841"/>
            <a:ext cx="337105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F20951A3-A1F3-4B86-8BB2-45EBFDF8FE25}"/>
              </a:ext>
            </a:extLst>
          </p:cNvPr>
          <p:cNvSpPr txBox="1"/>
          <p:nvPr/>
        </p:nvSpPr>
        <p:spPr>
          <a:xfrm>
            <a:off x="5243180" y="3541841"/>
            <a:ext cx="1578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03D6B"/>
                </a:solidFill>
              </a:rPr>
              <a:t>45</a:t>
            </a:r>
            <a:r>
              <a:rPr lang="en-US" altLang="ko-KR" sz="4000" dirty="0">
                <a:solidFill>
                  <a:srgbClr val="F03D6B"/>
                </a:solidFill>
              </a:rPr>
              <a:t>%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6960010" y="4996858"/>
            <a:ext cx="3371050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20951A3-A1F3-4B86-8BB2-45EBFDF8FE25}"/>
              </a:ext>
            </a:extLst>
          </p:cNvPr>
          <p:cNvSpPr txBox="1"/>
          <p:nvPr/>
        </p:nvSpPr>
        <p:spPr>
          <a:xfrm>
            <a:off x="5243180" y="4996858"/>
            <a:ext cx="1578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03D6B"/>
                </a:solidFill>
              </a:rPr>
              <a:t>45</a:t>
            </a:r>
            <a:r>
              <a:rPr lang="en-US" altLang="ko-KR" sz="4000" dirty="0">
                <a:solidFill>
                  <a:srgbClr val="F03D6B"/>
                </a:solidFill>
              </a:rPr>
              <a:t>%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2133" y="2266777"/>
            <a:ext cx="655755" cy="65575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095" y="2266777"/>
            <a:ext cx="655755" cy="65575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057" y="2266777"/>
            <a:ext cx="655755" cy="65575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19" y="2266777"/>
            <a:ext cx="655755" cy="65575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5"/>
          <a:stretch/>
        </p:blipFill>
        <p:spPr>
          <a:xfrm>
            <a:off x="4195981" y="2522948"/>
            <a:ext cx="655755" cy="39958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64" y="3756044"/>
            <a:ext cx="655755" cy="65575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26" y="3756044"/>
            <a:ext cx="655755" cy="65575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588" y="3756044"/>
            <a:ext cx="655755" cy="65575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550" y="3756044"/>
            <a:ext cx="655755" cy="65575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5"/>
          <a:stretch/>
        </p:blipFill>
        <p:spPr>
          <a:xfrm>
            <a:off x="4230512" y="4012215"/>
            <a:ext cx="655755" cy="39958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95" y="5245311"/>
            <a:ext cx="655755" cy="65575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157" y="5245311"/>
            <a:ext cx="655755" cy="65575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19" y="5245311"/>
            <a:ext cx="655755" cy="65575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081" y="5245311"/>
            <a:ext cx="655755" cy="655755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65"/>
          <a:stretch/>
        </p:blipFill>
        <p:spPr>
          <a:xfrm>
            <a:off x="4265043" y="5501482"/>
            <a:ext cx="655755" cy="39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5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>
            <a:off x="0" y="0"/>
            <a:ext cx="4554980" cy="1436065"/>
          </a:xfrm>
          <a:custGeom>
            <a:avLst/>
            <a:gdLst>
              <a:gd name="connsiteX0" fmla="*/ 0 w 4554980"/>
              <a:gd name="connsiteY0" fmla="*/ 0 h 1436065"/>
              <a:gd name="connsiteX1" fmla="*/ 1 w 4554980"/>
              <a:gd name="connsiteY1" fmla="*/ 0 h 1436065"/>
              <a:gd name="connsiteX2" fmla="*/ 1 w 4554980"/>
              <a:gd name="connsiteY2" fmla="*/ 1346200 h 1436065"/>
              <a:gd name="connsiteX3" fmla="*/ 2 w 4554980"/>
              <a:gd name="connsiteY3" fmla="*/ 1346200 h 1436065"/>
              <a:gd name="connsiteX4" fmla="*/ 2 w 4554980"/>
              <a:gd name="connsiteY4" fmla="*/ 0 h 1436065"/>
              <a:gd name="connsiteX5" fmla="*/ 4554980 w 4554980"/>
              <a:gd name="connsiteY5" fmla="*/ 0 h 1436065"/>
              <a:gd name="connsiteX6" fmla="*/ 4547938 w 4554980"/>
              <a:gd name="connsiteY6" fmla="*/ 1019 h 1436065"/>
              <a:gd name="connsiteX7" fmla="*/ 3276602 w 4554980"/>
              <a:gd name="connsiteY7" fmla="*/ 228600 h 1436065"/>
              <a:gd name="connsiteX8" fmla="*/ 2728121 w 4554980"/>
              <a:gd name="connsiteY8" fmla="*/ 546100 h 1436065"/>
              <a:gd name="connsiteX9" fmla="*/ 2704835 w 4554980"/>
              <a:gd name="connsiteY9" fmla="*/ 564967 h 1436065"/>
              <a:gd name="connsiteX10" fmla="*/ 2704834 w 4554980"/>
              <a:gd name="connsiteY10" fmla="*/ 564967 h 1436065"/>
              <a:gd name="connsiteX11" fmla="*/ 2624796 w 4554980"/>
              <a:gd name="connsiteY11" fmla="*/ 629816 h 1436065"/>
              <a:gd name="connsiteX12" fmla="*/ 2273301 w 4554980"/>
              <a:gd name="connsiteY12" fmla="*/ 812800 h 1436065"/>
              <a:gd name="connsiteX13" fmla="*/ 1956198 w 4554980"/>
              <a:gd name="connsiteY13" fmla="*/ 832148 h 1436065"/>
              <a:gd name="connsiteX14" fmla="*/ 1822386 w 4554980"/>
              <a:gd name="connsiteY14" fmla="*/ 819843 h 1436065"/>
              <a:gd name="connsiteX15" fmla="*/ 1782616 w 4554980"/>
              <a:gd name="connsiteY15" fmla="*/ 816186 h 1436065"/>
              <a:gd name="connsiteX16" fmla="*/ 990602 w 4554980"/>
              <a:gd name="connsiteY16" fmla="*/ 774700 h 1436065"/>
              <a:gd name="connsiteX17" fmla="*/ 579030 w 4554980"/>
              <a:gd name="connsiteY17" fmla="*/ 1168226 h 1436065"/>
              <a:gd name="connsiteX18" fmla="*/ 569568 w 4554980"/>
              <a:gd name="connsiteY18" fmla="*/ 1181693 h 1436065"/>
              <a:gd name="connsiteX19" fmla="*/ 569567 w 4554980"/>
              <a:gd name="connsiteY19" fmla="*/ 1181693 h 1436065"/>
              <a:gd name="connsiteX20" fmla="*/ 518816 w 4554980"/>
              <a:gd name="connsiteY20" fmla="*/ 1253927 h 1436065"/>
              <a:gd name="connsiteX21" fmla="*/ 393701 w 4554980"/>
              <a:gd name="connsiteY21" fmla="*/ 1371600 h 1436065"/>
              <a:gd name="connsiteX22" fmla="*/ 50776 w 4554980"/>
              <a:gd name="connsiteY22" fmla="*/ 1424186 h 1436065"/>
              <a:gd name="connsiteX23" fmla="*/ 0 w 4554980"/>
              <a:gd name="connsiteY23" fmla="*/ 1402619 h 143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4980" h="1436065">
                <a:moveTo>
                  <a:pt x="0" y="0"/>
                </a:moveTo>
                <a:lnTo>
                  <a:pt x="1" y="0"/>
                </a:lnTo>
                <a:lnTo>
                  <a:pt x="1" y="1346200"/>
                </a:lnTo>
                <a:lnTo>
                  <a:pt x="2" y="1346200"/>
                </a:lnTo>
                <a:lnTo>
                  <a:pt x="2" y="0"/>
                </a:lnTo>
                <a:lnTo>
                  <a:pt x="4554980" y="0"/>
                </a:lnTo>
                <a:lnTo>
                  <a:pt x="4547938" y="1019"/>
                </a:lnTo>
                <a:cubicBezTo>
                  <a:pt x="4094189" y="66080"/>
                  <a:pt x="3561161" y="139303"/>
                  <a:pt x="3276602" y="228600"/>
                </a:cubicBezTo>
                <a:cubicBezTo>
                  <a:pt x="3023661" y="307975"/>
                  <a:pt x="2868086" y="431271"/>
                  <a:pt x="2728121" y="546100"/>
                </a:cubicBezTo>
                <a:lnTo>
                  <a:pt x="2704835" y="564967"/>
                </a:lnTo>
                <a:lnTo>
                  <a:pt x="2704834" y="564967"/>
                </a:lnTo>
                <a:lnTo>
                  <a:pt x="2624796" y="629816"/>
                </a:lnTo>
                <a:cubicBezTo>
                  <a:pt x="2521844" y="710307"/>
                  <a:pt x="2416176" y="778669"/>
                  <a:pt x="2273301" y="812800"/>
                </a:cubicBezTo>
                <a:cubicBezTo>
                  <a:pt x="2178051" y="835554"/>
                  <a:pt x="2069837" y="838729"/>
                  <a:pt x="1956198" y="832148"/>
                </a:cubicBezTo>
                <a:lnTo>
                  <a:pt x="1822386" y="819843"/>
                </a:lnTo>
                <a:lnTo>
                  <a:pt x="1782616" y="816186"/>
                </a:lnTo>
                <a:cubicBezTo>
                  <a:pt x="1489673" y="781480"/>
                  <a:pt x="1186394" y="716492"/>
                  <a:pt x="990602" y="774700"/>
                </a:cubicBezTo>
                <a:cubicBezTo>
                  <a:pt x="794810" y="832908"/>
                  <a:pt x="680874" y="1016794"/>
                  <a:pt x="579030" y="1168226"/>
                </a:cubicBezTo>
                <a:lnTo>
                  <a:pt x="569568" y="1181693"/>
                </a:lnTo>
                <a:lnTo>
                  <a:pt x="569567" y="1181693"/>
                </a:lnTo>
                <a:lnTo>
                  <a:pt x="518816" y="1253927"/>
                </a:lnTo>
                <a:cubicBezTo>
                  <a:pt x="478897" y="1306777"/>
                  <a:pt x="438680" y="1349375"/>
                  <a:pt x="393701" y="1371600"/>
                </a:cubicBezTo>
                <a:cubicBezTo>
                  <a:pt x="281253" y="1427163"/>
                  <a:pt x="151442" y="1452959"/>
                  <a:pt x="50776" y="1424186"/>
                </a:cubicBezTo>
                <a:lnTo>
                  <a:pt x="0" y="1402619"/>
                </a:lnTo>
                <a:close/>
              </a:path>
            </a:pathLst>
          </a:custGeom>
          <a:solidFill>
            <a:srgbClr val="A0DADB"/>
          </a:solidFill>
          <a:ln>
            <a:noFill/>
          </a:ln>
          <a:effectLst>
            <a:outerShdw dir="2700000" sx="107000" sy="107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294083" y="72571"/>
            <a:ext cx="552762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21304564" lon="602247" rev="21547771"/>
              </a:camera>
              <a:lightRig rig="flat" dir="t"/>
            </a:scene3d>
            <a:sp3d extrusionH="793750" prstMaterial="matte">
              <a:extrusionClr>
                <a:srgbClr val="F03D6B"/>
              </a:extrusionClr>
            </a:sp3d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srgbClr val="FFDC47"/>
                </a:solidFill>
              </a:rPr>
              <a:t>PPT</a:t>
            </a:r>
            <a:r>
              <a:rPr lang="en-US" altLang="ko-KR" sz="4000" b="1" kern="0" dirty="0">
                <a:solidFill>
                  <a:prstClr val="white"/>
                </a:solidFill>
              </a:rPr>
              <a:t> PRESENTATION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30649" y="760401"/>
            <a:ext cx="3177473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F03D6B"/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srgbClr val="F03D6B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964" y="85525"/>
            <a:ext cx="948156" cy="94815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4010"/>
          <a:stretch/>
        </p:blipFill>
        <p:spPr>
          <a:xfrm>
            <a:off x="1308100" y="1668465"/>
            <a:ext cx="2032000" cy="3783012"/>
          </a:xfrm>
          <a:prstGeom prst="rect">
            <a:avLst/>
          </a:prstGeom>
        </p:spPr>
      </p:pic>
      <p:sp>
        <p:nvSpPr>
          <p:cNvPr id="31" name="양쪽 모서리가 둥근 사각형 30"/>
          <p:cNvSpPr/>
          <p:nvPr/>
        </p:nvSpPr>
        <p:spPr>
          <a:xfrm>
            <a:off x="2139397" y="2736944"/>
            <a:ext cx="432662" cy="1260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A981"/>
              </a:gs>
              <a:gs pos="100000">
                <a:srgbClr val="FF88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F20951A3-A1F3-4B86-8BB2-45EBFDF8FE25}"/>
              </a:ext>
            </a:extLst>
          </p:cNvPr>
          <p:cNvSpPr txBox="1"/>
          <p:nvPr/>
        </p:nvSpPr>
        <p:spPr>
          <a:xfrm>
            <a:off x="1566462" y="4373434"/>
            <a:ext cx="157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</a:p>
        </p:txBody>
      </p:sp>
      <p:grpSp>
        <p:nvGrpSpPr>
          <p:cNvPr id="2064" name="그룹 2063"/>
          <p:cNvGrpSpPr/>
          <p:nvPr/>
        </p:nvGrpSpPr>
        <p:grpSpPr>
          <a:xfrm>
            <a:off x="2308142" y="2474110"/>
            <a:ext cx="341786" cy="1382601"/>
            <a:chOff x="9050338" y="1642539"/>
            <a:chExt cx="631825" cy="2555875"/>
          </a:xfrm>
        </p:grpSpPr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9050338" y="1642539"/>
              <a:ext cx="631825" cy="100013"/>
            </a:xfrm>
            <a:custGeom>
              <a:avLst/>
              <a:gdLst>
                <a:gd name="T0" fmla="*/ 1100 w 1194"/>
                <a:gd name="T1" fmla="*/ 187 h 187"/>
                <a:gd name="T2" fmla="*/ 93 w 1194"/>
                <a:gd name="T3" fmla="*/ 187 h 187"/>
                <a:gd name="T4" fmla="*/ 74 w 1194"/>
                <a:gd name="T5" fmla="*/ 185 h 187"/>
                <a:gd name="T6" fmla="*/ 41 w 1194"/>
                <a:gd name="T7" fmla="*/ 171 h 187"/>
                <a:gd name="T8" fmla="*/ 15 w 1194"/>
                <a:gd name="T9" fmla="*/ 146 h 187"/>
                <a:gd name="T10" fmla="*/ 1 w 1194"/>
                <a:gd name="T11" fmla="*/ 112 h 187"/>
                <a:gd name="T12" fmla="*/ 0 w 1194"/>
                <a:gd name="T13" fmla="*/ 93 h 187"/>
                <a:gd name="T14" fmla="*/ 1 w 1194"/>
                <a:gd name="T15" fmla="*/ 74 h 187"/>
                <a:gd name="T16" fmla="*/ 15 w 1194"/>
                <a:gd name="T17" fmla="*/ 41 h 187"/>
                <a:gd name="T18" fmla="*/ 41 w 1194"/>
                <a:gd name="T19" fmla="*/ 15 h 187"/>
                <a:gd name="T20" fmla="*/ 74 w 1194"/>
                <a:gd name="T21" fmla="*/ 1 h 187"/>
                <a:gd name="T22" fmla="*/ 93 w 1194"/>
                <a:gd name="T23" fmla="*/ 0 h 187"/>
                <a:gd name="T24" fmla="*/ 1100 w 1194"/>
                <a:gd name="T25" fmla="*/ 0 h 187"/>
                <a:gd name="T26" fmla="*/ 1120 w 1194"/>
                <a:gd name="T27" fmla="*/ 1 h 187"/>
                <a:gd name="T28" fmla="*/ 1153 w 1194"/>
                <a:gd name="T29" fmla="*/ 15 h 187"/>
                <a:gd name="T30" fmla="*/ 1179 w 1194"/>
                <a:gd name="T31" fmla="*/ 41 h 187"/>
                <a:gd name="T32" fmla="*/ 1192 w 1194"/>
                <a:gd name="T33" fmla="*/ 74 h 187"/>
                <a:gd name="T34" fmla="*/ 1194 w 1194"/>
                <a:gd name="T35" fmla="*/ 93 h 187"/>
                <a:gd name="T36" fmla="*/ 1192 w 1194"/>
                <a:gd name="T37" fmla="*/ 112 h 187"/>
                <a:gd name="T38" fmla="*/ 1179 w 1194"/>
                <a:gd name="T39" fmla="*/ 146 h 187"/>
                <a:gd name="T40" fmla="*/ 1153 w 1194"/>
                <a:gd name="T41" fmla="*/ 171 h 187"/>
                <a:gd name="T42" fmla="*/ 1120 w 1194"/>
                <a:gd name="T43" fmla="*/ 185 h 187"/>
                <a:gd name="T44" fmla="*/ 1100 w 1194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4" h="187">
                  <a:moveTo>
                    <a:pt x="1100" y="187"/>
                  </a:moveTo>
                  <a:lnTo>
                    <a:pt x="93" y="187"/>
                  </a:lnTo>
                  <a:lnTo>
                    <a:pt x="74" y="185"/>
                  </a:lnTo>
                  <a:lnTo>
                    <a:pt x="41" y="171"/>
                  </a:lnTo>
                  <a:lnTo>
                    <a:pt x="15" y="146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4"/>
                  </a:lnTo>
                  <a:lnTo>
                    <a:pt x="15" y="41"/>
                  </a:lnTo>
                  <a:lnTo>
                    <a:pt x="41" y="15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00" y="0"/>
                  </a:lnTo>
                  <a:lnTo>
                    <a:pt x="1120" y="1"/>
                  </a:lnTo>
                  <a:lnTo>
                    <a:pt x="1153" y="15"/>
                  </a:lnTo>
                  <a:lnTo>
                    <a:pt x="1179" y="41"/>
                  </a:lnTo>
                  <a:lnTo>
                    <a:pt x="1192" y="74"/>
                  </a:lnTo>
                  <a:lnTo>
                    <a:pt x="1194" y="93"/>
                  </a:lnTo>
                  <a:lnTo>
                    <a:pt x="1192" y="112"/>
                  </a:lnTo>
                  <a:lnTo>
                    <a:pt x="1179" y="146"/>
                  </a:lnTo>
                  <a:lnTo>
                    <a:pt x="1153" y="171"/>
                  </a:lnTo>
                  <a:lnTo>
                    <a:pt x="1120" y="185"/>
                  </a:lnTo>
                  <a:lnTo>
                    <a:pt x="110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9274175" y="1950514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6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4 h 187"/>
                <a:gd name="T14" fmla="*/ 1 w 772"/>
                <a:gd name="T15" fmla="*/ 75 h 187"/>
                <a:gd name="T16" fmla="*/ 15 w 772"/>
                <a:gd name="T17" fmla="*/ 42 h 187"/>
                <a:gd name="T18" fmla="*/ 40 w 772"/>
                <a:gd name="T19" fmla="*/ 16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6 h 187"/>
                <a:gd name="T30" fmla="*/ 757 w 772"/>
                <a:gd name="T31" fmla="*/ 42 h 187"/>
                <a:gd name="T32" fmla="*/ 770 w 772"/>
                <a:gd name="T33" fmla="*/ 75 h 187"/>
                <a:gd name="T34" fmla="*/ 772 w 772"/>
                <a:gd name="T35" fmla="*/ 94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6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6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8" name="Freeform 42"/>
            <p:cNvSpPr>
              <a:spLocks/>
            </p:cNvSpPr>
            <p:nvPr/>
          </p:nvSpPr>
          <p:spPr bwMode="auto">
            <a:xfrm>
              <a:off x="9274175" y="2256902"/>
              <a:ext cx="407988" cy="100013"/>
            </a:xfrm>
            <a:custGeom>
              <a:avLst/>
              <a:gdLst>
                <a:gd name="T0" fmla="*/ 678 w 772"/>
                <a:gd name="T1" fmla="*/ 188 h 188"/>
                <a:gd name="T2" fmla="*/ 93 w 772"/>
                <a:gd name="T3" fmla="*/ 188 h 188"/>
                <a:gd name="T4" fmla="*/ 74 w 772"/>
                <a:gd name="T5" fmla="*/ 186 h 188"/>
                <a:gd name="T6" fmla="*/ 40 w 772"/>
                <a:gd name="T7" fmla="*/ 172 h 188"/>
                <a:gd name="T8" fmla="*/ 15 w 772"/>
                <a:gd name="T9" fmla="*/ 147 h 188"/>
                <a:gd name="T10" fmla="*/ 1 w 772"/>
                <a:gd name="T11" fmla="*/ 113 h 188"/>
                <a:gd name="T12" fmla="*/ 0 w 772"/>
                <a:gd name="T13" fmla="*/ 94 h 188"/>
                <a:gd name="T14" fmla="*/ 1 w 772"/>
                <a:gd name="T15" fmla="*/ 75 h 188"/>
                <a:gd name="T16" fmla="*/ 15 w 772"/>
                <a:gd name="T17" fmla="*/ 42 h 188"/>
                <a:gd name="T18" fmla="*/ 40 w 772"/>
                <a:gd name="T19" fmla="*/ 16 h 188"/>
                <a:gd name="T20" fmla="*/ 74 w 772"/>
                <a:gd name="T21" fmla="*/ 2 h 188"/>
                <a:gd name="T22" fmla="*/ 93 w 772"/>
                <a:gd name="T23" fmla="*/ 0 h 188"/>
                <a:gd name="T24" fmla="*/ 678 w 772"/>
                <a:gd name="T25" fmla="*/ 0 h 188"/>
                <a:gd name="T26" fmla="*/ 698 w 772"/>
                <a:gd name="T27" fmla="*/ 2 h 188"/>
                <a:gd name="T28" fmla="*/ 731 w 772"/>
                <a:gd name="T29" fmla="*/ 16 h 188"/>
                <a:gd name="T30" fmla="*/ 757 w 772"/>
                <a:gd name="T31" fmla="*/ 42 h 188"/>
                <a:gd name="T32" fmla="*/ 770 w 772"/>
                <a:gd name="T33" fmla="*/ 75 h 188"/>
                <a:gd name="T34" fmla="*/ 772 w 772"/>
                <a:gd name="T35" fmla="*/ 94 h 188"/>
                <a:gd name="T36" fmla="*/ 770 w 772"/>
                <a:gd name="T37" fmla="*/ 113 h 188"/>
                <a:gd name="T38" fmla="*/ 757 w 772"/>
                <a:gd name="T39" fmla="*/ 147 h 188"/>
                <a:gd name="T40" fmla="*/ 731 w 772"/>
                <a:gd name="T41" fmla="*/ 172 h 188"/>
                <a:gd name="T42" fmla="*/ 698 w 772"/>
                <a:gd name="T43" fmla="*/ 186 h 188"/>
                <a:gd name="T44" fmla="*/ 678 w 772"/>
                <a:gd name="T4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8">
                  <a:moveTo>
                    <a:pt x="678" y="188"/>
                  </a:moveTo>
                  <a:lnTo>
                    <a:pt x="93" y="188"/>
                  </a:lnTo>
                  <a:lnTo>
                    <a:pt x="74" y="186"/>
                  </a:lnTo>
                  <a:lnTo>
                    <a:pt x="40" y="172"/>
                  </a:lnTo>
                  <a:lnTo>
                    <a:pt x="15" y="147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2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2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3"/>
                  </a:lnTo>
                  <a:lnTo>
                    <a:pt x="757" y="147"/>
                  </a:lnTo>
                  <a:lnTo>
                    <a:pt x="731" y="172"/>
                  </a:lnTo>
                  <a:lnTo>
                    <a:pt x="698" y="186"/>
                  </a:lnTo>
                  <a:lnTo>
                    <a:pt x="678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49" name="Freeform 43"/>
            <p:cNvSpPr>
              <a:spLocks/>
            </p:cNvSpPr>
            <p:nvPr/>
          </p:nvSpPr>
          <p:spPr bwMode="auto">
            <a:xfrm>
              <a:off x="9274175" y="2564877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6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3 h 187"/>
                <a:gd name="T14" fmla="*/ 1 w 772"/>
                <a:gd name="T15" fmla="*/ 75 h 187"/>
                <a:gd name="T16" fmla="*/ 15 w 772"/>
                <a:gd name="T17" fmla="*/ 42 h 187"/>
                <a:gd name="T18" fmla="*/ 40 w 772"/>
                <a:gd name="T19" fmla="*/ 16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6 h 187"/>
                <a:gd name="T30" fmla="*/ 757 w 772"/>
                <a:gd name="T31" fmla="*/ 42 h 187"/>
                <a:gd name="T32" fmla="*/ 770 w 772"/>
                <a:gd name="T33" fmla="*/ 75 h 187"/>
                <a:gd name="T34" fmla="*/ 772 w 772"/>
                <a:gd name="T35" fmla="*/ 93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6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3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6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0" name="Freeform 44"/>
            <p:cNvSpPr>
              <a:spLocks/>
            </p:cNvSpPr>
            <p:nvPr/>
          </p:nvSpPr>
          <p:spPr bwMode="auto">
            <a:xfrm>
              <a:off x="9050338" y="2871264"/>
              <a:ext cx="631825" cy="98425"/>
            </a:xfrm>
            <a:custGeom>
              <a:avLst/>
              <a:gdLst>
                <a:gd name="T0" fmla="*/ 1100 w 1194"/>
                <a:gd name="T1" fmla="*/ 187 h 187"/>
                <a:gd name="T2" fmla="*/ 93 w 1194"/>
                <a:gd name="T3" fmla="*/ 187 h 187"/>
                <a:gd name="T4" fmla="*/ 74 w 1194"/>
                <a:gd name="T5" fmla="*/ 186 h 187"/>
                <a:gd name="T6" fmla="*/ 41 w 1194"/>
                <a:gd name="T7" fmla="*/ 172 h 187"/>
                <a:gd name="T8" fmla="*/ 15 w 1194"/>
                <a:gd name="T9" fmla="*/ 147 h 187"/>
                <a:gd name="T10" fmla="*/ 1 w 1194"/>
                <a:gd name="T11" fmla="*/ 113 h 187"/>
                <a:gd name="T12" fmla="*/ 0 w 1194"/>
                <a:gd name="T13" fmla="*/ 94 h 187"/>
                <a:gd name="T14" fmla="*/ 1 w 1194"/>
                <a:gd name="T15" fmla="*/ 75 h 187"/>
                <a:gd name="T16" fmla="*/ 15 w 1194"/>
                <a:gd name="T17" fmla="*/ 42 h 187"/>
                <a:gd name="T18" fmla="*/ 41 w 1194"/>
                <a:gd name="T19" fmla="*/ 16 h 187"/>
                <a:gd name="T20" fmla="*/ 74 w 1194"/>
                <a:gd name="T21" fmla="*/ 2 h 187"/>
                <a:gd name="T22" fmla="*/ 93 w 1194"/>
                <a:gd name="T23" fmla="*/ 0 h 187"/>
                <a:gd name="T24" fmla="*/ 1100 w 1194"/>
                <a:gd name="T25" fmla="*/ 0 h 187"/>
                <a:gd name="T26" fmla="*/ 1120 w 1194"/>
                <a:gd name="T27" fmla="*/ 2 h 187"/>
                <a:gd name="T28" fmla="*/ 1153 w 1194"/>
                <a:gd name="T29" fmla="*/ 16 h 187"/>
                <a:gd name="T30" fmla="*/ 1179 w 1194"/>
                <a:gd name="T31" fmla="*/ 42 h 187"/>
                <a:gd name="T32" fmla="*/ 1192 w 1194"/>
                <a:gd name="T33" fmla="*/ 75 h 187"/>
                <a:gd name="T34" fmla="*/ 1194 w 1194"/>
                <a:gd name="T35" fmla="*/ 94 h 187"/>
                <a:gd name="T36" fmla="*/ 1192 w 1194"/>
                <a:gd name="T37" fmla="*/ 113 h 187"/>
                <a:gd name="T38" fmla="*/ 1179 w 1194"/>
                <a:gd name="T39" fmla="*/ 147 h 187"/>
                <a:gd name="T40" fmla="*/ 1153 w 1194"/>
                <a:gd name="T41" fmla="*/ 172 h 187"/>
                <a:gd name="T42" fmla="*/ 1120 w 1194"/>
                <a:gd name="T43" fmla="*/ 186 h 187"/>
                <a:gd name="T44" fmla="*/ 1100 w 1194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4" h="187">
                  <a:moveTo>
                    <a:pt x="1100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1" y="172"/>
                  </a:lnTo>
                  <a:lnTo>
                    <a:pt x="15" y="147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4" y="2"/>
                  </a:lnTo>
                  <a:lnTo>
                    <a:pt x="93" y="0"/>
                  </a:lnTo>
                  <a:lnTo>
                    <a:pt x="1100" y="0"/>
                  </a:lnTo>
                  <a:lnTo>
                    <a:pt x="1120" y="2"/>
                  </a:lnTo>
                  <a:lnTo>
                    <a:pt x="1153" y="16"/>
                  </a:lnTo>
                  <a:lnTo>
                    <a:pt x="1179" y="42"/>
                  </a:lnTo>
                  <a:lnTo>
                    <a:pt x="1192" y="75"/>
                  </a:lnTo>
                  <a:lnTo>
                    <a:pt x="1194" y="94"/>
                  </a:lnTo>
                  <a:lnTo>
                    <a:pt x="1192" y="113"/>
                  </a:lnTo>
                  <a:lnTo>
                    <a:pt x="1179" y="147"/>
                  </a:lnTo>
                  <a:lnTo>
                    <a:pt x="1153" y="172"/>
                  </a:lnTo>
                  <a:lnTo>
                    <a:pt x="1120" y="186"/>
                  </a:lnTo>
                  <a:lnTo>
                    <a:pt x="110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1" name="Freeform 45"/>
            <p:cNvSpPr>
              <a:spLocks/>
            </p:cNvSpPr>
            <p:nvPr/>
          </p:nvSpPr>
          <p:spPr bwMode="auto">
            <a:xfrm>
              <a:off x="9274175" y="3179239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5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3 h 187"/>
                <a:gd name="T14" fmla="*/ 1 w 772"/>
                <a:gd name="T15" fmla="*/ 75 h 187"/>
                <a:gd name="T16" fmla="*/ 15 w 772"/>
                <a:gd name="T17" fmla="*/ 41 h 187"/>
                <a:gd name="T18" fmla="*/ 40 w 772"/>
                <a:gd name="T19" fmla="*/ 15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5 h 187"/>
                <a:gd name="T30" fmla="*/ 757 w 772"/>
                <a:gd name="T31" fmla="*/ 41 h 187"/>
                <a:gd name="T32" fmla="*/ 770 w 772"/>
                <a:gd name="T33" fmla="*/ 75 h 187"/>
                <a:gd name="T34" fmla="*/ 772 w 772"/>
                <a:gd name="T35" fmla="*/ 93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5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5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5" y="41"/>
                  </a:lnTo>
                  <a:lnTo>
                    <a:pt x="40" y="15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5"/>
                  </a:lnTo>
                  <a:lnTo>
                    <a:pt x="757" y="41"/>
                  </a:lnTo>
                  <a:lnTo>
                    <a:pt x="770" y="75"/>
                  </a:lnTo>
                  <a:lnTo>
                    <a:pt x="772" y="93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5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2" name="Freeform 46"/>
            <p:cNvSpPr>
              <a:spLocks/>
            </p:cNvSpPr>
            <p:nvPr/>
          </p:nvSpPr>
          <p:spPr bwMode="auto">
            <a:xfrm>
              <a:off x="9274175" y="3485627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6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4 h 187"/>
                <a:gd name="T14" fmla="*/ 1 w 772"/>
                <a:gd name="T15" fmla="*/ 75 h 187"/>
                <a:gd name="T16" fmla="*/ 15 w 772"/>
                <a:gd name="T17" fmla="*/ 42 h 187"/>
                <a:gd name="T18" fmla="*/ 40 w 772"/>
                <a:gd name="T19" fmla="*/ 16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6 h 187"/>
                <a:gd name="T30" fmla="*/ 757 w 772"/>
                <a:gd name="T31" fmla="*/ 42 h 187"/>
                <a:gd name="T32" fmla="*/ 770 w 772"/>
                <a:gd name="T33" fmla="*/ 75 h 187"/>
                <a:gd name="T34" fmla="*/ 772 w 772"/>
                <a:gd name="T35" fmla="*/ 94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6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6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3" name="Freeform 47"/>
            <p:cNvSpPr>
              <a:spLocks/>
            </p:cNvSpPr>
            <p:nvPr/>
          </p:nvSpPr>
          <p:spPr bwMode="auto">
            <a:xfrm>
              <a:off x="9274175" y="3792014"/>
              <a:ext cx="407988" cy="100013"/>
            </a:xfrm>
            <a:custGeom>
              <a:avLst/>
              <a:gdLst>
                <a:gd name="T0" fmla="*/ 678 w 772"/>
                <a:gd name="T1" fmla="*/ 188 h 188"/>
                <a:gd name="T2" fmla="*/ 93 w 772"/>
                <a:gd name="T3" fmla="*/ 188 h 188"/>
                <a:gd name="T4" fmla="*/ 74 w 772"/>
                <a:gd name="T5" fmla="*/ 186 h 188"/>
                <a:gd name="T6" fmla="*/ 40 w 772"/>
                <a:gd name="T7" fmla="*/ 172 h 188"/>
                <a:gd name="T8" fmla="*/ 15 w 772"/>
                <a:gd name="T9" fmla="*/ 147 h 188"/>
                <a:gd name="T10" fmla="*/ 1 w 772"/>
                <a:gd name="T11" fmla="*/ 113 h 188"/>
                <a:gd name="T12" fmla="*/ 0 w 772"/>
                <a:gd name="T13" fmla="*/ 94 h 188"/>
                <a:gd name="T14" fmla="*/ 1 w 772"/>
                <a:gd name="T15" fmla="*/ 75 h 188"/>
                <a:gd name="T16" fmla="*/ 15 w 772"/>
                <a:gd name="T17" fmla="*/ 42 h 188"/>
                <a:gd name="T18" fmla="*/ 40 w 772"/>
                <a:gd name="T19" fmla="*/ 16 h 188"/>
                <a:gd name="T20" fmla="*/ 74 w 772"/>
                <a:gd name="T21" fmla="*/ 2 h 188"/>
                <a:gd name="T22" fmla="*/ 93 w 772"/>
                <a:gd name="T23" fmla="*/ 0 h 188"/>
                <a:gd name="T24" fmla="*/ 678 w 772"/>
                <a:gd name="T25" fmla="*/ 0 h 188"/>
                <a:gd name="T26" fmla="*/ 698 w 772"/>
                <a:gd name="T27" fmla="*/ 2 h 188"/>
                <a:gd name="T28" fmla="*/ 731 w 772"/>
                <a:gd name="T29" fmla="*/ 16 h 188"/>
                <a:gd name="T30" fmla="*/ 757 w 772"/>
                <a:gd name="T31" fmla="*/ 42 h 188"/>
                <a:gd name="T32" fmla="*/ 770 w 772"/>
                <a:gd name="T33" fmla="*/ 75 h 188"/>
                <a:gd name="T34" fmla="*/ 772 w 772"/>
                <a:gd name="T35" fmla="*/ 94 h 188"/>
                <a:gd name="T36" fmla="*/ 770 w 772"/>
                <a:gd name="T37" fmla="*/ 113 h 188"/>
                <a:gd name="T38" fmla="*/ 757 w 772"/>
                <a:gd name="T39" fmla="*/ 147 h 188"/>
                <a:gd name="T40" fmla="*/ 731 w 772"/>
                <a:gd name="T41" fmla="*/ 172 h 188"/>
                <a:gd name="T42" fmla="*/ 698 w 772"/>
                <a:gd name="T43" fmla="*/ 186 h 188"/>
                <a:gd name="T44" fmla="*/ 678 w 772"/>
                <a:gd name="T4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8">
                  <a:moveTo>
                    <a:pt x="678" y="188"/>
                  </a:moveTo>
                  <a:lnTo>
                    <a:pt x="93" y="188"/>
                  </a:lnTo>
                  <a:lnTo>
                    <a:pt x="74" y="186"/>
                  </a:lnTo>
                  <a:lnTo>
                    <a:pt x="40" y="172"/>
                  </a:lnTo>
                  <a:lnTo>
                    <a:pt x="15" y="147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2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2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3"/>
                  </a:lnTo>
                  <a:lnTo>
                    <a:pt x="757" y="147"/>
                  </a:lnTo>
                  <a:lnTo>
                    <a:pt x="731" y="172"/>
                  </a:lnTo>
                  <a:lnTo>
                    <a:pt x="698" y="186"/>
                  </a:lnTo>
                  <a:lnTo>
                    <a:pt x="678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54" name="Freeform 48"/>
            <p:cNvSpPr>
              <a:spLocks/>
            </p:cNvSpPr>
            <p:nvPr/>
          </p:nvSpPr>
          <p:spPr bwMode="auto">
            <a:xfrm>
              <a:off x="9050338" y="4099989"/>
              <a:ext cx="631825" cy="98425"/>
            </a:xfrm>
            <a:custGeom>
              <a:avLst/>
              <a:gdLst>
                <a:gd name="T0" fmla="*/ 1100 w 1194"/>
                <a:gd name="T1" fmla="*/ 187 h 187"/>
                <a:gd name="T2" fmla="*/ 93 w 1194"/>
                <a:gd name="T3" fmla="*/ 187 h 187"/>
                <a:gd name="T4" fmla="*/ 74 w 1194"/>
                <a:gd name="T5" fmla="*/ 186 h 187"/>
                <a:gd name="T6" fmla="*/ 41 w 1194"/>
                <a:gd name="T7" fmla="*/ 173 h 187"/>
                <a:gd name="T8" fmla="*/ 15 w 1194"/>
                <a:gd name="T9" fmla="*/ 147 h 187"/>
                <a:gd name="T10" fmla="*/ 1 w 1194"/>
                <a:gd name="T11" fmla="*/ 114 h 187"/>
                <a:gd name="T12" fmla="*/ 0 w 1194"/>
                <a:gd name="T13" fmla="*/ 93 h 187"/>
                <a:gd name="T14" fmla="*/ 1 w 1194"/>
                <a:gd name="T15" fmla="*/ 75 h 187"/>
                <a:gd name="T16" fmla="*/ 15 w 1194"/>
                <a:gd name="T17" fmla="*/ 42 h 187"/>
                <a:gd name="T18" fmla="*/ 41 w 1194"/>
                <a:gd name="T19" fmla="*/ 16 h 187"/>
                <a:gd name="T20" fmla="*/ 74 w 1194"/>
                <a:gd name="T21" fmla="*/ 1 h 187"/>
                <a:gd name="T22" fmla="*/ 93 w 1194"/>
                <a:gd name="T23" fmla="*/ 0 h 187"/>
                <a:gd name="T24" fmla="*/ 1100 w 1194"/>
                <a:gd name="T25" fmla="*/ 0 h 187"/>
                <a:gd name="T26" fmla="*/ 1120 w 1194"/>
                <a:gd name="T27" fmla="*/ 1 h 187"/>
                <a:gd name="T28" fmla="*/ 1153 w 1194"/>
                <a:gd name="T29" fmla="*/ 16 h 187"/>
                <a:gd name="T30" fmla="*/ 1179 w 1194"/>
                <a:gd name="T31" fmla="*/ 42 h 187"/>
                <a:gd name="T32" fmla="*/ 1192 w 1194"/>
                <a:gd name="T33" fmla="*/ 75 h 187"/>
                <a:gd name="T34" fmla="*/ 1194 w 1194"/>
                <a:gd name="T35" fmla="*/ 93 h 187"/>
                <a:gd name="T36" fmla="*/ 1192 w 1194"/>
                <a:gd name="T37" fmla="*/ 114 h 187"/>
                <a:gd name="T38" fmla="*/ 1179 w 1194"/>
                <a:gd name="T39" fmla="*/ 147 h 187"/>
                <a:gd name="T40" fmla="*/ 1153 w 1194"/>
                <a:gd name="T41" fmla="*/ 173 h 187"/>
                <a:gd name="T42" fmla="*/ 1120 w 1194"/>
                <a:gd name="T43" fmla="*/ 186 h 187"/>
                <a:gd name="T44" fmla="*/ 1100 w 1194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4" h="187">
                  <a:moveTo>
                    <a:pt x="1100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1" y="173"/>
                  </a:lnTo>
                  <a:lnTo>
                    <a:pt x="15" y="147"/>
                  </a:lnTo>
                  <a:lnTo>
                    <a:pt x="1" y="114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00" y="0"/>
                  </a:lnTo>
                  <a:lnTo>
                    <a:pt x="1120" y="1"/>
                  </a:lnTo>
                  <a:lnTo>
                    <a:pt x="1153" y="16"/>
                  </a:lnTo>
                  <a:lnTo>
                    <a:pt x="1179" y="42"/>
                  </a:lnTo>
                  <a:lnTo>
                    <a:pt x="1192" y="75"/>
                  </a:lnTo>
                  <a:lnTo>
                    <a:pt x="1194" y="93"/>
                  </a:lnTo>
                  <a:lnTo>
                    <a:pt x="1192" y="114"/>
                  </a:lnTo>
                  <a:lnTo>
                    <a:pt x="1179" y="147"/>
                  </a:lnTo>
                  <a:lnTo>
                    <a:pt x="1153" y="173"/>
                  </a:lnTo>
                  <a:lnTo>
                    <a:pt x="1120" y="186"/>
                  </a:lnTo>
                  <a:lnTo>
                    <a:pt x="110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4010"/>
          <a:stretch/>
        </p:blipFill>
        <p:spPr>
          <a:xfrm>
            <a:off x="4991100" y="1668465"/>
            <a:ext cx="2032000" cy="3783012"/>
          </a:xfrm>
          <a:prstGeom prst="rect">
            <a:avLst/>
          </a:prstGeom>
        </p:spPr>
      </p:pic>
      <p:sp>
        <p:nvSpPr>
          <p:cNvPr id="88" name="양쪽 모서리가 둥근 사각형 87"/>
          <p:cNvSpPr/>
          <p:nvPr/>
        </p:nvSpPr>
        <p:spPr>
          <a:xfrm>
            <a:off x="5822397" y="3003644"/>
            <a:ext cx="432662" cy="100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A981"/>
              </a:gs>
              <a:gs pos="100000">
                <a:srgbClr val="FF88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F20951A3-A1F3-4B86-8BB2-45EBFDF8FE25}"/>
              </a:ext>
            </a:extLst>
          </p:cNvPr>
          <p:cNvSpPr txBox="1"/>
          <p:nvPr/>
        </p:nvSpPr>
        <p:spPr>
          <a:xfrm>
            <a:off x="5249462" y="4373434"/>
            <a:ext cx="157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60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</a:p>
        </p:txBody>
      </p:sp>
      <p:grpSp>
        <p:nvGrpSpPr>
          <p:cNvPr id="90" name="그룹 89"/>
          <p:cNvGrpSpPr/>
          <p:nvPr/>
        </p:nvGrpSpPr>
        <p:grpSpPr>
          <a:xfrm>
            <a:off x="5991142" y="2474110"/>
            <a:ext cx="341786" cy="1382601"/>
            <a:chOff x="9050338" y="1642539"/>
            <a:chExt cx="631825" cy="2555875"/>
          </a:xfrm>
        </p:grpSpPr>
        <p:sp>
          <p:nvSpPr>
            <p:cNvPr id="91" name="Freeform 40"/>
            <p:cNvSpPr>
              <a:spLocks/>
            </p:cNvSpPr>
            <p:nvPr/>
          </p:nvSpPr>
          <p:spPr bwMode="auto">
            <a:xfrm>
              <a:off x="9050338" y="1642539"/>
              <a:ext cx="631825" cy="100013"/>
            </a:xfrm>
            <a:custGeom>
              <a:avLst/>
              <a:gdLst>
                <a:gd name="T0" fmla="*/ 1100 w 1194"/>
                <a:gd name="T1" fmla="*/ 187 h 187"/>
                <a:gd name="T2" fmla="*/ 93 w 1194"/>
                <a:gd name="T3" fmla="*/ 187 h 187"/>
                <a:gd name="T4" fmla="*/ 74 w 1194"/>
                <a:gd name="T5" fmla="*/ 185 h 187"/>
                <a:gd name="T6" fmla="*/ 41 w 1194"/>
                <a:gd name="T7" fmla="*/ 171 h 187"/>
                <a:gd name="T8" fmla="*/ 15 w 1194"/>
                <a:gd name="T9" fmla="*/ 146 h 187"/>
                <a:gd name="T10" fmla="*/ 1 w 1194"/>
                <a:gd name="T11" fmla="*/ 112 h 187"/>
                <a:gd name="T12" fmla="*/ 0 w 1194"/>
                <a:gd name="T13" fmla="*/ 93 h 187"/>
                <a:gd name="T14" fmla="*/ 1 w 1194"/>
                <a:gd name="T15" fmla="*/ 74 h 187"/>
                <a:gd name="T16" fmla="*/ 15 w 1194"/>
                <a:gd name="T17" fmla="*/ 41 h 187"/>
                <a:gd name="T18" fmla="*/ 41 w 1194"/>
                <a:gd name="T19" fmla="*/ 15 h 187"/>
                <a:gd name="T20" fmla="*/ 74 w 1194"/>
                <a:gd name="T21" fmla="*/ 1 h 187"/>
                <a:gd name="T22" fmla="*/ 93 w 1194"/>
                <a:gd name="T23" fmla="*/ 0 h 187"/>
                <a:gd name="T24" fmla="*/ 1100 w 1194"/>
                <a:gd name="T25" fmla="*/ 0 h 187"/>
                <a:gd name="T26" fmla="*/ 1120 w 1194"/>
                <a:gd name="T27" fmla="*/ 1 h 187"/>
                <a:gd name="T28" fmla="*/ 1153 w 1194"/>
                <a:gd name="T29" fmla="*/ 15 h 187"/>
                <a:gd name="T30" fmla="*/ 1179 w 1194"/>
                <a:gd name="T31" fmla="*/ 41 h 187"/>
                <a:gd name="T32" fmla="*/ 1192 w 1194"/>
                <a:gd name="T33" fmla="*/ 74 h 187"/>
                <a:gd name="T34" fmla="*/ 1194 w 1194"/>
                <a:gd name="T35" fmla="*/ 93 h 187"/>
                <a:gd name="T36" fmla="*/ 1192 w 1194"/>
                <a:gd name="T37" fmla="*/ 112 h 187"/>
                <a:gd name="T38" fmla="*/ 1179 w 1194"/>
                <a:gd name="T39" fmla="*/ 146 h 187"/>
                <a:gd name="T40" fmla="*/ 1153 w 1194"/>
                <a:gd name="T41" fmla="*/ 171 h 187"/>
                <a:gd name="T42" fmla="*/ 1120 w 1194"/>
                <a:gd name="T43" fmla="*/ 185 h 187"/>
                <a:gd name="T44" fmla="*/ 1100 w 1194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4" h="187">
                  <a:moveTo>
                    <a:pt x="1100" y="187"/>
                  </a:moveTo>
                  <a:lnTo>
                    <a:pt x="93" y="187"/>
                  </a:lnTo>
                  <a:lnTo>
                    <a:pt x="74" y="185"/>
                  </a:lnTo>
                  <a:lnTo>
                    <a:pt x="41" y="171"/>
                  </a:lnTo>
                  <a:lnTo>
                    <a:pt x="15" y="146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4"/>
                  </a:lnTo>
                  <a:lnTo>
                    <a:pt x="15" y="41"/>
                  </a:lnTo>
                  <a:lnTo>
                    <a:pt x="41" y="15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00" y="0"/>
                  </a:lnTo>
                  <a:lnTo>
                    <a:pt x="1120" y="1"/>
                  </a:lnTo>
                  <a:lnTo>
                    <a:pt x="1153" y="15"/>
                  </a:lnTo>
                  <a:lnTo>
                    <a:pt x="1179" y="41"/>
                  </a:lnTo>
                  <a:lnTo>
                    <a:pt x="1192" y="74"/>
                  </a:lnTo>
                  <a:lnTo>
                    <a:pt x="1194" y="93"/>
                  </a:lnTo>
                  <a:lnTo>
                    <a:pt x="1192" y="112"/>
                  </a:lnTo>
                  <a:lnTo>
                    <a:pt x="1179" y="146"/>
                  </a:lnTo>
                  <a:lnTo>
                    <a:pt x="1153" y="171"/>
                  </a:lnTo>
                  <a:lnTo>
                    <a:pt x="1120" y="185"/>
                  </a:lnTo>
                  <a:lnTo>
                    <a:pt x="110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9274175" y="1950514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6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4 h 187"/>
                <a:gd name="T14" fmla="*/ 1 w 772"/>
                <a:gd name="T15" fmla="*/ 75 h 187"/>
                <a:gd name="T16" fmla="*/ 15 w 772"/>
                <a:gd name="T17" fmla="*/ 42 h 187"/>
                <a:gd name="T18" fmla="*/ 40 w 772"/>
                <a:gd name="T19" fmla="*/ 16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6 h 187"/>
                <a:gd name="T30" fmla="*/ 757 w 772"/>
                <a:gd name="T31" fmla="*/ 42 h 187"/>
                <a:gd name="T32" fmla="*/ 770 w 772"/>
                <a:gd name="T33" fmla="*/ 75 h 187"/>
                <a:gd name="T34" fmla="*/ 772 w 772"/>
                <a:gd name="T35" fmla="*/ 94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6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6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9274175" y="2256902"/>
              <a:ext cx="407988" cy="100013"/>
            </a:xfrm>
            <a:custGeom>
              <a:avLst/>
              <a:gdLst>
                <a:gd name="T0" fmla="*/ 678 w 772"/>
                <a:gd name="T1" fmla="*/ 188 h 188"/>
                <a:gd name="T2" fmla="*/ 93 w 772"/>
                <a:gd name="T3" fmla="*/ 188 h 188"/>
                <a:gd name="T4" fmla="*/ 74 w 772"/>
                <a:gd name="T5" fmla="*/ 186 h 188"/>
                <a:gd name="T6" fmla="*/ 40 w 772"/>
                <a:gd name="T7" fmla="*/ 172 h 188"/>
                <a:gd name="T8" fmla="*/ 15 w 772"/>
                <a:gd name="T9" fmla="*/ 147 h 188"/>
                <a:gd name="T10" fmla="*/ 1 w 772"/>
                <a:gd name="T11" fmla="*/ 113 h 188"/>
                <a:gd name="T12" fmla="*/ 0 w 772"/>
                <a:gd name="T13" fmla="*/ 94 h 188"/>
                <a:gd name="T14" fmla="*/ 1 w 772"/>
                <a:gd name="T15" fmla="*/ 75 h 188"/>
                <a:gd name="T16" fmla="*/ 15 w 772"/>
                <a:gd name="T17" fmla="*/ 42 h 188"/>
                <a:gd name="T18" fmla="*/ 40 w 772"/>
                <a:gd name="T19" fmla="*/ 16 h 188"/>
                <a:gd name="T20" fmla="*/ 74 w 772"/>
                <a:gd name="T21" fmla="*/ 2 h 188"/>
                <a:gd name="T22" fmla="*/ 93 w 772"/>
                <a:gd name="T23" fmla="*/ 0 h 188"/>
                <a:gd name="T24" fmla="*/ 678 w 772"/>
                <a:gd name="T25" fmla="*/ 0 h 188"/>
                <a:gd name="T26" fmla="*/ 698 w 772"/>
                <a:gd name="T27" fmla="*/ 2 h 188"/>
                <a:gd name="T28" fmla="*/ 731 w 772"/>
                <a:gd name="T29" fmla="*/ 16 h 188"/>
                <a:gd name="T30" fmla="*/ 757 w 772"/>
                <a:gd name="T31" fmla="*/ 42 h 188"/>
                <a:gd name="T32" fmla="*/ 770 w 772"/>
                <a:gd name="T33" fmla="*/ 75 h 188"/>
                <a:gd name="T34" fmla="*/ 772 w 772"/>
                <a:gd name="T35" fmla="*/ 94 h 188"/>
                <a:gd name="T36" fmla="*/ 770 w 772"/>
                <a:gd name="T37" fmla="*/ 113 h 188"/>
                <a:gd name="T38" fmla="*/ 757 w 772"/>
                <a:gd name="T39" fmla="*/ 147 h 188"/>
                <a:gd name="T40" fmla="*/ 731 w 772"/>
                <a:gd name="T41" fmla="*/ 172 h 188"/>
                <a:gd name="T42" fmla="*/ 698 w 772"/>
                <a:gd name="T43" fmla="*/ 186 h 188"/>
                <a:gd name="T44" fmla="*/ 678 w 772"/>
                <a:gd name="T4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8">
                  <a:moveTo>
                    <a:pt x="678" y="188"/>
                  </a:moveTo>
                  <a:lnTo>
                    <a:pt x="93" y="188"/>
                  </a:lnTo>
                  <a:lnTo>
                    <a:pt x="74" y="186"/>
                  </a:lnTo>
                  <a:lnTo>
                    <a:pt x="40" y="172"/>
                  </a:lnTo>
                  <a:lnTo>
                    <a:pt x="15" y="147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2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2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3"/>
                  </a:lnTo>
                  <a:lnTo>
                    <a:pt x="757" y="147"/>
                  </a:lnTo>
                  <a:lnTo>
                    <a:pt x="731" y="172"/>
                  </a:lnTo>
                  <a:lnTo>
                    <a:pt x="698" y="186"/>
                  </a:lnTo>
                  <a:lnTo>
                    <a:pt x="678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3"/>
            <p:cNvSpPr>
              <a:spLocks/>
            </p:cNvSpPr>
            <p:nvPr/>
          </p:nvSpPr>
          <p:spPr bwMode="auto">
            <a:xfrm>
              <a:off x="9274175" y="2564877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6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3 h 187"/>
                <a:gd name="T14" fmla="*/ 1 w 772"/>
                <a:gd name="T15" fmla="*/ 75 h 187"/>
                <a:gd name="T16" fmla="*/ 15 w 772"/>
                <a:gd name="T17" fmla="*/ 42 h 187"/>
                <a:gd name="T18" fmla="*/ 40 w 772"/>
                <a:gd name="T19" fmla="*/ 16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6 h 187"/>
                <a:gd name="T30" fmla="*/ 757 w 772"/>
                <a:gd name="T31" fmla="*/ 42 h 187"/>
                <a:gd name="T32" fmla="*/ 770 w 772"/>
                <a:gd name="T33" fmla="*/ 75 h 187"/>
                <a:gd name="T34" fmla="*/ 772 w 772"/>
                <a:gd name="T35" fmla="*/ 93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6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3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6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9050338" y="2871264"/>
              <a:ext cx="631825" cy="98425"/>
            </a:xfrm>
            <a:custGeom>
              <a:avLst/>
              <a:gdLst>
                <a:gd name="T0" fmla="*/ 1100 w 1194"/>
                <a:gd name="T1" fmla="*/ 187 h 187"/>
                <a:gd name="T2" fmla="*/ 93 w 1194"/>
                <a:gd name="T3" fmla="*/ 187 h 187"/>
                <a:gd name="T4" fmla="*/ 74 w 1194"/>
                <a:gd name="T5" fmla="*/ 186 h 187"/>
                <a:gd name="T6" fmla="*/ 41 w 1194"/>
                <a:gd name="T7" fmla="*/ 172 h 187"/>
                <a:gd name="T8" fmla="*/ 15 w 1194"/>
                <a:gd name="T9" fmla="*/ 147 h 187"/>
                <a:gd name="T10" fmla="*/ 1 w 1194"/>
                <a:gd name="T11" fmla="*/ 113 h 187"/>
                <a:gd name="T12" fmla="*/ 0 w 1194"/>
                <a:gd name="T13" fmla="*/ 94 h 187"/>
                <a:gd name="T14" fmla="*/ 1 w 1194"/>
                <a:gd name="T15" fmla="*/ 75 h 187"/>
                <a:gd name="T16" fmla="*/ 15 w 1194"/>
                <a:gd name="T17" fmla="*/ 42 h 187"/>
                <a:gd name="T18" fmla="*/ 41 w 1194"/>
                <a:gd name="T19" fmla="*/ 16 h 187"/>
                <a:gd name="T20" fmla="*/ 74 w 1194"/>
                <a:gd name="T21" fmla="*/ 2 h 187"/>
                <a:gd name="T22" fmla="*/ 93 w 1194"/>
                <a:gd name="T23" fmla="*/ 0 h 187"/>
                <a:gd name="T24" fmla="*/ 1100 w 1194"/>
                <a:gd name="T25" fmla="*/ 0 h 187"/>
                <a:gd name="T26" fmla="*/ 1120 w 1194"/>
                <a:gd name="T27" fmla="*/ 2 h 187"/>
                <a:gd name="T28" fmla="*/ 1153 w 1194"/>
                <a:gd name="T29" fmla="*/ 16 h 187"/>
                <a:gd name="T30" fmla="*/ 1179 w 1194"/>
                <a:gd name="T31" fmla="*/ 42 h 187"/>
                <a:gd name="T32" fmla="*/ 1192 w 1194"/>
                <a:gd name="T33" fmla="*/ 75 h 187"/>
                <a:gd name="T34" fmla="*/ 1194 w 1194"/>
                <a:gd name="T35" fmla="*/ 94 h 187"/>
                <a:gd name="T36" fmla="*/ 1192 w 1194"/>
                <a:gd name="T37" fmla="*/ 113 h 187"/>
                <a:gd name="T38" fmla="*/ 1179 w 1194"/>
                <a:gd name="T39" fmla="*/ 147 h 187"/>
                <a:gd name="T40" fmla="*/ 1153 w 1194"/>
                <a:gd name="T41" fmla="*/ 172 h 187"/>
                <a:gd name="T42" fmla="*/ 1120 w 1194"/>
                <a:gd name="T43" fmla="*/ 186 h 187"/>
                <a:gd name="T44" fmla="*/ 1100 w 1194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4" h="187">
                  <a:moveTo>
                    <a:pt x="1100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1" y="172"/>
                  </a:lnTo>
                  <a:lnTo>
                    <a:pt x="15" y="147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4" y="2"/>
                  </a:lnTo>
                  <a:lnTo>
                    <a:pt x="93" y="0"/>
                  </a:lnTo>
                  <a:lnTo>
                    <a:pt x="1100" y="0"/>
                  </a:lnTo>
                  <a:lnTo>
                    <a:pt x="1120" y="2"/>
                  </a:lnTo>
                  <a:lnTo>
                    <a:pt x="1153" y="16"/>
                  </a:lnTo>
                  <a:lnTo>
                    <a:pt x="1179" y="42"/>
                  </a:lnTo>
                  <a:lnTo>
                    <a:pt x="1192" y="75"/>
                  </a:lnTo>
                  <a:lnTo>
                    <a:pt x="1194" y="94"/>
                  </a:lnTo>
                  <a:lnTo>
                    <a:pt x="1192" y="113"/>
                  </a:lnTo>
                  <a:lnTo>
                    <a:pt x="1179" y="147"/>
                  </a:lnTo>
                  <a:lnTo>
                    <a:pt x="1153" y="172"/>
                  </a:lnTo>
                  <a:lnTo>
                    <a:pt x="1120" y="186"/>
                  </a:lnTo>
                  <a:lnTo>
                    <a:pt x="110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9274175" y="3179239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5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3 h 187"/>
                <a:gd name="T14" fmla="*/ 1 w 772"/>
                <a:gd name="T15" fmla="*/ 75 h 187"/>
                <a:gd name="T16" fmla="*/ 15 w 772"/>
                <a:gd name="T17" fmla="*/ 41 h 187"/>
                <a:gd name="T18" fmla="*/ 40 w 772"/>
                <a:gd name="T19" fmla="*/ 15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5 h 187"/>
                <a:gd name="T30" fmla="*/ 757 w 772"/>
                <a:gd name="T31" fmla="*/ 41 h 187"/>
                <a:gd name="T32" fmla="*/ 770 w 772"/>
                <a:gd name="T33" fmla="*/ 75 h 187"/>
                <a:gd name="T34" fmla="*/ 772 w 772"/>
                <a:gd name="T35" fmla="*/ 93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5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5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5" y="41"/>
                  </a:lnTo>
                  <a:lnTo>
                    <a:pt x="40" y="15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5"/>
                  </a:lnTo>
                  <a:lnTo>
                    <a:pt x="757" y="41"/>
                  </a:lnTo>
                  <a:lnTo>
                    <a:pt x="770" y="75"/>
                  </a:lnTo>
                  <a:lnTo>
                    <a:pt x="772" y="93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5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6"/>
            <p:cNvSpPr>
              <a:spLocks/>
            </p:cNvSpPr>
            <p:nvPr/>
          </p:nvSpPr>
          <p:spPr bwMode="auto">
            <a:xfrm>
              <a:off x="9274175" y="3485627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6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4 h 187"/>
                <a:gd name="T14" fmla="*/ 1 w 772"/>
                <a:gd name="T15" fmla="*/ 75 h 187"/>
                <a:gd name="T16" fmla="*/ 15 w 772"/>
                <a:gd name="T17" fmla="*/ 42 h 187"/>
                <a:gd name="T18" fmla="*/ 40 w 772"/>
                <a:gd name="T19" fmla="*/ 16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6 h 187"/>
                <a:gd name="T30" fmla="*/ 757 w 772"/>
                <a:gd name="T31" fmla="*/ 42 h 187"/>
                <a:gd name="T32" fmla="*/ 770 w 772"/>
                <a:gd name="T33" fmla="*/ 75 h 187"/>
                <a:gd name="T34" fmla="*/ 772 w 772"/>
                <a:gd name="T35" fmla="*/ 94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6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6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9274175" y="3792014"/>
              <a:ext cx="407988" cy="100013"/>
            </a:xfrm>
            <a:custGeom>
              <a:avLst/>
              <a:gdLst>
                <a:gd name="T0" fmla="*/ 678 w 772"/>
                <a:gd name="T1" fmla="*/ 188 h 188"/>
                <a:gd name="T2" fmla="*/ 93 w 772"/>
                <a:gd name="T3" fmla="*/ 188 h 188"/>
                <a:gd name="T4" fmla="*/ 74 w 772"/>
                <a:gd name="T5" fmla="*/ 186 h 188"/>
                <a:gd name="T6" fmla="*/ 40 w 772"/>
                <a:gd name="T7" fmla="*/ 172 h 188"/>
                <a:gd name="T8" fmla="*/ 15 w 772"/>
                <a:gd name="T9" fmla="*/ 147 h 188"/>
                <a:gd name="T10" fmla="*/ 1 w 772"/>
                <a:gd name="T11" fmla="*/ 113 h 188"/>
                <a:gd name="T12" fmla="*/ 0 w 772"/>
                <a:gd name="T13" fmla="*/ 94 h 188"/>
                <a:gd name="T14" fmla="*/ 1 w 772"/>
                <a:gd name="T15" fmla="*/ 75 h 188"/>
                <a:gd name="T16" fmla="*/ 15 w 772"/>
                <a:gd name="T17" fmla="*/ 42 h 188"/>
                <a:gd name="T18" fmla="*/ 40 w 772"/>
                <a:gd name="T19" fmla="*/ 16 h 188"/>
                <a:gd name="T20" fmla="*/ 74 w 772"/>
                <a:gd name="T21" fmla="*/ 2 h 188"/>
                <a:gd name="T22" fmla="*/ 93 w 772"/>
                <a:gd name="T23" fmla="*/ 0 h 188"/>
                <a:gd name="T24" fmla="*/ 678 w 772"/>
                <a:gd name="T25" fmla="*/ 0 h 188"/>
                <a:gd name="T26" fmla="*/ 698 w 772"/>
                <a:gd name="T27" fmla="*/ 2 h 188"/>
                <a:gd name="T28" fmla="*/ 731 w 772"/>
                <a:gd name="T29" fmla="*/ 16 h 188"/>
                <a:gd name="T30" fmla="*/ 757 w 772"/>
                <a:gd name="T31" fmla="*/ 42 h 188"/>
                <a:gd name="T32" fmla="*/ 770 w 772"/>
                <a:gd name="T33" fmla="*/ 75 h 188"/>
                <a:gd name="T34" fmla="*/ 772 w 772"/>
                <a:gd name="T35" fmla="*/ 94 h 188"/>
                <a:gd name="T36" fmla="*/ 770 w 772"/>
                <a:gd name="T37" fmla="*/ 113 h 188"/>
                <a:gd name="T38" fmla="*/ 757 w 772"/>
                <a:gd name="T39" fmla="*/ 147 h 188"/>
                <a:gd name="T40" fmla="*/ 731 w 772"/>
                <a:gd name="T41" fmla="*/ 172 h 188"/>
                <a:gd name="T42" fmla="*/ 698 w 772"/>
                <a:gd name="T43" fmla="*/ 186 h 188"/>
                <a:gd name="T44" fmla="*/ 678 w 772"/>
                <a:gd name="T4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8">
                  <a:moveTo>
                    <a:pt x="678" y="188"/>
                  </a:moveTo>
                  <a:lnTo>
                    <a:pt x="93" y="188"/>
                  </a:lnTo>
                  <a:lnTo>
                    <a:pt x="74" y="186"/>
                  </a:lnTo>
                  <a:lnTo>
                    <a:pt x="40" y="172"/>
                  </a:lnTo>
                  <a:lnTo>
                    <a:pt x="15" y="147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2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2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3"/>
                  </a:lnTo>
                  <a:lnTo>
                    <a:pt x="757" y="147"/>
                  </a:lnTo>
                  <a:lnTo>
                    <a:pt x="731" y="172"/>
                  </a:lnTo>
                  <a:lnTo>
                    <a:pt x="698" y="186"/>
                  </a:lnTo>
                  <a:lnTo>
                    <a:pt x="678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8"/>
            <p:cNvSpPr>
              <a:spLocks/>
            </p:cNvSpPr>
            <p:nvPr/>
          </p:nvSpPr>
          <p:spPr bwMode="auto">
            <a:xfrm>
              <a:off x="9050338" y="4099989"/>
              <a:ext cx="631825" cy="98425"/>
            </a:xfrm>
            <a:custGeom>
              <a:avLst/>
              <a:gdLst>
                <a:gd name="T0" fmla="*/ 1100 w 1194"/>
                <a:gd name="T1" fmla="*/ 187 h 187"/>
                <a:gd name="T2" fmla="*/ 93 w 1194"/>
                <a:gd name="T3" fmla="*/ 187 h 187"/>
                <a:gd name="T4" fmla="*/ 74 w 1194"/>
                <a:gd name="T5" fmla="*/ 186 h 187"/>
                <a:gd name="T6" fmla="*/ 41 w 1194"/>
                <a:gd name="T7" fmla="*/ 173 h 187"/>
                <a:gd name="T8" fmla="*/ 15 w 1194"/>
                <a:gd name="T9" fmla="*/ 147 h 187"/>
                <a:gd name="T10" fmla="*/ 1 w 1194"/>
                <a:gd name="T11" fmla="*/ 114 h 187"/>
                <a:gd name="T12" fmla="*/ 0 w 1194"/>
                <a:gd name="T13" fmla="*/ 93 h 187"/>
                <a:gd name="T14" fmla="*/ 1 w 1194"/>
                <a:gd name="T15" fmla="*/ 75 h 187"/>
                <a:gd name="T16" fmla="*/ 15 w 1194"/>
                <a:gd name="T17" fmla="*/ 42 h 187"/>
                <a:gd name="T18" fmla="*/ 41 w 1194"/>
                <a:gd name="T19" fmla="*/ 16 h 187"/>
                <a:gd name="T20" fmla="*/ 74 w 1194"/>
                <a:gd name="T21" fmla="*/ 1 h 187"/>
                <a:gd name="T22" fmla="*/ 93 w 1194"/>
                <a:gd name="T23" fmla="*/ 0 h 187"/>
                <a:gd name="T24" fmla="*/ 1100 w 1194"/>
                <a:gd name="T25" fmla="*/ 0 h 187"/>
                <a:gd name="T26" fmla="*/ 1120 w 1194"/>
                <a:gd name="T27" fmla="*/ 1 h 187"/>
                <a:gd name="T28" fmla="*/ 1153 w 1194"/>
                <a:gd name="T29" fmla="*/ 16 h 187"/>
                <a:gd name="T30" fmla="*/ 1179 w 1194"/>
                <a:gd name="T31" fmla="*/ 42 h 187"/>
                <a:gd name="T32" fmla="*/ 1192 w 1194"/>
                <a:gd name="T33" fmla="*/ 75 h 187"/>
                <a:gd name="T34" fmla="*/ 1194 w 1194"/>
                <a:gd name="T35" fmla="*/ 93 h 187"/>
                <a:gd name="T36" fmla="*/ 1192 w 1194"/>
                <a:gd name="T37" fmla="*/ 114 h 187"/>
                <a:gd name="T38" fmla="*/ 1179 w 1194"/>
                <a:gd name="T39" fmla="*/ 147 h 187"/>
                <a:gd name="T40" fmla="*/ 1153 w 1194"/>
                <a:gd name="T41" fmla="*/ 173 h 187"/>
                <a:gd name="T42" fmla="*/ 1120 w 1194"/>
                <a:gd name="T43" fmla="*/ 186 h 187"/>
                <a:gd name="T44" fmla="*/ 1100 w 1194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4" h="187">
                  <a:moveTo>
                    <a:pt x="1100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1" y="173"/>
                  </a:lnTo>
                  <a:lnTo>
                    <a:pt x="15" y="147"/>
                  </a:lnTo>
                  <a:lnTo>
                    <a:pt x="1" y="114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00" y="0"/>
                  </a:lnTo>
                  <a:lnTo>
                    <a:pt x="1120" y="1"/>
                  </a:lnTo>
                  <a:lnTo>
                    <a:pt x="1153" y="16"/>
                  </a:lnTo>
                  <a:lnTo>
                    <a:pt x="1179" y="42"/>
                  </a:lnTo>
                  <a:lnTo>
                    <a:pt x="1192" y="75"/>
                  </a:lnTo>
                  <a:lnTo>
                    <a:pt x="1194" y="93"/>
                  </a:lnTo>
                  <a:lnTo>
                    <a:pt x="1192" y="114"/>
                  </a:lnTo>
                  <a:lnTo>
                    <a:pt x="1179" y="147"/>
                  </a:lnTo>
                  <a:lnTo>
                    <a:pt x="1153" y="173"/>
                  </a:lnTo>
                  <a:lnTo>
                    <a:pt x="1120" y="186"/>
                  </a:lnTo>
                  <a:lnTo>
                    <a:pt x="110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5" r="24010"/>
          <a:stretch/>
        </p:blipFill>
        <p:spPr>
          <a:xfrm>
            <a:off x="8674100" y="1668465"/>
            <a:ext cx="2032000" cy="3783012"/>
          </a:xfrm>
          <a:prstGeom prst="rect">
            <a:avLst/>
          </a:prstGeom>
        </p:spPr>
      </p:pic>
      <p:sp>
        <p:nvSpPr>
          <p:cNvPr id="101" name="양쪽 모서리가 둥근 사각형 100"/>
          <p:cNvSpPr/>
          <p:nvPr/>
        </p:nvSpPr>
        <p:spPr>
          <a:xfrm>
            <a:off x="9505397" y="3486244"/>
            <a:ext cx="432662" cy="468000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0">
                <a:srgbClr val="FFA981"/>
              </a:gs>
              <a:gs pos="100000">
                <a:srgbClr val="FF886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F20951A3-A1F3-4B86-8BB2-45EBFDF8FE25}"/>
              </a:ext>
            </a:extLst>
          </p:cNvPr>
          <p:cNvSpPr txBox="1"/>
          <p:nvPr/>
        </p:nvSpPr>
        <p:spPr>
          <a:xfrm>
            <a:off x="8932462" y="4373434"/>
            <a:ext cx="1578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white"/>
                </a:solidFill>
              </a:rPr>
              <a:t>20</a:t>
            </a:r>
            <a:r>
              <a:rPr lang="en-US" altLang="ko-KR" sz="1600" dirty="0">
                <a:solidFill>
                  <a:prstClr val="white"/>
                </a:solidFill>
              </a:rPr>
              <a:t>%</a:t>
            </a:r>
          </a:p>
        </p:txBody>
      </p:sp>
      <p:grpSp>
        <p:nvGrpSpPr>
          <p:cNvPr id="103" name="그룹 102"/>
          <p:cNvGrpSpPr/>
          <p:nvPr/>
        </p:nvGrpSpPr>
        <p:grpSpPr>
          <a:xfrm>
            <a:off x="9674142" y="2474110"/>
            <a:ext cx="341786" cy="1382601"/>
            <a:chOff x="9050338" y="1642539"/>
            <a:chExt cx="631825" cy="2555875"/>
          </a:xfrm>
        </p:grpSpPr>
        <p:sp>
          <p:nvSpPr>
            <p:cNvPr id="104" name="Freeform 40"/>
            <p:cNvSpPr>
              <a:spLocks/>
            </p:cNvSpPr>
            <p:nvPr/>
          </p:nvSpPr>
          <p:spPr bwMode="auto">
            <a:xfrm>
              <a:off x="9050338" y="1642539"/>
              <a:ext cx="631825" cy="100013"/>
            </a:xfrm>
            <a:custGeom>
              <a:avLst/>
              <a:gdLst>
                <a:gd name="T0" fmla="*/ 1100 w 1194"/>
                <a:gd name="T1" fmla="*/ 187 h 187"/>
                <a:gd name="T2" fmla="*/ 93 w 1194"/>
                <a:gd name="T3" fmla="*/ 187 h 187"/>
                <a:gd name="T4" fmla="*/ 74 w 1194"/>
                <a:gd name="T5" fmla="*/ 185 h 187"/>
                <a:gd name="T6" fmla="*/ 41 w 1194"/>
                <a:gd name="T7" fmla="*/ 171 h 187"/>
                <a:gd name="T8" fmla="*/ 15 w 1194"/>
                <a:gd name="T9" fmla="*/ 146 h 187"/>
                <a:gd name="T10" fmla="*/ 1 w 1194"/>
                <a:gd name="T11" fmla="*/ 112 h 187"/>
                <a:gd name="T12" fmla="*/ 0 w 1194"/>
                <a:gd name="T13" fmla="*/ 93 h 187"/>
                <a:gd name="T14" fmla="*/ 1 w 1194"/>
                <a:gd name="T15" fmla="*/ 74 h 187"/>
                <a:gd name="T16" fmla="*/ 15 w 1194"/>
                <a:gd name="T17" fmla="*/ 41 h 187"/>
                <a:gd name="T18" fmla="*/ 41 w 1194"/>
                <a:gd name="T19" fmla="*/ 15 h 187"/>
                <a:gd name="T20" fmla="*/ 74 w 1194"/>
                <a:gd name="T21" fmla="*/ 1 h 187"/>
                <a:gd name="T22" fmla="*/ 93 w 1194"/>
                <a:gd name="T23" fmla="*/ 0 h 187"/>
                <a:gd name="T24" fmla="*/ 1100 w 1194"/>
                <a:gd name="T25" fmla="*/ 0 h 187"/>
                <a:gd name="T26" fmla="*/ 1120 w 1194"/>
                <a:gd name="T27" fmla="*/ 1 h 187"/>
                <a:gd name="T28" fmla="*/ 1153 w 1194"/>
                <a:gd name="T29" fmla="*/ 15 h 187"/>
                <a:gd name="T30" fmla="*/ 1179 w 1194"/>
                <a:gd name="T31" fmla="*/ 41 h 187"/>
                <a:gd name="T32" fmla="*/ 1192 w 1194"/>
                <a:gd name="T33" fmla="*/ 74 h 187"/>
                <a:gd name="T34" fmla="*/ 1194 w 1194"/>
                <a:gd name="T35" fmla="*/ 93 h 187"/>
                <a:gd name="T36" fmla="*/ 1192 w 1194"/>
                <a:gd name="T37" fmla="*/ 112 h 187"/>
                <a:gd name="T38" fmla="*/ 1179 w 1194"/>
                <a:gd name="T39" fmla="*/ 146 h 187"/>
                <a:gd name="T40" fmla="*/ 1153 w 1194"/>
                <a:gd name="T41" fmla="*/ 171 h 187"/>
                <a:gd name="T42" fmla="*/ 1120 w 1194"/>
                <a:gd name="T43" fmla="*/ 185 h 187"/>
                <a:gd name="T44" fmla="*/ 1100 w 1194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4" h="187">
                  <a:moveTo>
                    <a:pt x="1100" y="187"/>
                  </a:moveTo>
                  <a:lnTo>
                    <a:pt x="93" y="187"/>
                  </a:lnTo>
                  <a:lnTo>
                    <a:pt x="74" y="185"/>
                  </a:lnTo>
                  <a:lnTo>
                    <a:pt x="41" y="171"/>
                  </a:lnTo>
                  <a:lnTo>
                    <a:pt x="15" y="146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4"/>
                  </a:lnTo>
                  <a:lnTo>
                    <a:pt x="15" y="41"/>
                  </a:lnTo>
                  <a:lnTo>
                    <a:pt x="41" y="15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00" y="0"/>
                  </a:lnTo>
                  <a:lnTo>
                    <a:pt x="1120" y="1"/>
                  </a:lnTo>
                  <a:lnTo>
                    <a:pt x="1153" y="15"/>
                  </a:lnTo>
                  <a:lnTo>
                    <a:pt x="1179" y="41"/>
                  </a:lnTo>
                  <a:lnTo>
                    <a:pt x="1192" y="74"/>
                  </a:lnTo>
                  <a:lnTo>
                    <a:pt x="1194" y="93"/>
                  </a:lnTo>
                  <a:lnTo>
                    <a:pt x="1192" y="112"/>
                  </a:lnTo>
                  <a:lnTo>
                    <a:pt x="1179" y="146"/>
                  </a:lnTo>
                  <a:lnTo>
                    <a:pt x="1153" y="171"/>
                  </a:lnTo>
                  <a:lnTo>
                    <a:pt x="1120" y="185"/>
                  </a:lnTo>
                  <a:lnTo>
                    <a:pt x="110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5" name="Freeform 41"/>
            <p:cNvSpPr>
              <a:spLocks/>
            </p:cNvSpPr>
            <p:nvPr/>
          </p:nvSpPr>
          <p:spPr bwMode="auto">
            <a:xfrm>
              <a:off x="9274175" y="1950514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6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4 h 187"/>
                <a:gd name="T14" fmla="*/ 1 w 772"/>
                <a:gd name="T15" fmla="*/ 75 h 187"/>
                <a:gd name="T16" fmla="*/ 15 w 772"/>
                <a:gd name="T17" fmla="*/ 42 h 187"/>
                <a:gd name="T18" fmla="*/ 40 w 772"/>
                <a:gd name="T19" fmla="*/ 16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6 h 187"/>
                <a:gd name="T30" fmla="*/ 757 w 772"/>
                <a:gd name="T31" fmla="*/ 42 h 187"/>
                <a:gd name="T32" fmla="*/ 770 w 772"/>
                <a:gd name="T33" fmla="*/ 75 h 187"/>
                <a:gd name="T34" fmla="*/ 772 w 772"/>
                <a:gd name="T35" fmla="*/ 94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6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6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6" name="Freeform 42"/>
            <p:cNvSpPr>
              <a:spLocks/>
            </p:cNvSpPr>
            <p:nvPr/>
          </p:nvSpPr>
          <p:spPr bwMode="auto">
            <a:xfrm>
              <a:off x="9274175" y="2256902"/>
              <a:ext cx="407988" cy="100013"/>
            </a:xfrm>
            <a:custGeom>
              <a:avLst/>
              <a:gdLst>
                <a:gd name="T0" fmla="*/ 678 w 772"/>
                <a:gd name="T1" fmla="*/ 188 h 188"/>
                <a:gd name="T2" fmla="*/ 93 w 772"/>
                <a:gd name="T3" fmla="*/ 188 h 188"/>
                <a:gd name="T4" fmla="*/ 74 w 772"/>
                <a:gd name="T5" fmla="*/ 186 h 188"/>
                <a:gd name="T6" fmla="*/ 40 w 772"/>
                <a:gd name="T7" fmla="*/ 172 h 188"/>
                <a:gd name="T8" fmla="*/ 15 w 772"/>
                <a:gd name="T9" fmla="*/ 147 h 188"/>
                <a:gd name="T10" fmla="*/ 1 w 772"/>
                <a:gd name="T11" fmla="*/ 113 h 188"/>
                <a:gd name="T12" fmla="*/ 0 w 772"/>
                <a:gd name="T13" fmla="*/ 94 h 188"/>
                <a:gd name="T14" fmla="*/ 1 w 772"/>
                <a:gd name="T15" fmla="*/ 75 h 188"/>
                <a:gd name="T16" fmla="*/ 15 w 772"/>
                <a:gd name="T17" fmla="*/ 42 h 188"/>
                <a:gd name="T18" fmla="*/ 40 w 772"/>
                <a:gd name="T19" fmla="*/ 16 h 188"/>
                <a:gd name="T20" fmla="*/ 74 w 772"/>
                <a:gd name="T21" fmla="*/ 2 h 188"/>
                <a:gd name="T22" fmla="*/ 93 w 772"/>
                <a:gd name="T23" fmla="*/ 0 h 188"/>
                <a:gd name="T24" fmla="*/ 678 w 772"/>
                <a:gd name="T25" fmla="*/ 0 h 188"/>
                <a:gd name="T26" fmla="*/ 698 w 772"/>
                <a:gd name="T27" fmla="*/ 2 h 188"/>
                <a:gd name="T28" fmla="*/ 731 w 772"/>
                <a:gd name="T29" fmla="*/ 16 h 188"/>
                <a:gd name="T30" fmla="*/ 757 w 772"/>
                <a:gd name="T31" fmla="*/ 42 h 188"/>
                <a:gd name="T32" fmla="*/ 770 w 772"/>
                <a:gd name="T33" fmla="*/ 75 h 188"/>
                <a:gd name="T34" fmla="*/ 772 w 772"/>
                <a:gd name="T35" fmla="*/ 94 h 188"/>
                <a:gd name="T36" fmla="*/ 770 w 772"/>
                <a:gd name="T37" fmla="*/ 113 h 188"/>
                <a:gd name="T38" fmla="*/ 757 w 772"/>
                <a:gd name="T39" fmla="*/ 147 h 188"/>
                <a:gd name="T40" fmla="*/ 731 w 772"/>
                <a:gd name="T41" fmla="*/ 172 h 188"/>
                <a:gd name="T42" fmla="*/ 698 w 772"/>
                <a:gd name="T43" fmla="*/ 186 h 188"/>
                <a:gd name="T44" fmla="*/ 678 w 772"/>
                <a:gd name="T4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8">
                  <a:moveTo>
                    <a:pt x="678" y="188"/>
                  </a:moveTo>
                  <a:lnTo>
                    <a:pt x="93" y="188"/>
                  </a:lnTo>
                  <a:lnTo>
                    <a:pt x="74" y="186"/>
                  </a:lnTo>
                  <a:lnTo>
                    <a:pt x="40" y="172"/>
                  </a:lnTo>
                  <a:lnTo>
                    <a:pt x="15" y="147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2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2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3"/>
                  </a:lnTo>
                  <a:lnTo>
                    <a:pt x="757" y="147"/>
                  </a:lnTo>
                  <a:lnTo>
                    <a:pt x="731" y="172"/>
                  </a:lnTo>
                  <a:lnTo>
                    <a:pt x="698" y="186"/>
                  </a:lnTo>
                  <a:lnTo>
                    <a:pt x="678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7" name="Freeform 43"/>
            <p:cNvSpPr>
              <a:spLocks/>
            </p:cNvSpPr>
            <p:nvPr/>
          </p:nvSpPr>
          <p:spPr bwMode="auto">
            <a:xfrm>
              <a:off x="9274175" y="2564877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6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3 h 187"/>
                <a:gd name="T14" fmla="*/ 1 w 772"/>
                <a:gd name="T15" fmla="*/ 75 h 187"/>
                <a:gd name="T16" fmla="*/ 15 w 772"/>
                <a:gd name="T17" fmla="*/ 42 h 187"/>
                <a:gd name="T18" fmla="*/ 40 w 772"/>
                <a:gd name="T19" fmla="*/ 16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6 h 187"/>
                <a:gd name="T30" fmla="*/ 757 w 772"/>
                <a:gd name="T31" fmla="*/ 42 h 187"/>
                <a:gd name="T32" fmla="*/ 770 w 772"/>
                <a:gd name="T33" fmla="*/ 75 h 187"/>
                <a:gd name="T34" fmla="*/ 772 w 772"/>
                <a:gd name="T35" fmla="*/ 93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6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3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6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"/>
            <p:cNvSpPr>
              <a:spLocks/>
            </p:cNvSpPr>
            <p:nvPr/>
          </p:nvSpPr>
          <p:spPr bwMode="auto">
            <a:xfrm>
              <a:off x="9050338" y="2871264"/>
              <a:ext cx="631825" cy="98425"/>
            </a:xfrm>
            <a:custGeom>
              <a:avLst/>
              <a:gdLst>
                <a:gd name="T0" fmla="*/ 1100 w 1194"/>
                <a:gd name="T1" fmla="*/ 187 h 187"/>
                <a:gd name="T2" fmla="*/ 93 w 1194"/>
                <a:gd name="T3" fmla="*/ 187 h 187"/>
                <a:gd name="T4" fmla="*/ 74 w 1194"/>
                <a:gd name="T5" fmla="*/ 186 h 187"/>
                <a:gd name="T6" fmla="*/ 41 w 1194"/>
                <a:gd name="T7" fmla="*/ 172 h 187"/>
                <a:gd name="T8" fmla="*/ 15 w 1194"/>
                <a:gd name="T9" fmla="*/ 147 h 187"/>
                <a:gd name="T10" fmla="*/ 1 w 1194"/>
                <a:gd name="T11" fmla="*/ 113 h 187"/>
                <a:gd name="T12" fmla="*/ 0 w 1194"/>
                <a:gd name="T13" fmla="*/ 94 h 187"/>
                <a:gd name="T14" fmla="*/ 1 w 1194"/>
                <a:gd name="T15" fmla="*/ 75 h 187"/>
                <a:gd name="T16" fmla="*/ 15 w 1194"/>
                <a:gd name="T17" fmla="*/ 42 h 187"/>
                <a:gd name="T18" fmla="*/ 41 w 1194"/>
                <a:gd name="T19" fmla="*/ 16 h 187"/>
                <a:gd name="T20" fmla="*/ 74 w 1194"/>
                <a:gd name="T21" fmla="*/ 2 h 187"/>
                <a:gd name="T22" fmla="*/ 93 w 1194"/>
                <a:gd name="T23" fmla="*/ 0 h 187"/>
                <a:gd name="T24" fmla="*/ 1100 w 1194"/>
                <a:gd name="T25" fmla="*/ 0 h 187"/>
                <a:gd name="T26" fmla="*/ 1120 w 1194"/>
                <a:gd name="T27" fmla="*/ 2 h 187"/>
                <a:gd name="T28" fmla="*/ 1153 w 1194"/>
                <a:gd name="T29" fmla="*/ 16 h 187"/>
                <a:gd name="T30" fmla="*/ 1179 w 1194"/>
                <a:gd name="T31" fmla="*/ 42 h 187"/>
                <a:gd name="T32" fmla="*/ 1192 w 1194"/>
                <a:gd name="T33" fmla="*/ 75 h 187"/>
                <a:gd name="T34" fmla="*/ 1194 w 1194"/>
                <a:gd name="T35" fmla="*/ 94 h 187"/>
                <a:gd name="T36" fmla="*/ 1192 w 1194"/>
                <a:gd name="T37" fmla="*/ 113 h 187"/>
                <a:gd name="T38" fmla="*/ 1179 w 1194"/>
                <a:gd name="T39" fmla="*/ 147 h 187"/>
                <a:gd name="T40" fmla="*/ 1153 w 1194"/>
                <a:gd name="T41" fmla="*/ 172 h 187"/>
                <a:gd name="T42" fmla="*/ 1120 w 1194"/>
                <a:gd name="T43" fmla="*/ 186 h 187"/>
                <a:gd name="T44" fmla="*/ 1100 w 1194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4" h="187">
                  <a:moveTo>
                    <a:pt x="1100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1" y="172"/>
                  </a:lnTo>
                  <a:lnTo>
                    <a:pt x="15" y="147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4" y="2"/>
                  </a:lnTo>
                  <a:lnTo>
                    <a:pt x="93" y="0"/>
                  </a:lnTo>
                  <a:lnTo>
                    <a:pt x="1100" y="0"/>
                  </a:lnTo>
                  <a:lnTo>
                    <a:pt x="1120" y="2"/>
                  </a:lnTo>
                  <a:lnTo>
                    <a:pt x="1153" y="16"/>
                  </a:lnTo>
                  <a:lnTo>
                    <a:pt x="1179" y="42"/>
                  </a:lnTo>
                  <a:lnTo>
                    <a:pt x="1192" y="75"/>
                  </a:lnTo>
                  <a:lnTo>
                    <a:pt x="1194" y="94"/>
                  </a:lnTo>
                  <a:lnTo>
                    <a:pt x="1192" y="113"/>
                  </a:lnTo>
                  <a:lnTo>
                    <a:pt x="1179" y="147"/>
                  </a:lnTo>
                  <a:lnTo>
                    <a:pt x="1153" y="172"/>
                  </a:lnTo>
                  <a:lnTo>
                    <a:pt x="1120" y="186"/>
                  </a:lnTo>
                  <a:lnTo>
                    <a:pt x="110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5"/>
            <p:cNvSpPr>
              <a:spLocks/>
            </p:cNvSpPr>
            <p:nvPr/>
          </p:nvSpPr>
          <p:spPr bwMode="auto">
            <a:xfrm>
              <a:off x="9274175" y="3179239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5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3 h 187"/>
                <a:gd name="T14" fmla="*/ 1 w 772"/>
                <a:gd name="T15" fmla="*/ 75 h 187"/>
                <a:gd name="T16" fmla="*/ 15 w 772"/>
                <a:gd name="T17" fmla="*/ 41 h 187"/>
                <a:gd name="T18" fmla="*/ 40 w 772"/>
                <a:gd name="T19" fmla="*/ 15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5 h 187"/>
                <a:gd name="T30" fmla="*/ 757 w 772"/>
                <a:gd name="T31" fmla="*/ 41 h 187"/>
                <a:gd name="T32" fmla="*/ 770 w 772"/>
                <a:gd name="T33" fmla="*/ 75 h 187"/>
                <a:gd name="T34" fmla="*/ 772 w 772"/>
                <a:gd name="T35" fmla="*/ 93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5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5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5" y="41"/>
                  </a:lnTo>
                  <a:lnTo>
                    <a:pt x="40" y="15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5"/>
                  </a:lnTo>
                  <a:lnTo>
                    <a:pt x="757" y="41"/>
                  </a:lnTo>
                  <a:lnTo>
                    <a:pt x="770" y="75"/>
                  </a:lnTo>
                  <a:lnTo>
                    <a:pt x="772" y="93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5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6"/>
            <p:cNvSpPr>
              <a:spLocks/>
            </p:cNvSpPr>
            <p:nvPr/>
          </p:nvSpPr>
          <p:spPr bwMode="auto">
            <a:xfrm>
              <a:off x="9274175" y="3485627"/>
              <a:ext cx="407988" cy="98425"/>
            </a:xfrm>
            <a:custGeom>
              <a:avLst/>
              <a:gdLst>
                <a:gd name="T0" fmla="*/ 678 w 772"/>
                <a:gd name="T1" fmla="*/ 187 h 187"/>
                <a:gd name="T2" fmla="*/ 93 w 772"/>
                <a:gd name="T3" fmla="*/ 187 h 187"/>
                <a:gd name="T4" fmla="*/ 74 w 772"/>
                <a:gd name="T5" fmla="*/ 186 h 187"/>
                <a:gd name="T6" fmla="*/ 40 w 772"/>
                <a:gd name="T7" fmla="*/ 171 h 187"/>
                <a:gd name="T8" fmla="*/ 15 w 772"/>
                <a:gd name="T9" fmla="*/ 147 h 187"/>
                <a:gd name="T10" fmla="*/ 1 w 772"/>
                <a:gd name="T11" fmla="*/ 112 h 187"/>
                <a:gd name="T12" fmla="*/ 0 w 772"/>
                <a:gd name="T13" fmla="*/ 94 h 187"/>
                <a:gd name="T14" fmla="*/ 1 w 772"/>
                <a:gd name="T15" fmla="*/ 75 h 187"/>
                <a:gd name="T16" fmla="*/ 15 w 772"/>
                <a:gd name="T17" fmla="*/ 42 h 187"/>
                <a:gd name="T18" fmla="*/ 40 w 772"/>
                <a:gd name="T19" fmla="*/ 16 h 187"/>
                <a:gd name="T20" fmla="*/ 74 w 772"/>
                <a:gd name="T21" fmla="*/ 1 h 187"/>
                <a:gd name="T22" fmla="*/ 93 w 772"/>
                <a:gd name="T23" fmla="*/ 0 h 187"/>
                <a:gd name="T24" fmla="*/ 678 w 772"/>
                <a:gd name="T25" fmla="*/ 0 h 187"/>
                <a:gd name="T26" fmla="*/ 698 w 772"/>
                <a:gd name="T27" fmla="*/ 1 h 187"/>
                <a:gd name="T28" fmla="*/ 731 w 772"/>
                <a:gd name="T29" fmla="*/ 16 h 187"/>
                <a:gd name="T30" fmla="*/ 757 w 772"/>
                <a:gd name="T31" fmla="*/ 42 h 187"/>
                <a:gd name="T32" fmla="*/ 770 w 772"/>
                <a:gd name="T33" fmla="*/ 75 h 187"/>
                <a:gd name="T34" fmla="*/ 772 w 772"/>
                <a:gd name="T35" fmla="*/ 94 h 187"/>
                <a:gd name="T36" fmla="*/ 770 w 772"/>
                <a:gd name="T37" fmla="*/ 112 h 187"/>
                <a:gd name="T38" fmla="*/ 757 w 772"/>
                <a:gd name="T39" fmla="*/ 147 h 187"/>
                <a:gd name="T40" fmla="*/ 731 w 772"/>
                <a:gd name="T41" fmla="*/ 171 h 187"/>
                <a:gd name="T42" fmla="*/ 698 w 772"/>
                <a:gd name="T43" fmla="*/ 186 h 187"/>
                <a:gd name="T44" fmla="*/ 678 w 772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7">
                  <a:moveTo>
                    <a:pt x="678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0" y="171"/>
                  </a:lnTo>
                  <a:lnTo>
                    <a:pt x="15" y="147"/>
                  </a:lnTo>
                  <a:lnTo>
                    <a:pt x="1" y="112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1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2"/>
                  </a:lnTo>
                  <a:lnTo>
                    <a:pt x="757" y="147"/>
                  </a:lnTo>
                  <a:lnTo>
                    <a:pt x="731" y="171"/>
                  </a:lnTo>
                  <a:lnTo>
                    <a:pt x="698" y="186"/>
                  </a:lnTo>
                  <a:lnTo>
                    <a:pt x="678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7"/>
            <p:cNvSpPr>
              <a:spLocks/>
            </p:cNvSpPr>
            <p:nvPr/>
          </p:nvSpPr>
          <p:spPr bwMode="auto">
            <a:xfrm>
              <a:off x="9274175" y="3792014"/>
              <a:ext cx="407988" cy="100013"/>
            </a:xfrm>
            <a:custGeom>
              <a:avLst/>
              <a:gdLst>
                <a:gd name="T0" fmla="*/ 678 w 772"/>
                <a:gd name="T1" fmla="*/ 188 h 188"/>
                <a:gd name="T2" fmla="*/ 93 w 772"/>
                <a:gd name="T3" fmla="*/ 188 h 188"/>
                <a:gd name="T4" fmla="*/ 74 w 772"/>
                <a:gd name="T5" fmla="*/ 186 h 188"/>
                <a:gd name="T6" fmla="*/ 40 w 772"/>
                <a:gd name="T7" fmla="*/ 172 h 188"/>
                <a:gd name="T8" fmla="*/ 15 w 772"/>
                <a:gd name="T9" fmla="*/ 147 h 188"/>
                <a:gd name="T10" fmla="*/ 1 w 772"/>
                <a:gd name="T11" fmla="*/ 113 h 188"/>
                <a:gd name="T12" fmla="*/ 0 w 772"/>
                <a:gd name="T13" fmla="*/ 94 h 188"/>
                <a:gd name="T14" fmla="*/ 1 w 772"/>
                <a:gd name="T15" fmla="*/ 75 h 188"/>
                <a:gd name="T16" fmla="*/ 15 w 772"/>
                <a:gd name="T17" fmla="*/ 42 h 188"/>
                <a:gd name="T18" fmla="*/ 40 w 772"/>
                <a:gd name="T19" fmla="*/ 16 h 188"/>
                <a:gd name="T20" fmla="*/ 74 w 772"/>
                <a:gd name="T21" fmla="*/ 2 h 188"/>
                <a:gd name="T22" fmla="*/ 93 w 772"/>
                <a:gd name="T23" fmla="*/ 0 h 188"/>
                <a:gd name="T24" fmla="*/ 678 w 772"/>
                <a:gd name="T25" fmla="*/ 0 h 188"/>
                <a:gd name="T26" fmla="*/ 698 w 772"/>
                <a:gd name="T27" fmla="*/ 2 h 188"/>
                <a:gd name="T28" fmla="*/ 731 w 772"/>
                <a:gd name="T29" fmla="*/ 16 h 188"/>
                <a:gd name="T30" fmla="*/ 757 w 772"/>
                <a:gd name="T31" fmla="*/ 42 h 188"/>
                <a:gd name="T32" fmla="*/ 770 w 772"/>
                <a:gd name="T33" fmla="*/ 75 h 188"/>
                <a:gd name="T34" fmla="*/ 772 w 772"/>
                <a:gd name="T35" fmla="*/ 94 h 188"/>
                <a:gd name="T36" fmla="*/ 770 w 772"/>
                <a:gd name="T37" fmla="*/ 113 h 188"/>
                <a:gd name="T38" fmla="*/ 757 w 772"/>
                <a:gd name="T39" fmla="*/ 147 h 188"/>
                <a:gd name="T40" fmla="*/ 731 w 772"/>
                <a:gd name="T41" fmla="*/ 172 h 188"/>
                <a:gd name="T42" fmla="*/ 698 w 772"/>
                <a:gd name="T43" fmla="*/ 186 h 188"/>
                <a:gd name="T44" fmla="*/ 678 w 772"/>
                <a:gd name="T45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72" h="188">
                  <a:moveTo>
                    <a:pt x="678" y="188"/>
                  </a:moveTo>
                  <a:lnTo>
                    <a:pt x="93" y="188"/>
                  </a:lnTo>
                  <a:lnTo>
                    <a:pt x="74" y="186"/>
                  </a:lnTo>
                  <a:lnTo>
                    <a:pt x="40" y="172"/>
                  </a:lnTo>
                  <a:lnTo>
                    <a:pt x="15" y="147"/>
                  </a:lnTo>
                  <a:lnTo>
                    <a:pt x="1" y="113"/>
                  </a:lnTo>
                  <a:lnTo>
                    <a:pt x="0" y="94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0" y="16"/>
                  </a:lnTo>
                  <a:lnTo>
                    <a:pt x="74" y="2"/>
                  </a:lnTo>
                  <a:lnTo>
                    <a:pt x="93" y="0"/>
                  </a:lnTo>
                  <a:lnTo>
                    <a:pt x="678" y="0"/>
                  </a:lnTo>
                  <a:lnTo>
                    <a:pt x="698" y="2"/>
                  </a:lnTo>
                  <a:lnTo>
                    <a:pt x="731" y="16"/>
                  </a:lnTo>
                  <a:lnTo>
                    <a:pt x="757" y="42"/>
                  </a:lnTo>
                  <a:lnTo>
                    <a:pt x="770" y="75"/>
                  </a:lnTo>
                  <a:lnTo>
                    <a:pt x="772" y="94"/>
                  </a:lnTo>
                  <a:lnTo>
                    <a:pt x="770" y="113"/>
                  </a:lnTo>
                  <a:lnTo>
                    <a:pt x="757" y="147"/>
                  </a:lnTo>
                  <a:lnTo>
                    <a:pt x="731" y="172"/>
                  </a:lnTo>
                  <a:lnTo>
                    <a:pt x="698" y="186"/>
                  </a:lnTo>
                  <a:lnTo>
                    <a:pt x="678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8"/>
            <p:cNvSpPr>
              <a:spLocks/>
            </p:cNvSpPr>
            <p:nvPr/>
          </p:nvSpPr>
          <p:spPr bwMode="auto">
            <a:xfrm>
              <a:off x="9050338" y="4099989"/>
              <a:ext cx="631825" cy="98425"/>
            </a:xfrm>
            <a:custGeom>
              <a:avLst/>
              <a:gdLst>
                <a:gd name="T0" fmla="*/ 1100 w 1194"/>
                <a:gd name="T1" fmla="*/ 187 h 187"/>
                <a:gd name="T2" fmla="*/ 93 w 1194"/>
                <a:gd name="T3" fmla="*/ 187 h 187"/>
                <a:gd name="T4" fmla="*/ 74 w 1194"/>
                <a:gd name="T5" fmla="*/ 186 h 187"/>
                <a:gd name="T6" fmla="*/ 41 w 1194"/>
                <a:gd name="T7" fmla="*/ 173 h 187"/>
                <a:gd name="T8" fmla="*/ 15 w 1194"/>
                <a:gd name="T9" fmla="*/ 147 h 187"/>
                <a:gd name="T10" fmla="*/ 1 w 1194"/>
                <a:gd name="T11" fmla="*/ 114 h 187"/>
                <a:gd name="T12" fmla="*/ 0 w 1194"/>
                <a:gd name="T13" fmla="*/ 93 h 187"/>
                <a:gd name="T14" fmla="*/ 1 w 1194"/>
                <a:gd name="T15" fmla="*/ 75 h 187"/>
                <a:gd name="T16" fmla="*/ 15 w 1194"/>
                <a:gd name="T17" fmla="*/ 42 h 187"/>
                <a:gd name="T18" fmla="*/ 41 w 1194"/>
                <a:gd name="T19" fmla="*/ 16 h 187"/>
                <a:gd name="T20" fmla="*/ 74 w 1194"/>
                <a:gd name="T21" fmla="*/ 1 h 187"/>
                <a:gd name="T22" fmla="*/ 93 w 1194"/>
                <a:gd name="T23" fmla="*/ 0 h 187"/>
                <a:gd name="T24" fmla="*/ 1100 w 1194"/>
                <a:gd name="T25" fmla="*/ 0 h 187"/>
                <a:gd name="T26" fmla="*/ 1120 w 1194"/>
                <a:gd name="T27" fmla="*/ 1 h 187"/>
                <a:gd name="T28" fmla="*/ 1153 w 1194"/>
                <a:gd name="T29" fmla="*/ 16 h 187"/>
                <a:gd name="T30" fmla="*/ 1179 w 1194"/>
                <a:gd name="T31" fmla="*/ 42 h 187"/>
                <a:gd name="T32" fmla="*/ 1192 w 1194"/>
                <a:gd name="T33" fmla="*/ 75 h 187"/>
                <a:gd name="T34" fmla="*/ 1194 w 1194"/>
                <a:gd name="T35" fmla="*/ 93 h 187"/>
                <a:gd name="T36" fmla="*/ 1192 w 1194"/>
                <a:gd name="T37" fmla="*/ 114 h 187"/>
                <a:gd name="T38" fmla="*/ 1179 w 1194"/>
                <a:gd name="T39" fmla="*/ 147 h 187"/>
                <a:gd name="T40" fmla="*/ 1153 w 1194"/>
                <a:gd name="T41" fmla="*/ 173 h 187"/>
                <a:gd name="T42" fmla="*/ 1120 w 1194"/>
                <a:gd name="T43" fmla="*/ 186 h 187"/>
                <a:gd name="T44" fmla="*/ 1100 w 1194"/>
                <a:gd name="T45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94" h="187">
                  <a:moveTo>
                    <a:pt x="1100" y="187"/>
                  </a:moveTo>
                  <a:lnTo>
                    <a:pt x="93" y="187"/>
                  </a:lnTo>
                  <a:lnTo>
                    <a:pt x="74" y="186"/>
                  </a:lnTo>
                  <a:lnTo>
                    <a:pt x="41" y="173"/>
                  </a:lnTo>
                  <a:lnTo>
                    <a:pt x="15" y="147"/>
                  </a:lnTo>
                  <a:lnTo>
                    <a:pt x="1" y="114"/>
                  </a:lnTo>
                  <a:lnTo>
                    <a:pt x="0" y="93"/>
                  </a:lnTo>
                  <a:lnTo>
                    <a:pt x="1" y="75"/>
                  </a:lnTo>
                  <a:lnTo>
                    <a:pt x="15" y="42"/>
                  </a:lnTo>
                  <a:lnTo>
                    <a:pt x="41" y="16"/>
                  </a:lnTo>
                  <a:lnTo>
                    <a:pt x="74" y="1"/>
                  </a:lnTo>
                  <a:lnTo>
                    <a:pt x="93" y="0"/>
                  </a:lnTo>
                  <a:lnTo>
                    <a:pt x="1100" y="0"/>
                  </a:lnTo>
                  <a:lnTo>
                    <a:pt x="1120" y="1"/>
                  </a:lnTo>
                  <a:lnTo>
                    <a:pt x="1153" y="16"/>
                  </a:lnTo>
                  <a:lnTo>
                    <a:pt x="1179" y="42"/>
                  </a:lnTo>
                  <a:lnTo>
                    <a:pt x="1192" y="75"/>
                  </a:lnTo>
                  <a:lnTo>
                    <a:pt x="1194" y="93"/>
                  </a:lnTo>
                  <a:lnTo>
                    <a:pt x="1192" y="114"/>
                  </a:lnTo>
                  <a:lnTo>
                    <a:pt x="1179" y="147"/>
                  </a:lnTo>
                  <a:lnTo>
                    <a:pt x="1153" y="173"/>
                  </a:lnTo>
                  <a:lnTo>
                    <a:pt x="1120" y="186"/>
                  </a:lnTo>
                  <a:lnTo>
                    <a:pt x="110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1161412" y="5578206"/>
            <a:ext cx="2388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844412" y="5578206"/>
            <a:ext cx="2388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527412" y="5578206"/>
            <a:ext cx="23886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14806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/>
        </p:nvSpPr>
        <p:spPr>
          <a:xfrm>
            <a:off x="0" y="0"/>
            <a:ext cx="4554980" cy="1436065"/>
          </a:xfrm>
          <a:custGeom>
            <a:avLst/>
            <a:gdLst>
              <a:gd name="connsiteX0" fmla="*/ 0 w 4554980"/>
              <a:gd name="connsiteY0" fmla="*/ 0 h 1436065"/>
              <a:gd name="connsiteX1" fmla="*/ 1 w 4554980"/>
              <a:gd name="connsiteY1" fmla="*/ 0 h 1436065"/>
              <a:gd name="connsiteX2" fmla="*/ 1 w 4554980"/>
              <a:gd name="connsiteY2" fmla="*/ 1346200 h 1436065"/>
              <a:gd name="connsiteX3" fmla="*/ 2 w 4554980"/>
              <a:gd name="connsiteY3" fmla="*/ 1346200 h 1436065"/>
              <a:gd name="connsiteX4" fmla="*/ 2 w 4554980"/>
              <a:gd name="connsiteY4" fmla="*/ 0 h 1436065"/>
              <a:gd name="connsiteX5" fmla="*/ 4554980 w 4554980"/>
              <a:gd name="connsiteY5" fmla="*/ 0 h 1436065"/>
              <a:gd name="connsiteX6" fmla="*/ 4547938 w 4554980"/>
              <a:gd name="connsiteY6" fmla="*/ 1019 h 1436065"/>
              <a:gd name="connsiteX7" fmla="*/ 3276602 w 4554980"/>
              <a:gd name="connsiteY7" fmla="*/ 228600 h 1436065"/>
              <a:gd name="connsiteX8" fmla="*/ 2728121 w 4554980"/>
              <a:gd name="connsiteY8" fmla="*/ 546100 h 1436065"/>
              <a:gd name="connsiteX9" fmla="*/ 2704835 w 4554980"/>
              <a:gd name="connsiteY9" fmla="*/ 564967 h 1436065"/>
              <a:gd name="connsiteX10" fmla="*/ 2704834 w 4554980"/>
              <a:gd name="connsiteY10" fmla="*/ 564967 h 1436065"/>
              <a:gd name="connsiteX11" fmla="*/ 2624796 w 4554980"/>
              <a:gd name="connsiteY11" fmla="*/ 629816 h 1436065"/>
              <a:gd name="connsiteX12" fmla="*/ 2273301 w 4554980"/>
              <a:gd name="connsiteY12" fmla="*/ 812800 h 1436065"/>
              <a:gd name="connsiteX13" fmla="*/ 1956198 w 4554980"/>
              <a:gd name="connsiteY13" fmla="*/ 832148 h 1436065"/>
              <a:gd name="connsiteX14" fmla="*/ 1822386 w 4554980"/>
              <a:gd name="connsiteY14" fmla="*/ 819843 h 1436065"/>
              <a:gd name="connsiteX15" fmla="*/ 1782616 w 4554980"/>
              <a:gd name="connsiteY15" fmla="*/ 816186 h 1436065"/>
              <a:gd name="connsiteX16" fmla="*/ 990602 w 4554980"/>
              <a:gd name="connsiteY16" fmla="*/ 774700 h 1436065"/>
              <a:gd name="connsiteX17" fmla="*/ 579030 w 4554980"/>
              <a:gd name="connsiteY17" fmla="*/ 1168226 h 1436065"/>
              <a:gd name="connsiteX18" fmla="*/ 569568 w 4554980"/>
              <a:gd name="connsiteY18" fmla="*/ 1181693 h 1436065"/>
              <a:gd name="connsiteX19" fmla="*/ 569567 w 4554980"/>
              <a:gd name="connsiteY19" fmla="*/ 1181693 h 1436065"/>
              <a:gd name="connsiteX20" fmla="*/ 518816 w 4554980"/>
              <a:gd name="connsiteY20" fmla="*/ 1253927 h 1436065"/>
              <a:gd name="connsiteX21" fmla="*/ 393701 w 4554980"/>
              <a:gd name="connsiteY21" fmla="*/ 1371600 h 1436065"/>
              <a:gd name="connsiteX22" fmla="*/ 50776 w 4554980"/>
              <a:gd name="connsiteY22" fmla="*/ 1424186 h 1436065"/>
              <a:gd name="connsiteX23" fmla="*/ 0 w 4554980"/>
              <a:gd name="connsiteY23" fmla="*/ 1402619 h 143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54980" h="1436065">
                <a:moveTo>
                  <a:pt x="0" y="0"/>
                </a:moveTo>
                <a:lnTo>
                  <a:pt x="1" y="0"/>
                </a:lnTo>
                <a:lnTo>
                  <a:pt x="1" y="1346200"/>
                </a:lnTo>
                <a:lnTo>
                  <a:pt x="2" y="1346200"/>
                </a:lnTo>
                <a:lnTo>
                  <a:pt x="2" y="0"/>
                </a:lnTo>
                <a:lnTo>
                  <a:pt x="4554980" y="0"/>
                </a:lnTo>
                <a:lnTo>
                  <a:pt x="4547938" y="1019"/>
                </a:lnTo>
                <a:cubicBezTo>
                  <a:pt x="4094189" y="66080"/>
                  <a:pt x="3561161" y="139303"/>
                  <a:pt x="3276602" y="228600"/>
                </a:cubicBezTo>
                <a:cubicBezTo>
                  <a:pt x="3023661" y="307975"/>
                  <a:pt x="2868086" y="431271"/>
                  <a:pt x="2728121" y="546100"/>
                </a:cubicBezTo>
                <a:lnTo>
                  <a:pt x="2704835" y="564967"/>
                </a:lnTo>
                <a:lnTo>
                  <a:pt x="2704834" y="564967"/>
                </a:lnTo>
                <a:lnTo>
                  <a:pt x="2624796" y="629816"/>
                </a:lnTo>
                <a:cubicBezTo>
                  <a:pt x="2521844" y="710307"/>
                  <a:pt x="2416176" y="778669"/>
                  <a:pt x="2273301" y="812800"/>
                </a:cubicBezTo>
                <a:cubicBezTo>
                  <a:pt x="2178051" y="835554"/>
                  <a:pt x="2069837" y="838729"/>
                  <a:pt x="1956198" y="832148"/>
                </a:cubicBezTo>
                <a:lnTo>
                  <a:pt x="1822386" y="819843"/>
                </a:lnTo>
                <a:lnTo>
                  <a:pt x="1782616" y="816186"/>
                </a:lnTo>
                <a:cubicBezTo>
                  <a:pt x="1489673" y="781480"/>
                  <a:pt x="1186394" y="716492"/>
                  <a:pt x="990602" y="774700"/>
                </a:cubicBezTo>
                <a:cubicBezTo>
                  <a:pt x="794810" y="832908"/>
                  <a:pt x="680874" y="1016794"/>
                  <a:pt x="579030" y="1168226"/>
                </a:cubicBezTo>
                <a:lnTo>
                  <a:pt x="569568" y="1181693"/>
                </a:lnTo>
                <a:lnTo>
                  <a:pt x="569567" y="1181693"/>
                </a:lnTo>
                <a:lnTo>
                  <a:pt x="518816" y="1253927"/>
                </a:lnTo>
                <a:cubicBezTo>
                  <a:pt x="478897" y="1306777"/>
                  <a:pt x="438680" y="1349375"/>
                  <a:pt x="393701" y="1371600"/>
                </a:cubicBezTo>
                <a:cubicBezTo>
                  <a:pt x="281253" y="1427163"/>
                  <a:pt x="151442" y="1452959"/>
                  <a:pt x="50776" y="1424186"/>
                </a:cubicBezTo>
                <a:lnTo>
                  <a:pt x="0" y="1402619"/>
                </a:lnTo>
                <a:close/>
              </a:path>
            </a:pathLst>
          </a:custGeom>
          <a:solidFill>
            <a:srgbClr val="A0DADB"/>
          </a:solidFill>
          <a:ln>
            <a:noFill/>
          </a:ln>
          <a:effectLst>
            <a:outerShdw dir="2700000" sx="107000" sy="107000" algn="t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294083" y="72571"/>
            <a:ext cx="5527629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21304564" lon="602247" rev="21547771"/>
              </a:camera>
              <a:lightRig rig="flat" dir="t"/>
            </a:scene3d>
            <a:sp3d extrusionH="793750" prstMaterial="matte">
              <a:extrusionClr>
                <a:srgbClr val="F03D6B"/>
              </a:extrusionClr>
            </a:sp3d>
          </a:bodyPr>
          <a:lstStyle/>
          <a:p>
            <a:pPr latinLnBrk="0">
              <a:defRPr/>
            </a:pPr>
            <a:r>
              <a:rPr lang="en-US" altLang="ko-KR" sz="4000" b="1" kern="0" dirty="0">
                <a:solidFill>
                  <a:srgbClr val="FFDC47"/>
                </a:solidFill>
              </a:rPr>
              <a:t>PPT</a:t>
            </a:r>
            <a:r>
              <a:rPr lang="en-US" altLang="ko-KR" sz="4000" b="1" kern="0" dirty="0">
                <a:solidFill>
                  <a:prstClr val="white"/>
                </a:solidFill>
              </a:rPr>
              <a:t> PRESENTATION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30649" y="760401"/>
            <a:ext cx="3177473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srgbClr val="F03D6B"/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srgbClr val="F03D6B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964" y="85525"/>
            <a:ext cx="948156" cy="94815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22" y="2075605"/>
            <a:ext cx="3938858" cy="3938858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243662" y="1854845"/>
            <a:ext cx="339011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243662" y="5323158"/>
            <a:ext cx="339011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8243662" y="3548744"/>
            <a:ext cx="339011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83962" y="1854845"/>
            <a:ext cx="339011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83962" y="5323158"/>
            <a:ext cx="339011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7268BA74-94BA-42C9-A634-41DF6B00D591}"/>
              </a:ext>
            </a:extLst>
          </p:cNvPr>
          <p:cNvSpPr/>
          <p:nvPr/>
        </p:nvSpPr>
        <p:spPr>
          <a:xfrm>
            <a:off x="483962" y="3548744"/>
            <a:ext cx="3390119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FF6600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5868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330</Words>
  <Application>Microsoft Office PowerPoint</Application>
  <PresentationFormat>와이드스크린</PresentationFormat>
  <Paragraphs>72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5</cp:revision>
  <dcterms:created xsi:type="dcterms:W3CDTF">2019-07-02T08:01:07Z</dcterms:created>
  <dcterms:modified xsi:type="dcterms:W3CDTF">2024-07-24T05:03:08Z</dcterms:modified>
</cp:coreProperties>
</file>