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689289936"/>
        <c:axId val="1689288304"/>
      </c:barChart>
      <c:catAx>
        <c:axId val="168928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9288304"/>
        <c:crosses val="autoZero"/>
        <c:auto val="1"/>
        <c:lblAlgn val="ctr"/>
        <c:lblOffset val="100"/>
        <c:noMultiLvlLbl val="0"/>
      </c:catAx>
      <c:valAx>
        <c:axId val="168928830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8928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46967984"/>
        <c:axId val="1746969072"/>
      </c:barChart>
      <c:catAx>
        <c:axId val="174696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6969072"/>
        <c:crosses val="autoZero"/>
        <c:auto val="1"/>
        <c:lblAlgn val="ctr"/>
        <c:lblOffset val="100"/>
        <c:noMultiLvlLbl val="0"/>
      </c:catAx>
      <c:valAx>
        <c:axId val="17469690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4696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1746970160"/>
        <c:axId val="1746965808"/>
      </c:barChart>
      <c:catAx>
        <c:axId val="174697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6965808"/>
        <c:crosses val="autoZero"/>
        <c:auto val="1"/>
        <c:lblAlgn val="ctr"/>
        <c:lblOffset val="100"/>
        <c:noMultiLvlLbl val="0"/>
      </c:catAx>
      <c:valAx>
        <c:axId val="174696580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4697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1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6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60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5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7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0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8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9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08567" y="1890472"/>
            <a:ext cx="2859578" cy="2859578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255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153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153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73886" y="1890472"/>
            <a:ext cx="2859578" cy="2859578"/>
          </a:xfrm>
          <a:prstGeom prst="ellipse">
            <a:avLst/>
          </a:prstGeom>
          <a:solidFill>
            <a:srgbClr val="818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129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134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215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143248" y="1890472"/>
            <a:ext cx="2859578" cy="2859578"/>
          </a:xfrm>
          <a:prstGeom prst="ellipse">
            <a:avLst/>
          </a:prstGeom>
          <a:solidFill>
            <a:srgbClr val="6B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107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200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200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8" y="0"/>
            <a:ext cx="12192004" cy="6858000"/>
            <a:chOff x="-8" y="0"/>
            <a:chExt cx="12192004" cy="6858000"/>
          </a:xfrm>
        </p:grpSpPr>
        <p:sp>
          <p:nvSpPr>
            <p:cNvPr id="44" name="자유형 43"/>
            <p:cNvSpPr/>
            <p:nvPr/>
          </p:nvSpPr>
          <p:spPr>
            <a:xfrm flipH="1">
              <a:off x="-3" y="0"/>
              <a:ext cx="12191999" cy="6858000"/>
            </a:xfrm>
            <a:custGeom>
              <a:avLst/>
              <a:gdLst>
                <a:gd name="connsiteX0" fmla="*/ 951570 w 12191999"/>
                <a:gd name="connsiteY0" fmla="*/ 0 h 6858000"/>
                <a:gd name="connsiteX1" fmla="*/ 0 w 12191999"/>
                <a:gd name="connsiteY1" fmla="*/ 0 h 6858000"/>
                <a:gd name="connsiteX2" fmla="*/ 0 w 12191999"/>
                <a:gd name="connsiteY2" fmla="*/ 6858000 h 6858000"/>
                <a:gd name="connsiteX3" fmla="*/ 12191999 w 121919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999" h="6858000">
                  <a:moveTo>
                    <a:pt x="95157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1999" y="68580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 flipH="1">
              <a:off x="-8" y="15597"/>
              <a:ext cx="12192001" cy="6842403"/>
            </a:xfrm>
            <a:custGeom>
              <a:avLst/>
              <a:gdLst>
                <a:gd name="connsiteX0" fmla="*/ 8019299 w 12192001"/>
                <a:gd name="connsiteY0" fmla="*/ 0 h 6842403"/>
                <a:gd name="connsiteX1" fmla="*/ 0 w 12192001"/>
                <a:gd name="connsiteY1" fmla="*/ 0 h 6842403"/>
                <a:gd name="connsiteX2" fmla="*/ 0 w 12192001"/>
                <a:gd name="connsiteY2" fmla="*/ 6842403 h 6842403"/>
                <a:gd name="connsiteX3" fmla="*/ 12192001 w 12192001"/>
                <a:gd name="connsiteY3" fmla="*/ 6842403 h 684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1" h="6842403">
                  <a:moveTo>
                    <a:pt x="8019299" y="0"/>
                  </a:moveTo>
                  <a:lnTo>
                    <a:pt x="0" y="0"/>
                  </a:lnTo>
                  <a:lnTo>
                    <a:pt x="0" y="6842403"/>
                  </a:lnTo>
                  <a:lnTo>
                    <a:pt x="12192001" y="6842403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각 삼각형 39"/>
            <p:cNvSpPr/>
            <p:nvPr/>
          </p:nvSpPr>
          <p:spPr>
            <a:xfrm flipH="1">
              <a:off x="11905" y="4198411"/>
              <a:ext cx="12180088" cy="2659589"/>
            </a:xfrm>
            <a:prstGeom prst="rt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2260321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E0D2CC"/>
                </a:solidFill>
              </a:rPr>
              <a:t>POWER POINT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336918" y="1434550"/>
            <a:ext cx="5518162" cy="4109858"/>
            <a:chOff x="3336918" y="1434550"/>
            <a:chExt cx="5518162" cy="4109858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336921" y="1435832"/>
              <a:ext cx="5518159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6112474" y="3558540"/>
              <a:ext cx="1317026" cy="1985868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이등변 삼각형 28"/>
            <p:cNvSpPr/>
            <p:nvPr/>
          </p:nvSpPr>
          <p:spPr>
            <a:xfrm flipV="1">
              <a:off x="5055199" y="3951877"/>
              <a:ext cx="2138363" cy="159124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 flipV="1">
              <a:off x="4795445" y="3542337"/>
              <a:ext cx="1317026" cy="1985868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8248650" y="1434550"/>
              <a:ext cx="606429" cy="894313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3336918" y="1434550"/>
              <a:ext cx="606429" cy="894313"/>
            </a:xfrm>
            <a:prstGeom prst="line">
              <a:avLst/>
            </a:prstGeom>
            <a:ln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5324093" y="4140072"/>
            <a:ext cx="1576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8186D7"/>
                </a:solidFill>
              </a:rPr>
              <a:t>까칠한 </a:t>
            </a:r>
            <a:endParaRPr lang="en-US" altLang="ko-KR" sz="1600" b="1" dirty="0">
              <a:solidFill>
                <a:srgbClr val="8186D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8186D7"/>
                </a:solidFill>
              </a:rPr>
              <a:t>조땡</a:t>
            </a:r>
            <a:endParaRPr lang="en-US" altLang="ko-KR" sz="1600" b="1" dirty="0">
              <a:solidFill>
                <a:srgbClr val="8186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E0D2CC"/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36921" y="1118332"/>
            <a:ext cx="5518159" cy="0"/>
          </a:xfrm>
          <a:prstGeom prst="line">
            <a:avLst/>
          </a:prstGeom>
          <a:ln>
            <a:solidFill>
              <a:srgbClr val="E0D2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차트 7"/>
          <p:cNvGraphicFramePr/>
          <p:nvPr>
            <p:extLst/>
          </p:nvPr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직사각형 8"/>
          <p:cNvSpPr/>
          <p:nvPr/>
        </p:nvSpPr>
        <p:spPr>
          <a:xfrm>
            <a:off x="1262618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404282" y="4912491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" name="Group 14"/>
          <p:cNvGrpSpPr>
            <a:grpSpLocks noChangeAspect="1"/>
          </p:cNvGrpSpPr>
          <p:nvPr/>
        </p:nvGrpSpPr>
        <p:grpSpPr bwMode="auto">
          <a:xfrm>
            <a:off x="5930908" y="4926347"/>
            <a:ext cx="282047" cy="239244"/>
            <a:chOff x="3669" y="3943"/>
            <a:chExt cx="626" cy="531"/>
          </a:xfrm>
          <a:solidFill>
            <a:schemeClr val="bg1"/>
          </a:solidFill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28"/>
          <p:cNvGrpSpPr>
            <a:grpSpLocks noChangeAspect="1"/>
          </p:cNvGrpSpPr>
          <p:nvPr/>
        </p:nvGrpSpPr>
        <p:grpSpPr bwMode="auto">
          <a:xfrm>
            <a:off x="9468210" y="4908559"/>
            <a:ext cx="304929" cy="266873"/>
            <a:chOff x="496" y="4251"/>
            <a:chExt cx="641" cy="561"/>
          </a:xfrm>
          <a:solidFill>
            <a:schemeClr val="bg1"/>
          </a:solidFill>
        </p:grpSpPr>
        <p:sp>
          <p:nvSpPr>
            <p:cNvPr id="1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2200460" y="47298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/>
          </p:nvPr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11361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0" name="타원 19"/>
          <p:cNvSpPr/>
          <p:nvPr/>
        </p:nvSpPr>
        <p:spPr>
          <a:xfrm>
            <a:off x="5749203" y="47298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차트 20"/>
          <p:cNvGraphicFramePr/>
          <p:nvPr>
            <p:extLst/>
          </p:nvPr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직사각형 21"/>
          <p:cNvSpPr/>
          <p:nvPr/>
        </p:nvSpPr>
        <p:spPr>
          <a:xfrm>
            <a:off x="8360104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타원 22"/>
          <p:cNvSpPr/>
          <p:nvPr/>
        </p:nvSpPr>
        <p:spPr>
          <a:xfrm>
            <a:off x="9297946" y="4729843"/>
            <a:ext cx="645459" cy="64545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E0D2CC"/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36921" y="1118332"/>
            <a:ext cx="5518159" cy="0"/>
          </a:xfrm>
          <a:prstGeom prst="line">
            <a:avLst/>
          </a:prstGeom>
          <a:ln>
            <a:solidFill>
              <a:srgbClr val="E0D2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1043920" y="1672558"/>
          <a:ext cx="10064843" cy="455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322"/>
                <a:gridCol w="3054683"/>
                <a:gridCol w="1757946"/>
                <a:gridCol w="1757946"/>
                <a:gridCol w="1757946"/>
              </a:tblGrid>
              <a:tr h="820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186D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</a:tr>
              <a:tr h="847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컨텐츠에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8186D7"/>
                          </a:solidFill>
                          <a:latin typeface="+mn-ea"/>
                          <a:ea typeface="+mn-ea"/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</a:tr>
              <a:tr h="847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컨텐츠에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8186D7"/>
                          </a:solidFill>
                          <a:latin typeface="+mn-ea"/>
                          <a:ea typeface="+mn-ea"/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</a:tr>
              <a:tr h="847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컨텐츠에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8186D7"/>
                          </a:solidFill>
                          <a:latin typeface="+mn-ea"/>
                          <a:ea typeface="+mn-ea"/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</a:tr>
              <a:tr h="847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컨텐츠에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rgbClr val="8186D7"/>
                          </a:solidFill>
                          <a:latin typeface="+mn-ea"/>
                          <a:ea typeface="+mn-ea"/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86D7"/>
                    </a:solidFill>
                  </a:tcPr>
                </a:tc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89" y="1934330"/>
            <a:ext cx="426597" cy="42659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87" y="1928519"/>
            <a:ext cx="399850" cy="3998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97" y="1928519"/>
            <a:ext cx="399850" cy="3998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22" y="1934330"/>
            <a:ext cx="399850" cy="39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E0D2CC"/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36921" y="1118332"/>
            <a:ext cx="5518159" cy="0"/>
          </a:xfrm>
          <a:prstGeom prst="line">
            <a:avLst/>
          </a:prstGeom>
          <a:ln>
            <a:solidFill>
              <a:srgbClr val="E0D2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 rot="10800000">
            <a:off x="2828506" y="1957659"/>
            <a:ext cx="622300" cy="2832100"/>
          </a:xfrm>
          <a:prstGeom prst="roundRect">
            <a:avLst>
              <a:gd name="adj" fmla="val 5000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3500000">
            <a:off x="3133082" y="3428239"/>
            <a:ext cx="622300" cy="1490790"/>
          </a:xfrm>
          <a:prstGeom prst="roundRect">
            <a:avLst>
              <a:gd name="adj" fmla="val 5000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rot="8100000">
            <a:off x="2534249" y="3433987"/>
            <a:ext cx="622300" cy="1484055"/>
          </a:xfrm>
          <a:prstGeom prst="roundRect">
            <a:avLst>
              <a:gd name="adj" fmla="val 5000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821932" y="1957658"/>
            <a:ext cx="622300" cy="622800"/>
          </a:xfrm>
          <a:prstGeom prst="ellipse">
            <a:avLst/>
          </a:prstGeom>
          <a:solidFill>
            <a:schemeClr val="bg1"/>
          </a:solidFill>
          <a:ln>
            <a:solidFill>
              <a:srgbClr val="8186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Group 28"/>
          <p:cNvGrpSpPr>
            <a:grpSpLocks noChangeAspect="1"/>
          </p:cNvGrpSpPr>
          <p:nvPr/>
        </p:nvGrpSpPr>
        <p:grpSpPr bwMode="auto">
          <a:xfrm>
            <a:off x="2975587" y="2115784"/>
            <a:ext cx="292821" cy="256276"/>
            <a:chOff x="496" y="4251"/>
            <a:chExt cx="641" cy="561"/>
          </a:xfrm>
          <a:solidFill>
            <a:srgbClr val="8186D7"/>
          </a:solidFill>
        </p:grpSpPr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832605" y="507508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7" name="그룹 16"/>
          <p:cNvGrpSpPr/>
          <p:nvPr/>
        </p:nvGrpSpPr>
        <p:grpSpPr>
          <a:xfrm rot="10800000">
            <a:off x="4787774" y="1829376"/>
            <a:ext cx="1655378" cy="2960384"/>
            <a:chOff x="6953102" y="1288523"/>
            <a:chExt cx="1655378" cy="2960384"/>
          </a:xfrm>
          <a:solidFill>
            <a:schemeClr val="bg1">
              <a:alpha val="45000"/>
            </a:schemeClr>
          </a:solidFill>
        </p:grpSpPr>
        <p:sp>
          <p:nvSpPr>
            <p:cNvPr id="18" name="모서리가 둥근 직사각형 17"/>
            <p:cNvSpPr/>
            <p:nvPr/>
          </p:nvSpPr>
          <p:spPr>
            <a:xfrm rot="10800000">
              <a:off x="7247359" y="1288524"/>
              <a:ext cx="622300" cy="2832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3500000">
              <a:off x="7551935" y="2759104"/>
              <a:ext cx="622300" cy="1490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8100000">
              <a:off x="6953102" y="2764852"/>
              <a:ext cx="622300" cy="148405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240785" y="1288523"/>
              <a:ext cx="622300" cy="622800"/>
            </a:xfrm>
            <a:prstGeom prst="ellipse">
              <a:avLst/>
            </a:prstGeom>
            <a:grpFill/>
            <a:ln>
              <a:solidFill>
                <a:srgbClr val="8186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218556" y="1960340"/>
            <a:ext cx="1655378" cy="2960384"/>
            <a:chOff x="6953102" y="1288523"/>
            <a:chExt cx="1655378" cy="2960384"/>
          </a:xfrm>
          <a:solidFill>
            <a:schemeClr val="bg1">
              <a:alpha val="45000"/>
            </a:schemeClr>
          </a:solidFill>
        </p:grpSpPr>
        <p:sp>
          <p:nvSpPr>
            <p:cNvPr id="23" name="모서리가 둥근 직사각형 22"/>
            <p:cNvSpPr/>
            <p:nvPr/>
          </p:nvSpPr>
          <p:spPr>
            <a:xfrm rot="10800000">
              <a:off x="7247359" y="1288524"/>
              <a:ext cx="622300" cy="2832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3500000">
              <a:off x="7551935" y="2759104"/>
              <a:ext cx="622300" cy="1490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8100000">
              <a:off x="6953102" y="2764852"/>
              <a:ext cx="622300" cy="148405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240785" y="1288523"/>
              <a:ext cx="622300" cy="622800"/>
            </a:xfrm>
            <a:prstGeom prst="ellipse">
              <a:avLst/>
            </a:prstGeom>
            <a:grpFill/>
            <a:ln>
              <a:solidFill>
                <a:srgbClr val="8186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Freeform 11"/>
          <p:cNvSpPr>
            <a:spLocks noEditPoints="1"/>
          </p:cNvSpPr>
          <p:nvPr/>
        </p:nvSpPr>
        <p:spPr bwMode="auto">
          <a:xfrm>
            <a:off x="5729967" y="4376064"/>
            <a:ext cx="224059" cy="27508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8186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686540" y="2091290"/>
            <a:ext cx="253315" cy="280770"/>
            <a:chOff x="4006850" y="1601788"/>
            <a:chExt cx="322263" cy="357188"/>
          </a:xfrm>
          <a:solidFill>
            <a:srgbClr val="8186D7"/>
          </a:solidFill>
        </p:grpSpPr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68834" y="4211235"/>
            <a:ext cx="53732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186D7"/>
                </a:solidFill>
              </a:rPr>
              <a:t>75</a:t>
            </a:r>
            <a:r>
              <a:rPr lang="en-US" altLang="ko-KR" sz="800" dirty="0">
                <a:solidFill>
                  <a:srgbClr val="8186D7"/>
                </a:solidFill>
              </a:rPr>
              <a:t>%</a:t>
            </a:r>
            <a:endParaRPr lang="en-US" altLang="ko-KR" sz="800" b="1" dirty="0">
              <a:solidFill>
                <a:srgbClr val="8186D7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575314" y="2017470"/>
            <a:ext cx="53732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186D7"/>
                </a:solidFill>
              </a:rPr>
              <a:t>75</a:t>
            </a:r>
            <a:r>
              <a:rPr lang="en-US" altLang="ko-KR" sz="800" dirty="0">
                <a:solidFill>
                  <a:srgbClr val="8186D7"/>
                </a:solidFill>
              </a:rPr>
              <a:t>%</a:t>
            </a:r>
            <a:endParaRPr lang="en-US" altLang="ko-KR" sz="800" b="1" dirty="0">
              <a:solidFill>
                <a:srgbClr val="8186D7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578012" y="4209241"/>
            <a:ext cx="537327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8186D7"/>
                </a:solidFill>
              </a:rPr>
              <a:t>75</a:t>
            </a:r>
            <a:r>
              <a:rPr lang="en-US" altLang="ko-KR" sz="800" dirty="0">
                <a:solidFill>
                  <a:srgbClr val="8186D7"/>
                </a:solidFill>
              </a:rPr>
              <a:t>%</a:t>
            </a:r>
            <a:endParaRPr lang="en-US" altLang="ko-KR" sz="800" b="1" dirty="0">
              <a:solidFill>
                <a:srgbClr val="8186D7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577174" y="507508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534075" y="5075087"/>
            <a:ext cx="25211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103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65886" y="2881722"/>
            <a:ext cx="2020312" cy="2020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E0D2CC"/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36921" y="1118332"/>
            <a:ext cx="5518159" cy="0"/>
          </a:xfrm>
          <a:prstGeom prst="line">
            <a:avLst/>
          </a:prstGeom>
          <a:ln>
            <a:solidFill>
              <a:srgbClr val="E0D2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: 도형 377">
            <a:extLst>
              <a:ext uri="{FF2B5EF4-FFF2-40B4-BE49-F238E27FC236}">
                <a16:creationId xmlns="" xmlns:a16="http://schemas.microsoft.com/office/drawing/2014/main" id="{0B4A7219-0820-4378-B811-331B8646398F}"/>
              </a:ext>
            </a:extLst>
          </p:cNvPr>
          <p:cNvSpPr/>
          <p:nvPr/>
        </p:nvSpPr>
        <p:spPr>
          <a:xfrm>
            <a:off x="2761654" y="2193694"/>
            <a:ext cx="378606" cy="401520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78">
            <a:extLst>
              <a:ext uri="{FF2B5EF4-FFF2-40B4-BE49-F238E27FC236}">
                <a16:creationId xmlns="" xmlns:a16="http://schemas.microsoft.com/office/drawing/2014/main" id="{AE7688D0-57FD-4391-A3C9-1EB04A54396A}"/>
              </a:ext>
            </a:extLst>
          </p:cNvPr>
          <p:cNvSpPr/>
          <p:nvPr/>
        </p:nvSpPr>
        <p:spPr>
          <a:xfrm>
            <a:off x="3203389" y="2193694"/>
            <a:ext cx="378607" cy="401520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: 도형 379">
            <a:extLst>
              <a:ext uri="{FF2B5EF4-FFF2-40B4-BE49-F238E27FC236}">
                <a16:creationId xmlns="" xmlns:a16="http://schemas.microsoft.com/office/drawing/2014/main" id="{C4615E6A-E0F5-484B-8040-DD0DD89211FD}"/>
              </a:ext>
            </a:extLst>
          </p:cNvPr>
          <p:cNvSpPr/>
          <p:nvPr/>
        </p:nvSpPr>
        <p:spPr>
          <a:xfrm>
            <a:off x="2347211" y="2259589"/>
            <a:ext cx="447442" cy="460676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80">
            <a:extLst>
              <a:ext uri="{FF2B5EF4-FFF2-40B4-BE49-F238E27FC236}">
                <a16:creationId xmlns="" xmlns:a16="http://schemas.microsoft.com/office/drawing/2014/main" id="{0937B8B0-8045-4AA8-B9F4-04B7C0AFDEBB}"/>
              </a:ext>
            </a:extLst>
          </p:cNvPr>
          <p:cNvSpPr/>
          <p:nvPr/>
        </p:nvSpPr>
        <p:spPr>
          <a:xfrm>
            <a:off x="3548999" y="2259589"/>
            <a:ext cx="447441" cy="460676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: 도형 381">
            <a:extLst>
              <a:ext uri="{FF2B5EF4-FFF2-40B4-BE49-F238E27FC236}">
                <a16:creationId xmlns="" xmlns:a16="http://schemas.microsoft.com/office/drawing/2014/main" id="{DB9ADCEC-01D9-4BB3-81EE-B1429055FB91}"/>
              </a:ext>
            </a:extLst>
          </p:cNvPr>
          <p:cNvSpPr/>
          <p:nvPr/>
        </p:nvSpPr>
        <p:spPr>
          <a:xfrm>
            <a:off x="1989941" y="2437989"/>
            <a:ext cx="485203" cy="489541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82">
            <a:extLst>
              <a:ext uri="{FF2B5EF4-FFF2-40B4-BE49-F238E27FC236}">
                <a16:creationId xmlns="" xmlns:a16="http://schemas.microsoft.com/office/drawing/2014/main" id="{DB61C11B-0EC3-4996-906C-007E57835D42}"/>
              </a:ext>
            </a:extLst>
          </p:cNvPr>
          <p:cNvSpPr/>
          <p:nvPr/>
        </p:nvSpPr>
        <p:spPr>
          <a:xfrm>
            <a:off x="3868505" y="2437989"/>
            <a:ext cx="485203" cy="489541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383">
            <a:extLst>
              <a:ext uri="{FF2B5EF4-FFF2-40B4-BE49-F238E27FC236}">
                <a16:creationId xmlns="" xmlns:a16="http://schemas.microsoft.com/office/drawing/2014/main" id="{044A0A9B-5CA5-4FE7-B917-B350C19EF0E6}"/>
              </a:ext>
            </a:extLst>
          </p:cNvPr>
          <p:cNvSpPr/>
          <p:nvPr/>
        </p:nvSpPr>
        <p:spPr>
          <a:xfrm>
            <a:off x="1713208" y="2714722"/>
            <a:ext cx="489541" cy="485203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84">
            <a:extLst>
              <a:ext uri="{FF2B5EF4-FFF2-40B4-BE49-F238E27FC236}">
                <a16:creationId xmlns="" xmlns:a16="http://schemas.microsoft.com/office/drawing/2014/main" id="{EA9897D2-716C-4BC1-98EE-5CC7B719C72B}"/>
              </a:ext>
            </a:extLst>
          </p:cNvPr>
          <p:cNvSpPr/>
          <p:nvPr/>
        </p:nvSpPr>
        <p:spPr>
          <a:xfrm>
            <a:off x="4140901" y="2714722"/>
            <a:ext cx="489540" cy="485203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: 도형 385">
            <a:extLst>
              <a:ext uri="{FF2B5EF4-FFF2-40B4-BE49-F238E27FC236}">
                <a16:creationId xmlns="" xmlns:a16="http://schemas.microsoft.com/office/drawing/2014/main" id="{7582865E-7A8F-44C3-912A-C087626FEDA9}"/>
              </a:ext>
            </a:extLst>
          </p:cNvPr>
          <p:cNvSpPr/>
          <p:nvPr/>
        </p:nvSpPr>
        <p:spPr>
          <a:xfrm>
            <a:off x="1534808" y="3071993"/>
            <a:ext cx="460676" cy="447441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386">
            <a:extLst>
              <a:ext uri="{FF2B5EF4-FFF2-40B4-BE49-F238E27FC236}">
                <a16:creationId xmlns="" xmlns:a16="http://schemas.microsoft.com/office/drawing/2014/main" id="{76E18406-54A4-401D-9DCA-86C76E3A933C}"/>
              </a:ext>
            </a:extLst>
          </p:cNvPr>
          <p:cNvSpPr/>
          <p:nvPr/>
        </p:nvSpPr>
        <p:spPr>
          <a:xfrm>
            <a:off x="4348164" y="3071993"/>
            <a:ext cx="460676" cy="447441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자유형: 도형 387">
            <a:extLst>
              <a:ext uri="{FF2B5EF4-FFF2-40B4-BE49-F238E27FC236}">
                <a16:creationId xmlns="" xmlns:a16="http://schemas.microsoft.com/office/drawing/2014/main" id="{78D016E9-A182-4180-A637-1A890C82CE6A}"/>
              </a:ext>
            </a:extLst>
          </p:cNvPr>
          <p:cNvSpPr/>
          <p:nvPr/>
        </p:nvSpPr>
        <p:spPr>
          <a:xfrm>
            <a:off x="1468913" y="3486434"/>
            <a:ext cx="401520" cy="378607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: 도형 388">
            <a:extLst>
              <a:ext uri="{FF2B5EF4-FFF2-40B4-BE49-F238E27FC236}">
                <a16:creationId xmlns="" xmlns:a16="http://schemas.microsoft.com/office/drawing/2014/main" id="{05F8530F-49F6-48DF-AD43-D138C77A6596}"/>
              </a:ext>
            </a:extLst>
          </p:cNvPr>
          <p:cNvSpPr/>
          <p:nvPr/>
        </p:nvSpPr>
        <p:spPr>
          <a:xfrm>
            <a:off x="4473217" y="3486434"/>
            <a:ext cx="401520" cy="378607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자유형: 도형 389">
            <a:extLst>
              <a:ext uri="{FF2B5EF4-FFF2-40B4-BE49-F238E27FC236}">
                <a16:creationId xmlns="" xmlns:a16="http://schemas.microsoft.com/office/drawing/2014/main" id="{98DCEC21-B8BD-43A7-8436-449C4406D27B}"/>
              </a:ext>
            </a:extLst>
          </p:cNvPr>
          <p:cNvSpPr/>
          <p:nvPr/>
        </p:nvSpPr>
        <p:spPr>
          <a:xfrm>
            <a:off x="1468913" y="3928172"/>
            <a:ext cx="401520" cy="378606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: 도형 390">
            <a:extLst>
              <a:ext uri="{FF2B5EF4-FFF2-40B4-BE49-F238E27FC236}">
                <a16:creationId xmlns="" xmlns:a16="http://schemas.microsoft.com/office/drawing/2014/main" id="{71FAF07A-965F-4A51-9977-FFFFAA15A432}"/>
              </a:ext>
            </a:extLst>
          </p:cNvPr>
          <p:cNvSpPr/>
          <p:nvPr/>
        </p:nvSpPr>
        <p:spPr>
          <a:xfrm>
            <a:off x="4473217" y="3928172"/>
            <a:ext cx="401520" cy="378606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: 도형 391">
            <a:extLst>
              <a:ext uri="{FF2B5EF4-FFF2-40B4-BE49-F238E27FC236}">
                <a16:creationId xmlns="" xmlns:a16="http://schemas.microsoft.com/office/drawing/2014/main" id="{5047EEFB-CDDB-46B7-AA56-F96C5BF34725}"/>
              </a:ext>
            </a:extLst>
          </p:cNvPr>
          <p:cNvSpPr/>
          <p:nvPr/>
        </p:nvSpPr>
        <p:spPr>
          <a:xfrm>
            <a:off x="1534808" y="4273780"/>
            <a:ext cx="460676" cy="447441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자유형: 도형 392">
            <a:extLst>
              <a:ext uri="{FF2B5EF4-FFF2-40B4-BE49-F238E27FC236}">
                <a16:creationId xmlns="" xmlns:a16="http://schemas.microsoft.com/office/drawing/2014/main" id="{2D343500-5462-4C95-880B-385171314AB6}"/>
              </a:ext>
            </a:extLst>
          </p:cNvPr>
          <p:cNvSpPr/>
          <p:nvPr/>
        </p:nvSpPr>
        <p:spPr>
          <a:xfrm>
            <a:off x="4348164" y="4273780"/>
            <a:ext cx="460676" cy="447441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자유형: 도형 393">
            <a:extLst>
              <a:ext uri="{FF2B5EF4-FFF2-40B4-BE49-F238E27FC236}">
                <a16:creationId xmlns="" xmlns:a16="http://schemas.microsoft.com/office/drawing/2014/main" id="{7B3DA1B8-BF1B-4513-966C-2A916F28EFB9}"/>
              </a:ext>
            </a:extLst>
          </p:cNvPr>
          <p:cNvSpPr/>
          <p:nvPr/>
        </p:nvSpPr>
        <p:spPr>
          <a:xfrm>
            <a:off x="1713208" y="4593286"/>
            <a:ext cx="489541" cy="485203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자유형: 도형 394">
            <a:extLst>
              <a:ext uri="{FF2B5EF4-FFF2-40B4-BE49-F238E27FC236}">
                <a16:creationId xmlns="" xmlns:a16="http://schemas.microsoft.com/office/drawing/2014/main" id="{28F89FC3-982F-4923-9453-6F57D8E1E307}"/>
              </a:ext>
            </a:extLst>
          </p:cNvPr>
          <p:cNvSpPr/>
          <p:nvPr/>
        </p:nvSpPr>
        <p:spPr>
          <a:xfrm>
            <a:off x="4140901" y="4593286"/>
            <a:ext cx="489540" cy="485203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자유형: 도형 395">
            <a:extLst>
              <a:ext uri="{FF2B5EF4-FFF2-40B4-BE49-F238E27FC236}">
                <a16:creationId xmlns="" xmlns:a16="http://schemas.microsoft.com/office/drawing/2014/main" id="{0F995921-8CFB-4A23-8C8B-B2815AE8670A}"/>
              </a:ext>
            </a:extLst>
          </p:cNvPr>
          <p:cNvSpPr/>
          <p:nvPr/>
        </p:nvSpPr>
        <p:spPr>
          <a:xfrm>
            <a:off x="3868505" y="4865682"/>
            <a:ext cx="485203" cy="489540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자유형: 도형 396">
            <a:extLst>
              <a:ext uri="{FF2B5EF4-FFF2-40B4-BE49-F238E27FC236}">
                <a16:creationId xmlns="" xmlns:a16="http://schemas.microsoft.com/office/drawing/2014/main" id="{38E18007-DA79-4D7B-96F0-FEC1EB21386C}"/>
              </a:ext>
            </a:extLst>
          </p:cNvPr>
          <p:cNvSpPr/>
          <p:nvPr/>
        </p:nvSpPr>
        <p:spPr>
          <a:xfrm>
            <a:off x="1989942" y="4865683"/>
            <a:ext cx="485203" cy="489541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자유형: 도형 397">
            <a:extLst>
              <a:ext uri="{FF2B5EF4-FFF2-40B4-BE49-F238E27FC236}">
                <a16:creationId xmlns="" xmlns:a16="http://schemas.microsoft.com/office/drawing/2014/main" id="{C0E1BE7B-0A87-404E-B319-F1AE13922904}"/>
              </a:ext>
            </a:extLst>
          </p:cNvPr>
          <p:cNvSpPr/>
          <p:nvPr/>
        </p:nvSpPr>
        <p:spPr>
          <a:xfrm>
            <a:off x="3548997" y="5072945"/>
            <a:ext cx="447442" cy="460676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자유형: 도형 398">
            <a:extLst>
              <a:ext uri="{FF2B5EF4-FFF2-40B4-BE49-F238E27FC236}">
                <a16:creationId xmlns="" xmlns:a16="http://schemas.microsoft.com/office/drawing/2014/main" id="{675C7C0F-8C6D-4AAF-BC5F-2B81DEB3E4E8}"/>
              </a:ext>
            </a:extLst>
          </p:cNvPr>
          <p:cNvSpPr/>
          <p:nvPr/>
        </p:nvSpPr>
        <p:spPr>
          <a:xfrm>
            <a:off x="2347211" y="5072946"/>
            <a:ext cx="447442" cy="460676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자유형: 도형 399">
            <a:extLst>
              <a:ext uri="{FF2B5EF4-FFF2-40B4-BE49-F238E27FC236}">
                <a16:creationId xmlns="" xmlns:a16="http://schemas.microsoft.com/office/drawing/2014/main" id="{846A25C2-933F-44C2-A0FE-4110FBEBA915}"/>
              </a:ext>
            </a:extLst>
          </p:cNvPr>
          <p:cNvSpPr/>
          <p:nvPr/>
        </p:nvSpPr>
        <p:spPr>
          <a:xfrm>
            <a:off x="3203389" y="5197998"/>
            <a:ext cx="378607" cy="401520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자유형: 도형 400">
            <a:extLst>
              <a:ext uri="{FF2B5EF4-FFF2-40B4-BE49-F238E27FC236}">
                <a16:creationId xmlns="" xmlns:a16="http://schemas.microsoft.com/office/drawing/2014/main" id="{5EBA2B3B-7A04-4662-B870-F720B8538988}"/>
              </a:ext>
            </a:extLst>
          </p:cNvPr>
          <p:cNvSpPr/>
          <p:nvPr/>
        </p:nvSpPr>
        <p:spPr>
          <a:xfrm>
            <a:off x="2761654" y="5197998"/>
            <a:ext cx="378606" cy="401520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2141144" y="3055247"/>
            <a:ext cx="211079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FF9999"/>
                </a:solidFill>
              </a:rPr>
              <a:t>75</a:t>
            </a:r>
            <a:r>
              <a:rPr lang="en-US" altLang="ko-KR" dirty="0">
                <a:solidFill>
                  <a:srgbClr val="FF9999"/>
                </a:solidFill>
              </a:rPr>
              <a:t>%</a:t>
            </a:r>
            <a:endParaRPr lang="en-US" altLang="ko-KR" sz="1400" b="1" dirty="0">
              <a:solidFill>
                <a:srgbClr val="FF999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9999"/>
                </a:solidFill>
              </a:rPr>
              <a:t>CONTENTS A</a:t>
            </a:r>
          </a:p>
        </p:txBody>
      </p:sp>
      <p:sp>
        <p:nvSpPr>
          <p:cNvPr id="69" name="도넛 68"/>
          <p:cNvSpPr/>
          <p:nvPr/>
        </p:nvSpPr>
        <p:spPr>
          <a:xfrm>
            <a:off x="1341753" y="2066534"/>
            <a:ext cx="3660143" cy="3660143"/>
          </a:xfrm>
          <a:prstGeom prst="donut">
            <a:avLst>
              <a:gd name="adj" fmla="val 16217"/>
            </a:avLst>
          </a:prstGeom>
          <a:noFill/>
          <a:ln w="222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469103" y="3419870"/>
            <a:ext cx="58230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dirty="0">
                <a:solidFill>
                  <a:prstClr val="white"/>
                </a:solidFill>
              </a:rPr>
              <a:t>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100" dirty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Microsoft Office PowerPoint is the presentation program used the most in the world.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Most power point presentations are prepared for screens in landscape format.</a:t>
            </a:r>
          </a:p>
        </p:txBody>
      </p:sp>
      <p:sp>
        <p:nvSpPr>
          <p:cNvPr id="71" name="사각형: 둥근 모서리 16">
            <a:extLst>
              <a:ext uri="{FF2B5EF4-FFF2-40B4-BE49-F238E27FC236}">
                <a16:creationId xmlns="" xmlns:a16="http://schemas.microsoft.com/office/drawing/2014/main" id="{66062C8C-7C9F-476A-B383-EFE9DF8435D0}"/>
              </a:ext>
            </a:extLst>
          </p:cNvPr>
          <p:cNvSpPr/>
          <p:nvPr/>
        </p:nvSpPr>
        <p:spPr>
          <a:xfrm>
            <a:off x="5469103" y="2919938"/>
            <a:ext cx="1456797" cy="333317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247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1" y="28575"/>
            <a:ext cx="5518159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srgbClr val="E0D2CC"/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336921" y="1118332"/>
            <a:ext cx="5518159" cy="0"/>
          </a:xfrm>
          <a:prstGeom prst="line">
            <a:avLst/>
          </a:prstGeom>
          <a:ln>
            <a:solidFill>
              <a:srgbClr val="E0D2CC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대각선 방향의 모서리가 둥근 사각형 31"/>
          <p:cNvSpPr/>
          <p:nvPr/>
        </p:nvSpPr>
        <p:spPr>
          <a:xfrm flipH="1">
            <a:off x="988441" y="2893353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각 삼각형 32"/>
          <p:cNvSpPr/>
          <p:nvPr/>
        </p:nvSpPr>
        <p:spPr>
          <a:xfrm rot="5400000">
            <a:off x="997967" y="2902879"/>
            <a:ext cx="468085" cy="468085"/>
          </a:xfrm>
          <a:prstGeom prst="rtTriangle">
            <a:avLst/>
          </a:prstGeom>
          <a:solidFill>
            <a:srgbClr val="6B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57527" y="4810584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7967" y="290287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72" name="대각선 방향의 모서리가 둥근 사각형 71"/>
          <p:cNvSpPr/>
          <p:nvPr/>
        </p:nvSpPr>
        <p:spPr>
          <a:xfrm flipH="1">
            <a:off x="4711944" y="2902879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각 삼각형 72"/>
          <p:cNvSpPr/>
          <p:nvPr/>
        </p:nvSpPr>
        <p:spPr>
          <a:xfrm rot="5400000">
            <a:off x="4721470" y="2912405"/>
            <a:ext cx="468085" cy="468085"/>
          </a:xfrm>
          <a:prstGeom prst="rtTriangle">
            <a:avLst/>
          </a:prstGeom>
          <a:solidFill>
            <a:srgbClr val="6B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81030" y="482011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721470" y="2912405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76" name="대각선 방향의 모서리가 둥근 사각형 75"/>
          <p:cNvSpPr/>
          <p:nvPr/>
        </p:nvSpPr>
        <p:spPr>
          <a:xfrm flipH="1">
            <a:off x="8435447" y="2912405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직각 삼각형 76"/>
          <p:cNvSpPr/>
          <p:nvPr/>
        </p:nvSpPr>
        <p:spPr>
          <a:xfrm rot="5400000">
            <a:off x="8444973" y="2921931"/>
            <a:ext cx="468085" cy="468085"/>
          </a:xfrm>
          <a:prstGeom prst="rtTriangle">
            <a:avLst/>
          </a:prstGeom>
          <a:solidFill>
            <a:srgbClr val="6B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604533" y="4829636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8444973" y="292193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184499" y="1419832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419736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399</Words>
  <Application>Microsoft Office PowerPoint</Application>
  <PresentationFormat>와이드스크린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2019-07-08T03:19:41Z</dcterms:created>
  <dcterms:modified xsi:type="dcterms:W3CDTF">2024-07-24T05:07:58Z</dcterms:modified>
</cp:coreProperties>
</file>