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00B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0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175363" y="2455590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5363" y="2451967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175363" y="2448344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01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xmlns="" id="{2BF1836F-CB38-4DD0-9BF2-B8B59ACAA07D}"/>
              </a:ext>
            </a:extLst>
          </p:cNvPr>
          <p:cNvSpPr/>
          <p:nvPr/>
        </p:nvSpPr>
        <p:spPr>
          <a:xfrm rot="19446373">
            <a:off x="7495922" y="4427235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75 -0.0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6578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6578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486578" y="182892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01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45832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5086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07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64340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86578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xmlns="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3684 -0.436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21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12700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45832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2540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49124" y="182892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02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83287" y="1813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18289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45832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5086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07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64340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86578" y="41814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xmlns="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0443 -0.4280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1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12700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8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2019-07-12T03:33:07Z</dcterms:created>
  <dcterms:modified xsi:type="dcterms:W3CDTF">2024-07-25T07:44:48Z</dcterms:modified>
</cp:coreProperties>
</file>