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CA3B4C-E5D3-40D0-BBA0-144338D42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F272B3D-30D4-4B55-959D-7FFCC69A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549BDE-D080-4317-BA5D-7CB0993A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44EFC8-82DC-4EE4-AAEC-47EC89F9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DB2419-69CD-440A-9B7F-1289D4BA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63679F-90DD-465A-B6D1-F4C30E84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F11161B-5C57-4FD0-A05E-16883B27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6874B2-7639-4C40-97A6-D9394517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C78ECE-FDB3-4D84-8CE5-51942211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DECB2A-26D0-4DF2-8D02-EF6D6B22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0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37F8B0C-C45F-4E7C-B736-B2106ECA1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55CB044-C1DE-46AB-8C0D-3C558F627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B959CFF-C7EC-4C55-A3AB-CB2B9D05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185C583-C3C0-46E8-B73E-C7719552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FD98EE-FE15-408B-AF7F-9D9EE77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9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A53DBC-F0CF-47F1-A39F-D29C9E29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FDD65F-776F-410E-A139-9E739B997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495200-CBF8-4F60-BB1F-111686F5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C2741E-6936-49E9-A315-08520889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C8EC0CC-7288-4735-BB27-7BD97AB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EAB54D-8640-4DB1-9ECF-77D778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983F890-CA1B-4ABA-8421-F0E9FAB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056D7E-335B-44A8-85E5-9B7E720B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9A6FE2-BD5A-465F-AEB1-B877D17E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FCB045-9622-4DAC-891C-735424D4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2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2BFCBF-3E63-4D23-A75A-E627AFD1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D0F4D0C-19C5-4424-B58F-49BBB7D7A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118EA7D-7F66-476B-862E-E785B948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45B5076-AB00-40A4-BDD1-BD393337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20787C4-09E1-4DE4-BFAF-82A5BB3B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813C04-A347-4B61-9082-5CFCC423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55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21F536-55C5-4FA2-ADB4-C369BCE6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A1A4AB-1F33-44E1-AEC4-F9C938A5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BAB47F2-55F2-44B9-A270-401C3E89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716C204-54E5-4266-857B-022C034B9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D7ECBE3-2C2F-4C00-937F-508B4ED5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E3D954C-0FD4-4D03-B116-3F14E9D7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F468557-FA34-4C46-B392-079FF8B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3C0B88D-3A31-4EB8-A6E3-E1CB8BB8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6058CA-BA5C-48DC-9CBB-5429FFD2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E90C738-2368-402C-87AE-1DCB5503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47E0578-1ED7-49F8-B65A-C69F2C00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BCAE712-A255-4421-8FDA-B4461528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5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AAD9520-F8E8-4EE9-925B-146291F0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68DED86-4ACE-48BC-9544-53412F28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DFC3702-DA1F-4A61-843F-02DFD51E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4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2E45E0-A861-419F-A90B-823B78AD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D8233F-2CBB-4E3E-BB4D-3A8CA613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72C8523-8DFB-484C-8008-4CBB91A7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497E19-44C8-4D32-BABE-3B0D7D88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D18A40-E8E0-480B-9857-FC168B82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589A223-106E-49F8-BF75-A2790ABF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A17C74-F435-4E9D-AE93-451B6560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C94EE5D-7D47-4093-89BA-6B91B4CF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4B4E25E-2D67-4BD3-997D-C932BD81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BC5B0B6-7556-43E4-AEED-DE3B8551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C21BAA-1CC6-40EB-91A2-0820476F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C211924-79E5-4BC8-811F-82FEE85B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4502E4-CF53-4828-9774-25582A82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9058834-7481-40A5-A245-4CFC6A3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7565EC-9B36-4EA0-A1B7-4E0C60BC2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736F-1846-4C57-A551-CC17D859A2F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82DB9F-5874-4E23-9B5F-EE2ECBB9B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2C4EBF-EBE8-4439-91CD-4288A6265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C362-637A-4D9D-93B7-5878667ABB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85609" y="1890472"/>
            <a:ext cx="2859578" cy="2859578"/>
          </a:xfrm>
          <a:prstGeom prst="ellipse">
            <a:avLst/>
          </a:prstGeom>
          <a:solidFill>
            <a:srgbClr val="32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50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179</a:t>
            </a:r>
          </a:p>
        </p:txBody>
      </p:sp>
      <p:sp>
        <p:nvSpPr>
          <p:cNvPr id="9" name="타원 8"/>
          <p:cNvSpPr/>
          <p:nvPr/>
        </p:nvSpPr>
        <p:spPr>
          <a:xfrm>
            <a:off x="2850928" y="1890472"/>
            <a:ext cx="2859578" cy="2859578"/>
          </a:xfrm>
          <a:prstGeom prst="ellipse">
            <a:avLst/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93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5485068" y="1871689"/>
            <a:ext cx="1221862" cy="2827863"/>
            <a:chOff x="5611425" y="3692647"/>
            <a:chExt cx="1221862" cy="2827863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5611425" y="3692647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611425" y="3850551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5611425" y="4008455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611425" y="4166359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5611425" y="4324263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5611425" y="4482167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611425" y="4640071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5611425" y="4797975"/>
              <a:ext cx="1221862" cy="459303"/>
            </a:xfrm>
            <a:prstGeom prst="line">
              <a:avLst/>
            </a:prstGeom>
            <a:ln>
              <a:solidFill>
                <a:srgbClr val="FF5D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/>
          </p:nvGrpSpPr>
          <p:grpSpPr>
            <a:xfrm>
              <a:off x="5611425" y="4955879"/>
              <a:ext cx="1221862" cy="1564631"/>
              <a:chOff x="8593522" y="3968580"/>
              <a:chExt cx="1221862" cy="1564631"/>
            </a:xfrm>
          </p:grpSpPr>
          <p:cxnSp>
            <p:nvCxnSpPr>
              <p:cNvPr id="18" name="직선 연결선 17"/>
              <p:cNvCxnSpPr/>
              <p:nvPr/>
            </p:nvCxnSpPr>
            <p:spPr>
              <a:xfrm flipV="1">
                <a:off x="8593522" y="3968580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flipV="1">
                <a:off x="8593522" y="4126484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V="1">
                <a:off x="8593522" y="4284388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8593522" y="4442292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8593522" y="4600196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 flipV="1">
                <a:off x="8593522" y="4758100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8593522" y="4916004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8593522" y="5073908"/>
                <a:ext cx="1221862" cy="459303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2778392" y="2702769"/>
            <a:ext cx="6635215" cy="11657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32BEB3"/>
                </a:solidFill>
              </a:rPr>
              <a:t>POWER POINT </a:t>
            </a:r>
            <a:r>
              <a:rPr lang="en-US" altLang="ko-KR" sz="3600" b="1" i="1" kern="0" dirty="0">
                <a:solidFill>
                  <a:srgbClr val="32BEB3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097012" y="1948844"/>
          <a:ext cx="9826561" cy="377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435"/>
                <a:gridCol w="1156521"/>
                <a:gridCol w="1156521"/>
                <a:gridCol w="1156521"/>
                <a:gridCol w="1156521"/>
                <a:gridCol w="1156521"/>
                <a:gridCol w="1156521"/>
              </a:tblGrid>
              <a:tr h="38373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</a:tr>
              <a:tr h="7305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055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X</a:t>
                      </a:r>
                      <a:endParaRPr lang="ko-KR" altLang="en-US" b="0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EC7964"/>
                          </a:solidFill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○</a:t>
                      </a:r>
                      <a:endParaRPr lang="ko-KR" altLang="en-US" b="1" dirty="0">
                        <a:solidFill>
                          <a:srgbClr val="EC7964"/>
                        </a:solidFill>
                        <a:latin typeface="휴먼둥근헤드라인" panose="02030504000101010101" pitchFamily="18" charset="-127"/>
                        <a:ea typeface="휴먼둥근헤드라인" panose="02030504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32003">
                <a:tc gridSpan="7">
                  <a:txBody>
                    <a:bodyPr/>
                    <a:lstStyle/>
                    <a:p>
                      <a:pPr marL="1371600" marR="0" lvl="3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371600" marR="0" lvl="3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371600" marR="0" lvl="3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PowerPoint is a computer program created by Microsoft Office</a:t>
                      </a:r>
                    </a:p>
                    <a:p>
                      <a:pPr marL="1371600" marR="0" lvl="3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Microsoft Office PowerPoint is the presentation program used the most in the world.</a:t>
                      </a:r>
                    </a:p>
                    <a:p>
                      <a:pPr marL="1371600" marR="0" lvl="3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Most power point presentations are prepared for screens in landscape format.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371600" marR="0" lvl="3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371600" marR="0" lvl="3" indent="0" algn="just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1683449" y="2503398"/>
            <a:ext cx="1685839" cy="38760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b="1" dirty="0">
                <a:solidFill>
                  <a:prstClr val="white"/>
                </a:solidFill>
              </a:rPr>
              <a:t>까칠한 </a:t>
            </a:r>
            <a:r>
              <a:rPr lang="ko-KR" altLang="en-US" sz="1200" b="1" dirty="0" err="1">
                <a:solidFill>
                  <a:prstClr val="white"/>
                </a:solidFill>
              </a:rPr>
              <a:t>조땡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16" y="2595537"/>
            <a:ext cx="209742" cy="2097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1683449" y="3210914"/>
            <a:ext cx="1685839" cy="38760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200" b="1" dirty="0">
                <a:solidFill>
                  <a:prstClr val="white"/>
                </a:solidFill>
              </a:rPr>
              <a:t>까칠한 </a:t>
            </a:r>
            <a:r>
              <a:rPr lang="ko-KR" altLang="en-US" sz="1200" b="1" dirty="0" err="1">
                <a:solidFill>
                  <a:prstClr val="white"/>
                </a:solidFill>
              </a:rPr>
              <a:t>조땡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56" y="3300498"/>
            <a:ext cx="219202" cy="219202"/>
          </a:xfrm>
          <a:prstGeom prst="rect">
            <a:avLst/>
          </a:prstGeom>
        </p:spPr>
      </p:pic>
      <p:sp>
        <p:nvSpPr>
          <p:cNvPr id="9" name="포인트가 16개인 별 8"/>
          <p:cNvSpPr/>
          <p:nvPr/>
        </p:nvSpPr>
        <p:spPr>
          <a:xfrm>
            <a:off x="1625393" y="4242878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1762681" y="4424336"/>
            <a:ext cx="261614" cy="160794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36921" y="226285"/>
            <a:ext cx="5518159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2BEB3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32BEB3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36921" y="226285"/>
            <a:ext cx="5518159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2BEB3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32BEB3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0600" y="1917700"/>
            <a:ext cx="3149600" cy="424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626D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16050" y="2222500"/>
            <a:ext cx="2298700" cy="2298700"/>
          </a:xfrm>
          <a:prstGeom prst="ellipse">
            <a:avLst/>
          </a:prstGeom>
          <a:solidFill>
            <a:srgbClr val="446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포인트가 16개인 별 7"/>
          <p:cNvSpPr/>
          <p:nvPr/>
        </p:nvSpPr>
        <p:spPr>
          <a:xfrm>
            <a:off x="1416050" y="2325178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74" y="3024124"/>
            <a:ext cx="695452" cy="6954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516374" y="1917700"/>
            <a:ext cx="3149600" cy="424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626D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941824" y="2222500"/>
            <a:ext cx="2298700" cy="2298700"/>
          </a:xfrm>
          <a:prstGeom prst="ellipse">
            <a:avLst/>
          </a:prstGeom>
          <a:solidFill>
            <a:srgbClr val="446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포인트가 16개인 별 12"/>
          <p:cNvSpPr/>
          <p:nvPr/>
        </p:nvSpPr>
        <p:spPr>
          <a:xfrm>
            <a:off x="4941824" y="2325178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42148" y="1917700"/>
            <a:ext cx="3149600" cy="424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626D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467598" y="2222500"/>
            <a:ext cx="2298700" cy="2298700"/>
          </a:xfrm>
          <a:prstGeom prst="ellipse">
            <a:avLst/>
          </a:prstGeom>
          <a:solidFill>
            <a:srgbClr val="446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포인트가 16개인 별 16"/>
          <p:cNvSpPr/>
          <p:nvPr/>
        </p:nvSpPr>
        <p:spPr>
          <a:xfrm>
            <a:off x="8467598" y="2325178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647" y="3024124"/>
            <a:ext cx="739129" cy="73912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22" y="3049524"/>
            <a:ext cx="644652" cy="64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36921" y="226285"/>
            <a:ext cx="5518159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2BEB3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32BEB3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1549400"/>
            <a:ext cx="12192000" cy="530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626D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620965" y="2260600"/>
            <a:ext cx="2298700" cy="2298700"/>
          </a:xfrm>
          <a:prstGeom prst="ellipse">
            <a:avLst/>
          </a:prstGeom>
          <a:solidFill>
            <a:srgbClr val="32BE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88254FB-A4AE-4B93-B624-B4F942EEBB6E}"/>
              </a:ext>
            </a:extLst>
          </p:cNvPr>
          <p:cNvSpPr/>
          <p:nvPr/>
        </p:nvSpPr>
        <p:spPr>
          <a:xfrm>
            <a:off x="2221926" y="3005629"/>
            <a:ext cx="1096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77</a:t>
            </a:r>
            <a:r>
              <a:rPr lang="en-US" altLang="ko-KR" sz="2400" dirty="0">
                <a:solidFill>
                  <a:prstClr val="white"/>
                </a:solidFill>
              </a:rPr>
              <a:t>%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  <p:sp>
        <p:nvSpPr>
          <p:cNvPr id="2" name="원호 1"/>
          <p:cNvSpPr/>
          <p:nvPr/>
        </p:nvSpPr>
        <p:spPr>
          <a:xfrm>
            <a:off x="1821162" y="2460797"/>
            <a:ext cx="1898307" cy="1898307"/>
          </a:xfrm>
          <a:prstGeom prst="arc">
            <a:avLst>
              <a:gd name="adj1" fmla="val 16200000"/>
              <a:gd name="adj2" fmla="val 11376812"/>
            </a:avLst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포인트가 16개인 별 21"/>
          <p:cNvSpPr/>
          <p:nvPr/>
        </p:nvSpPr>
        <p:spPr>
          <a:xfrm>
            <a:off x="2482314" y="1997999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4580817" y="2380196"/>
            <a:ext cx="1685839" cy="387605"/>
          </a:xfrm>
          <a:prstGeom prst="roundRect">
            <a:avLst>
              <a:gd name="adj" fmla="val 50000"/>
            </a:avLst>
          </a:prstGeom>
          <a:solidFill>
            <a:srgbClr val="164F7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80817" y="3005629"/>
            <a:ext cx="6096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Most power point presentations are prepared for screens in landscape format.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54679" y="4821901"/>
            <a:ext cx="2264986" cy="1216316"/>
          </a:xfrm>
          <a:prstGeom prst="rect">
            <a:avLst/>
          </a:prstGeom>
          <a:solidFill>
            <a:srgbClr val="E2E2E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조사기간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 3 ~ 2019. 7</a:t>
            </a: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조사대상</a:t>
            </a:r>
            <a:endParaRPr lang="en-US" altLang="ko-KR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서울 거주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 성인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1,000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조사방식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질문지법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632830" y="4823046"/>
          <a:ext cx="6358312" cy="12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94"/>
                <a:gridCol w="1414009"/>
                <a:gridCol w="1414009"/>
              </a:tblGrid>
              <a:tr h="24821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남성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여성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BEB3"/>
                    </a:solidFill>
                  </a:tcPr>
                </a:tc>
              </a:tr>
              <a:tr h="47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EC7964"/>
                          </a:solidFill>
                          <a:latin typeface="+mn-ea"/>
                          <a:ea typeface="+mn-ea"/>
                        </a:rPr>
                        <a:t>27%</a:t>
                      </a:r>
                      <a:endParaRPr lang="ko-KR" altLang="en-US" sz="1600" b="0" dirty="0">
                        <a:solidFill>
                          <a:srgbClr val="EC79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EC7964"/>
                          </a:solidFill>
                          <a:latin typeface="+mn-ea"/>
                          <a:ea typeface="+mn-ea"/>
                        </a:rPr>
                        <a:t>73%</a:t>
                      </a:r>
                      <a:endParaRPr lang="ko-KR" altLang="en-US" sz="1600" b="0" dirty="0">
                        <a:solidFill>
                          <a:srgbClr val="EC79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5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EC7964"/>
                          </a:solidFill>
                          <a:latin typeface="+mn-ea"/>
                          <a:ea typeface="+mn-ea"/>
                        </a:rPr>
                        <a:t>53%</a:t>
                      </a:r>
                      <a:endParaRPr lang="ko-KR" altLang="en-US" sz="1600" b="0" dirty="0">
                        <a:solidFill>
                          <a:srgbClr val="EC79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EC7964"/>
                          </a:solidFill>
                          <a:latin typeface="+mn-ea"/>
                          <a:ea typeface="+mn-ea"/>
                        </a:rPr>
                        <a:t>47%</a:t>
                      </a:r>
                      <a:endParaRPr lang="ko-KR" altLang="en-US" sz="1600" b="0" dirty="0">
                        <a:solidFill>
                          <a:srgbClr val="EC7964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36921" y="226285"/>
            <a:ext cx="5518159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2BEB3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32BEB3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1143" y="1854521"/>
            <a:ext cx="3039762" cy="457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626D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96470" y="2191949"/>
            <a:ext cx="2485838" cy="3111559"/>
            <a:chOff x="1703103" y="1549400"/>
            <a:chExt cx="3267636" cy="4090147"/>
          </a:xfrm>
        </p:grpSpPr>
        <p:sp>
          <p:nvSpPr>
            <p:cNvPr id="12" name="자유형 11"/>
            <p:cNvSpPr/>
            <p:nvPr/>
          </p:nvSpPr>
          <p:spPr>
            <a:xfrm>
              <a:off x="1703103" y="1549400"/>
              <a:ext cx="3267636" cy="4090147"/>
            </a:xfrm>
            <a:custGeom>
              <a:avLst/>
              <a:gdLst>
                <a:gd name="connsiteX0" fmla="*/ 1633818 w 3267636"/>
                <a:gd name="connsiteY0" fmla="*/ 0 h 4090147"/>
                <a:gd name="connsiteX1" fmla="*/ 3259201 w 3267636"/>
                <a:gd name="connsiteY1" fmla="*/ 1466770 h 4090147"/>
                <a:gd name="connsiteX2" fmla="*/ 3260607 w 3267636"/>
                <a:gd name="connsiteY2" fmla="*/ 1494618 h 4090147"/>
                <a:gd name="connsiteX3" fmla="*/ 3267635 w 3267636"/>
                <a:gd name="connsiteY3" fmla="*/ 1490101 h 4090147"/>
                <a:gd name="connsiteX4" fmla="*/ 3267635 w 3267636"/>
                <a:gd name="connsiteY4" fmla="*/ 1633799 h 4090147"/>
                <a:gd name="connsiteX5" fmla="*/ 3267636 w 3267636"/>
                <a:gd name="connsiteY5" fmla="*/ 1633818 h 4090147"/>
                <a:gd name="connsiteX6" fmla="*/ 3267635 w 3267636"/>
                <a:gd name="connsiteY6" fmla="*/ 1633837 h 4090147"/>
                <a:gd name="connsiteX7" fmla="*/ 3267635 w 3267636"/>
                <a:gd name="connsiteY7" fmla="*/ 4090147 h 4090147"/>
                <a:gd name="connsiteX8" fmla="*/ 975224 w 3267636"/>
                <a:gd name="connsiteY8" fmla="*/ 3133244 h 4090147"/>
                <a:gd name="connsiteX9" fmla="*/ 867887 w 3267636"/>
                <a:gd name="connsiteY9" fmla="*/ 3076630 h 4090147"/>
                <a:gd name="connsiteX10" fmla="*/ 855043 w 3267636"/>
                <a:gd name="connsiteY10" fmla="*/ 3070443 h 4090147"/>
                <a:gd name="connsiteX11" fmla="*/ 847713 w 3267636"/>
                <a:gd name="connsiteY11" fmla="*/ 3065990 h 4090147"/>
                <a:gd name="connsiteX12" fmla="*/ 830359 w 3267636"/>
                <a:gd name="connsiteY12" fmla="*/ 3056837 h 4090147"/>
                <a:gd name="connsiteX13" fmla="*/ 831470 w 3267636"/>
                <a:gd name="connsiteY13" fmla="*/ 3056122 h 4090147"/>
                <a:gd name="connsiteX14" fmla="*/ 720335 w 3267636"/>
                <a:gd name="connsiteY14" fmla="*/ 2988606 h 4090147"/>
                <a:gd name="connsiteX15" fmla="*/ 0 w 3267636"/>
                <a:gd name="connsiteY15" fmla="*/ 1633818 h 4090147"/>
                <a:gd name="connsiteX16" fmla="*/ 1633818 w 3267636"/>
                <a:gd name="connsiteY16" fmla="*/ 0 h 409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67636" h="4090147">
                  <a:moveTo>
                    <a:pt x="1633818" y="0"/>
                  </a:moveTo>
                  <a:cubicBezTo>
                    <a:pt x="2479755" y="0"/>
                    <a:pt x="3175533" y="642907"/>
                    <a:pt x="3259201" y="1466770"/>
                  </a:cubicBezTo>
                  <a:lnTo>
                    <a:pt x="3260607" y="1494618"/>
                  </a:lnTo>
                  <a:lnTo>
                    <a:pt x="3267635" y="1490101"/>
                  </a:lnTo>
                  <a:lnTo>
                    <a:pt x="3267635" y="1633799"/>
                  </a:lnTo>
                  <a:lnTo>
                    <a:pt x="3267636" y="1633818"/>
                  </a:lnTo>
                  <a:lnTo>
                    <a:pt x="3267635" y="1633837"/>
                  </a:lnTo>
                  <a:lnTo>
                    <a:pt x="3267635" y="4090147"/>
                  </a:lnTo>
                  <a:cubicBezTo>
                    <a:pt x="3163809" y="3168948"/>
                    <a:pt x="1745643" y="3470001"/>
                    <a:pt x="975224" y="3133244"/>
                  </a:cubicBezTo>
                  <a:lnTo>
                    <a:pt x="867887" y="3076630"/>
                  </a:lnTo>
                  <a:lnTo>
                    <a:pt x="855043" y="3070443"/>
                  </a:lnTo>
                  <a:lnTo>
                    <a:pt x="847713" y="3065990"/>
                  </a:lnTo>
                  <a:lnTo>
                    <a:pt x="830359" y="3056837"/>
                  </a:lnTo>
                  <a:lnTo>
                    <a:pt x="831470" y="3056122"/>
                  </a:lnTo>
                  <a:lnTo>
                    <a:pt x="720335" y="2988606"/>
                  </a:lnTo>
                  <a:cubicBezTo>
                    <a:pt x="285737" y="2694997"/>
                    <a:pt x="0" y="2197776"/>
                    <a:pt x="0" y="1633818"/>
                  </a:cubicBezTo>
                  <a:cubicBezTo>
                    <a:pt x="0" y="731485"/>
                    <a:pt x="731485" y="0"/>
                    <a:pt x="1633818" y="0"/>
                  </a:cubicBezTo>
                  <a:close/>
                </a:path>
              </a:pathLst>
            </a:custGeom>
            <a:solidFill>
              <a:srgbClr val="32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899844" y="1746140"/>
              <a:ext cx="2874154" cy="2874154"/>
              <a:chOff x="8010546" y="1742109"/>
              <a:chExt cx="1536700" cy="1536700"/>
            </a:xfrm>
          </p:grpSpPr>
          <p:sp>
            <p:nvSpPr>
              <p:cNvPr id="14" name="도넛 13"/>
              <p:cNvSpPr/>
              <p:nvPr/>
            </p:nvSpPr>
            <p:spPr>
              <a:xfrm>
                <a:off x="8010546" y="1742109"/>
                <a:ext cx="1536700" cy="1536700"/>
              </a:xfrm>
              <a:prstGeom prst="donut">
                <a:avLst>
                  <a:gd name="adj" fmla="val 183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막힌 원호 14"/>
              <p:cNvSpPr/>
              <p:nvPr/>
            </p:nvSpPr>
            <p:spPr>
              <a:xfrm flipH="1">
                <a:off x="8010546" y="1742109"/>
                <a:ext cx="1536700" cy="1536700"/>
              </a:xfrm>
              <a:prstGeom prst="blockArc">
                <a:avLst>
                  <a:gd name="adj1" fmla="val 5376557"/>
                  <a:gd name="adj2" fmla="val 16222581"/>
                  <a:gd name="adj3" fmla="val 18595"/>
                </a:avLst>
              </a:prstGeom>
              <a:solidFill>
                <a:srgbClr val="164F7A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8E46B02D-66F3-495A-BE76-8FA2A68509CF}"/>
                  </a:ext>
                </a:extLst>
              </p:cNvPr>
              <p:cNvSpPr/>
              <p:nvPr/>
            </p:nvSpPr>
            <p:spPr>
              <a:xfrm>
                <a:off x="8440432" y="2261704"/>
                <a:ext cx="676927" cy="49751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prstClr val="white"/>
                    </a:solidFill>
                  </a:rPr>
                  <a:t>50</a:t>
                </a:r>
                <a:r>
                  <a:rPr lang="en-US" altLang="ko-KR" sz="1400" dirty="0">
                    <a:solidFill>
                      <a:prstClr val="white"/>
                    </a:solidFill>
                  </a:rPr>
                  <a:t>%</a:t>
                </a:r>
                <a:endParaRPr lang="en-US" altLang="ko-KR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96470" y="5062924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포인트가 16개인 별 22"/>
          <p:cNvSpPr/>
          <p:nvPr/>
        </p:nvSpPr>
        <p:spPr>
          <a:xfrm>
            <a:off x="651110" y="1566521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04073" y="1854521"/>
            <a:ext cx="3039762" cy="457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626D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969400" y="2191949"/>
            <a:ext cx="2485838" cy="3111559"/>
            <a:chOff x="1703103" y="1549400"/>
            <a:chExt cx="3267636" cy="4090147"/>
          </a:xfrm>
        </p:grpSpPr>
        <p:sp>
          <p:nvSpPr>
            <p:cNvPr id="39" name="자유형 38"/>
            <p:cNvSpPr/>
            <p:nvPr/>
          </p:nvSpPr>
          <p:spPr>
            <a:xfrm>
              <a:off x="1703103" y="1549400"/>
              <a:ext cx="3267636" cy="4090147"/>
            </a:xfrm>
            <a:custGeom>
              <a:avLst/>
              <a:gdLst>
                <a:gd name="connsiteX0" fmla="*/ 1633818 w 3267636"/>
                <a:gd name="connsiteY0" fmla="*/ 0 h 4090147"/>
                <a:gd name="connsiteX1" fmla="*/ 3259201 w 3267636"/>
                <a:gd name="connsiteY1" fmla="*/ 1466770 h 4090147"/>
                <a:gd name="connsiteX2" fmla="*/ 3260607 w 3267636"/>
                <a:gd name="connsiteY2" fmla="*/ 1494618 h 4090147"/>
                <a:gd name="connsiteX3" fmla="*/ 3267635 w 3267636"/>
                <a:gd name="connsiteY3" fmla="*/ 1490101 h 4090147"/>
                <a:gd name="connsiteX4" fmla="*/ 3267635 w 3267636"/>
                <a:gd name="connsiteY4" fmla="*/ 1633799 h 4090147"/>
                <a:gd name="connsiteX5" fmla="*/ 3267636 w 3267636"/>
                <a:gd name="connsiteY5" fmla="*/ 1633818 h 4090147"/>
                <a:gd name="connsiteX6" fmla="*/ 3267635 w 3267636"/>
                <a:gd name="connsiteY6" fmla="*/ 1633837 h 4090147"/>
                <a:gd name="connsiteX7" fmla="*/ 3267635 w 3267636"/>
                <a:gd name="connsiteY7" fmla="*/ 4090147 h 4090147"/>
                <a:gd name="connsiteX8" fmla="*/ 975224 w 3267636"/>
                <a:gd name="connsiteY8" fmla="*/ 3133244 h 4090147"/>
                <a:gd name="connsiteX9" fmla="*/ 867887 w 3267636"/>
                <a:gd name="connsiteY9" fmla="*/ 3076630 h 4090147"/>
                <a:gd name="connsiteX10" fmla="*/ 855043 w 3267636"/>
                <a:gd name="connsiteY10" fmla="*/ 3070443 h 4090147"/>
                <a:gd name="connsiteX11" fmla="*/ 847713 w 3267636"/>
                <a:gd name="connsiteY11" fmla="*/ 3065990 h 4090147"/>
                <a:gd name="connsiteX12" fmla="*/ 830359 w 3267636"/>
                <a:gd name="connsiteY12" fmla="*/ 3056837 h 4090147"/>
                <a:gd name="connsiteX13" fmla="*/ 831470 w 3267636"/>
                <a:gd name="connsiteY13" fmla="*/ 3056122 h 4090147"/>
                <a:gd name="connsiteX14" fmla="*/ 720335 w 3267636"/>
                <a:gd name="connsiteY14" fmla="*/ 2988606 h 4090147"/>
                <a:gd name="connsiteX15" fmla="*/ 0 w 3267636"/>
                <a:gd name="connsiteY15" fmla="*/ 1633818 h 4090147"/>
                <a:gd name="connsiteX16" fmla="*/ 1633818 w 3267636"/>
                <a:gd name="connsiteY16" fmla="*/ 0 h 409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67636" h="4090147">
                  <a:moveTo>
                    <a:pt x="1633818" y="0"/>
                  </a:moveTo>
                  <a:cubicBezTo>
                    <a:pt x="2479755" y="0"/>
                    <a:pt x="3175533" y="642907"/>
                    <a:pt x="3259201" y="1466770"/>
                  </a:cubicBezTo>
                  <a:lnTo>
                    <a:pt x="3260607" y="1494618"/>
                  </a:lnTo>
                  <a:lnTo>
                    <a:pt x="3267635" y="1490101"/>
                  </a:lnTo>
                  <a:lnTo>
                    <a:pt x="3267635" y="1633799"/>
                  </a:lnTo>
                  <a:lnTo>
                    <a:pt x="3267636" y="1633818"/>
                  </a:lnTo>
                  <a:lnTo>
                    <a:pt x="3267635" y="1633837"/>
                  </a:lnTo>
                  <a:lnTo>
                    <a:pt x="3267635" y="4090147"/>
                  </a:lnTo>
                  <a:cubicBezTo>
                    <a:pt x="3163809" y="3168948"/>
                    <a:pt x="1745643" y="3470001"/>
                    <a:pt x="975224" y="3133244"/>
                  </a:cubicBezTo>
                  <a:lnTo>
                    <a:pt x="867887" y="3076630"/>
                  </a:lnTo>
                  <a:lnTo>
                    <a:pt x="855043" y="3070443"/>
                  </a:lnTo>
                  <a:lnTo>
                    <a:pt x="847713" y="3065990"/>
                  </a:lnTo>
                  <a:lnTo>
                    <a:pt x="830359" y="3056837"/>
                  </a:lnTo>
                  <a:lnTo>
                    <a:pt x="831470" y="3056122"/>
                  </a:lnTo>
                  <a:lnTo>
                    <a:pt x="720335" y="2988606"/>
                  </a:lnTo>
                  <a:cubicBezTo>
                    <a:pt x="285737" y="2694997"/>
                    <a:pt x="0" y="2197776"/>
                    <a:pt x="0" y="1633818"/>
                  </a:cubicBezTo>
                  <a:cubicBezTo>
                    <a:pt x="0" y="731485"/>
                    <a:pt x="731485" y="0"/>
                    <a:pt x="1633818" y="0"/>
                  </a:cubicBezTo>
                  <a:close/>
                </a:path>
              </a:pathLst>
            </a:custGeom>
            <a:solidFill>
              <a:srgbClr val="32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1899844" y="1746140"/>
              <a:ext cx="2874154" cy="2874154"/>
              <a:chOff x="8010546" y="1742109"/>
              <a:chExt cx="1536700" cy="1536700"/>
            </a:xfrm>
          </p:grpSpPr>
          <p:sp>
            <p:nvSpPr>
              <p:cNvPr id="41" name="도넛 40"/>
              <p:cNvSpPr/>
              <p:nvPr/>
            </p:nvSpPr>
            <p:spPr>
              <a:xfrm>
                <a:off x="8010546" y="1742109"/>
                <a:ext cx="1536700" cy="1536700"/>
              </a:xfrm>
              <a:prstGeom prst="donut">
                <a:avLst>
                  <a:gd name="adj" fmla="val 183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막힌 원호 41"/>
              <p:cNvSpPr/>
              <p:nvPr/>
            </p:nvSpPr>
            <p:spPr>
              <a:xfrm flipH="1">
                <a:off x="8010546" y="1742109"/>
                <a:ext cx="1536700" cy="1536700"/>
              </a:xfrm>
              <a:prstGeom prst="blockArc">
                <a:avLst>
                  <a:gd name="adj1" fmla="val 21507232"/>
                  <a:gd name="adj2" fmla="val 16222581"/>
                  <a:gd name="adj3" fmla="val 18595"/>
                </a:avLst>
              </a:prstGeom>
              <a:solidFill>
                <a:srgbClr val="164F7A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8E46B02D-66F3-495A-BE76-8FA2A68509CF}"/>
                  </a:ext>
                </a:extLst>
              </p:cNvPr>
              <p:cNvSpPr/>
              <p:nvPr/>
            </p:nvSpPr>
            <p:spPr>
              <a:xfrm>
                <a:off x="8440432" y="2261704"/>
                <a:ext cx="676927" cy="49751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prstClr val="white"/>
                    </a:solidFill>
                  </a:rPr>
                  <a:t>75</a:t>
                </a:r>
                <a:r>
                  <a:rPr lang="en-US" altLang="ko-KR" sz="1400" dirty="0">
                    <a:solidFill>
                      <a:prstClr val="white"/>
                    </a:solidFill>
                  </a:rPr>
                  <a:t>%</a:t>
                </a:r>
                <a:endParaRPr lang="en-US" altLang="ko-KR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69400" y="5062924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포인트가 16개인 별 44"/>
          <p:cNvSpPr/>
          <p:nvPr/>
        </p:nvSpPr>
        <p:spPr>
          <a:xfrm>
            <a:off x="4424040" y="1566521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77003" y="1854521"/>
            <a:ext cx="3039762" cy="457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rgbClr val="44626D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742330" y="2191949"/>
            <a:ext cx="2485838" cy="3111559"/>
            <a:chOff x="1703103" y="1549400"/>
            <a:chExt cx="3267636" cy="4090147"/>
          </a:xfrm>
        </p:grpSpPr>
        <p:sp>
          <p:nvSpPr>
            <p:cNvPr id="48" name="자유형 47"/>
            <p:cNvSpPr/>
            <p:nvPr/>
          </p:nvSpPr>
          <p:spPr>
            <a:xfrm>
              <a:off x="1703103" y="1549400"/>
              <a:ext cx="3267636" cy="4090147"/>
            </a:xfrm>
            <a:custGeom>
              <a:avLst/>
              <a:gdLst>
                <a:gd name="connsiteX0" fmla="*/ 1633818 w 3267636"/>
                <a:gd name="connsiteY0" fmla="*/ 0 h 4090147"/>
                <a:gd name="connsiteX1" fmla="*/ 3259201 w 3267636"/>
                <a:gd name="connsiteY1" fmla="*/ 1466770 h 4090147"/>
                <a:gd name="connsiteX2" fmla="*/ 3260607 w 3267636"/>
                <a:gd name="connsiteY2" fmla="*/ 1494618 h 4090147"/>
                <a:gd name="connsiteX3" fmla="*/ 3267635 w 3267636"/>
                <a:gd name="connsiteY3" fmla="*/ 1490101 h 4090147"/>
                <a:gd name="connsiteX4" fmla="*/ 3267635 w 3267636"/>
                <a:gd name="connsiteY4" fmla="*/ 1633799 h 4090147"/>
                <a:gd name="connsiteX5" fmla="*/ 3267636 w 3267636"/>
                <a:gd name="connsiteY5" fmla="*/ 1633818 h 4090147"/>
                <a:gd name="connsiteX6" fmla="*/ 3267635 w 3267636"/>
                <a:gd name="connsiteY6" fmla="*/ 1633837 h 4090147"/>
                <a:gd name="connsiteX7" fmla="*/ 3267635 w 3267636"/>
                <a:gd name="connsiteY7" fmla="*/ 4090147 h 4090147"/>
                <a:gd name="connsiteX8" fmla="*/ 975224 w 3267636"/>
                <a:gd name="connsiteY8" fmla="*/ 3133244 h 4090147"/>
                <a:gd name="connsiteX9" fmla="*/ 867887 w 3267636"/>
                <a:gd name="connsiteY9" fmla="*/ 3076630 h 4090147"/>
                <a:gd name="connsiteX10" fmla="*/ 855043 w 3267636"/>
                <a:gd name="connsiteY10" fmla="*/ 3070443 h 4090147"/>
                <a:gd name="connsiteX11" fmla="*/ 847713 w 3267636"/>
                <a:gd name="connsiteY11" fmla="*/ 3065990 h 4090147"/>
                <a:gd name="connsiteX12" fmla="*/ 830359 w 3267636"/>
                <a:gd name="connsiteY12" fmla="*/ 3056837 h 4090147"/>
                <a:gd name="connsiteX13" fmla="*/ 831470 w 3267636"/>
                <a:gd name="connsiteY13" fmla="*/ 3056122 h 4090147"/>
                <a:gd name="connsiteX14" fmla="*/ 720335 w 3267636"/>
                <a:gd name="connsiteY14" fmla="*/ 2988606 h 4090147"/>
                <a:gd name="connsiteX15" fmla="*/ 0 w 3267636"/>
                <a:gd name="connsiteY15" fmla="*/ 1633818 h 4090147"/>
                <a:gd name="connsiteX16" fmla="*/ 1633818 w 3267636"/>
                <a:gd name="connsiteY16" fmla="*/ 0 h 409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67636" h="4090147">
                  <a:moveTo>
                    <a:pt x="1633818" y="0"/>
                  </a:moveTo>
                  <a:cubicBezTo>
                    <a:pt x="2479755" y="0"/>
                    <a:pt x="3175533" y="642907"/>
                    <a:pt x="3259201" y="1466770"/>
                  </a:cubicBezTo>
                  <a:lnTo>
                    <a:pt x="3260607" y="1494618"/>
                  </a:lnTo>
                  <a:lnTo>
                    <a:pt x="3267635" y="1490101"/>
                  </a:lnTo>
                  <a:lnTo>
                    <a:pt x="3267635" y="1633799"/>
                  </a:lnTo>
                  <a:lnTo>
                    <a:pt x="3267636" y="1633818"/>
                  </a:lnTo>
                  <a:lnTo>
                    <a:pt x="3267635" y="1633837"/>
                  </a:lnTo>
                  <a:lnTo>
                    <a:pt x="3267635" y="4090147"/>
                  </a:lnTo>
                  <a:cubicBezTo>
                    <a:pt x="3163809" y="3168948"/>
                    <a:pt x="1745643" y="3470001"/>
                    <a:pt x="975224" y="3133244"/>
                  </a:cubicBezTo>
                  <a:lnTo>
                    <a:pt x="867887" y="3076630"/>
                  </a:lnTo>
                  <a:lnTo>
                    <a:pt x="855043" y="3070443"/>
                  </a:lnTo>
                  <a:lnTo>
                    <a:pt x="847713" y="3065990"/>
                  </a:lnTo>
                  <a:lnTo>
                    <a:pt x="830359" y="3056837"/>
                  </a:lnTo>
                  <a:lnTo>
                    <a:pt x="831470" y="3056122"/>
                  </a:lnTo>
                  <a:lnTo>
                    <a:pt x="720335" y="2988606"/>
                  </a:lnTo>
                  <a:cubicBezTo>
                    <a:pt x="285737" y="2694997"/>
                    <a:pt x="0" y="2197776"/>
                    <a:pt x="0" y="1633818"/>
                  </a:cubicBezTo>
                  <a:cubicBezTo>
                    <a:pt x="0" y="731485"/>
                    <a:pt x="731485" y="0"/>
                    <a:pt x="1633818" y="0"/>
                  </a:cubicBezTo>
                  <a:close/>
                </a:path>
              </a:pathLst>
            </a:custGeom>
            <a:solidFill>
              <a:srgbClr val="32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1899844" y="1746140"/>
              <a:ext cx="2874154" cy="2874154"/>
              <a:chOff x="8010546" y="1742109"/>
              <a:chExt cx="1536700" cy="1536700"/>
            </a:xfrm>
          </p:grpSpPr>
          <p:sp>
            <p:nvSpPr>
              <p:cNvPr id="50" name="도넛 49"/>
              <p:cNvSpPr/>
              <p:nvPr/>
            </p:nvSpPr>
            <p:spPr>
              <a:xfrm>
                <a:off x="8010546" y="1742109"/>
                <a:ext cx="1536700" cy="1536700"/>
              </a:xfrm>
              <a:prstGeom prst="donut">
                <a:avLst>
                  <a:gd name="adj" fmla="val 1837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막힌 원호 50"/>
              <p:cNvSpPr/>
              <p:nvPr/>
            </p:nvSpPr>
            <p:spPr>
              <a:xfrm flipH="1">
                <a:off x="8010546" y="1742109"/>
                <a:ext cx="1536700" cy="1536700"/>
              </a:xfrm>
              <a:prstGeom prst="blockArc">
                <a:avLst>
                  <a:gd name="adj1" fmla="val 10609851"/>
                  <a:gd name="adj2" fmla="val 16222581"/>
                  <a:gd name="adj3" fmla="val 18595"/>
                </a:avLst>
              </a:prstGeom>
              <a:solidFill>
                <a:srgbClr val="164F7A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8E46B02D-66F3-495A-BE76-8FA2A68509CF}"/>
                  </a:ext>
                </a:extLst>
              </p:cNvPr>
              <p:cNvSpPr/>
              <p:nvPr/>
            </p:nvSpPr>
            <p:spPr>
              <a:xfrm>
                <a:off x="8440432" y="2261705"/>
                <a:ext cx="676927" cy="49751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4000" b="1" dirty="0">
                    <a:solidFill>
                      <a:prstClr val="white"/>
                    </a:solidFill>
                  </a:rPr>
                  <a:t>25</a:t>
                </a:r>
                <a:r>
                  <a:rPr lang="en-US" altLang="ko-KR" sz="1400" dirty="0">
                    <a:solidFill>
                      <a:prstClr val="white"/>
                    </a:solidFill>
                  </a:rPr>
                  <a:t>%</a:t>
                </a:r>
                <a:endParaRPr lang="en-US" altLang="ko-KR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42330" y="5062924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포인트가 16개인 별 53"/>
          <p:cNvSpPr/>
          <p:nvPr/>
        </p:nvSpPr>
        <p:spPr>
          <a:xfrm>
            <a:off x="8196970" y="1566521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07857" y="149564"/>
            <a:ext cx="4917610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2BEB3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32BEB3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67777" y="0"/>
            <a:ext cx="7737882" cy="6858000"/>
            <a:chOff x="4619001" y="0"/>
            <a:chExt cx="7737882" cy="6858000"/>
          </a:xfrm>
        </p:grpSpPr>
        <p:sp>
          <p:nvSpPr>
            <p:cNvPr id="23" name="자유형 22"/>
            <p:cNvSpPr/>
            <p:nvPr/>
          </p:nvSpPr>
          <p:spPr>
            <a:xfrm rot="2700000">
              <a:off x="6913368" y="-440054"/>
              <a:ext cx="3149148" cy="7737882"/>
            </a:xfrm>
            <a:custGeom>
              <a:avLst/>
              <a:gdLst>
                <a:gd name="connsiteX0" fmla="*/ 0 w 3149148"/>
                <a:gd name="connsiteY0" fmla="*/ 594336 h 7737882"/>
                <a:gd name="connsiteX1" fmla="*/ 594017 w 3149148"/>
                <a:gd name="connsiteY1" fmla="*/ 319 h 7737882"/>
                <a:gd name="connsiteX2" fmla="*/ 1784506 w 3149148"/>
                <a:gd name="connsiteY2" fmla="*/ 319 h 7737882"/>
                <a:gd name="connsiteX3" fmla="*/ 1784506 w 3149148"/>
                <a:gd name="connsiteY3" fmla="*/ 0 h 7737882"/>
                <a:gd name="connsiteX4" fmla="*/ 1790812 w 3149148"/>
                <a:gd name="connsiteY4" fmla="*/ 319 h 7737882"/>
                <a:gd name="connsiteX5" fmla="*/ 1796046 w 3149148"/>
                <a:gd name="connsiteY5" fmla="*/ 319 h 7737882"/>
                <a:gd name="connsiteX6" fmla="*/ 1796047 w 3149148"/>
                <a:gd name="connsiteY6" fmla="*/ 583 h 7737882"/>
                <a:gd name="connsiteX7" fmla="*/ 1906195 w 3149148"/>
                <a:gd name="connsiteY7" fmla="*/ 6145 h 7737882"/>
                <a:gd name="connsiteX8" fmla="*/ 2974679 w 3149148"/>
                <a:gd name="connsiteY8" fmla="*/ 1190172 h 7737882"/>
                <a:gd name="connsiteX9" fmla="*/ 1906195 w 3149148"/>
                <a:gd name="connsiteY9" fmla="*/ 2374200 h 7737882"/>
                <a:gd name="connsiteX10" fmla="*/ 1794771 w 3149148"/>
                <a:gd name="connsiteY10" fmla="*/ 2379827 h 7737882"/>
                <a:gd name="connsiteX11" fmla="*/ 1794771 w 3149148"/>
                <a:gd name="connsiteY11" fmla="*/ 2380875 h 7737882"/>
                <a:gd name="connsiteX12" fmla="*/ 1277722 w 3149148"/>
                <a:gd name="connsiteY12" fmla="*/ 2681363 h 7737882"/>
                <a:gd name="connsiteX13" fmla="*/ 1282841 w 3149148"/>
                <a:gd name="connsiteY13" fmla="*/ 3279366 h 7737882"/>
                <a:gd name="connsiteX14" fmla="*/ 1804959 w 3149148"/>
                <a:gd name="connsiteY14" fmla="*/ 3570959 h 7737882"/>
                <a:gd name="connsiteX15" fmla="*/ 1804985 w 3149148"/>
                <a:gd name="connsiteY15" fmla="*/ 3572489 h 7737882"/>
                <a:gd name="connsiteX16" fmla="*/ 1948245 w 3149148"/>
                <a:gd name="connsiteY16" fmla="*/ 3580202 h 7737882"/>
                <a:gd name="connsiteX17" fmla="*/ 2830644 w 3149148"/>
                <a:gd name="connsiteY17" fmla="*/ 4157897 h 7737882"/>
                <a:gd name="connsiteX18" fmla="*/ 2838281 w 3149148"/>
                <a:gd name="connsiteY18" fmla="*/ 5352435 h 7737882"/>
                <a:gd name="connsiteX19" fmla="*/ 1963341 w 3149148"/>
                <a:gd name="connsiteY19" fmla="*/ 5941364 h 7737882"/>
                <a:gd name="connsiteX20" fmla="*/ 1815299 w 3149148"/>
                <a:gd name="connsiteY20" fmla="*/ 5951235 h 7737882"/>
                <a:gd name="connsiteX21" fmla="*/ 1815299 w 3149148"/>
                <a:gd name="connsiteY21" fmla="*/ 5952449 h 7737882"/>
                <a:gd name="connsiteX22" fmla="*/ 1220213 w 3149148"/>
                <a:gd name="connsiteY22" fmla="*/ 6547535 h 7737882"/>
                <a:gd name="connsiteX23" fmla="*/ 1815299 w 3149148"/>
                <a:gd name="connsiteY23" fmla="*/ 7142621 h 7737882"/>
                <a:gd name="connsiteX24" fmla="*/ 1815300 w 3149148"/>
                <a:gd name="connsiteY24" fmla="*/ 7143865 h 7737882"/>
                <a:gd name="connsiteX25" fmla="*/ 3149148 w 3149148"/>
                <a:gd name="connsiteY25" fmla="*/ 7143865 h 7737882"/>
                <a:gd name="connsiteX26" fmla="*/ 2555131 w 3149148"/>
                <a:gd name="connsiteY26" fmla="*/ 7737882 h 7737882"/>
                <a:gd name="connsiteX27" fmla="*/ 1803260 w 3149148"/>
                <a:gd name="connsiteY27" fmla="*/ 7737882 h 7737882"/>
                <a:gd name="connsiteX28" fmla="*/ 1803260 w 3149148"/>
                <a:gd name="connsiteY28" fmla="*/ 7737098 h 7737882"/>
                <a:gd name="connsiteX29" fmla="*/ 1693610 w 3149148"/>
                <a:gd name="connsiteY29" fmla="*/ 7731562 h 7737882"/>
                <a:gd name="connsiteX30" fmla="*/ 625127 w 3149148"/>
                <a:gd name="connsiteY30" fmla="*/ 6547535 h 7737882"/>
                <a:gd name="connsiteX31" fmla="*/ 973720 w 3149148"/>
                <a:gd name="connsiteY31" fmla="*/ 5705956 h 7737882"/>
                <a:gd name="connsiteX32" fmla="*/ 1693611 w 3149148"/>
                <a:gd name="connsiteY32" fmla="*/ 5363507 h 7737882"/>
                <a:gd name="connsiteX33" fmla="*/ 1805034 w 3149148"/>
                <a:gd name="connsiteY33" fmla="*/ 5357881 h 7737882"/>
                <a:gd name="connsiteX34" fmla="*/ 1805034 w 3149148"/>
                <a:gd name="connsiteY34" fmla="*/ 5356833 h 7737882"/>
                <a:gd name="connsiteX35" fmla="*/ 2321657 w 3149148"/>
                <a:gd name="connsiteY35" fmla="*/ 5057091 h 7737882"/>
                <a:gd name="connsiteX36" fmla="*/ 2317839 w 3149148"/>
                <a:gd name="connsiteY36" fmla="*/ 4459822 h 7737882"/>
                <a:gd name="connsiteX37" fmla="*/ 1797426 w 3149148"/>
                <a:gd name="connsiteY37" fmla="*/ 4166710 h 7737882"/>
                <a:gd name="connsiteX38" fmla="*/ 1797406 w 3149148"/>
                <a:gd name="connsiteY38" fmla="*/ 4165077 h 7737882"/>
                <a:gd name="connsiteX39" fmla="*/ 1656459 w 3149148"/>
                <a:gd name="connsiteY39" fmla="*/ 4158089 h 7737882"/>
                <a:gd name="connsiteX40" fmla="*/ 770910 w 3149148"/>
                <a:gd name="connsiteY40" fmla="*/ 3582771 h 7737882"/>
                <a:gd name="connsiteX41" fmla="*/ 760672 w 3149148"/>
                <a:gd name="connsiteY41" fmla="*/ 2386765 h 7737882"/>
                <a:gd name="connsiteX42" fmla="*/ 951425 w 3149148"/>
                <a:gd name="connsiteY42" fmla="*/ 2136111 h 7737882"/>
                <a:gd name="connsiteX43" fmla="*/ 1675489 w 3149148"/>
                <a:gd name="connsiteY43" fmla="*/ 1791764 h 7737882"/>
                <a:gd name="connsiteX44" fmla="*/ 1784506 w 3149148"/>
                <a:gd name="connsiteY44" fmla="*/ 1786301 h 7737882"/>
                <a:gd name="connsiteX45" fmla="*/ 1784506 w 3149148"/>
                <a:gd name="connsiteY45" fmla="*/ 1785257 h 7737882"/>
                <a:gd name="connsiteX46" fmla="*/ 2379592 w 3149148"/>
                <a:gd name="connsiteY46" fmla="*/ 1190171 h 7737882"/>
                <a:gd name="connsiteX47" fmla="*/ 1784507 w 3149148"/>
                <a:gd name="connsiteY47" fmla="*/ 595085 h 7737882"/>
                <a:gd name="connsiteX48" fmla="*/ 1784507 w 3149148"/>
                <a:gd name="connsiteY48" fmla="*/ 594336 h 77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149148" h="7737882">
                  <a:moveTo>
                    <a:pt x="0" y="594336"/>
                  </a:moveTo>
                  <a:lnTo>
                    <a:pt x="594017" y="319"/>
                  </a:lnTo>
                  <a:lnTo>
                    <a:pt x="1784506" y="319"/>
                  </a:lnTo>
                  <a:lnTo>
                    <a:pt x="1784506" y="0"/>
                  </a:lnTo>
                  <a:lnTo>
                    <a:pt x="1790812" y="319"/>
                  </a:lnTo>
                  <a:lnTo>
                    <a:pt x="1796046" y="319"/>
                  </a:lnTo>
                  <a:lnTo>
                    <a:pt x="1796047" y="583"/>
                  </a:lnTo>
                  <a:lnTo>
                    <a:pt x="1906195" y="6145"/>
                  </a:lnTo>
                  <a:cubicBezTo>
                    <a:pt x="2506346" y="67094"/>
                    <a:pt x="2974679" y="573940"/>
                    <a:pt x="2974679" y="1190172"/>
                  </a:cubicBezTo>
                  <a:cubicBezTo>
                    <a:pt x="2974680" y="1806404"/>
                    <a:pt x="2506348" y="2313250"/>
                    <a:pt x="1906195" y="2374200"/>
                  </a:cubicBezTo>
                  <a:lnTo>
                    <a:pt x="1794771" y="2379827"/>
                  </a:lnTo>
                  <a:lnTo>
                    <a:pt x="1794771" y="2380875"/>
                  </a:lnTo>
                  <a:cubicBezTo>
                    <a:pt x="1580953" y="2380875"/>
                    <a:pt x="1383572" y="2495583"/>
                    <a:pt x="1277722" y="2681363"/>
                  </a:cubicBezTo>
                  <a:cubicBezTo>
                    <a:pt x="1171872" y="2867142"/>
                    <a:pt x="1173826" y="3095427"/>
                    <a:pt x="1282841" y="3279366"/>
                  </a:cubicBezTo>
                  <a:cubicBezTo>
                    <a:pt x="1391856" y="3463305"/>
                    <a:pt x="1591174" y="3574620"/>
                    <a:pt x="1804959" y="3570959"/>
                  </a:cubicBezTo>
                  <a:lnTo>
                    <a:pt x="1804985" y="3572489"/>
                  </a:lnTo>
                  <a:lnTo>
                    <a:pt x="1948245" y="3580202"/>
                  </a:lnTo>
                  <a:cubicBezTo>
                    <a:pt x="2313278" y="3624394"/>
                    <a:pt x="2641071" y="3835917"/>
                    <a:pt x="2830644" y="4157897"/>
                  </a:cubicBezTo>
                  <a:cubicBezTo>
                    <a:pt x="3047299" y="4525874"/>
                    <a:pt x="3050213" y="4981718"/>
                    <a:pt x="2838281" y="5352435"/>
                  </a:cubicBezTo>
                  <a:cubicBezTo>
                    <a:pt x="2652841" y="5676812"/>
                    <a:pt x="2327780" y="5892509"/>
                    <a:pt x="1963341" y="5941364"/>
                  </a:cubicBezTo>
                  <a:lnTo>
                    <a:pt x="1815299" y="5951235"/>
                  </a:lnTo>
                  <a:lnTo>
                    <a:pt x="1815299" y="5952449"/>
                  </a:lnTo>
                  <a:cubicBezTo>
                    <a:pt x="1486643" y="5952449"/>
                    <a:pt x="1220213" y="6218878"/>
                    <a:pt x="1220213" y="6547535"/>
                  </a:cubicBezTo>
                  <a:cubicBezTo>
                    <a:pt x="1220213" y="6876192"/>
                    <a:pt x="1486642" y="7142621"/>
                    <a:pt x="1815299" y="7142621"/>
                  </a:cubicBezTo>
                  <a:lnTo>
                    <a:pt x="1815300" y="7143865"/>
                  </a:lnTo>
                  <a:lnTo>
                    <a:pt x="3149148" y="7143865"/>
                  </a:lnTo>
                  <a:lnTo>
                    <a:pt x="2555131" y="7737882"/>
                  </a:lnTo>
                  <a:lnTo>
                    <a:pt x="1803260" y="7737882"/>
                  </a:lnTo>
                  <a:lnTo>
                    <a:pt x="1803260" y="7737098"/>
                  </a:lnTo>
                  <a:lnTo>
                    <a:pt x="1693610" y="7731562"/>
                  </a:lnTo>
                  <a:cubicBezTo>
                    <a:pt x="1093459" y="7670613"/>
                    <a:pt x="625127" y="7163766"/>
                    <a:pt x="625127" y="6547535"/>
                  </a:cubicBezTo>
                  <a:cubicBezTo>
                    <a:pt x="625127" y="6218878"/>
                    <a:pt x="758341" y="5921334"/>
                    <a:pt x="973720" y="5705956"/>
                  </a:cubicBezTo>
                  <a:cubicBezTo>
                    <a:pt x="1162177" y="5517499"/>
                    <a:pt x="1413540" y="5391950"/>
                    <a:pt x="1693611" y="5363507"/>
                  </a:cubicBezTo>
                  <a:lnTo>
                    <a:pt x="1805034" y="5357881"/>
                  </a:lnTo>
                  <a:lnTo>
                    <a:pt x="1805034" y="5356833"/>
                  </a:lnTo>
                  <a:cubicBezTo>
                    <a:pt x="2018544" y="5356833"/>
                    <a:pt x="2215691" y="5242449"/>
                    <a:pt x="2321657" y="5057091"/>
                  </a:cubicBezTo>
                  <a:cubicBezTo>
                    <a:pt x="2427623" y="4871732"/>
                    <a:pt x="2426166" y="4643811"/>
                    <a:pt x="2317839" y="4459822"/>
                  </a:cubicBezTo>
                  <a:cubicBezTo>
                    <a:pt x="2209512" y="4275834"/>
                    <a:pt x="2010918" y="4163980"/>
                    <a:pt x="1797426" y="4166710"/>
                  </a:cubicBezTo>
                  <a:lnTo>
                    <a:pt x="1797406" y="4165077"/>
                  </a:lnTo>
                  <a:lnTo>
                    <a:pt x="1656459" y="4158089"/>
                  </a:lnTo>
                  <a:cubicBezTo>
                    <a:pt x="1290738" y="4115351"/>
                    <a:pt x="961688" y="3904664"/>
                    <a:pt x="770910" y="3582771"/>
                  </a:cubicBezTo>
                  <a:cubicBezTo>
                    <a:pt x="552880" y="3214892"/>
                    <a:pt x="548971" y="2758322"/>
                    <a:pt x="760672" y="2386765"/>
                  </a:cubicBezTo>
                  <a:cubicBezTo>
                    <a:pt x="813597" y="2293875"/>
                    <a:pt x="877964" y="2209870"/>
                    <a:pt x="951425" y="2136111"/>
                  </a:cubicBezTo>
                  <a:cubicBezTo>
                    <a:pt x="1144261" y="1942495"/>
                    <a:pt x="1399764" y="1819490"/>
                    <a:pt x="1675489" y="1791764"/>
                  </a:cubicBezTo>
                  <a:lnTo>
                    <a:pt x="1784506" y="1786301"/>
                  </a:lnTo>
                  <a:lnTo>
                    <a:pt x="1784506" y="1785257"/>
                  </a:lnTo>
                  <a:cubicBezTo>
                    <a:pt x="2113163" y="1785258"/>
                    <a:pt x="2379593" y="1518828"/>
                    <a:pt x="2379592" y="1190171"/>
                  </a:cubicBezTo>
                  <a:cubicBezTo>
                    <a:pt x="2379592" y="861514"/>
                    <a:pt x="2113163" y="595085"/>
                    <a:pt x="1784507" y="595085"/>
                  </a:cubicBezTo>
                  <a:lnTo>
                    <a:pt x="1784507" y="5943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/>
            <p:cNvSpPr/>
            <p:nvPr/>
          </p:nvSpPr>
          <p:spPr>
            <a:xfrm rot="18900000">
              <a:off x="8404654" y="2028464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원호 24"/>
            <p:cNvSpPr/>
            <p:nvPr/>
          </p:nvSpPr>
          <p:spPr>
            <a:xfrm rot="8100000">
              <a:off x="9656142" y="77697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 rot="18900000">
              <a:off x="5901679" y="4540966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 rot="8100000">
              <a:off x="7153167" y="3289478"/>
              <a:ext cx="1769870" cy="1769870"/>
            </a:xfrm>
            <a:prstGeom prst="arc">
              <a:avLst>
                <a:gd name="adj1" fmla="val 10820106"/>
                <a:gd name="adj2" fmla="val 250"/>
              </a:avLst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H="1" flipV="1">
              <a:off x="10058848" y="0"/>
              <a:ext cx="1088572" cy="101600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 flipV="1">
              <a:off x="6132734" y="6016172"/>
              <a:ext cx="776514" cy="841828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포인트가 16개인 별 52"/>
          <p:cNvSpPr/>
          <p:nvPr/>
        </p:nvSpPr>
        <p:spPr>
          <a:xfrm>
            <a:off x="6280539" y="1521894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3082015" y="1471019"/>
            <a:ext cx="27837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포인트가 16개인 별 55"/>
          <p:cNvSpPr/>
          <p:nvPr/>
        </p:nvSpPr>
        <p:spPr>
          <a:xfrm>
            <a:off x="6568539" y="4802953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7" name="포인트가 16개인 별 56"/>
          <p:cNvSpPr/>
          <p:nvPr/>
        </p:nvSpPr>
        <p:spPr>
          <a:xfrm>
            <a:off x="3372846" y="4638749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8" name="포인트가 16개인 별 57"/>
          <p:cNvSpPr/>
          <p:nvPr/>
        </p:nvSpPr>
        <p:spPr>
          <a:xfrm>
            <a:off x="9255453" y="2054162"/>
            <a:ext cx="576000" cy="576000"/>
          </a:xfrm>
          <a:prstGeom prst="star16">
            <a:avLst>
              <a:gd name="adj" fmla="val 43701"/>
            </a:avLst>
          </a:prstGeom>
          <a:solidFill>
            <a:srgbClr val="FF5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436403" y="4414011"/>
            <a:ext cx="264561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9122756" y="2805639"/>
            <a:ext cx="276640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7307053" y="4733502"/>
            <a:ext cx="270562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036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휴먼둥근헤드라인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2019-07-17T03:37:48Z</dcterms:created>
  <dcterms:modified xsi:type="dcterms:W3CDTF">2024-07-25T07:47:19Z</dcterms:modified>
</cp:coreProperties>
</file>