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packag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2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0.55000000000000004</c:v>
                </c:pt>
                <c:pt idx="1">
                  <c:v>0.45</c:v>
                </c:pt>
                <c:pt idx="2">
                  <c:v>0.6</c:v>
                </c:pt>
                <c:pt idx="3">
                  <c:v>0.75</c:v>
                </c:pt>
                <c:pt idx="4">
                  <c:v>0.35</c:v>
                </c:pt>
                <c:pt idx="5">
                  <c:v>0.2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69506576"/>
        <c:axId val="669507664"/>
      </c:lineChart>
      <c:catAx>
        <c:axId val="6695065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69507664"/>
        <c:crosses val="autoZero"/>
        <c:auto val="1"/>
        <c:lblAlgn val="ctr"/>
        <c:lblOffset val="100"/>
        <c:noMultiLvlLbl val="0"/>
      </c:catAx>
      <c:valAx>
        <c:axId val="66950766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669506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4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69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96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80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87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26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90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2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3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9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9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2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477810" y="2032055"/>
            <a:ext cx="2273230" cy="2273230"/>
          </a:xfrm>
          <a:prstGeom prst="ellipse">
            <a:avLst/>
          </a:prstGeom>
          <a:solidFill>
            <a:srgbClr val="3AF5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R 58 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G 245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B 195</a:t>
            </a:r>
          </a:p>
        </p:txBody>
      </p:sp>
      <p:sp>
        <p:nvSpPr>
          <p:cNvPr id="10" name="타원 9"/>
          <p:cNvSpPr/>
          <p:nvPr/>
        </p:nvSpPr>
        <p:spPr>
          <a:xfrm>
            <a:off x="607893" y="2032055"/>
            <a:ext cx="2273230" cy="2273230"/>
          </a:xfrm>
          <a:prstGeom prst="ellipse">
            <a:avLst/>
          </a:prstGeom>
          <a:solidFill>
            <a:srgbClr val="E6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R 230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 232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 245</a:t>
            </a:r>
            <a:endParaRPr lang="ko-KR" altLang="en-US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347727" y="2032055"/>
            <a:ext cx="2273230" cy="2273230"/>
          </a:xfrm>
          <a:prstGeom prst="ellipse">
            <a:avLst/>
          </a:prstGeom>
          <a:solidFill>
            <a:srgbClr val="F75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R 247 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G 83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B 143</a:t>
            </a:r>
          </a:p>
        </p:txBody>
      </p:sp>
      <p:sp>
        <p:nvSpPr>
          <p:cNvPr id="7" name="타원 6"/>
          <p:cNvSpPr/>
          <p:nvPr/>
        </p:nvSpPr>
        <p:spPr>
          <a:xfrm>
            <a:off x="9217643" y="2032055"/>
            <a:ext cx="2273230" cy="22732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R 47 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G 85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B 151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2013 </a:t>
            </a:r>
            <a:r>
              <a:rPr lang="ko-KR" altLang="en-US" b="1" dirty="0">
                <a:solidFill>
                  <a:prstClr val="white"/>
                </a:solidFill>
              </a:rPr>
              <a:t>표준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33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354233" y="1803034"/>
            <a:ext cx="5518159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대각선 방향의 모서리가 둥근 사각형 7"/>
          <p:cNvSpPr/>
          <p:nvPr/>
        </p:nvSpPr>
        <p:spPr>
          <a:xfrm>
            <a:off x="7480644" y="1386544"/>
            <a:ext cx="1188548" cy="41649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3AF5C3"/>
          </a:solidFill>
          <a:ln>
            <a:noFill/>
          </a:ln>
          <a:effectLst>
            <a:outerShdw dist="101600" dir="2700000" algn="tl" rotWithShape="0">
              <a:srgbClr val="E6E8F5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PPTBIZCAM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544948" y="1262300"/>
            <a:ext cx="248488" cy="24848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이등변 삼각형 57"/>
          <p:cNvSpPr/>
          <p:nvPr/>
        </p:nvSpPr>
        <p:spPr>
          <a:xfrm rot="5400000">
            <a:off x="4963337" y="4340498"/>
            <a:ext cx="105933" cy="91322"/>
          </a:xfrm>
          <a:prstGeom prst="triangle">
            <a:avLst/>
          </a:prstGeom>
          <a:solidFill>
            <a:srgbClr val="F75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82278" y="3476926"/>
            <a:ext cx="185672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1200" dirty="0">
                <a:solidFill>
                  <a:srgbClr val="BEC4D4"/>
                </a:solidFill>
                <a:cs typeface="Aharoni" panose="02010803020104030203" pitchFamily="2" charset="-79"/>
              </a:rPr>
              <a:t>한국대학교 경영학과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까칠한 조땡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354233" y="3579707"/>
            <a:ext cx="5518159" cy="0"/>
          </a:xfrm>
          <a:prstGeom prst="line">
            <a:avLst/>
          </a:prstGeom>
          <a:ln>
            <a:solidFill>
              <a:srgbClr val="E6E8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3354233" y="4132157"/>
            <a:ext cx="5518159" cy="0"/>
          </a:xfrm>
          <a:prstGeom prst="line">
            <a:avLst/>
          </a:prstGeom>
          <a:ln>
            <a:solidFill>
              <a:srgbClr val="E6E8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3354233" y="4665557"/>
            <a:ext cx="5518159" cy="0"/>
          </a:xfrm>
          <a:prstGeom prst="line">
            <a:avLst/>
          </a:prstGeom>
          <a:ln>
            <a:solidFill>
              <a:srgbClr val="E6E8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8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293865" y="312718"/>
            <a:ext cx="11574367" cy="637085"/>
          </a:xfrm>
          <a:prstGeom prst="roundRect">
            <a:avLst>
              <a:gd name="adj" fmla="val 12073"/>
            </a:avLst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</p:txBody>
      </p:sp>
      <p:sp>
        <p:nvSpPr>
          <p:cNvPr id="6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 rot="16200000">
            <a:off x="-1724150" y="3112670"/>
            <a:ext cx="5419075" cy="1376218"/>
          </a:xfrm>
          <a:prstGeom prst="round2SameRect">
            <a:avLst>
              <a:gd name="adj1" fmla="val 7942"/>
              <a:gd name="adj2" fmla="val 0"/>
            </a:avLst>
          </a:prstGeom>
          <a:solidFill>
            <a:srgbClr val="F7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 rot="5400000" flipH="1">
            <a:off x="4061327" y="-1296590"/>
            <a:ext cx="5419075" cy="10194735"/>
          </a:xfrm>
          <a:prstGeom prst="round2SameRect">
            <a:avLst>
              <a:gd name="adj1" fmla="val 2521"/>
              <a:gd name="adj2" fmla="val 0"/>
            </a:avLst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대각선 방향의 모서리가 둥근 사각형 7"/>
          <p:cNvSpPr/>
          <p:nvPr/>
        </p:nvSpPr>
        <p:spPr>
          <a:xfrm>
            <a:off x="7689849" y="536010"/>
            <a:ext cx="590550" cy="20694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3AF5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Page.1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576040" y="4047234"/>
            <a:ext cx="473676" cy="248488"/>
            <a:chOff x="9786551" y="2269703"/>
            <a:chExt cx="808035" cy="42389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9786551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S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576040" y="1628096"/>
            <a:ext cx="477088" cy="248488"/>
            <a:chOff x="9786551" y="2269703"/>
            <a:chExt cx="813855" cy="423891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F753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0176515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10229" y="1091138"/>
            <a:ext cx="126326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100" dirty="0">
                <a:solidFill>
                  <a:srgbClr val="BEC4D4"/>
                </a:solidFill>
                <a:cs typeface="Aharoni" panose="02010803020104030203" pitchFamily="2" charset="-79"/>
              </a:rPr>
              <a:t>3C </a:t>
            </a:r>
            <a:r>
              <a:rPr lang="en-US" altLang="ko-KR" sz="1000" dirty="0">
                <a:solidFill>
                  <a:srgbClr val="BEC4D4"/>
                </a:solidFill>
                <a:cs typeface="Aharoni" panose="02010803020104030203" pitchFamily="2" charset="-79"/>
              </a:rPr>
              <a:t>Analysis</a:t>
            </a:r>
            <a:endParaRPr lang="ko-KR" altLang="en-US" sz="1000" dirty="0">
              <a:solidFill>
                <a:srgbClr val="BEC4D4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SWOT </a:t>
            </a: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Analysis</a:t>
            </a:r>
            <a:endParaRPr lang="ko-KR" altLang="en-US" sz="800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dirty="0">
                <a:solidFill>
                  <a:srgbClr val="BEC4D4"/>
                </a:solidFill>
                <a:cs typeface="Aharoni" panose="02010803020104030203" pitchFamily="2" charset="-79"/>
              </a:rPr>
              <a:t>4P </a:t>
            </a:r>
            <a:r>
              <a:rPr lang="en-US" altLang="ko-KR" sz="800" dirty="0">
                <a:solidFill>
                  <a:srgbClr val="BEC4D4"/>
                </a:solidFill>
                <a:cs typeface="Aharoni" panose="02010803020104030203" pitchFamily="2" charset="-79"/>
              </a:rPr>
              <a:t>Mix</a:t>
            </a:r>
            <a:endParaRPr lang="ko-KR" altLang="en-US" sz="800" dirty="0">
              <a:solidFill>
                <a:srgbClr val="BEC4D4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dirty="0">
                <a:solidFill>
                  <a:srgbClr val="BEC4D4"/>
                </a:solidFill>
                <a:cs typeface="Aharoni" panose="02010803020104030203" pitchFamily="2" charset="-79"/>
              </a:rPr>
              <a:t>IMC</a:t>
            </a:r>
            <a:endParaRPr lang="ko-KR" altLang="en-US" sz="800" dirty="0">
              <a:solidFill>
                <a:srgbClr val="BEC4D4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dirty="0">
                <a:solidFill>
                  <a:srgbClr val="BEC4D4"/>
                </a:solidFill>
                <a:cs typeface="Aharoni" panose="02010803020104030203" pitchFamily="2" charset="-79"/>
              </a:rPr>
              <a:t>Expected effect</a:t>
            </a:r>
          </a:p>
          <a:p>
            <a:pPr>
              <a:lnSpc>
                <a:spcPct val="300000"/>
              </a:lnSpc>
            </a:pPr>
            <a:r>
              <a:rPr lang="en-US" altLang="ko-KR" sz="1000" dirty="0">
                <a:solidFill>
                  <a:srgbClr val="BEC4D4"/>
                </a:solidFill>
                <a:cs typeface="Aharoni" panose="02010803020104030203" pitchFamily="2" charset="-79"/>
              </a:rPr>
              <a:t>Budget</a:t>
            </a:r>
          </a:p>
          <a:p>
            <a:pPr>
              <a:lnSpc>
                <a:spcPct val="300000"/>
              </a:lnSpc>
            </a:pPr>
            <a:r>
              <a:rPr lang="en-US" altLang="ko-KR" sz="1000" dirty="0">
                <a:solidFill>
                  <a:srgbClr val="BEC4D4"/>
                </a:solidFill>
                <a:cs typeface="Aharoni" panose="02010803020104030203" pitchFamily="2" charset="-79"/>
              </a:rPr>
              <a:t>Schedule</a:t>
            </a:r>
            <a:endParaRPr lang="ko-KR" altLang="en-US" sz="800" dirty="0">
              <a:solidFill>
                <a:srgbClr val="BEC4D4"/>
              </a:solidFill>
              <a:cs typeface="Aharoni" panose="02010803020104030203" pitchFamily="2" charset="-79"/>
            </a:endParaRPr>
          </a:p>
        </p:txBody>
      </p:sp>
      <p:sp>
        <p:nvSpPr>
          <p:cNvPr id="18" name="이등변 삼각형 17"/>
          <p:cNvSpPr/>
          <p:nvPr/>
        </p:nvSpPr>
        <p:spPr>
          <a:xfrm rot="5400000">
            <a:off x="286560" y="1883047"/>
            <a:ext cx="105933" cy="91322"/>
          </a:xfrm>
          <a:prstGeom prst="triangle">
            <a:avLst/>
          </a:prstGeom>
          <a:solidFill>
            <a:srgbClr val="F75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576040" y="5282309"/>
            <a:ext cx="473676" cy="248488"/>
            <a:chOff x="9786551" y="2269703"/>
            <a:chExt cx="808035" cy="423891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E6E8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9786551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576040" y="2710771"/>
            <a:ext cx="477088" cy="248488"/>
            <a:chOff x="9786551" y="2269703"/>
            <a:chExt cx="813855" cy="4238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F753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0176515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3344672" y="1553770"/>
            <a:ext cx="2900953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3344672" y="2652813"/>
            <a:ext cx="2900953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3344671" y="3953696"/>
            <a:ext cx="2900953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3346435" y="5175045"/>
            <a:ext cx="2900953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대각선 방향의 모서리가 둥근 사각형 37"/>
          <p:cNvSpPr/>
          <p:nvPr/>
        </p:nvSpPr>
        <p:spPr>
          <a:xfrm>
            <a:off x="7262748" y="1628096"/>
            <a:ext cx="3621151" cy="518204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75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7270349" y="2770086"/>
            <a:ext cx="3613550" cy="248488"/>
            <a:chOff x="9786551" y="2269703"/>
            <a:chExt cx="6164284" cy="423891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9786551" y="2302476"/>
              <a:ext cx="6164284" cy="3583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10176515" y="2269703"/>
              <a:ext cx="423891" cy="423891"/>
            </a:xfrm>
            <a:prstGeom prst="ellipse">
              <a:avLst/>
            </a:prstGeom>
            <a:solidFill>
              <a:srgbClr val="F7538F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7270349" y="3364446"/>
            <a:ext cx="3613550" cy="248488"/>
            <a:chOff x="9786551" y="2269703"/>
            <a:chExt cx="6164284" cy="423891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9786551" y="2302476"/>
              <a:ext cx="6164284" cy="3583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14055077" y="2269703"/>
              <a:ext cx="423891" cy="423891"/>
            </a:xfrm>
            <a:prstGeom prst="ellipse">
              <a:avLst/>
            </a:prstGeom>
            <a:solidFill>
              <a:srgbClr val="F7538F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7270349" y="3991676"/>
            <a:ext cx="3613550" cy="248488"/>
            <a:chOff x="9786551" y="2269703"/>
            <a:chExt cx="6164284" cy="423891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9786551" y="2302476"/>
              <a:ext cx="6164284" cy="3583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12509279" y="2269703"/>
              <a:ext cx="423891" cy="423891"/>
            </a:xfrm>
            <a:prstGeom prst="ellipse">
              <a:avLst/>
            </a:prstGeom>
            <a:solidFill>
              <a:srgbClr val="F7538F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7270349" y="4618906"/>
            <a:ext cx="3613550" cy="248488"/>
            <a:chOff x="9786551" y="2269703"/>
            <a:chExt cx="6164284" cy="423891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9786551" y="2302476"/>
              <a:ext cx="6164284" cy="3583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4898239" y="2269703"/>
              <a:ext cx="423891" cy="423891"/>
            </a:xfrm>
            <a:prstGeom prst="ellipse">
              <a:avLst/>
            </a:prstGeom>
            <a:solidFill>
              <a:srgbClr val="F7538F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7270349" y="5246136"/>
            <a:ext cx="3613550" cy="248488"/>
            <a:chOff x="9786551" y="2269703"/>
            <a:chExt cx="6164284" cy="423891"/>
          </a:xfrm>
        </p:grpSpPr>
        <p:sp>
          <p:nvSpPr>
            <p:cNvPr id="53" name="모서리가 둥근 직사각형 52"/>
            <p:cNvSpPr/>
            <p:nvPr/>
          </p:nvSpPr>
          <p:spPr>
            <a:xfrm>
              <a:off x="9786551" y="2302476"/>
              <a:ext cx="6164284" cy="35834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11272634" y="2269703"/>
              <a:ext cx="423891" cy="423891"/>
            </a:xfrm>
            <a:prstGeom prst="ellipse">
              <a:avLst/>
            </a:prstGeom>
            <a:solidFill>
              <a:srgbClr val="F7538F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9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 flipH="1">
            <a:off x="293861" y="1091138"/>
            <a:ext cx="11574367" cy="5419177"/>
          </a:xfrm>
          <a:prstGeom prst="roundRect">
            <a:avLst>
              <a:gd name="adj" fmla="val 1892"/>
            </a:avLst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293865" y="312718"/>
            <a:ext cx="11574367" cy="637085"/>
          </a:xfrm>
          <a:prstGeom prst="roundRect">
            <a:avLst>
              <a:gd name="adj" fmla="val 12073"/>
            </a:avLst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</p:txBody>
      </p:sp>
      <p:sp>
        <p:nvSpPr>
          <p:cNvPr id="8" name="대각선 방향의 모서리가 둥근 사각형 7"/>
          <p:cNvSpPr/>
          <p:nvPr/>
        </p:nvSpPr>
        <p:spPr>
          <a:xfrm>
            <a:off x="7689849" y="536010"/>
            <a:ext cx="590550" cy="20694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3AF5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Page.2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 rot="5400000">
            <a:off x="1621078" y="1939272"/>
            <a:ext cx="477088" cy="248488"/>
            <a:chOff x="9786551" y="2269703"/>
            <a:chExt cx="813855" cy="423891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F753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0176515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637258" y="4719084"/>
            <a:ext cx="244472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" name="타원 1"/>
          <p:cNvSpPr/>
          <p:nvPr/>
        </p:nvSpPr>
        <p:spPr>
          <a:xfrm>
            <a:off x="1233714" y="2714173"/>
            <a:ext cx="1259016" cy="1259016"/>
          </a:xfrm>
          <a:prstGeom prst="ellipse">
            <a:avLst/>
          </a:prstGeom>
          <a:solidFill>
            <a:srgbClr val="F75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01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59" name="자유형 58"/>
          <p:cNvSpPr/>
          <p:nvPr/>
        </p:nvSpPr>
        <p:spPr>
          <a:xfrm>
            <a:off x="1863222" y="2613431"/>
            <a:ext cx="730250" cy="1460500"/>
          </a:xfrm>
          <a:custGeom>
            <a:avLst/>
            <a:gdLst>
              <a:gd name="connsiteX0" fmla="*/ 0 w 730250"/>
              <a:gd name="connsiteY0" fmla="*/ 0 h 1460500"/>
              <a:gd name="connsiteX1" fmla="*/ 730250 w 730250"/>
              <a:gd name="connsiteY1" fmla="*/ 730250 h 1460500"/>
              <a:gd name="connsiteX2" fmla="*/ 0 w 730250"/>
              <a:gd name="connsiteY2" fmla="*/ 1460500 h 1460500"/>
              <a:gd name="connsiteX3" fmla="*/ 0 w 730250"/>
              <a:gd name="connsiteY3" fmla="*/ 1454541 h 1460500"/>
              <a:gd name="connsiteX4" fmla="*/ 724291 w 730250"/>
              <a:gd name="connsiteY4" fmla="*/ 730250 h 1460500"/>
              <a:gd name="connsiteX5" fmla="*/ 0 w 730250"/>
              <a:gd name="connsiteY5" fmla="*/ 5959 h 1460500"/>
              <a:gd name="connsiteX6" fmla="*/ 0 w 730250"/>
              <a:gd name="connsiteY6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250" h="1460500">
                <a:moveTo>
                  <a:pt x="0" y="0"/>
                </a:moveTo>
                <a:cubicBezTo>
                  <a:pt x="403306" y="0"/>
                  <a:pt x="730250" y="326944"/>
                  <a:pt x="730250" y="730250"/>
                </a:cubicBezTo>
                <a:cubicBezTo>
                  <a:pt x="730250" y="1133556"/>
                  <a:pt x="403306" y="1460500"/>
                  <a:pt x="0" y="1460500"/>
                </a:cubicBezTo>
                <a:lnTo>
                  <a:pt x="0" y="1454541"/>
                </a:lnTo>
                <a:cubicBezTo>
                  <a:pt x="400015" y="1454541"/>
                  <a:pt x="724291" y="1130265"/>
                  <a:pt x="724291" y="730250"/>
                </a:cubicBezTo>
                <a:cubicBezTo>
                  <a:pt x="724291" y="330235"/>
                  <a:pt x="400015" y="5959"/>
                  <a:pt x="0" y="595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자유형 57"/>
          <p:cNvSpPr/>
          <p:nvPr/>
        </p:nvSpPr>
        <p:spPr>
          <a:xfrm>
            <a:off x="1132972" y="2613613"/>
            <a:ext cx="726650" cy="1460136"/>
          </a:xfrm>
          <a:custGeom>
            <a:avLst/>
            <a:gdLst>
              <a:gd name="connsiteX0" fmla="*/ 726650 w 726650"/>
              <a:gd name="connsiteY0" fmla="*/ 0 h 1460136"/>
              <a:gd name="connsiteX1" fmla="*/ 726650 w 726650"/>
              <a:gd name="connsiteY1" fmla="*/ 5959 h 1460136"/>
              <a:gd name="connsiteX2" fmla="*/ 656195 w 726650"/>
              <a:gd name="connsiteY2" fmla="*/ 9516 h 1460136"/>
              <a:gd name="connsiteX3" fmla="*/ 5959 w 726650"/>
              <a:gd name="connsiteY3" fmla="*/ 730068 h 1460136"/>
              <a:gd name="connsiteX4" fmla="*/ 656195 w 726650"/>
              <a:gd name="connsiteY4" fmla="*/ 1450620 h 1460136"/>
              <a:gd name="connsiteX5" fmla="*/ 726650 w 726650"/>
              <a:gd name="connsiteY5" fmla="*/ 1454177 h 1460136"/>
              <a:gd name="connsiteX6" fmla="*/ 726650 w 726650"/>
              <a:gd name="connsiteY6" fmla="*/ 1460136 h 1460136"/>
              <a:gd name="connsiteX7" fmla="*/ 655586 w 726650"/>
              <a:gd name="connsiteY7" fmla="*/ 1456548 h 1460136"/>
              <a:gd name="connsiteX8" fmla="*/ 0 w 726650"/>
              <a:gd name="connsiteY8" fmla="*/ 730068 h 1460136"/>
              <a:gd name="connsiteX9" fmla="*/ 655586 w 726650"/>
              <a:gd name="connsiteY9" fmla="*/ 3588 h 1460136"/>
              <a:gd name="connsiteX10" fmla="*/ 726650 w 726650"/>
              <a:gd name="connsiteY10" fmla="*/ 0 h 146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650" h="1460136">
                <a:moveTo>
                  <a:pt x="726650" y="0"/>
                </a:moveTo>
                <a:lnTo>
                  <a:pt x="726650" y="5959"/>
                </a:lnTo>
                <a:lnTo>
                  <a:pt x="656195" y="9516"/>
                </a:lnTo>
                <a:cubicBezTo>
                  <a:pt x="290967" y="46607"/>
                  <a:pt x="5959" y="355054"/>
                  <a:pt x="5959" y="730068"/>
                </a:cubicBezTo>
                <a:cubicBezTo>
                  <a:pt x="5959" y="1105082"/>
                  <a:pt x="290967" y="1413529"/>
                  <a:pt x="656195" y="1450620"/>
                </a:cubicBezTo>
                <a:lnTo>
                  <a:pt x="726650" y="1454177"/>
                </a:lnTo>
                <a:lnTo>
                  <a:pt x="726650" y="1460136"/>
                </a:lnTo>
                <a:lnTo>
                  <a:pt x="655586" y="1456548"/>
                </a:lnTo>
                <a:cubicBezTo>
                  <a:pt x="287353" y="1419152"/>
                  <a:pt x="0" y="1108168"/>
                  <a:pt x="0" y="730068"/>
                </a:cubicBezTo>
                <a:cubicBezTo>
                  <a:pt x="0" y="351969"/>
                  <a:pt x="287353" y="40984"/>
                  <a:pt x="655586" y="3588"/>
                </a:cubicBezTo>
                <a:lnTo>
                  <a:pt x="72665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4" name="직선 연결선 13"/>
          <p:cNvCxnSpPr>
            <a:endCxn id="17" idx="6"/>
          </p:cNvCxnSpPr>
          <p:nvPr/>
        </p:nvCxnSpPr>
        <p:spPr>
          <a:xfrm flipV="1">
            <a:off x="1859622" y="2302060"/>
            <a:ext cx="0" cy="31137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1859622" y="4073749"/>
            <a:ext cx="0" cy="504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 rot="5400000">
            <a:off x="4387894" y="1935746"/>
            <a:ext cx="477305" cy="248488"/>
            <a:chOff x="9780360" y="2269703"/>
            <a:chExt cx="814226" cy="423891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E6E8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9780360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3404182" y="4719084"/>
            <a:ext cx="244472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0" name="타원 69"/>
          <p:cNvSpPr/>
          <p:nvPr/>
        </p:nvSpPr>
        <p:spPr>
          <a:xfrm>
            <a:off x="4000638" y="2714173"/>
            <a:ext cx="1259016" cy="1259016"/>
          </a:xfrm>
          <a:prstGeom prst="ellipse">
            <a:avLst/>
          </a:prstGeom>
          <a:solidFill>
            <a:srgbClr val="BEC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02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71" name="자유형 70"/>
          <p:cNvSpPr/>
          <p:nvPr/>
        </p:nvSpPr>
        <p:spPr>
          <a:xfrm>
            <a:off x="4630146" y="2613431"/>
            <a:ext cx="730250" cy="1460500"/>
          </a:xfrm>
          <a:custGeom>
            <a:avLst/>
            <a:gdLst>
              <a:gd name="connsiteX0" fmla="*/ 0 w 730250"/>
              <a:gd name="connsiteY0" fmla="*/ 0 h 1460500"/>
              <a:gd name="connsiteX1" fmla="*/ 730250 w 730250"/>
              <a:gd name="connsiteY1" fmla="*/ 730250 h 1460500"/>
              <a:gd name="connsiteX2" fmla="*/ 0 w 730250"/>
              <a:gd name="connsiteY2" fmla="*/ 1460500 h 1460500"/>
              <a:gd name="connsiteX3" fmla="*/ 0 w 730250"/>
              <a:gd name="connsiteY3" fmla="*/ 1454541 h 1460500"/>
              <a:gd name="connsiteX4" fmla="*/ 724291 w 730250"/>
              <a:gd name="connsiteY4" fmla="*/ 730250 h 1460500"/>
              <a:gd name="connsiteX5" fmla="*/ 0 w 730250"/>
              <a:gd name="connsiteY5" fmla="*/ 5959 h 1460500"/>
              <a:gd name="connsiteX6" fmla="*/ 0 w 730250"/>
              <a:gd name="connsiteY6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250" h="1460500">
                <a:moveTo>
                  <a:pt x="0" y="0"/>
                </a:moveTo>
                <a:cubicBezTo>
                  <a:pt x="403306" y="0"/>
                  <a:pt x="730250" y="326944"/>
                  <a:pt x="730250" y="730250"/>
                </a:cubicBezTo>
                <a:cubicBezTo>
                  <a:pt x="730250" y="1133556"/>
                  <a:pt x="403306" y="1460500"/>
                  <a:pt x="0" y="1460500"/>
                </a:cubicBezTo>
                <a:lnTo>
                  <a:pt x="0" y="1454541"/>
                </a:lnTo>
                <a:cubicBezTo>
                  <a:pt x="400015" y="1454541"/>
                  <a:pt x="724291" y="1130265"/>
                  <a:pt x="724291" y="730250"/>
                </a:cubicBezTo>
                <a:cubicBezTo>
                  <a:pt x="724291" y="330235"/>
                  <a:pt x="400015" y="5959"/>
                  <a:pt x="0" y="595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자유형 71"/>
          <p:cNvSpPr/>
          <p:nvPr/>
        </p:nvSpPr>
        <p:spPr>
          <a:xfrm>
            <a:off x="3899896" y="2613613"/>
            <a:ext cx="726650" cy="1460136"/>
          </a:xfrm>
          <a:custGeom>
            <a:avLst/>
            <a:gdLst>
              <a:gd name="connsiteX0" fmla="*/ 726650 w 726650"/>
              <a:gd name="connsiteY0" fmla="*/ 0 h 1460136"/>
              <a:gd name="connsiteX1" fmla="*/ 726650 w 726650"/>
              <a:gd name="connsiteY1" fmla="*/ 5959 h 1460136"/>
              <a:gd name="connsiteX2" fmla="*/ 656195 w 726650"/>
              <a:gd name="connsiteY2" fmla="*/ 9516 h 1460136"/>
              <a:gd name="connsiteX3" fmla="*/ 5959 w 726650"/>
              <a:gd name="connsiteY3" fmla="*/ 730068 h 1460136"/>
              <a:gd name="connsiteX4" fmla="*/ 656195 w 726650"/>
              <a:gd name="connsiteY4" fmla="*/ 1450620 h 1460136"/>
              <a:gd name="connsiteX5" fmla="*/ 726650 w 726650"/>
              <a:gd name="connsiteY5" fmla="*/ 1454177 h 1460136"/>
              <a:gd name="connsiteX6" fmla="*/ 726650 w 726650"/>
              <a:gd name="connsiteY6" fmla="*/ 1460136 h 1460136"/>
              <a:gd name="connsiteX7" fmla="*/ 655586 w 726650"/>
              <a:gd name="connsiteY7" fmla="*/ 1456548 h 1460136"/>
              <a:gd name="connsiteX8" fmla="*/ 0 w 726650"/>
              <a:gd name="connsiteY8" fmla="*/ 730068 h 1460136"/>
              <a:gd name="connsiteX9" fmla="*/ 655586 w 726650"/>
              <a:gd name="connsiteY9" fmla="*/ 3588 h 1460136"/>
              <a:gd name="connsiteX10" fmla="*/ 726650 w 726650"/>
              <a:gd name="connsiteY10" fmla="*/ 0 h 146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650" h="1460136">
                <a:moveTo>
                  <a:pt x="726650" y="0"/>
                </a:moveTo>
                <a:lnTo>
                  <a:pt x="726650" y="5959"/>
                </a:lnTo>
                <a:lnTo>
                  <a:pt x="656195" y="9516"/>
                </a:lnTo>
                <a:cubicBezTo>
                  <a:pt x="290967" y="46607"/>
                  <a:pt x="5959" y="355054"/>
                  <a:pt x="5959" y="730068"/>
                </a:cubicBezTo>
                <a:cubicBezTo>
                  <a:pt x="5959" y="1105082"/>
                  <a:pt x="290967" y="1413529"/>
                  <a:pt x="656195" y="1450620"/>
                </a:cubicBezTo>
                <a:lnTo>
                  <a:pt x="726650" y="1454177"/>
                </a:lnTo>
                <a:lnTo>
                  <a:pt x="726650" y="1460136"/>
                </a:lnTo>
                <a:lnTo>
                  <a:pt x="655586" y="1456548"/>
                </a:lnTo>
                <a:cubicBezTo>
                  <a:pt x="287353" y="1419152"/>
                  <a:pt x="0" y="1108168"/>
                  <a:pt x="0" y="730068"/>
                </a:cubicBezTo>
                <a:cubicBezTo>
                  <a:pt x="0" y="351969"/>
                  <a:pt x="287353" y="40984"/>
                  <a:pt x="655586" y="3588"/>
                </a:cubicBezTo>
                <a:lnTo>
                  <a:pt x="72665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73" name="직선 연결선 72"/>
          <p:cNvCxnSpPr>
            <a:stCxn id="71" idx="0"/>
            <a:endCxn id="67" idx="3"/>
          </p:cNvCxnSpPr>
          <p:nvPr/>
        </p:nvCxnSpPr>
        <p:spPr>
          <a:xfrm flipH="1" flipV="1">
            <a:off x="4626546" y="2298643"/>
            <a:ext cx="3600" cy="3147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V="1">
            <a:off x="4626546" y="4073749"/>
            <a:ext cx="0" cy="504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 rot="5400000">
            <a:off x="7174289" y="1935745"/>
            <a:ext cx="477305" cy="248488"/>
            <a:chOff x="9780360" y="2269703"/>
            <a:chExt cx="814226" cy="423891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E6E8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9780360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6190577" y="4719083"/>
            <a:ext cx="244472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0" name="타원 99"/>
          <p:cNvSpPr/>
          <p:nvPr/>
        </p:nvSpPr>
        <p:spPr>
          <a:xfrm>
            <a:off x="6787033" y="2714172"/>
            <a:ext cx="1259016" cy="1259016"/>
          </a:xfrm>
          <a:prstGeom prst="ellipse">
            <a:avLst/>
          </a:prstGeom>
          <a:solidFill>
            <a:srgbClr val="BEC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02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01" name="자유형 100"/>
          <p:cNvSpPr/>
          <p:nvPr/>
        </p:nvSpPr>
        <p:spPr>
          <a:xfrm>
            <a:off x="7416541" y="2613430"/>
            <a:ext cx="730250" cy="1460500"/>
          </a:xfrm>
          <a:custGeom>
            <a:avLst/>
            <a:gdLst>
              <a:gd name="connsiteX0" fmla="*/ 0 w 730250"/>
              <a:gd name="connsiteY0" fmla="*/ 0 h 1460500"/>
              <a:gd name="connsiteX1" fmla="*/ 730250 w 730250"/>
              <a:gd name="connsiteY1" fmla="*/ 730250 h 1460500"/>
              <a:gd name="connsiteX2" fmla="*/ 0 w 730250"/>
              <a:gd name="connsiteY2" fmla="*/ 1460500 h 1460500"/>
              <a:gd name="connsiteX3" fmla="*/ 0 w 730250"/>
              <a:gd name="connsiteY3" fmla="*/ 1454541 h 1460500"/>
              <a:gd name="connsiteX4" fmla="*/ 724291 w 730250"/>
              <a:gd name="connsiteY4" fmla="*/ 730250 h 1460500"/>
              <a:gd name="connsiteX5" fmla="*/ 0 w 730250"/>
              <a:gd name="connsiteY5" fmla="*/ 5959 h 1460500"/>
              <a:gd name="connsiteX6" fmla="*/ 0 w 730250"/>
              <a:gd name="connsiteY6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250" h="1460500">
                <a:moveTo>
                  <a:pt x="0" y="0"/>
                </a:moveTo>
                <a:cubicBezTo>
                  <a:pt x="403306" y="0"/>
                  <a:pt x="730250" y="326944"/>
                  <a:pt x="730250" y="730250"/>
                </a:cubicBezTo>
                <a:cubicBezTo>
                  <a:pt x="730250" y="1133556"/>
                  <a:pt x="403306" y="1460500"/>
                  <a:pt x="0" y="1460500"/>
                </a:cubicBezTo>
                <a:lnTo>
                  <a:pt x="0" y="1454541"/>
                </a:lnTo>
                <a:cubicBezTo>
                  <a:pt x="400015" y="1454541"/>
                  <a:pt x="724291" y="1130265"/>
                  <a:pt x="724291" y="730250"/>
                </a:cubicBezTo>
                <a:cubicBezTo>
                  <a:pt x="724291" y="330235"/>
                  <a:pt x="400015" y="5959"/>
                  <a:pt x="0" y="595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" name="자유형 101"/>
          <p:cNvSpPr/>
          <p:nvPr/>
        </p:nvSpPr>
        <p:spPr>
          <a:xfrm>
            <a:off x="6686291" y="2613612"/>
            <a:ext cx="726650" cy="1460136"/>
          </a:xfrm>
          <a:custGeom>
            <a:avLst/>
            <a:gdLst>
              <a:gd name="connsiteX0" fmla="*/ 726650 w 726650"/>
              <a:gd name="connsiteY0" fmla="*/ 0 h 1460136"/>
              <a:gd name="connsiteX1" fmla="*/ 726650 w 726650"/>
              <a:gd name="connsiteY1" fmla="*/ 5959 h 1460136"/>
              <a:gd name="connsiteX2" fmla="*/ 656195 w 726650"/>
              <a:gd name="connsiteY2" fmla="*/ 9516 h 1460136"/>
              <a:gd name="connsiteX3" fmla="*/ 5959 w 726650"/>
              <a:gd name="connsiteY3" fmla="*/ 730068 h 1460136"/>
              <a:gd name="connsiteX4" fmla="*/ 656195 w 726650"/>
              <a:gd name="connsiteY4" fmla="*/ 1450620 h 1460136"/>
              <a:gd name="connsiteX5" fmla="*/ 726650 w 726650"/>
              <a:gd name="connsiteY5" fmla="*/ 1454177 h 1460136"/>
              <a:gd name="connsiteX6" fmla="*/ 726650 w 726650"/>
              <a:gd name="connsiteY6" fmla="*/ 1460136 h 1460136"/>
              <a:gd name="connsiteX7" fmla="*/ 655586 w 726650"/>
              <a:gd name="connsiteY7" fmla="*/ 1456548 h 1460136"/>
              <a:gd name="connsiteX8" fmla="*/ 0 w 726650"/>
              <a:gd name="connsiteY8" fmla="*/ 730068 h 1460136"/>
              <a:gd name="connsiteX9" fmla="*/ 655586 w 726650"/>
              <a:gd name="connsiteY9" fmla="*/ 3588 h 1460136"/>
              <a:gd name="connsiteX10" fmla="*/ 726650 w 726650"/>
              <a:gd name="connsiteY10" fmla="*/ 0 h 146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650" h="1460136">
                <a:moveTo>
                  <a:pt x="726650" y="0"/>
                </a:moveTo>
                <a:lnTo>
                  <a:pt x="726650" y="5959"/>
                </a:lnTo>
                <a:lnTo>
                  <a:pt x="656195" y="9516"/>
                </a:lnTo>
                <a:cubicBezTo>
                  <a:pt x="290967" y="46607"/>
                  <a:pt x="5959" y="355054"/>
                  <a:pt x="5959" y="730068"/>
                </a:cubicBezTo>
                <a:cubicBezTo>
                  <a:pt x="5959" y="1105082"/>
                  <a:pt x="290967" y="1413529"/>
                  <a:pt x="656195" y="1450620"/>
                </a:cubicBezTo>
                <a:lnTo>
                  <a:pt x="726650" y="1454177"/>
                </a:lnTo>
                <a:lnTo>
                  <a:pt x="726650" y="1460136"/>
                </a:lnTo>
                <a:lnTo>
                  <a:pt x="655586" y="1456548"/>
                </a:lnTo>
                <a:cubicBezTo>
                  <a:pt x="287353" y="1419152"/>
                  <a:pt x="0" y="1108168"/>
                  <a:pt x="0" y="730068"/>
                </a:cubicBezTo>
                <a:cubicBezTo>
                  <a:pt x="0" y="351969"/>
                  <a:pt x="287353" y="40984"/>
                  <a:pt x="655586" y="3588"/>
                </a:cubicBezTo>
                <a:lnTo>
                  <a:pt x="72665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03" name="직선 연결선 102"/>
          <p:cNvCxnSpPr>
            <a:stCxn id="101" idx="0"/>
            <a:endCxn id="97" idx="3"/>
          </p:cNvCxnSpPr>
          <p:nvPr/>
        </p:nvCxnSpPr>
        <p:spPr>
          <a:xfrm flipH="1" flipV="1">
            <a:off x="7412941" y="2298642"/>
            <a:ext cx="3600" cy="3147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/>
          <p:nvPr/>
        </p:nvCxnSpPr>
        <p:spPr>
          <a:xfrm flipV="1">
            <a:off x="7412941" y="4073748"/>
            <a:ext cx="0" cy="504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그룹 104"/>
          <p:cNvGrpSpPr/>
          <p:nvPr/>
        </p:nvGrpSpPr>
        <p:grpSpPr>
          <a:xfrm rot="5400000">
            <a:off x="10106733" y="1935745"/>
            <a:ext cx="477305" cy="248488"/>
            <a:chOff x="9780360" y="2269703"/>
            <a:chExt cx="814226" cy="423891"/>
          </a:xfrm>
        </p:grpSpPr>
        <p:sp>
          <p:nvSpPr>
            <p:cNvPr id="106" name="모서리가 둥근 직사각형 105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E6E8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9780360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9123021" y="4719083"/>
            <a:ext cx="244472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9" name="타원 108"/>
          <p:cNvSpPr/>
          <p:nvPr/>
        </p:nvSpPr>
        <p:spPr>
          <a:xfrm>
            <a:off x="9719477" y="2714172"/>
            <a:ext cx="1259016" cy="1259016"/>
          </a:xfrm>
          <a:prstGeom prst="ellipse">
            <a:avLst/>
          </a:prstGeom>
          <a:solidFill>
            <a:srgbClr val="BEC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02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10" name="자유형 109"/>
          <p:cNvSpPr/>
          <p:nvPr/>
        </p:nvSpPr>
        <p:spPr>
          <a:xfrm>
            <a:off x="10348985" y="2613430"/>
            <a:ext cx="730250" cy="1460500"/>
          </a:xfrm>
          <a:custGeom>
            <a:avLst/>
            <a:gdLst>
              <a:gd name="connsiteX0" fmla="*/ 0 w 730250"/>
              <a:gd name="connsiteY0" fmla="*/ 0 h 1460500"/>
              <a:gd name="connsiteX1" fmla="*/ 730250 w 730250"/>
              <a:gd name="connsiteY1" fmla="*/ 730250 h 1460500"/>
              <a:gd name="connsiteX2" fmla="*/ 0 w 730250"/>
              <a:gd name="connsiteY2" fmla="*/ 1460500 h 1460500"/>
              <a:gd name="connsiteX3" fmla="*/ 0 w 730250"/>
              <a:gd name="connsiteY3" fmla="*/ 1454541 h 1460500"/>
              <a:gd name="connsiteX4" fmla="*/ 724291 w 730250"/>
              <a:gd name="connsiteY4" fmla="*/ 730250 h 1460500"/>
              <a:gd name="connsiteX5" fmla="*/ 0 w 730250"/>
              <a:gd name="connsiteY5" fmla="*/ 5959 h 1460500"/>
              <a:gd name="connsiteX6" fmla="*/ 0 w 730250"/>
              <a:gd name="connsiteY6" fmla="*/ 0 h 146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0250" h="1460500">
                <a:moveTo>
                  <a:pt x="0" y="0"/>
                </a:moveTo>
                <a:cubicBezTo>
                  <a:pt x="403306" y="0"/>
                  <a:pt x="730250" y="326944"/>
                  <a:pt x="730250" y="730250"/>
                </a:cubicBezTo>
                <a:cubicBezTo>
                  <a:pt x="730250" y="1133556"/>
                  <a:pt x="403306" y="1460500"/>
                  <a:pt x="0" y="1460500"/>
                </a:cubicBezTo>
                <a:lnTo>
                  <a:pt x="0" y="1454541"/>
                </a:lnTo>
                <a:cubicBezTo>
                  <a:pt x="400015" y="1454541"/>
                  <a:pt x="724291" y="1130265"/>
                  <a:pt x="724291" y="730250"/>
                </a:cubicBezTo>
                <a:cubicBezTo>
                  <a:pt x="724291" y="330235"/>
                  <a:pt x="400015" y="5959"/>
                  <a:pt x="0" y="595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1" name="자유형 110"/>
          <p:cNvSpPr/>
          <p:nvPr/>
        </p:nvSpPr>
        <p:spPr>
          <a:xfrm>
            <a:off x="9618735" y="2613612"/>
            <a:ext cx="726650" cy="1460136"/>
          </a:xfrm>
          <a:custGeom>
            <a:avLst/>
            <a:gdLst>
              <a:gd name="connsiteX0" fmla="*/ 726650 w 726650"/>
              <a:gd name="connsiteY0" fmla="*/ 0 h 1460136"/>
              <a:gd name="connsiteX1" fmla="*/ 726650 w 726650"/>
              <a:gd name="connsiteY1" fmla="*/ 5959 h 1460136"/>
              <a:gd name="connsiteX2" fmla="*/ 656195 w 726650"/>
              <a:gd name="connsiteY2" fmla="*/ 9516 h 1460136"/>
              <a:gd name="connsiteX3" fmla="*/ 5959 w 726650"/>
              <a:gd name="connsiteY3" fmla="*/ 730068 h 1460136"/>
              <a:gd name="connsiteX4" fmla="*/ 656195 w 726650"/>
              <a:gd name="connsiteY4" fmla="*/ 1450620 h 1460136"/>
              <a:gd name="connsiteX5" fmla="*/ 726650 w 726650"/>
              <a:gd name="connsiteY5" fmla="*/ 1454177 h 1460136"/>
              <a:gd name="connsiteX6" fmla="*/ 726650 w 726650"/>
              <a:gd name="connsiteY6" fmla="*/ 1460136 h 1460136"/>
              <a:gd name="connsiteX7" fmla="*/ 655586 w 726650"/>
              <a:gd name="connsiteY7" fmla="*/ 1456548 h 1460136"/>
              <a:gd name="connsiteX8" fmla="*/ 0 w 726650"/>
              <a:gd name="connsiteY8" fmla="*/ 730068 h 1460136"/>
              <a:gd name="connsiteX9" fmla="*/ 655586 w 726650"/>
              <a:gd name="connsiteY9" fmla="*/ 3588 h 1460136"/>
              <a:gd name="connsiteX10" fmla="*/ 726650 w 726650"/>
              <a:gd name="connsiteY10" fmla="*/ 0 h 1460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6650" h="1460136">
                <a:moveTo>
                  <a:pt x="726650" y="0"/>
                </a:moveTo>
                <a:lnTo>
                  <a:pt x="726650" y="5959"/>
                </a:lnTo>
                <a:lnTo>
                  <a:pt x="656195" y="9516"/>
                </a:lnTo>
                <a:cubicBezTo>
                  <a:pt x="290967" y="46607"/>
                  <a:pt x="5959" y="355054"/>
                  <a:pt x="5959" y="730068"/>
                </a:cubicBezTo>
                <a:cubicBezTo>
                  <a:pt x="5959" y="1105082"/>
                  <a:pt x="290967" y="1413529"/>
                  <a:pt x="656195" y="1450620"/>
                </a:cubicBezTo>
                <a:lnTo>
                  <a:pt x="726650" y="1454177"/>
                </a:lnTo>
                <a:lnTo>
                  <a:pt x="726650" y="1460136"/>
                </a:lnTo>
                <a:lnTo>
                  <a:pt x="655586" y="1456548"/>
                </a:lnTo>
                <a:cubicBezTo>
                  <a:pt x="287353" y="1419152"/>
                  <a:pt x="0" y="1108168"/>
                  <a:pt x="0" y="730068"/>
                </a:cubicBezTo>
                <a:cubicBezTo>
                  <a:pt x="0" y="351969"/>
                  <a:pt x="287353" y="40984"/>
                  <a:pt x="655586" y="3588"/>
                </a:cubicBezTo>
                <a:lnTo>
                  <a:pt x="72665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12" name="직선 연결선 111"/>
          <p:cNvCxnSpPr>
            <a:stCxn id="110" idx="0"/>
            <a:endCxn id="106" idx="3"/>
          </p:cNvCxnSpPr>
          <p:nvPr/>
        </p:nvCxnSpPr>
        <p:spPr>
          <a:xfrm flipH="1" flipV="1">
            <a:off x="10345385" y="2298642"/>
            <a:ext cx="3600" cy="3147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 flipV="1">
            <a:off x="10345385" y="4073748"/>
            <a:ext cx="0" cy="504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prstDash val="dash"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87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차트 47"/>
          <p:cNvGraphicFramePr/>
          <p:nvPr>
            <p:extLst/>
          </p:nvPr>
        </p:nvGraphicFramePr>
        <p:xfrm>
          <a:off x="712693" y="3119717"/>
          <a:ext cx="10811435" cy="3872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293865" y="312718"/>
            <a:ext cx="11574367" cy="2582882"/>
          </a:xfrm>
          <a:prstGeom prst="roundRect">
            <a:avLst>
              <a:gd name="adj" fmla="val 5188"/>
            </a:avLst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sz="1400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</p:txBody>
      </p:sp>
      <p:sp>
        <p:nvSpPr>
          <p:cNvPr id="8" name="대각선 방향의 모서리가 둥근 사각형 7"/>
          <p:cNvSpPr/>
          <p:nvPr/>
        </p:nvSpPr>
        <p:spPr>
          <a:xfrm>
            <a:off x="7689849" y="536010"/>
            <a:ext cx="590550" cy="20694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3AF5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Page.3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42" name="이등변 삼각형 9"/>
          <p:cNvSpPr/>
          <p:nvPr/>
        </p:nvSpPr>
        <p:spPr>
          <a:xfrm>
            <a:off x="0" y="4648200"/>
            <a:ext cx="3448050" cy="2209800"/>
          </a:xfrm>
          <a:custGeom>
            <a:avLst/>
            <a:gdLst>
              <a:gd name="connsiteX0" fmla="*/ 0 w 3448050"/>
              <a:gd name="connsiteY0" fmla="*/ 3461657 h 3461657"/>
              <a:gd name="connsiteX1" fmla="*/ 1724025 w 3448050"/>
              <a:gd name="connsiteY1" fmla="*/ 0 h 3461657"/>
              <a:gd name="connsiteX2" fmla="*/ 3448050 w 3448050"/>
              <a:gd name="connsiteY2" fmla="*/ 3461657 h 3461657"/>
              <a:gd name="connsiteX3" fmla="*/ 0 w 3448050"/>
              <a:gd name="connsiteY3" fmla="*/ 3461657 h 3461657"/>
              <a:gd name="connsiteX0" fmla="*/ 0 w 3448050"/>
              <a:gd name="connsiteY0" fmla="*/ 3461678 h 3461678"/>
              <a:gd name="connsiteX1" fmla="*/ 1724025 w 3448050"/>
              <a:gd name="connsiteY1" fmla="*/ 21 h 3461678"/>
              <a:gd name="connsiteX2" fmla="*/ 3448050 w 3448050"/>
              <a:gd name="connsiteY2" fmla="*/ 3461678 h 3461678"/>
              <a:gd name="connsiteX3" fmla="*/ 0 w 3448050"/>
              <a:gd name="connsiteY3" fmla="*/ 3461678 h 3461678"/>
              <a:gd name="connsiteX0" fmla="*/ 0 w 3448050"/>
              <a:gd name="connsiteY0" fmla="*/ 3461678 h 3461678"/>
              <a:gd name="connsiteX1" fmla="*/ 1724025 w 3448050"/>
              <a:gd name="connsiteY1" fmla="*/ 21 h 3461678"/>
              <a:gd name="connsiteX2" fmla="*/ 3448050 w 3448050"/>
              <a:gd name="connsiteY2" fmla="*/ 3461678 h 3461678"/>
              <a:gd name="connsiteX3" fmla="*/ 0 w 3448050"/>
              <a:gd name="connsiteY3" fmla="*/ 3461678 h 3461678"/>
              <a:gd name="connsiteX0" fmla="*/ 0 w 3448050"/>
              <a:gd name="connsiteY0" fmla="*/ 3461678 h 3461692"/>
              <a:gd name="connsiteX1" fmla="*/ 1724025 w 3448050"/>
              <a:gd name="connsiteY1" fmla="*/ 21 h 3461692"/>
              <a:gd name="connsiteX2" fmla="*/ 3448050 w 3448050"/>
              <a:gd name="connsiteY2" fmla="*/ 3461678 h 3461692"/>
              <a:gd name="connsiteX3" fmla="*/ 0 w 3448050"/>
              <a:gd name="connsiteY3" fmla="*/ 3461678 h 3461692"/>
              <a:gd name="connsiteX0" fmla="*/ 0 w 3448050"/>
              <a:gd name="connsiteY0" fmla="*/ 3461672 h 3461686"/>
              <a:gd name="connsiteX1" fmla="*/ 1724025 w 3448050"/>
              <a:gd name="connsiteY1" fmla="*/ 15 h 3461686"/>
              <a:gd name="connsiteX2" fmla="*/ 3448050 w 3448050"/>
              <a:gd name="connsiteY2" fmla="*/ 3461672 h 3461686"/>
              <a:gd name="connsiteX3" fmla="*/ 0 w 3448050"/>
              <a:gd name="connsiteY3" fmla="*/ 3461672 h 3461686"/>
              <a:gd name="connsiteX0" fmla="*/ 0 w 3448050"/>
              <a:gd name="connsiteY0" fmla="*/ 3461672 h 3461686"/>
              <a:gd name="connsiteX1" fmla="*/ 1724025 w 3448050"/>
              <a:gd name="connsiteY1" fmla="*/ 15 h 3461686"/>
              <a:gd name="connsiteX2" fmla="*/ 3448050 w 3448050"/>
              <a:gd name="connsiteY2" fmla="*/ 3461672 h 3461686"/>
              <a:gd name="connsiteX3" fmla="*/ 0 w 3448050"/>
              <a:gd name="connsiteY3" fmla="*/ 3461672 h 3461686"/>
              <a:gd name="connsiteX0" fmla="*/ 0 w 3448050"/>
              <a:gd name="connsiteY0" fmla="*/ 3461672 h 3461686"/>
              <a:gd name="connsiteX1" fmla="*/ 1724025 w 3448050"/>
              <a:gd name="connsiteY1" fmla="*/ 15 h 3461686"/>
              <a:gd name="connsiteX2" fmla="*/ 3448050 w 3448050"/>
              <a:gd name="connsiteY2" fmla="*/ 3461672 h 3461686"/>
              <a:gd name="connsiteX3" fmla="*/ 0 w 3448050"/>
              <a:gd name="connsiteY3" fmla="*/ 3461672 h 3461686"/>
              <a:gd name="connsiteX0" fmla="*/ 0 w 3448050"/>
              <a:gd name="connsiteY0" fmla="*/ 3461724 h 3461738"/>
              <a:gd name="connsiteX1" fmla="*/ 1724025 w 3448050"/>
              <a:gd name="connsiteY1" fmla="*/ 67 h 3461738"/>
              <a:gd name="connsiteX2" fmla="*/ 3448050 w 3448050"/>
              <a:gd name="connsiteY2" fmla="*/ 3461724 h 3461738"/>
              <a:gd name="connsiteX3" fmla="*/ 0 w 3448050"/>
              <a:gd name="connsiteY3" fmla="*/ 3461724 h 346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3461738">
                <a:moveTo>
                  <a:pt x="0" y="3461724"/>
                </a:moveTo>
                <a:cubicBezTo>
                  <a:pt x="889000" y="3469888"/>
                  <a:pt x="930275" y="-17622"/>
                  <a:pt x="1724025" y="67"/>
                </a:cubicBezTo>
                <a:cubicBezTo>
                  <a:pt x="2470150" y="1428"/>
                  <a:pt x="2549525" y="3460363"/>
                  <a:pt x="3448050" y="3461724"/>
                </a:cubicBezTo>
                <a:lnTo>
                  <a:pt x="0" y="3461724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이등변 삼각형 9"/>
          <p:cNvSpPr/>
          <p:nvPr/>
        </p:nvSpPr>
        <p:spPr>
          <a:xfrm>
            <a:off x="1750919" y="5016500"/>
            <a:ext cx="3448050" cy="1841500"/>
          </a:xfrm>
          <a:custGeom>
            <a:avLst/>
            <a:gdLst>
              <a:gd name="connsiteX0" fmla="*/ 0 w 3448050"/>
              <a:gd name="connsiteY0" fmla="*/ 3461657 h 3461657"/>
              <a:gd name="connsiteX1" fmla="*/ 1724025 w 3448050"/>
              <a:gd name="connsiteY1" fmla="*/ 0 h 3461657"/>
              <a:gd name="connsiteX2" fmla="*/ 3448050 w 3448050"/>
              <a:gd name="connsiteY2" fmla="*/ 3461657 h 3461657"/>
              <a:gd name="connsiteX3" fmla="*/ 0 w 3448050"/>
              <a:gd name="connsiteY3" fmla="*/ 3461657 h 3461657"/>
              <a:gd name="connsiteX0" fmla="*/ 0 w 3448050"/>
              <a:gd name="connsiteY0" fmla="*/ 3461678 h 3461678"/>
              <a:gd name="connsiteX1" fmla="*/ 1724025 w 3448050"/>
              <a:gd name="connsiteY1" fmla="*/ 21 h 3461678"/>
              <a:gd name="connsiteX2" fmla="*/ 3448050 w 3448050"/>
              <a:gd name="connsiteY2" fmla="*/ 3461678 h 3461678"/>
              <a:gd name="connsiteX3" fmla="*/ 0 w 3448050"/>
              <a:gd name="connsiteY3" fmla="*/ 3461678 h 3461678"/>
              <a:gd name="connsiteX0" fmla="*/ 0 w 3448050"/>
              <a:gd name="connsiteY0" fmla="*/ 3461678 h 3461678"/>
              <a:gd name="connsiteX1" fmla="*/ 1724025 w 3448050"/>
              <a:gd name="connsiteY1" fmla="*/ 21 h 3461678"/>
              <a:gd name="connsiteX2" fmla="*/ 3448050 w 3448050"/>
              <a:gd name="connsiteY2" fmla="*/ 3461678 h 3461678"/>
              <a:gd name="connsiteX3" fmla="*/ 0 w 3448050"/>
              <a:gd name="connsiteY3" fmla="*/ 3461678 h 3461678"/>
              <a:gd name="connsiteX0" fmla="*/ 0 w 3448050"/>
              <a:gd name="connsiteY0" fmla="*/ 3461678 h 3461692"/>
              <a:gd name="connsiteX1" fmla="*/ 1724025 w 3448050"/>
              <a:gd name="connsiteY1" fmla="*/ 21 h 3461692"/>
              <a:gd name="connsiteX2" fmla="*/ 3448050 w 3448050"/>
              <a:gd name="connsiteY2" fmla="*/ 3461678 h 3461692"/>
              <a:gd name="connsiteX3" fmla="*/ 0 w 3448050"/>
              <a:gd name="connsiteY3" fmla="*/ 3461678 h 3461692"/>
              <a:gd name="connsiteX0" fmla="*/ 0 w 3448050"/>
              <a:gd name="connsiteY0" fmla="*/ 3461672 h 3461686"/>
              <a:gd name="connsiteX1" fmla="*/ 1724025 w 3448050"/>
              <a:gd name="connsiteY1" fmla="*/ 15 h 3461686"/>
              <a:gd name="connsiteX2" fmla="*/ 3448050 w 3448050"/>
              <a:gd name="connsiteY2" fmla="*/ 3461672 h 3461686"/>
              <a:gd name="connsiteX3" fmla="*/ 0 w 3448050"/>
              <a:gd name="connsiteY3" fmla="*/ 3461672 h 3461686"/>
              <a:gd name="connsiteX0" fmla="*/ 0 w 3448050"/>
              <a:gd name="connsiteY0" fmla="*/ 3461672 h 3461686"/>
              <a:gd name="connsiteX1" fmla="*/ 1724025 w 3448050"/>
              <a:gd name="connsiteY1" fmla="*/ 15 h 3461686"/>
              <a:gd name="connsiteX2" fmla="*/ 3448050 w 3448050"/>
              <a:gd name="connsiteY2" fmla="*/ 3461672 h 3461686"/>
              <a:gd name="connsiteX3" fmla="*/ 0 w 3448050"/>
              <a:gd name="connsiteY3" fmla="*/ 3461672 h 3461686"/>
              <a:gd name="connsiteX0" fmla="*/ 0 w 3448050"/>
              <a:gd name="connsiteY0" fmla="*/ 3461672 h 3461686"/>
              <a:gd name="connsiteX1" fmla="*/ 1724025 w 3448050"/>
              <a:gd name="connsiteY1" fmla="*/ 15 h 3461686"/>
              <a:gd name="connsiteX2" fmla="*/ 3448050 w 3448050"/>
              <a:gd name="connsiteY2" fmla="*/ 3461672 h 3461686"/>
              <a:gd name="connsiteX3" fmla="*/ 0 w 3448050"/>
              <a:gd name="connsiteY3" fmla="*/ 3461672 h 3461686"/>
              <a:gd name="connsiteX0" fmla="*/ 0 w 3448050"/>
              <a:gd name="connsiteY0" fmla="*/ 3461724 h 3461738"/>
              <a:gd name="connsiteX1" fmla="*/ 1724025 w 3448050"/>
              <a:gd name="connsiteY1" fmla="*/ 67 h 3461738"/>
              <a:gd name="connsiteX2" fmla="*/ 3448050 w 3448050"/>
              <a:gd name="connsiteY2" fmla="*/ 3461724 h 3461738"/>
              <a:gd name="connsiteX3" fmla="*/ 0 w 3448050"/>
              <a:gd name="connsiteY3" fmla="*/ 3461724 h 346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3461738">
                <a:moveTo>
                  <a:pt x="0" y="3461724"/>
                </a:moveTo>
                <a:cubicBezTo>
                  <a:pt x="889000" y="3469888"/>
                  <a:pt x="930275" y="-17622"/>
                  <a:pt x="1724025" y="67"/>
                </a:cubicBezTo>
                <a:cubicBezTo>
                  <a:pt x="2470150" y="1428"/>
                  <a:pt x="2549525" y="3460363"/>
                  <a:pt x="3448050" y="3461724"/>
                </a:cubicBezTo>
                <a:lnTo>
                  <a:pt x="0" y="3461724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이등변 삼각형 9"/>
          <p:cNvSpPr/>
          <p:nvPr/>
        </p:nvSpPr>
        <p:spPr>
          <a:xfrm>
            <a:off x="3501838" y="4356847"/>
            <a:ext cx="3448050" cy="2501153"/>
          </a:xfrm>
          <a:custGeom>
            <a:avLst/>
            <a:gdLst>
              <a:gd name="connsiteX0" fmla="*/ 0 w 3448050"/>
              <a:gd name="connsiteY0" fmla="*/ 3461657 h 3461657"/>
              <a:gd name="connsiteX1" fmla="*/ 1724025 w 3448050"/>
              <a:gd name="connsiteY1" fmla="*/ 0 h 3461657"/>
              <a:gd name="connsiteX2" fmla="*/ 3448050 w 3448050"/>
              <a:gd name="connsiteY2" fmla="*/ 3461657 h 3461657"/>
              <a:gd name="connsiteX3" fmla="*/ 0 w 3448050"/>
              <a:gd name="connsiteY3" fmla="*/ 3461657 h 3461657"/>
              <a:gd name="connsiteX0" fmla="*/ 0 w 3448050"/>
              <a:gd name="connsiteY0" fmla="*/ 3461678 h 3461678"/>
              <a:gd name="connsiteX1" fmla="*/ 1724025 w 3448050"/>
              <a:gd name="connsiteY1" fmla="*/ 21 h 3461678"/>
              <a:gd name="connsiteX2" fmla="*/ 3448050 w 3448050"/>
              <a:gd name="connsiteY2" fmla="*/ 3461678 h 3461678"/>
              <a:gd name="connsiteX3" fmla="*/ 0 w 3448050"/>
              <a:gd name="connsiteY3" fmla="*/ 3461678 h 3461678"/>
              <a:gd name="connsiteX0" fmla="*/ 0 w 3448050"/>
              <a:gd name="connsiteY0" fmla="*/ 3461678 h 3461678"/>
              <a:gd name="connsiteX1" fmla="*/ 1724025 w 3448050"/>
              <a:gd name="connsiteY1" fmla="*/ 21 h 3461678"/>
              <a:gd name="connsiteX2" fmla="*/ 3448050 w 3448050"/>
              <a:gd name="connsiteY2" fmla="*/ 3461678 h 3461678"/>
              <a:gd name="connsiteX3" fmla="*/ 0 w 3448050"/>
              <a:gd name="connsiteY3" fmla="*/ 3461678 h 3461678"/>
              <a:gd name="connsiteX0" fmla="*/ 0 w 3448050"/>
              <a:gd name="connsiteY0" fmla="*/ 3461678 h 3461692"/>
              <a:gd name="connsiteX1" fmla="*/ 1724025 w 3448050"/>
              <a:gd name="connsiteY1" fmla="*/ 21 h 3461692"/>
              <a:gd name="connsiteX2" fmla="*/ 3448050 w 3448050"/>
              <a:gd name="connsiteY2" fmla="*/ 3461678 h 3461692"/>
              <a:gd name="connsiteX3" fmla="*/ 0 w 3448050"/>
              <a:gd name="connsiteY3" fmla="*/ 3461678 h 3461692"/>
              <a:gd name="connsiteX0" fmla="*/ 0 w 3448050"/>
              <a:gd name="connsiteY0" fmla="*/ 3461672 h 3461686"/>
              <a:gd name="connsiteX1" fmla="*/ 1724025 w 3448050"/>
              <a:gd name="connsiteY1" fmla="*/ 15 h 3461686"/>
              <a:gd name="connsiteX2" fmla="*/ 3448050 w 3448050"/>
              <a:gd name="connsiteY2" fmla="*/ 3461672 h 3461686"/>
              <a:gd name="connsiteX3" fmla="*/ 0 w 3448050"/>
              <a:gd name="connsiteY3" fmla="*/ 3461672 h 3461686"/>
              <a:gd name="connsiteX0" fmla="*/ 0 w 3448050"/>
              <a:gd name="connsiteY0" fmla="*/ 3461672 h 3461686"/>
              <a:gd name="connsiteX1" fmla="*/ 1724025 w 3448050"/>
              <a:gd name="connsiteY1" fmla="*/ 15 h 3461686"/>
              <a:gd name="connsiteX2" fmla="*/ 3448050 w 3448050"/>
              <a:gd name="connsiteY2" fmla="*/ 3461672 h 3461686"/>
              <a:gd name="connsiteX3" fmla="*/ 0 w 3448050"/>
              <a:gd name="connsiteY3" fmla="*/ 3461672 h 3461686"/>
              <a:gd name="connsiteX0" fmla="*/ 0 w 3448050"/>
              <a:gd name="connsiteY0" fmla="*/ 3461672 h 3461686"/>
              <a:gd name="connsiteX1" fmla="*/ 1724025 w 3448050"/>
              <a:gd name="connsiteY1" fmla="*/ 15 h 3461686"/>
              <a:gd name="connsiteX2" fmla="*/ 3448050 w 3448050"/>
              <a:gd name="connsiteY2" fmla="*/ 3461672 h 3461686"/>
              <a:gd name="connsiteX3" fmla="*/ 0 w 3448050"/>
              <a:gd name="connsiteY3" fmla="*/ 3461672 h 3461686"/>
              <a:gd name="connsiteX0" fmla="*/ 0 w 3448050"/>
              <a:gd name="connsiteY0" fmla="*/ 3461724 h 3461738"/>
              <a:gd name="connsiteX1" fmla="*/ 1724025 w 3448050"/>
              <a:gd name="connsiteY1" fmla="*/ 67 h 3461738"/>
              <a:gd name="connsiteX2" fmla="*/ 3448050 w 3448050"/>
              <a:gd name="connsiteY2" fmla="*/ 3461724 h 3461738"/>
              <a:gd name="connsiteX3" fmla="*/ 0 w 3448050"/>
              <a:gd name="connsiteY3" fmla="*/ 3461724 h 346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3461738">
                <a:moveTo>
                  <a:pt x="0" y="3461724"/>
                </a:moveTo>
                <a:cubicBezTo>
                  <a:pt x="889000" y="3469888"/>
                  <a:pt x="930275" y="-17622"/>
                  <a:pt x="1724025" y="67"/>
                </a:cubicBezTo>
                <a:cubicBezTo>
                  <a:pt x="2470150" y="1428"/>
                  <a:pt x="2549525" y="3460363"/>
                  <a:pt x="3448050" y="3461724"/>
                </a:cubicBezTo>
                <a:lnTo>
                  <a:pt x="0" y="3461724"/>
                </a:lnTo>
                <a:close/>
              </a:path>
            </a:pathLst>
          </a:custGeom>
          <a:solidFill>
            <a:srgbClr val="F7538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9"/>
          <p:cNvSpPr/>
          <p:nvPr/>
        </p:nvSpPr>
        <p:spPr>
          <a:xfrm>
            <a:off x="5252757" y="3746500"/>
            <a:ext cx="3448050" cy="3111500"/>
          </a:xfrm>
          <a:custGeom>
            <a:avLst/>
            <a:gdLst>
              <a:gd name="connsiteX0" fmla="*/ 0 w 3448050"/>
              <a:gd name="connsiteY0" fmla="*/ 3461657 h 3461657"/>
              <a:gd name="connsiteX1" fmla="*/ 1724025 w 3448050"/>
              <a:gd name="connsiteY1" fmla="*/ 0 h 3461657"/>
              <a:gd name="connsiteX2" fmla="*/ 3448050 w 3448050"/>
              <a:gd name="connsiteY2" fmla="*/ 3461657 h 3461657"/>
              <a:gd name="connsiteX3" fmla="*/ 0 w 3448050"/>
              <a:gd name="connsiteY3" fmla="*/ 3461657 h 3461657"/>
              <a:gd name="connsiteX0" fmla="*/ 0 w 3448050"/>
              <a:gd name="connsiteY0" fmla="*/ 3461678 h 3461678"/>
              <a:gd name="connsiteX1" fmla="*/ 1724025 w 3448050"/>
              <a:gd name="connsiteY1" fmla="*/ 21 h 3461678"/>
              <a:gd name="connsiteX2" fmla="*/ 3448050 w 3448050"/>
              <a:gd name="connsiteY2" fmla="*/ 3461678 h 3461678"/>
              <a:gd name="connsiteX3" fmla="*/ 0 w 3448050"/>
              <a:gd name="connsiteY3" fmla="*/ 3461678 h 3461678"/>
              <a:gd name="connsiteX0" fmla="*/ 0 w 3448050"/>
              <a:gd name="connsiteY0" fmla="*/ 3461678 h 3461678"/>
              <a:gd name="connsiteX1" fmla="*/ 1724025 w 3448050"/>
              <a:gd name="connsiteY1" fmla="*/ 21 h 3461678"/>
              <a:gd name="connsiteX2" fmla="*/ 3448050 w 3448050"/>
              <a:gd name="connsiteY2" fmla="*/ 3461678 h 3461678"/>
              <a:gd name="connsiteX3" fmla="*/ 0 w 3448050"/>
              <a:gd name="connsiteY3" fmla="*/ 3461678 h 3461678"/>
              <a:gd name="connsiteX0" fmla="*/ 0 w 3448050"/>
              <a:gd name="connsiteY0" fmla="*/ 3461678 h 3461692"/>
              <a:gd name="connsiteX1" fmla="*/ 1724025 w 3448050"/>
              <a:gd name="connsiteY1" fmla="*/ 21 h 3461692"/>
              <a:gd name="connsiteX2" fmla="*/ 3448050 w 3448050"/>
              <a:gd name="connsiteY2" fmla="*/ 3461678 h 3461692"/>
              <a:gd name="connsiteX3" fmla="*/ 0 w 3448050"/>
              <a:gd name="connsiteY3" fmla="*/ 3461678 h 3461692"/>
              <a:gd name="connsiteX0" fmla="*/ 0 w 3448050"/>
              <a:gd name="connsiteY0" fmla="*/ 3461672 h 3461686"/>
              <a:gd name="connsiteX1" fmla="*/ 1724025 w 3448050"/>
              <a:gd name="connsiteY1" fmla="*/ 15 h 3461686"/>
              <a:gd name="connsiteX2" fmla="*/ 3448050 w 3448050"/>
              <a:gd name="connsiteY2" fmla="*/ 3461672 h 3461686"/>
              <a:gd name="connsiteX3" fmla="*/ 0 w 3448050"/>
              <a:gd name="connsiteY3" fmla="*/ 3461672 h 3461686"/>
              <a:gd name="connsiteX0" fmla="*/ 0 w 3448050"/>
              <a:gd name="connsiteY0" fmla="*/ 3461672 h 3461686"/>
              <a:gd name="connsiteX1" fmla="*/ 1724025 w 3448050"/>
              <a:gd name="connsiteY1" fmla="*/ 15 h 3461686"/>
              <a:gd name="connsiteX2" fmla="*/ 3448050 w 3448050"/>
              <a:gd name="connsiteY2" fmla="*/ 3461672 h 3461686"/>
              <a:gd name="connsiteX3" fmla="*/ 0 w 3448050"/>
              <a:gd name="connsiteY3" fmla="*/ 3461672 h 3461686"/>
              <a:gd name="connsiteX0" fmla="*/ 0 w 3448050"/>
              <a:gd name="connsiteY0" fmla="*/ 3461672 h 3461686"/>
              <a:gd name="connsiteX1" fmla="*/ 1724025 w 3448050"/>
              <a:gd name="connsiteY1" fmla="*/ 15 h 3461686"/>
              <a:gd name="connsiteX2" fmla="*/ 3448050 w 3448050"/>
              <a:gd name="connsiteY2" fmla="*/ 3461672 h 3461686"/>
              <a:gd name="connsiteX3" fmla="*/ 0 w 3448050"/>
              <a:gd name="connsiteY3" fmla="*/ 3461672 h 3461686"/>
              <a:gd name="connsiteX0" fmla="*/ 0 w 3448050"/>
              <a:gd name="connsiteY0" fmla="*/ 3461724 h 3461738"/>
              <a:gd name="connsiteX1" fmla="*/ 1724025 w 3448050"/>
              <a:gd name="connsiteY1" fmla="*/ 67 h 3461738"/>
              <a:gd name="connsiteX2" fmla="*/ 3448050 w 3448050"/>
              <a:gd name="connsiteY2" fmla="*/ 3461724 h 3461738"/>
              <a:gd name="connsiteX3" fmla="*/ 0 w 3448050"/>
              <a:gd name="connsiteY3" fmla="*/ 3461724 h 346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3461738">
                <a:moveTo>
                  <a:pt x="0" y="3461724"/>
                </a:moveTo>
                <a:cubicBezTo>
                  <a:pt x="889000" y="3469888"/>
                  <a:pt x="930275" y="-17622"/>
                  <a:pt x="1724025" y="67"/>
                </a:cubicBezTo>
                <a:cubicBezTo>
                  <a:pt x="2470150" y="1428"/>
                  <a:pt x="2549525" y="3460363"/>
                  <a:pt x="3448050" y="3461724"/>
                </a:cubicBezTo>
                <a:lnTo>
                  <a:pt x="0" y="3461724"/>
                </a:lnTo>
                <a:close/>
              </a:path>
            </a:pathLst>
          </a:custGeom>
          <a:solidFill>
            <a:srgbClr val="F7538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이등변 삼각형 9"/>
          <p:cNvSpPr/>
          <p:nvPr/>
        </p:nvSpPr>
        <p:spPr>
          <a:xfrm>
            <a:off x="7003676" y="5461000"/>
            <a:ext cx="3448050" cy="1397000"/>
          </a:xfrm>
          <a:custGeom>
            <a:avLst/>
            <a:gdLst>
              <a:gd name="connsiteX0" fmla="*/ 0 w 3448050"/>
              <a:gd name="connsiteY0" fmla="*/ 3461657 h 3461657"/>
              <a:gd name="connsiteX1" fmla="*/ 1724025 w 3448050"/>
              <a:gd name="connsiteY1" fmla="*/ 0 h 3461657"/>
              <a:gd name="connsiteX2" fmla="*/ 3448050 w 3448050"/>
              <a:gd name="connsiteY2" fmla="*/ 3461657 h 3461657"/>
              <a:gd name="connsiteX3" fmla="*/ 0 w 3448050"/>
              <a:gd name="connsiteY3" fmla="*/ 3461657 h 3461657"/>
              <a:gd name="connsiteX0" fmla="*/ 0 w 3448050"/>
              <a:gd name="connsiteY0" fmla="*/ 3461678 h 3461678"/>
              <a:gd name="connsiteX1" fmla="*/ 1724025 w 3448050"/>
              <a:gd name="connsiteY1" fmla="*/ 21 h 3461678"/>
              <a:gd name="connsiteX2" fmla="*/ 3448050 w 3448050"/>
              <a:gd name="connsiteY2" fmla="*/ 3461678 h 3461678"/>
              <a:gd name="connsiteX3" fmla="*/ 0 w 3448050"/>
              <a:gd name="connsiteY3" fmla="*/ 3461678 h 3461678"/>
              <a:gd name="connsiteX0" fmla="*/ 0 w 3448050"/>
              <a:gd name="connsiteY0" fmla="*/ 3461678 h 3461678"/>
              <a:gd name="connsiteX1" fmla="*/ 1724025 w 3448050"/>
              <a:gd name="connsiteY1" fmla="*/ 21 h 3461678"/>
              <a:gd name="connsiteX2" fmla="*/ 3448050 w 3448050"/>
              <a:gd name="connsiteY2" fmla="*/ 3461678 h 3461678"/>
              <a:gd name="connsiteX3" fmla="*/ 0 w 3448050"/>
              <a:gd name="connsiteY3" fmla="*/ 3461678 h 3461678"/>
              <a:gd name="connsiteX0" fmla="*/ 0 w 3448050"/>
              <a:gd name="connsiteY0" fmla="*/ 3461678 h 3461692"/>
              <a:gd name="connsiteX1" fmla="*/ 1724025 w 3448050"/>
              <a:gd name="connsiteY1" fmla="*/ 21 h 3461692"/>
              <a:gd name="connsiteX2" fmla="*/ 3448050 w 3448050"/>
              <a:gd name="connsiteY2" fmla="*/ 3461678 h 3461692"/>
              <a:gd name="connsiteX3" fmla="*/ 0 w 3448050"/>
              <a:gd name="connsiteY3" fmla="*/ 3461678 h 3461692"/>
              <a:gd name="connsiteX0" fmla="*/ 0 w 3448050"/>
              <a:gd name="connsiteY0" fmla="*/ 3461672 h 3461686"/>
              <a:gd name="connsiteX1" fmla="*/ 1724025 w 3448050"/>
              <a:gd name="connsiteY1" fmla="*/ 15 h 3461686"/>
              <a:gd name="connsiteX2" fmla="*/ 3448050 w 3448050"/>
              <a:gd name="connsiteY2" fmla="*/ 3461672 h 3461686"/>
              <a:gd name="connsiteX3" fmla="*/ 0 w 3448050"/>
              <a:gd name="connsiteY3" fmla="*/ 3461672 h 3461686"/>
              <a:gd name="connsiteX0" fmla="*/ 0 w 3448050"/>
              <a:gd name="connsiteY0" fmla="*/ 3461672 h 3461686"/>
              <a:gd name="connsiteX1" fmla="*/ 1724025 w 3448050"/>
              <a:gd name="connsiteY1" fmla="*/ 15 h 3461686"/>
              <a:gd name="connsiteX2" fmla="*/ 3448050 w 3448050"/>
              <a:gd name="connsiteY2" fmla="*/ 3461672 h 3461686"/>
              <a:gd name="connsiteX3" fmla="*/ 0 w 3448050"/>
              <a:gd name="connsiteY3" fmla="*/ 3461672 h 3461686"/>
              <a:gd name="connsiteX0" fmla="*/ 0 w 3448050"/>
              <a:gd name="connsiteY0" fmla="*/ 3461672 h 3461686"/>
              <a:gd name="connsiteX1" fmla="*/ 1724025 w 3448050"/>
              <a:gd name="connsiteY1" fmla="*/ 15 h 3461686"/>
              <a:gd name="connsiteX2" fmla="*/ 3448050 w 3448050"/>
              <a:gd name="connsiteY2" fmla="*/ 3461672 h 3461686"/>
              <a:gd name="connsiteX3" fmla="*/ 0 w 3448050"/>
              <a:gd name="connsiteY3" fmla="*/ 3461672 h 3461686"/>
              <a:gd name="connsiteX0" fmla="*/ 0 w 3448050"/>
              <a:gd name="connsiteY0" fmla="*/ 3461724 h 3461738"/>
              <a:gd name="connsiteX1" fmla="*/ 1724025 w 3448050"/>
              <a:gd name="connsiteY1" fmla="*/ 67 h 3461738"/>
              <a:gd name="connsiteX2" fmla="*/ 3448050 w 3448050"/>
              <a:gd name="connsiteY2" fmla="*/ 3461724 h 3461738"/>
              <a:gd name="connsiteX3" fmla="*/ 0 w 3448050"/>
              <a:gd name="connsiteY3" fmla="*/ 3461724 h 346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3461738">
                <a:moveTo>
                  <a:pt x="0" y="3461724"/>
                </a:moveTo>
                <a:cubicBezTo>
                  <a:pt x="889000" y="3469888"/>
                  <a:pt x="930275" y="-17622"/>
                  <a:pt x="1724025" y="67"/>
                </a:cubicBezTo>
                <a:cubicBezTo>
                  <a:pt x="2470150" y="1428"/>
                  <a:pt x="2549525" y="3460363"/>
                  <a:pt x="3448050" y="3461724"/>
                </a:cubicBezTo>
                <a:lnTo>
                  <a:pt x="0" y="3461724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이등변 삼각형 9"/>
          <p:cNvSpPr/>
          <p:nvPr/>
        </p:nvSpPr>
        <p:spPr>
          <a:xfrm>
            <a:off x="8754595" y="6108700"/>
            <a:ext cx="3448050" cy="749300"/>
          </a:xfrm>
          <a:custGeom>
            <a:avLst/>
            <a:gdLst>
              <a:gd name="connsiteX0" fmla="*/ 0 w 3448050"/>
              <a:gd name="connsiteY0" fmla="*/ 3461657 h 3461657"/>
              <a:gd name="connsiteX1" fmla="*/ 1724025 w 3448050"/>
              <a:gd name="connsiteY1" fmla="*/ 0 h 3461657"/>
              <a:gd name="connsiteX2" fmla="*/ 3448050 w 3448050"/>
              <a:gd name="connsiteY2" fmla="*/ 3461657 h 3461657"/>
              <a:gd name="connsiteX3" fmla="*/ 0 w 3448050"/>
              <a:gd name="connsiteY3" fmla="*/ 3461657 h 3461657"/>
              <a:gd name="connsiteX0" fmla="*/ 0 w 3448050"/>
              <a:gd name="connsiteY0" fmla="*/ 3461678 h 3461678"/>
              <a:gd name="connsiteX1" fmla="*/ 1724025 w 3448050"/>
              <a:gd name="connsiteY1" fmla="*/ 21 h 3461678"/>
              <a:gd name="connsiteX2" fmla="*/ 3448050 w 3448050"/>
              <a:gd name="connsiteY2" fmla="*/ 3461678 h 3461678"/>
              <a:gd name="connsiteX3" fmla="*/ 0 w 3448050"/>
              <a:gd name="connsiteY3" fmla="*/ 3461678 h 3461678"/>
              <a:gd name="connsiteX0" fmla="*/ 0 w 3448050"/>
              <a:gd name="connsiteY0" fmla="*/ 3461678 h 3461678"/>
              <a:gd name="connsiteX1" fmla="*/ 1724025 w 3448050"/>
              <a:gd name="connsiteY1" fmla="*/ 21 h 3461678"/>
              <a:gd name="connsiteX2" fmla="*/ 3448050 w 3448050"/>
              <a:gd name="connsiteY2" fmla="*/ 3461678 h 3461678"/>
              <a:gd name="connsiteX3" fmla="*/ 0 w 3448050"/>
              <a:gd name="connsiteY3" fmla="*/ 3461678 h 3461678"/>
              <a:gd name="connsiteX0" fmla="*/ 0 w 3448050"/>
              <a:gd name="connsiteY0" fmla="*/ 3461678 h 3461692"/>
              <a:gd name="connsiteX1" fmla="*/ 1724025 w 3448050"/>
              <a:gd name="connsiteY1" fmla="*/ 21 h 3461692"/>
              <a:gd name="connsiteX2" fmla="*/ 3448050 w 3448050"/>
              <a:gd name="connsiteY2" fmla="*/ 3461678 h 3461692"/>
              <a:gd name="connsiteX3" fmla="*/ 0 w 3448050"/>
              <a:gd name="connsiteY3" fmla="*/ 3461678 h 3461692"/>
              <a:gd name="connsiteX0" fmla="*/ 0 w 3448050"/>
              <a:gd name="connsiteY0" fmla="*/ 3461672 h 3461686"/>
              <a:gd name="connsiteX1" fmla="*/ 1724025 w 3448050"/>
              <a:gd name="connsiteY1" fmla="*/ 15 h 3461686"/>
              <a:gd name="connsiteX2" fmla="*/ 3448050 w 3448050"/>
              <a:gd name="connsiteY2" fmla="*/ 3461672 h 3461686"/>
              <a:gd name="connsiteX3" fmla="*/ 0 w 3448050"/>
              <a:gd name="connsiteY3" fmla="*/ 3461672 h 3461686"/>
              <a:gd name="connsiteX0" fmla="*/ 0 w 3448050"/>
              <a:gd name="connsiteY0" fmla="*/ 3461672 h 3461686"/>
              <a:gd name="connsiteX1" fmla="*/ 1724025 w 3448050"/>
              <a:gd name="connsiteY1" fmla="*/ 15 h 3461686"/>
              <a:gd name="connsiteX2" fmla="*/ 3448050 w 3448050"/>
              <a:gd name="connsiteY2" fmla="*/ 3461672 h 3461686"/>
              <a:gd name="connsiteX3" fmla="*/ 0 w 3448050"/>
              <a:gd name="connsiteY3" fmla="*/ 3461672 h 3461686"/>
              <a:gd name="connsiteX0" fmla="*/ 0 w 3448050"/>
              <a:gd name="connsiteY0" fmla="*/ 3461672 h 3461686"/>
              <a:gd name="connsiteX1" fmla="*/ 1724025 w 3448050"/>
              <a:gd name="connsiteY1" fmla="*/ 15 h 3461686"/>
              <a:gd name="connsiteX2" fmla="*/ 3448050 w 3448050"/>
              <a:gd name="connsiteY2" fmla="*/ 3461672 h 3461686"/>
              <a:gd name="connsiteX3" fmla="*/ 0 w 3448050"/>
              <a:gd name="connsiteY3" fmla="*/ 3461672 h 3461686"/>
              <a:gd name="connsiteX0" fmla="*/ 0 w 3448050"/>
              <a:gd name="connsiteY0" fmla="*/ 3461724 h 3461738"/>
              <a:gd name="connsiteX1" fmla="*/ 1724025 w 3448050"/>
              <a:gd name="connsiteY1" fmla="*/ 67 h 3461738"/>
              <a:gd name="connsiteX2" fmla="*/ 3448050 w 3448050"/>
              <a:gd name="connsiteY2" fmla="*/ 3461724 h 3461738"/>
              <a:gd name="connsiteX3" fmla="*/ 0 w 3448050"/>
              <a:gd name="connsiteY3" fmla="*/ 3461724 h 346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3461738">
                <a:moveTo>
                  <a:pt x="0" y="3461724"/>
                </a:moveTo>
                <a:cubicBezTo>
                  <a:pt x="889000" y="3469888"/>
                  <a:pt x="930275" y="-17622"/>
                  <a:pt x="1724025" y="67"/>
                </a:cubicBezTo>
                <a:cubicBezTo>
                  <a:pt x="2470150" y="1428"/>
                  <a:pt x="2549525" y="3460363"/>
                  <a:pt x="3448050" y="3461724"/>
                </a:cubicBezTo>
                <a:lnTo>
                  <a:pt x="0" y="3461724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2080548" y="1514174"/>
            <a:ext cx="477088" cy="248488"/>
            <a:chOff x="9786551" y="2269703"/>
            <a:chExt cx="813855" cy="423891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rgbClr val="F753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0176515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2849180" y="1414448"/>
            <a:ext cx="29009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6500148" y="1494172"/>
            <a:ext cx="473676" cy="248488"/>
            <a:chOff x="9786551" y="2269703"/>
            <a:chExt cx="808035" cy="423891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9786551" y="2302476"/>
              <a:ext cx="808035" cy="35834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9786551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S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7372660" y="1391062"/>
            <a:ext cx="29009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6537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293865" y="312718"/>
            <a:ext cx="11574367" cy="637085"/>
          </a:xfrm>
          <a:prstGeom prst="roundRect">
            <a:avLst>
              <a:gd name="adj" fmla="val 12073"/>
            </a:avLst>
          </a:prstGeom>
          <a:solidFill>
            <a:srgbClr val="FB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</p:txBody>
      </p:sp>
      <p:sp>
        <p:nvSpPr>
          <p:cNvPr id="20" name="대각선 방향의 모서리가 둥근 사각형 19"/>
          <p:cNvSpPr/>
          <p:nvPr/>
        </p:nvSpPr>
        <p:spPr>
          <a:xfrm>
            <a:off x="7689849" y="536010"/>
            <a:ext cx="590550" cy="20694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3AF5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Page.4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855766" y="1738431"/>
            <a:ext cx="1223860" cy="248488"/>
            <a:chOff x="9786551" y="2269703"/>
            <a:chExt cx="2087760" cy="423891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9786551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rgbClr val="4472C4">
                      <a:lumMod val="75000"/>
                    </a:srgbClr>
                  </a:solidFill>
                </a:rPr>
                <a:t>A</a:t>
              </a:r>
              <a:endParaRPr lang="ko-KR" altLang="en-US" sz="100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sp>
        <p:nvSpPr>
          <p:cNvPr id="26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897033" y="2255818"/>
            <a:ext cx="2830417" cy="2182832"/>
          </a:xfrm>
          <a:prstGeom prst="roundRect">
            <a:avLst>
              <a:gd name="adj" fmla="val 683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1151460" y="4726760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608616" y="1738431"/>
            <a:ext cx="1223860" cy="248488"/>
            <a:chOff x="9786551" y="2269703"/>
            <a:chExt cx="2087760" cy="423891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9786551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rgbClr val="4472C4">
                      <a:lumMod val="75000"/>
                    </a:srgbClr>
                  </a:solidFill>
                </a:rPr>
                <a:t>A</a:t>
              </a:r>
              <a:endParaRPr lang="ko-KR" altLang="en-US" sz="100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sp>
        <p:nvSpPr>
          <p:cNvPr id="31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4649883" y="2255818"/>
            <a:ext cx="2830417" cy="2182832"/>
          </a:xfrm>
          <a:prstGeom prst="roundRect">
            <a:avLst>
              <a:gd name="adj" fmla="val 6837"/>
            </a:avLst>
          </a:prstGeom>
          <a:solidFill>
            <a:srgbClr val="FBFBFD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4904310" y="4726760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8361466" y="1738431"/>
            <a:ext cx="1223860" cy="248488"/>
            <a:chOff x="9786551" y="2269703"/>
            <a:chExt cx="2087760" cy="423891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9786551" y="2302476"/>
              <a:ext cx="2087760" cy="35834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b="1" dirty="0">
                  <a:solidFill>
                    <a:prstClr val="white"/>
                  </a:solidFill>
                </a:rPr>
                <a:t>    CONTENTS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9786551" y="2269703"/>
              <a:ext cx="423891" cy="423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rgbClr val="4472C4">
                      <a:lumMod val="75000"/>
                    </a:srgbClr>
                  </a:solidFill>
                </a:rPr>
                <a:t>A</a:t>
              </a:r>
              <a:endParaRPr lang="ko-KR" altLang="en-US" sz="1000" b="1" dirty="0">
                <a:solidFill>
                  <a:srgbClr val="4472C4">
                    <a:lumMod val="75000"/>
                  </a:srgbClr>
                </a:solidFill>
              </a:endParaRPr>
            </a:p>
          </p:txBody>
        </p:sp>
      </p:grpSp>
      <p:sp>
        <p:nvSpPr>
          <p:cNvPr id="36" name="모서리가 둥근 직사각형 10">
            <a:extLst>
              <a:ext uri="{FF2B5EF4-FFF2-40B4-BE49-F238E27FC236}">
                <a16:creationId xmlns:a16="http://schemas.microsoft.com/office/drawing/2014/main" xmlns="" id="{B5CEB340-5ED4-4E13-944B-95B25FF3BFB3}"/>
              </a:ext>
            </a:extLst>
          </p:cNvPr>
          <p:cNvSpPr/>
          <p:nvPr/>
        </p:nvSpPr>
        <p:spPr>
          <a:xfrm>
            <a:off x="8402733" y="2255818"/>
            <a:ext cx="2830417" cy="2182832"/>
          </a:xfrm>
          <a:prstGeom prst="roundRect">
            <a:avLst>
              <a:gd name="adj" fmla="val 6837"/>
            </a:avLst>
          </a:prstGeom>
          <a:solidFill>
            <a:srgbClr val="FBFBFD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i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8657160" y="4726760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56885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3597318" y="2828761"/>
            <a:ext cx="683433" cy="303087"/>
          </a:xfrm>
          <a:prstGeom prst="roundRect">
            <a:avLst>
              <a:gd name="adj" fmla="val 50000"/>
            </a:avLst>
          </a:prstGeom>
          <a:solidFill>
            <a:srgbClr val="F753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582765" y="2801042"/>
            <a:ext cx="358526" cy="35852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4706321" y="2693802"/>
            <a:ext cx="41855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4528D"/>
                </a:solidFill>
              </a:rPr>
              <a:t>버튼 애니메이션 효과 예시</a:t>
            </a:r>
            <a:endParaRPr lang="en-US" altLang="ko-KR" sz="1600" b="1" dirty="0" smtClean="0">
              <a:solidFill>
                <a:srgbClr val="F4528D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대한 내용을 적어요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47371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0.03047 -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3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9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F5496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332</Words>
  <Application>Microsoft Office PowerPoint</Application>
  <PresentationFormat>와이드스크린</PresentationFormat>
  <Paragraphs>95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Aharoni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3</cp:revision>
  <dcterms:created xsi:type="dcterms:W3CDTF">2019-08-02T03:24:46Z</dcterms:created>
  <dcterms:modified xsi:type="dcterms:W3CDTF">2024-07-26T08:51:11Z</dcterms:modified>
</cp:coreProperties>
</file>