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9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0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633325" y="1776562"/>
            <a:ext cx="2859578" cy="2859578"/>
          </a:xfrm>
          <a:prstGeom prst="ellipse">
            <a:avLst/>
          </a:prstGeom>
          <a:solidFill>
            <a:srgbClr val="2AC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42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193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188</a:t>
            </a:r>
          </a:p>
        </p:txBody>
      </p:sp>
    </p:spTree>
    <p:extLst>
      <p:ext uri="{BB962C8B-B14F-4D97-AF65-F5344CB8AC3E}">
        <p14:creationId xmlns:p14="http://schemas.microsoft.com/office/powerpoint/2010/main" val="38549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82157" y="1571169"/>
            <a:ext cx="5809444" cy="3113135"/>
            <a:chOff x="359127" y="546098"/>
            <a:chExt cx="11402877" cy="6110515"/>
          </a:xfrm>
        </p:grpSpPr>
        <p:sp>
          <p:nvSpPr>
            <p:cNvPr id="6" name="자유형 5"/>
            <p:cNvSpPr/>
            <p:nvPr/>
          </p:nvSpPr>
          <p:spPr>
            <a:xfrm>
              <a:off x="359127" y="546098"/>
              <a:ext cx="11402877" cy="6110515"/>
            </a:xfrm>
            <a:custGeom>
              <a:avLst/>
              <a:gdLst>
                <a:gd name="connsiteX0" fmla="*/ 11126307 w 11126307"/>
                <a:gd name="connsiteY0" fmla="*/ 0 h 6110515"/>
                <a:gd name="connsiteX1" fmla="*/ 10994544 w 11126307"/>
                <a:gd name="connsiteY1" fmla="*/ 5308402 h 6110515"/>
                <a:gd name="connsiteX2" fmla="*/ 10990738 w 11126307"/>
                <a:gd name="connsiteY2" fmla="*/ 5520072 h 6110515"/>
                <a:gd name="connsiteX3" fmla="*/ 10719908 w 11126307"/>
                <a:gd name="connsiteY3" fmla="*/ 5778005 h 6110515"/>
                <a:gd name="connsiteX4" fmla="*/ 10581363 w 11126307"/>
                <a:gd name="connsiteY4" fmla="*/ 5916550 h 6110515"/>
                <a:gd name="connsiteX5" fmla="*/ 10503808 w 11126307"/>
                <a:gd name="connsiteY5" fmla="*/ 6055041 h 6110515"/>
                <a:gd name="connsiteX6" fmla="*/ 255107 w 11126307"/>
                <a:gd name="connsiteY6" fmla="*/ 6110515 h 6110515"/>
                <a:gd name="connsiteX7" fmla="*/ 226078 w 11126307"/>
                <a:gd name="connsiteY7" fmla="*/ 43543 h 6110515"/>
                <a:gd name="connsiteX8" fmla="*/ 11126307 w 11126307"/>
                <a:gd name="connsiteY8" fmla="*/ 0 h 6110515"/>
                <a:gd name="connsiteX0" fmla="*/ 11580892 w 11580892"/>
                <a:gd name="connsiteY0" fmla="*/ 0 h 6313715"/>
                <a:gd name="connsiteX1" fmla="*/ 11449129 w 11580892"/>
                <a:gd name="connsiteY1" fmla="*/ 5308402 h 6313715"/>
                <a:gd name="connsiteX2" fmla="*/ 11445323 w 11580892"/>
                <a:gd name="connsiteY2" fmla="*/ 5520072 h 6313715"/>
                <a:gd name="connsiteX3" fmla="*/ 11174493 w 11580892"/>
                <a:gd name="connsiteY3" fmla="*/ 5778005 h 6313715"/>
                <a:gd name="connsiteX4" fmla="*/ 11035948 w 11580892"/>
                <a:gd name="connsiteY4" fmla="*/ 5916550 h 6313715"/>
                <a:gd name="connsiteX5" fmla="*/ 10958393 w 11580892"/>
                <a:gd name="connsiteY5" fmla="*/ 6055041 h 6313715"/>
                <a:gd name="connsiteX6" fmla="*/ 87392 w 11580892"/>
                <a:gd name="connsiteY6" fmla="*/ 6313715 h 6313715"/>
                <a:gd name="connsiteX7" fmla="*/ 680663 w 11580892"/>
                <a:gd name="connsiteY7" fmla="*/ 43543 h 6313715"/>
                <a:gd name="connsiteX8" fmla="*/ 11580892 w 11580892"/>
                <a:gd name="connsiteY8" fmla="*/ 0 h 6313715"/>
                <a:gd name="connsiteX0" fmla="*/ 11493500 w 11493500"/>
                <a:gd name="connsiteY0" fmla="*/ 0 h 6313715"/>
                <a:gd name="connsiteX1" fmla="*/ 11361737 w 11493500"/>
                <a:gd name="connsiteY1" fmla="*/ 5308402 h 6313715"/>
                <a:gd name="connsiteX2" fmla="*/ 11357931 w 11493500"/>
                <a:gd name="connsiteY2" fmla="*/ 5520072 h 6313715"/>
                <a:gd name="connsiteX3" fmla="*/ 11087101 w 11493500"/>
                <a:gd name="connsiteY3" fmla="*/ 5778005 h 6313715"/>
                <a:gd name="connsiteX4" fmla="*/ 10948556 w 11493500"/>
                <a:gd name="connsiteY4" fmla="*/ 5916550 h 6313715"/>
                <a:gd name="connsiteX5" fmla="*/ 10871001 w 11493500"/>
                <a:gd name="connsiteY5" fmla="*/ 6055041 h 6313715"/>
                <a:gd name="connsiteX6" fmla="*/ 0 w 11493500"/>
                <a:gd name="connsiteY6" fmla="*/ 6313715 h 6313715"/>
                <a:gd name="connsiteX7" fmla="*/ 593271 w 11493500"/>
                <a:gd name="connsiteY7" fmla="*/ 43543 h 6313715"/>
                <a:gd name="connsiteX8" fmla="*/ 11493500 w 11493500"/>
                <a:gd name="connsiteY8" fmla="*/ 0 h 6313715"/>
                <a:gd name="connsiteX0" fmla="*/ 11290300 w 11290300"/>
                <a:gd name="connsiteY0" fmla="*/ 0 h 6110515"/>
                <a:gd name="connsiteX1" fmla="*/ 11158537 w 11290300"/>
                <a:gd name="connsiteY1" fmla="*/ 5308402 h 6110515"/>
                <a:gd name="connsiteX2" fmla="*/ 11154731 w 11290300"/>
                <a:gd name="connsiteY2" fmla="*/ 5520072 h 6110515"/>
                <a:gd name="connsiteX3" fmla="*/ 10883901 w 11290300"/>
                <a:gd name="connsiteY3" fmla="*/ 5778005 h 6110515"/>
                <a:gd name="connsiteX4" fmla="*/ 10745356 w 11290300"/>
                <a:gd name="connsiteY4" fmla="*/ 5916550 h 6110515"/>
                <a:gd name="connsiteX5" fmla="*/ 10667801 w 11290300"/>
                <a:gd name="connsiteY5" fmla="*/ 6055041 h 6110515"/>
                <a:gd name="connsiteX6" fmla="*/ 0 w 11290300"/>
                <a:gd name="connsiteY6" fmla="*/ 6110515 h 6110515"/>
                <a:gd name="connsiteX7" fmla="*/ 390071 w 11290300"/>
                <a:gd name="connsiteY7" fmla="*/ 43543 h 6110515"/>
                <a:gd name="connsiteX8" fmla="*/ 11290300 w 11290300"/>
                <a:gd name="connsiteY8" fmla="*/ 0 h 6110515"/>
                <a:gd name="connsiteX0" fmla="*/ 11353900 w 11353900"/>
                <a:gd name="connsiteY0" fmla="*/ 0 h 6110515"/>
                <a:gd name="connsiteX1" fmla="*/ 11222137 w 11353900"/>
                <a:gd name="connsiteY1" fmla="*/ 5308402 h 6110515"/>
                <a:gd name="connsiteX2" fmla="*/ 11218331 w 11353900"/>
                <a:gd name="connsiteY2" fmla="*/ 5520072 h 6110515"/>
                <a:gd name="connsiteX3" fmla="*/ 10947501 w 11353900"/>
                <a:gd name="connsiteY3" fmla="*/ 5778005 h 6110515"/>
                <a:gd name="connsiteX4" fmla="*/ 10808956 w 11353900"/>
                <a:gd name="connsiteY4" fmla="*/ 5916550 h 6110515"/>
                <a:gd name="connsiteX5" fmla="*/ 10731401 w 11353900"/>
                <a:gd name="connsiteY5" fmla="*/ 6055041 h 6110515"/>
                <a:gd name="connsiteX6" fmla="*/ 63600 w 11353900"/>
                <a:gd name="connsiteY6" fmla="*/ 6110515 h 6110515"/>
                <a:gd name="connsiteX7" fmla="*/ 98071 w 11353900"/>
                <a:gd name="connsiteY7" fmla="*/ 68943 h 6110515"/>
                <a:gd name="connsiteX8" fmla="*/ 11353900 w 11353900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218331 w 11438531"/>
                <a:gd name="connsiteY2" fmla="*/ 552007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47871 w 11438531"/>
                <a:gd name="connsiteY2" fmla="*/ 55886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47871 w 11461357"/>
                <a:gd name="connsiteY2" fmla="*/ 558865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25011 w 11461357"/>
                <a:gd name="connsiteY2" fmla="*/ 567247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00501"/>
                <a:gd name="connsiteY0" fmla="*/ 0 h 6110515"/>
                <a:gd name="connsiteX1" fmla="*/ 11399937 w 11400501"/>
                <a:gd name="connsiteY1" fmla="*/ 5537002 h 6110515"/>
                <a:gd name="connsiteX2" fmla="*/ 11325011 w 11400501"/>
                <a:gd name="connsiteY2" fmla="*/ 5672472 h 6110515"/>
                <a:gd name="connsiteX3" fmla="*/ 11138001 w 11400501"/>
                <a:gd name="connsiteY3" fmla="*/ 5884685 h 6110515"/>
                <a:gd name="connsiteX4" fmla="*/ 11098516 w 11400501"/>
                <a:gd name="connsiteY4" fmla="*/ 5969890 h 6110515"/>
                <a:gd name="connsiteX5" fmla="*/ 10731401 w 11400501"/>
                <a:gd name="connsiteY5" fmla="*/ 6055041 h 6110515"/>
                <a:gd name="connsiteX6" fmla="*/ 63600 w 11400501"/>
                <a:gd name="connsiteY6" fmla="*/ 6110515 h 6110515"/>
                <a:gd name="connsiteX7" fmla="*/ 98071 w 11400501"/>
                <a:gd name="connsiteY7" fmla="*/ 68943 h 6110515"/>
                <a:gd name="connsiteX8" fmla="*/ 11353900 w 11400501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325011 w 11402877"/>
                <a:gd name="connsiteY2" fmla="*/ 5672472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886182 w 11402877"/>
                <a:gd name="connsiteY5" fmla="*/ 603599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2877" h="6110515">
                  <a:moveTo>
                    <a:pt x="11353900" y="0"/>
                  </a:moveTo>
                  <a:cubicBezTo>
                    <a:pt x="11150700" y="2032000"/>
                    <a:pt x="11416606" y="3713956"/>
                    <a:pt x="11402318" y="5425083"/>
                  </a:cubicBezTo>
                  <a:cubicBezTo>
                    <a:pt x="11401049" y="5495640"/>
                    <a:pt x="11300086" y="5559053"/>
                    <a:pt x="11298817" y="5629610"/>
                  </a:cubicBezTo>
                  <a:lnTo>
                    <a:pt x="11154670" y="5772767"/>
                  </a:lnTo>
                  <a:lnTo>
                    <a:pt x="11072322" y="5819871"/>
                  </a:lnTo>
                  <a:lnTo>
                    <a:pt x="10886182" y="6035991"/>
                  </a:lnTo>
                  <a:lnTo>
                    <a:pt x="63600" y="6110515"/>
                  </a:lnTo>
                  <a:cubicBezTo>
                    <a:pt x="419200" y="4399039"/>
                    <a:pt x="-235757" y="3344334"/>
                    <a:pt x="98071" y="68943"/>
                  </a:cubicBezTo>
                  <a:cubicBezTo>
                    <a:pt x="3731481" y="54429"/>
                    <a:pt x="6994775" y="246742"/>
                    <a:pt x="1135390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POWER POINT </a:t>
              </a: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Enjoy your stylish business and campus life with BIZCAM</a:t>
              </a:r>
              <a:endParaRPr lang="ko-KR" altLang="en-US" sz="66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11291213" y="5834016"/>
              <a:ext cx="468415" cy="676894"/>
            </a:xfrm>
            <a:custGeom>
              <a:avLst/>
              <a:gdLst>
                <a:gd name="connsiteX0" fmla="*/ 449942 w 449942"/>
                <a:gd name="connsiteY0" fmla="*/ 174171 h 769257"/>
                <a:gd name="connsiteX1" fmla="*/ 174171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49942 w 449942"/>
                <a:gd name="connsiteY0" fmla="*/ 174171 h 769257"/>
                <a:gd name="connsiteX1" fmla="*/ 127989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415" h="779900">
                  <a:moveTo>
                    <a:pt x="468415" y="174171"/>
                  </a:moveTo>
                  <a:lnTo>
                    <a:pt x="146462" y="0"/>
                  </a:lnTo>
                  <a:cubicBezTo>
                    <a:pt x="153059" y="249326"/>
                    <a:pt x="95002" y="413514"/>
                    <a:pt x="0" y="779900"/>
                  </a:cubicBezTo>
                  <a:cubicBezTo>
                    <a:pt x="156138" y="577990"/>
                    <a:pt x="367696" y="546352"/>
                    <a:pt x="468415" y="17417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52456" y="1413585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17090" y="4979631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한국대학교 경영학과 </a:t>
            </a:r>
            <a:r>
              <a:rPr lang="en-US" altLang="ko-KR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     </a:t>
            </a:r>
            <a:r>
              <a:rPr lang="ko-KR" altLang="en-US" sz="28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36" y="2886230"/>
            <a:ext cx="1042388" cy="104238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91" y="2877753"/>
            <a:ext cx="1040186" cy="104018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029" y="2886230"/>
            <a:ext cx="1042388" cy="104238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74" y="2884028"/>
            <a:ext cx="1042388" cy="10423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01" y="2886230"/>
            <a:ext cx="1040186" cy="104018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1027765" y="4321383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2893877" y="1374789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4696264" y="4287762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6562376" y="1341168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8678152" y="4128764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132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2019-08-09T03:08:34Z</dcterms:created>
  <dcterms:modified xsi:type="dcterms:W3CDTF">2024-07-27T05:46:54Z</dcterms:modified>
</cp:coreProperties>
</file>