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9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94A4AB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37377</c:v>
                </c:pt>
                <c:pt idx="1">
                  <c:v>37408</c:v>
                </c:pt>
                <c:pt idx="2">
                  <c:v>37438</c:v>
                </c:pt>
                <c:pt idx="3">
                  <c:v>37469</c:v>
                </c:pt>
                <c:pt idx="4">
                  <c:v>37500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25</c:v>
                </c:pt>
                <c:pt idx="1">
                  <c:v>28</c:v>
                </c:pt>
                <c:pt idx="2">
                  <c:v>17</c:v>
                </c:pt>
                <c:pt idx="3">
                  <c:v>12</c:v>
                </c:pt>
                <c:pt idx="4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36793472"/>
        <c:axId val="-1636800544"/>
      </c:radarChart>
      <c:catAx>
        <c:axId val="-1636793472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rgbClr val="38627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636800544"/>
        <c:crosses val="autoZero"/>
        <c:auto val="1"/>
        <c:lblAlgn val="ctr"/>
        <c:lblOffset val="100"/>
        <c:noMultiLvlLbl val="0"/>
      </c:catAx>
      <c:valAx>
        <c:axId val="-1636800544"/>
        <c:scaling>
          <c:orientation val="minMax"/>
          <c:max val="40"/>
        </c:scaling>
        <c:delete val="1"/>
        <c:axPos val="l"/>
        <c:majorGridlines>
          <c:spPr>
            <a:ln w="9525" cap="flat" cmpd="sng" algn="ctr">
              <a:solidFill>
                <a:srgbClr val="91BAD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63679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1분기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dPt>
            <c:idx val="4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2분기</c:v>
                </c:pt>
              </c:strCache>
            </c:strRef>
          </c:tx>
          <c:spPr>
            <a:solidFill>
              <a:srgbClr val="7FBBDF"/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25</c:v>
                </c:pt>
                <c:pt idx="1">
                  <c:v>20</c:v>
                </c:pt>
                <c:pt idx="2">
                  <c:v>20</c:v>
                </c:pt>
                <c:pt idx="3">
                  <c:v>41</c:v>
                </c:pt>
                <c:pt idx="4">
                  <c:v>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3분기</c:v>
                </c:pt>
              </c:strCache>
            </c:strRef>
          </c:tx>
          <c:spPr>
            <a:solidFill>
              <a:srgbClr val="497FA3"/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65</c:v>
                </c:pt>
                <c:pt idx="1">
                  <c:v>21</c:v>
                </c:pt>
                <c:pt idx="2">
                  <c:v>31</c:v>
                </c:pt>
                <c:pt idx="3">
                  <c:v>52</c:v>
                </c:pt>
                <c:pt idx="4">
                  <c:v>20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4분길</c:v>
                </c:pt>
              </c:strCache>
            </c:strRef>
          </c:tx>
          <c:spPr>
            <a:solidFill>
              <a:srgbClr val="365E77"/>
            </a:solidFill>
            <a:ln w="19050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38</c:v>
                </c:pt>
                <c:pt idx="1">
                  <c:v>54</c:v>
                </c:pt>
                <c:pt idx="2">
                  <c:v>66</c:v>
                </c:pt>
                <c:pt idx="3">
                  <c:v>73</c:v>
                </c:pt>
                <c:pt idx="4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-1580086160"/>
        <c:axId val="-1580089968"/>
      </c:barChart>
      <c:catAx>
        <c:axId val="-1580086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C303B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580089968"/>
        <c:crosses val="autoZero"/>
        <c:auto val="1"/>
        <c:lblAlgn val="ctr"/>
        <c:lblOffset val="100"/>
        <c:noMultiLvlLbl val="0"/>
      </c:catAx>
      <c:valAx>
        <c:axId val="-158008996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-158008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98465104684964"/>
          <c:y val="4.9927771272187976E-2"/>
          <c:w val="0.6304003485900358"/>
          <c:h val="0.90666287879662755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dPt>
            <c:idx val="0"/>
            <c:bubble3D val="0"/>
            <c:spPr>
              <a:solidFill>
                <a:srgbClr val="355F77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5697BF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72A7C7"/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91BAD1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데이터1</c:v>
                </c:pt>
                <c:pt idx="1">
                  <c:v>데이터2</c:v>
                </c:pt>
                <c:pt idx="2">
                  <c:v>데이터3</c:v>
                </c:pt>
                <c:pt idx="3">
                  <c:v>데이터4</c:v>
                </c:pt>
                <c:pt idx="4">
                  <c:v>데이터5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20</c:v>
                </c:pt>
                <c:pt idx="2">
                  <c:v>8</c:v>
                </c:pt>
                <c:pt idx="3">
                  <c:v>7</c:v>
                </c:pt>
                <c:pt idx="4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2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9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961727" y="1687272"/>
            <a:ext cx="2859578" cy="2859578"/>
          </a:xfrm>
          <a:prstGeom prst="ellipse">
            <a:avLst/>
          </a:prstGeom>
          <a:solidFill>
            <a:srgbClr val="35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53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95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119</a:t>
            </a:r>
          </a:p>
        </p:txBody>
      </p:sp>
      <p:sp>
        <p:nvSpPr>
          <p:cNvPr id="8" name="타원 7"/>
          <p:cNvSpPr/>
          <p:nvPr/>
        </p:nvSpPr>
        <p:spPr>
          <a:xfrm>
            <a:off x="6509937" y="1687272"/>
            <a:ext cx="2859578" cy="2859578"/>
          </a:xfrm>
          <a:prstGeom prst="ellipse">
            <a:avLst/>
          </a:prstGeom>
          <a:solidFill>
            <a:srgbClr val="569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86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151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191</a:t>
            </a:r>
          </a:p>
        </p:txBody>
      </p:sp>
    </p:spTree>
    <p:extLst>
      <p:ext uri="{BB962C8B-B14F-4D97-AF65-F5344CB8AC3E}">
        <p14:creationId xmlns:p14="http://schemas.microsoft.com/office/powerpoint/2010/main" val="176372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4243" y="20789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959" y="620257"/>
            <a:ext cx="4908798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i="1" dirty="0">
                <a:solidFill>
                  <a:prstClr val="white"/>
                </a:solidFill>
              </a:rPr>
              <a:t>POWER POINT </a:t>
            </a:r>
            <a:r>
              <a:rPr lang="en-US" altLang="ko-KR" sz="3200" b="1" i="1" dirty="0">
                <a:solidFill>
                  <a:prstClr val="white"/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987" y="1909799"/>
            <a:ext cx="1898248" cy="289368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</a:rPr>
              <a:t>Marketing Department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9502" y="1909799"/>
            <a:ext cx="1151042" cy="289368"/>
          </a:xfrm>
          <a:prstGeom prst="rect">
            <a:avLst/>
          </a:prstGeom>
          <a:solidFill>
            <a:srgbClr val="5697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까칠한 조땡</a:t>
            </a:r>
          </a:p>
        </p:txBody>
      </p:sp>
      <p:grpSp>
        <p:nvGrpSpPr>
          <p:cNvPr id="14" name="Group 4"/>
          <p:cNvGrpSpPr>
            <a:grpSpLocks noChangeAspect="1"/>
          </p:cNvGrpSpPr>
          <p:nvPr/>
        </p:nvGrpSpPr>
        <p:grpSpPr bwMode="auto">
          <a:xfrm>
            <a:off x="526368" y="2645803"/>
            <a:ext cx="260535" cy="260535"/>
            <a:chOff x="4504" y="735"/>
            <a:chExt cx="2996" cy="2996"/>
          </a:xfrm>
          <a:solidFill>
            <a:srgbClr val="5697BF"/>
          </a:solidFill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4756" y="735"/>
              <a:ext cx="2274" cy="2337"/>
            </a:xfrm>
            <a:custGeom>
              <a:avLst/>
              <a:gdLst>
                <a:gd name="T0" fmla="*/ 998 w 6824"/>
                <a:gd name="T1" fmla="*/ 2439 h 7010"/>
                <a:gd name="T2" fmla="*/ 3520 w 6824"/>
                <a:gd name="T3" fmla="*/ 4422 h 7010"/>
                <a:gd name="T4" fmla="*/ 2193 w 6824"/>
                <a:gd name="T5" fmla="*/ 2439 h 7010"/>
                <a:gd name="T6" fmla="*/ 4964 w 6824"/>
                <a:gd name="T7" fmla="*/ 2002 h 7010"/>
                <a:gd name="T8" fmla="*/ 4315 w 6824"/>
                <a:gd name="T9" fmla="*/ 2439 h 7010"/>
                <a:gd name="T10" fmla="*/ 6513 w 6824"/>
                <a:gd name="T11" fmla="*/ 5348 h 7010"/>
                <a:gd name="T12" fmla="*/ 6608 w 6824"/>
                <a:gd name="T13" fmla="*/ 5059 h 7010"/>
                <a:gd name="T14" fmla="*/ 6692 w 6824"/>
                <a:gd name="T15" fmla="*/ 4700 h 7010"/>
                <a:gd name="T16" fmla="*/ 6735 w 6824"/>
                <a:gd name="T17" fmla="*/ 4374 h 7010"/>
                <a:gd name="T18" fmla="*/ 6742 w 6824"/>
                <a:gd name="T19" fmla="*/ 4077 h 7010"/>
                <a:gd name="T20" fmla="*/ 6718 w 6824"/>
                <a:gd name="T21" fmla="*/ 3806 h 7010"/>
                <a:gd name="T22" fmla="*/ 6617 w 6824"/>
                <a:gd name="T23" fmla="*/ 3393 h 7010"/>
                <a:gd name="T24" fmla="*/ 6440 w 6824"/>
                <a:gd name="T25" fmla="*/ 3004 h 7010"/>
                <a:gd name="T26" fmla="*/ 6186 w 6824"/>
                <a:gd name="T27" fmla="*/ 2619 h 7010"/>
                <a:gd name="T28" fmla="*/ 5976 w 6824"/>
                <a:gd name="T29" fmla="*/ 2323 h 7010"/>
                <a:gd name="T30" fmla="*/ 5897 w 6824"/>
                <a:gd name="T31" fmla="*/ 2151 h 7010"/>
                <a:gd name="T32" fmla="*/ 5888 w 6824"/>
                <a:gd name="T33" fmla="*/ 2082 h 7010"/>
                <a:gd name="T34" fmla="*/ 5899 w 6824"/>
                <a:gd name="T35" fmla="*/ 1951 h 7010"/>
                <a:gd name="T36" fmla="*/ 5940 w 6824"/>
                <a:gd name="T37" fmla="*/ 1786 h 7010"/>
                <a:gd name="T38" fmla="*/ 6014 w 6824"/>
                <a:gd name="T39" fmla="*/ 1635 h 7010"/>
                <a:gd name="T40" fmla="*/ 6112 w 6824"/>
                <a:gd name="T41" fmla="*/ 1503 h 7010"/>
                <a:gd name="T42" fmla="*/ 6234 w 6824"/>
                <a:gd name="T43" fmla="*/ 1392 h 7010"/>
                <a:gd name="T44" fmla="*/ 6376 w 6824"/>
                <a:gd name="T45" fmla="*/ 1307 h 7010"/>
                <a:gd name="T46" fmla="*/ 6533 w 6824"/>
                <a:gd name="T47" fmla="*/ 1248 h 7010"/>
                <a:gd name="T48" fmla="*/ 6705 w 6824"/>
                <a:gd name="T49" fmla="*/ 1222 h 7010"/>
                <a:gd name="T50" fmla="*/ 6787 w 6824"/>
                <a:gd name="T51" fmla="*/ 1222 h 7010"/>
                <a:gd name="T52" fmla="*/ 6748 w 6824"/>
                <a:gd name="T53" fmla="*/ 1154 h 7010"/>
                <a:gd name="T54" fmla="*/ 6427 w 6824"/>
                <a:gd name="T55" fmla="*/ 891 h 7010"/>
                <a:gd name="T56" fmla="*/ 6083 w 6824"/>
                <a:gd name="T57" fmla="*/ 658 h 7010"/>
                <a:gd name="T58" fmla="*/ 5716 w 6824"/>
                <a:gd name="T59" fmla="*/ 456 h 7010"/>
                <a:gd name="T60" fmla="*/ 5330 w 6824"/>
                <a:gd name="T61" fmla="*/ 289 h 7010"/>
                <a:gd name="T62" fmla="*/ 4925 w 6824"/>
                <a:gd name="T63" fmla="*/ 158 h 7010"/>
                <a:gd name="T64" fmla="*/ 4506 w 6824"/>
                <a:gd name="T65" fmla="*/ 65 h 7010"/>
                <a:gd name="T66" fmla="*/ 4073 w 6824"/>
                <a:gd name="T67" fmla="*/ 11 h 7010"/>
                <a:gd name="T68" fmla="*/ 3740 w 6824"/>
                <a:gd name="T69" fmla="*/ 0 h 7010"/>
                <a:gd name="T70" fmla="*/ 3306 w 6824"/>
                <a:gd name="T71" fmla="*/ 20 h 7010"/>
                <a:gd name="T72" fmla="*/ 2746 w 6824"/>
                <a:gd name="T73" fmla="*/ 109 h 7010"/>
                <a:gd name="T74" fmla="*/ 2212 w 6824"/>
                <a:gd name="T75" fmla="*/ 266 h 7010"/>
                <a:gd name="T76" fmla="*/ 1708 w 6824"/>
                <a:gd name="T77" fmla="*/ 483 h 7010"/>
                <a:gd name="T78" fmla="*/ 1237 w 6824"/>
                <a:gd name="T79" fmla="*/ 760 h 7010"/>
                <a:gd name="T80" fmla="*/ 805 w 6824"/>
                <a:gd name="T81" fmla="*/ 1090 h 7010"/>
                <a:gd name="T82" fmla="*/ 416 w 6824"/>
                <a:gd name="T83" fmla="*/ 1468 h 7010"/>
                <a:gd name="T84" fmla="*/ 76 w 6824"/>
                <a:gd name="T85" fmla="*/ 1890 h 7010"/>
                <a:gd name="T86" fmla="*/ 1591 w 6824"/>
                <a:gd name="T87" fmla="*/ 2002 h 7010"/>
                <a:gd name="T88" fmla="*/ 1591 w 6824"/>
                <a:gd name="T89" fmla="*/ 2439 h 7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24" h="7010">
                  <a:moveTo>
                    <a:pt x="1591" y="2439"/>
                  </a:moveTo>
                  <a:lnTo>
                    <a:pt x="998" y="2439"/>
                  </a:lnTo>
                  <a:lnTo>
                    <a:pt x="2615" y="7010"/>
                  </a:lnTo>
                  <a:lnTo>
                    <a:pt x="3520" y="4422"/>
                  </a:lnTo>
                  <a:lnTo>
                    <a:pt x="2819" y="2439"/>
                  </a:lnTo>
                  <a:lnTo>
                    <a:pt x="2193" y="2439"/>
                  </a:lnTo>
                  <a:lnTo>
                    <a:pt x="2193" y="2002"/>
                  </a:lnTo>
                  <a:lnTo>
                    <a:pt x="4964" y="2002"/>
                  </a:lnTo>
                  <a:lnTo>
                    <a:pt x="4964" y="2439"/>
                  </a:lnTo>
                  <a:lnTo>
                    <a:pt x="4315" y="2439"/>
                  </a:lnTo>
                  <a:lnTo>
                    <a:pt x="5933" y="7010"/>
                  </a:lnTo>
                  <a:lnTo>
                    <a:pt x="6513" y="5348"/>
                  </a:lnTo>
                  <a:lnTo>
                    <a:pt x="6548" y="5249"/>
                  </a:lnTo>
                  <a:lnTo>
                    <a:pt x="6608" y="5059"/>
                  </a:lnTo>
                  <a:lnTo>
                    <a:pt x="6656" y="4876"/>
                  </a:lnTo>
                  <a:lnTo>
                    <a:pt x="6692" y="4700"/>
                  </a:lnTo>
                  <a:lnTo>
                    <a:pt x="6718" y="4533"/>
                  </a:lnTo>
                  <a:lnTo>
                    <a:pt x="6735" y="4374"/>
                  </a:lnTo>
                  <a:lnTo>
                    <a:pt x="6742" y="4222"/>
                  </a:lnTo>
                  <a:lnTo>
                    <a:pt x="6742" y="4077"/>
                  </a:lnTo>
                  <a:lnTo>
                    <a:pt x="6734" y="3939"/>
                  </a:lnTo>
                  <a:lnTo>
                    <a:pt x="6718" y="3806"/>
                  </a:lnTo>
                  <a:lnTo>
                    <a:pt x="6683" y="3621"/>
                  </a:lnTo>
                  <a:lnTo>
                    <a:pt x="6617" y="3393"/>
                  </a:lnTo>
                  <a:lnTo>
                    <a:pt x="6533" y="3189"/>
                  </a:lnTo>
                  <a:lnTo>
                    <a:pt x="6440" y="3004"/>
                  </a:lnTo>
                  <a:lnTo>
                    <a:pt x="6339" y="2839"/>
                  </a:lnTo>
                  <a:lnTo>
                    <a:pt x="6186" y="2619"/>
                  </a:lnTo>
                  <a:lnTo>
                    <a:pt x="6050" y="2433"/>
                  </a:lnTo>
                  <a:lnTo>
                    <a:pt x="5976" y="2323"/>
                  </a:lnTo>
                  <a:lnTo>
                    <a:pt x="5922" y="2221"/>
                  </a:lnTo>
                  <a:lnTo>
                    <a:pt x="5897" y="2151"/>
                  </a:lnTo>
                  <a:lnTo>
                    <a:pt x="5890" y="2105"/>
                  </a:lnTo>
                  <a:lnTo>
                    <a:pt x="5888" y="2082"/>
                  </a:lnTo>
                  <a:lnTo>
                    <a:pt x="5890" y="2037"/>
                  </a:lnTo>
                  <a:lnTo>
                    <a:pt x="5899" y="1951"/>
                  </a:lnTo>
                  <a:lnTo>
                    <a:pt x="5916" y="1867"/>
                  </a:lnTo>
                  <a:lnTo>
                    <a:pt x="5940" y="1786"/>
                  </a:lnTo>
                  <a:lnTo>
                    <a:pt x="5973" y="1709"/>
                  </a:lnTo>
                  <a:lnTo>
                    <a:pt x="6014" y="1635"/>
                  </a:lnTo>
                  <a:lnTo>
                    <a:pt x="6060" y="1568"/>
                  </a:lnTo>
                  <a:lnTo>
                    <a:pt x="6112" y="1503"/>
                  </a:lnTo>
                  <a:lnTo>
                    <a:pt x="6171" y="1445"/>
                  </a:lnTo>
                  <a:lnTo>
                    <a:pt x="6234" y="1392"/>
                  </a:lnTo>
                  <a:lnTo>
                    <a:pt x="6303" y="1346"/>
                  </a:lnTo>
                  <a:lnTo>
                    <a:pt x="6376" y="1307"/>
                  </a:lnTo>
                  <a:lnTo>
                    <a:pt x="6453" y="1274"/>
                  </a:lnTo>
                  <a:lnTo>
                    <a:pt x="6533" y="1248"/>
                  </a:lnTo>
                  <a:lnTo>
                    <a:pt x="6618" y="1232"/>
                  </a:lnTo>
                  <a:lnTo>
                    <a:pt x="6705" y="1222"/>
                  </a:lnTo>
                  <a:lnTo>
                    <a:pt x="6749" y="1222"/>
                  </a:lnTo>
                  <a:lnTo>
                    <a:pt x="6787" y="1222"/>
                  </a:lnTo>
                  <a:lnTo>
                    <a:pt x="6824" y="1225"/>
                  </a:lnTo>
                  <a:lnTo>
                    <a:pt x="6748" y="1154"/>
                  </a:lnTo>
                  <a:lnTo>
                    <a:pt x="6591" y="1019"/>
                  </a:lnTo>
                  <a:lnTo>
                    <a:pt x="6427" y="891"/>
                  </a:lnTo>
                  <a:lnTo>
                    <a:pt x="6257" y="770"/>
                  </a:lnTo>
                  <a:lnTo>
                    <a:pt x="6083" y="658"/>
                  </a:lnTo>
                  <a:lnTo>
                    <a:pt x="5901" y="553"/>
                  </a:lnTo>
                  <a:lnTo>
                    <a:pt x="5716" y="456"/>
                  </a:lnTo>
                  <a:lnTo>
                    <a:pt x="5526" y="368"/>
                  </a:lnTo>
                  <a:lnTo>
                    <a:pt x="5330" y="289"/>
                  </a:lnTo>
                  <a:lnTo>
                    <a:pt x="5130" y="219"/>
                  </a:lnTo>
                  <a:lnTo>
                    <a:pt x="4925" y="158"/>
                  </a:lnTo>
                  <a:lnTo>
                    <a:pt x="4718" y="106"/>
                  </a:lnTo>
                  <a:lnTo>
                    <a:pt x="4506" y="65"/>
                  </a:lnTo>
                  <a:lnTo>
                    <a:pt x="4290" y="33"/>
                  </a:lnTo>
                  <a:lnTo>
                    <a:pt x="4073" y="11"/>
                  </a:lnTo>
                  <a:lnTo>
                    <a:pt x="3851" y="1"/>
                  </a:lnTo>
                  <a:lnTo>
                    <a:pt x="3740" y="0"/>
                  </a:lnTo>
                  <a:lnTo>
                    <a:pt x="3594" y="1"/>
                  </a:lnTo>
                  <a:lnTo>
                    <a:pt x="3306" y="20"/>
                  </a:lnTo>
                  <a:lnTo>
                    <a:pt x="3023" y="56"/>
                  </a:lnTo>
                  <a:lnTo>
                    <a:pt x="2746" y="109"/>
                  </a:lnTo>
                  <a:lnTo>
                    <a:pt x="2476" y="180"/>
                  </a:lnTo>
                  <a:lnTo>
                    <a:pt x="2212" y="266"/>
                  </a:lnTo>
                  <a:lnTo>
                    <a:pt x="1955" y="367"/>
                  </a:lnTo>
                  <a:lnTo>
                    <a:pt x="1708" y="483"/>
                  </a:lnTo>
                  <a:lnTo>
                    <a:pt x="1467" y="615"/>
                  </a:lnTo>
                  <a:lnTo>
                    <a:pt x="1237" y="760"/>
                  </a:lnTo>
                  <a:lnTo>
                    <a:pt x="1017" y="918"/>
                  </a:lnTo>
                  <a:lnTo>
                    <a:pt x="805" y="1090"/>
                  </a:lnTo>
                  <a:lnTo>
                    <a:pt x="605" y="1272"/>
                  </a:lnTo>
                  <a:lnTo>
                    <a:pt x="416" y="1468"/>
                  </a:lnTo>
                  <a:lnTo>
                    <a:pt x="241" y="1674"/>
                  </a:lnTo>
                  <a:lnTo>
                    <a:pt x="76" y="1890"/>
                  </a:lnTo>
                  <a:lnTo>
                    <a:pt x="0" y="2002"/>
                  </a:lnTo>
                  <a:lnTo>
                    <a:pt x="1591" y="2002"/>
                  </a:lnTo>
                  <a:lnTo>
                    <a:pt x="1591" y="2439"/>
                  </a:lnTo>
                  <a:lnTo>
                    <a:pt x="1591" y="2439"/>
                  </a:lnTo>
                  <a:lnTo>
                    <a:pt x="1591" y="24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4504" y="1646"/>
              <a:ext cx="796" cy="1911"/>
            </a:xfrm>
            <a:custGeom>
              <a:avLst/>
              <a:gdLst>
                <a:gd name="T0" fmla="*/ 0 w 2387"/>
                <a:gd name="T1" fmla="*/ 1763 h 5733"/>
                <a:gd name="T2" fmla="*/ 1 w 2387"/>
                <a:gd name="T3" fmla="*/ 1923 h 5733"/>
                <a:gd name="T4" fmla="*/ 24 w 2387"/>
                <a:gd name="T5" fmla="*/ 2240 h 5733"/>
                <a:gd name="T6" fmla="*/ 67 w 2387"/>
                <a:gd name="T7" fmla="*/ 2551 h 5733"/>
                <a:gd name="T8" fmla="*/ 132 w 2387"/>
                <a:gd name="T9" fmla="*/ 2855 h 5733"/>
                <a:gd name="T10" fmla="*/ 217 w 2387"/>
                <a:gd name="T11" fmla="*/ 3150 h 5733"/>
                <a:gd name="T12" fmla="*/ 321 w 2387"/>
                <a:gd name="T13" fmla="*/ 3436 h 5733"/>
                <a:gd name="T14" fmla="*/ 443 w 2387"/>
                <a:gd name="T15" fmla="*/ 3714 h 5733"/>
                <a:gd name="T16" fmla="*/ 584 w 2387"/>
                <a:gd name="T17" fmla="*/ 3981 h 5733"/>
                <a:gd name="T18" fmla="*/ 741 w 2387"/>
                <a:gd name="T19" fmla="*/ 4237 h 5733"/>
                <a:gd name="T20" fmla="*/ 914 w 2387"/>
                <a:gd name="T21" fmla="*/ 4482 h 5733"/>
                <a:gd name="T22" fmla="*/ 1104 w 2387"/>
                <a:gd name="T23" fmla="*/ 4713 h 5733"/>
                <a:gd name="T24" fmla="*/ 1307 w 2387"/>
                <a:gd name="T25" fmla="*/ 4932 h 5733"/>
                <a:gd name="T26" fmla="*/ 1524 w 2387"/>
                <a:gd name="T27" fmla="*/ 5137 h 5733"/>
                <a:gd name="T28" fmla="*/ 1756 w 2387"/>
                <a:gd name="T29" fmla="*/ 5328 h 5733"/>
                <a:gd name="T30" fmla="*/ 1999 w 2387"/>
                <a:gd name="T31" fmla="*/ 5502 h 5733"/>
                <a:gd name="T32" fmla="*/ 2254 w 2387"/>
                <a:gd name="T33" fmla="*/ 5661 h 5733"/>
                <a:gd name="T34" fmla="*/ 2387 w 2387"/>
                <a:gd name="T35" fmla="*/ 5733 h 5733"/>
                <a:gd name="T36" fmla="*/ 360 w 2387"/>
                <a:gd name="T37" fmla="*/ 0 h 5733"/>
                <a:gd name="T38" fmla="*/ 316 w 2387"/>
                <a:gd name="T39" fmla="*/ 102 h 5733"/>
                <a:gd name="T40" fmla="*/ 240 w 2387"/>
                <a:gd name="T41" fmla="*/ 309 h 5733"/>
                <a:gd name="T42" fmla="*/ 173 w 2387"/>
                <a:gd name="T43" fmla="*/ 522 h 5733"/>
                <a:gd name="T44" fmla="*/ 116 w 2387"/>
                <a:gd name="T45" fmla="*/ 740 h 5733"/>
                <a:gd name="T46" fmla="*/ 70 w 2387"/>
                <a:gd name="T47" fmla="*/ 960 h 5733"/>
                <a:gd name="T48" fmla="*/ 36 w 2387"/>
                <a:gd name="T49" fmla="*/ 1186 h 5733"/>
                <a:gd name="T50" fmla="*/ 13 w 2387"/>
                <a:gd name="T51" fmla="*/ 1414 h 5733"/>
                <a:gd name="T52" fmla="*/ 1 w 2387"/>
                <a:gd name="T53" fmla="*/ 1645 h 5733"/>
                <a:gd name="T54" fmla="*/ 0 w 2387"/>
                <a:gd name="T55" fmla="*/ 1763 h 5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87" h="5733">
                  <a:moveTo>
                    <a:pt x="0" y="1763"/>
                  </a:moveTo>
                  <a:lnTo>
                    <a:pt x="1" y="1923"/>
                  </a:lnTo>
                  <a:lnTo>
                    <a:pt x="24" y="2240"/>
                  </a:lnTo>
                  <a:lnTo>
                    <a:pt x="67" y="2551"/>
                  </a:lnTo>
                  <a:lnTo>
                    <a:pt x="132" y="2855"/>
                  </a:lnTo>
                  <a:lnTo>
                    <a:pt x="217" y="3150"/>
                  </a:lnTo>
                  <a:lnTo>
                    <a:pt x="321" y="3436"/>
                  </a:lnTo>
                  <a:lnTo>
                    <a:pt x="443" y="3714"/>
                  </a:lnTo>
                  <a:lnTo>
                    <a:pt x="584" y="3981"/>
                  </a:lnTo>
                  <a:lnTo>
                    <a:pt x="741" y="4237"/>
                  </a:lnTo>
                  <a:lnTo>
                    <a:pt x="914" y="4482"/>
                  </a:lnTo>
                  <a:lnTo>
                    <a:pt x="1104" y="4713"/>
                  </a:lnTo>
                  <a:lnTo>
                    <a:pt x="1307" y="4932"/>
                  </a:lnTo>
                  <a:lnTo>
                    <a:pt x="1524" y="5137"/>
                  </a:lnTo>
                  <a:lnTo>
                    <a:pt x="1756" y="5328"/>
                  </a:lnTo>
                  <a:lnTo>
                    <a:pt x="1999" y="5502"/>
                  </a:lnTo>
                  <a:lnTo>
                    <a:pt x="2254" y="5661"/>
                  </a:lnTo>
                  <a:lnTo>
                    <a:pt x="2387" y="5733"/>
                  </a:lnTo>
                  <a:lnTo>
                    <a:pt x="360" y="0"/>
                  </a:lnTo>
                  <a:lnTo>
                    <a:pt x="316" y="102"/>
                  </a:lnTo>
                  <a:lnTo>
                    <a:pt x="240" y="309"/>
                  </a:lnTo>
                  <a:lnTo>
                    <a:pt x="173" y="522"/>
                  </a:lnTo>
                  <a:lnTo>
                    <a:pt x="116" y="740"/>
                  </a:lnTo>
                  <a:lnTo>
                    <a:pt x="70" y="960"/>
                  </a:lnTo>
                  <a:lnTo>
                    <a:pt x="36" y="1186"/>
                  </a:lnTo>
                  <a:lnTo>
                    <a:pt x="13" y="1414"/>
                  </a:lnTo>
                  <a:lnTo>
                    <a:pt x="1" y="1645"/>
                  </a:lnTo>
                  <a:lnTo>
                    <a:pt x="0" y="17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6706" y="1495"/>
              <a:ext cx="794" cy="2061"/>
            </a:xfrm>
            <a:custGeom>
              <a:avLst/>
              <a:gdLst>
                <a:gd name="T0" fmla="*/ 1799 w 2382"/>
                <a:gd name="T1" fmla="*/ 0 h 6182"/>
                <a:gd name="T2" fmla="*/ 1810 w 2382"/>
                <a:gd name="T3" fmla="*/ 72 h 6182"/>
                <a:gd name="T4" fmla="*/ 1826 w 2382"/>
                <a:gd name="T5" fmla="*/ 217 h 6182"/>
                <a:gd name="T6" fmla="*/ 1835 w 2382"/>
                <a:gd name="T7" fmla="*/ 367 h 6182"/>
                <a:gd name="T8" fmla="*/ 1836 w 2382"/>
                <a:gd name="T9" fmla="*/ 519 h 6182"/>
                <a:gd name="T10" fmla="*/ 1829 w 2382"/>
                <a:gd name="T11" fmla="*/ 675 h 6182"/>
                <a:gd name="T12" fmla="*/ 1814 w 2382"/>
                <a:gd name="T13" fmla="*/ 833 h 6182"/>
                <a:gd name="T14" fmla="*/ 1793 w 2382"/>
                <a:gd name="T15" fmla="*/ 992 h 6182"/>
                <a:gd name="T16" fmla="*/ 1763 w 2382"/>
                <a:gd name="T17" fmla="*/ 1152 h 6182"/>
                <a:gd name="T18" fmla="*/ 1745 w 2382"/>
                <a:gd name="T19" fmla="*/ 1231 h 6182"/>
                <a:gd name="T20" fmla="*/ 1763 w 2382"/>
                <a:gd name="T21" fmla="*/ 1231 h 6182"/>
                <a:gd name="T22" fmla="*/ 1695 w 2382"/>
                <a:gd name="T23" fmla="*/ 1425 h 6182"/>
                <a:gd name="T24" fmla="*/ 1695 w 2382"/>
                <a:gd name="T25" fmla="*/ 1425 h 6182"/>
                <a:gd name="T26" fmla="*/ 1663 w 2382"/>
                <a:gd name="T27" fmla="*/ 1532 h 6182"/>
                <a:gd name="T28" fmla="*/ 1588 w 2382"/>
                <a:gd name="T29" fmla="*/ 1745 h 6182"/>
                <a:gd name="T30" fmla="*/ 1547 w 2382"/>
                <a:gd name="T31" fmla="*/ 1850 h 6182"/>
                <a:gd name="T32" fmla="*/ 0 w 2382"/>
                <a:gd name="T33" fmla="*/ 6182 h 6182"/>
                <a:gd name="T34" fmla="*/ 131 w 2382"/>
                <a:gd name="T35" fmla="*/ 6110 h 6182"/>
                <a:gd name="T36" fmla="*/ 386 w 2382"/>
                <a:gd name="T37" fmla="*/ 5951 h 6182"/>
                <a:gd name="T38" fmla="*/ 630 w 2382"/>
                <a:gd name="T39" fmla="*/ 5776 h 6182"/>
                <a:gd name="T40" fmla="*/ 860 w 2382"/>
                <a:gd name="T41" fmla="*/ 5586 h 6182"/>
                <a:gd name="T42" fmla="*/ 1077 w 2382"/>
                <a:gd name="T43" fmla="*/ 5381 h 6182"/>
                <a:gd name="T44" fmla="*/ 1280 w 2382"/>
                <a:gd name="T45" fmla="*/ 5162 h 6182"/>
                <a:gd name="T46" fmla="*/ 1469 w 2382"/>
                <a:gd name="T47" fmla="*/ 4931 h 6182"/>
                <a:gd name="T48" fmla="*/ 1643 w 2382"/>
                <a:gd name="T49" fmla="*/ 4686 h 6182"/>
                <a:gd name="T50" fmla="*/ 1800 w 2382"/>
                <a:gd name="T51" fmla="*/ 4430 h 6182"/>
                <a:gd name="T52" fmla="*/ 1940 w 2382"/>
                <a:gd name="T53" fmla="*/ 4163 h 6182"/>
                <a:gd name="T54" fmla="*/ 2062 w 2382"/>
                <a:gd name="T55" fmla="*/ 3887 h 6182"/>
                <a:gd name="T56" fmla="*/ 2166 w 2382"/>
                <a:gd name="T57" fmla="*/ 3600 h 6182"/>
                <a:gd name="T58" fmla="*/ 2249 w 2382"/>
                <a:gd name="T59" fmla="*/ 3305 h 6182"/>
                <a:gd name="T60" fmla="*/ 2314 w 2382"/>
                <a:gd name="T61" fmla="*/ 3002 h 6182"/>
                <a:gd name="T62" fmla="*/ 2357 w 2382"/>
                <a:gd name="T63" fmla="*/ 2692 h 6182"/>
                <a:gd name="T64" fmla="*/ 2380 w 2382"/>
                <a:gd name="T65" fmla="*/ 2375 h 6182"/>
                <a:gd name="T66" fmla="*/ 2382 w 2382"/>
                <a:gd name="T67" fmla="*/ 2215 h 6182"/>
                <a:gd name="T68" fmla="*/ 2380 w 2382"/>
                <a:gd name="T69" fmla="*/ 2064 h 6182"/>
                <a:gd name="T70" fmla="*/ 2360 w 2382"/>
                <a:gd name="T71" fmla="*/ 1768 h 6182"/>
                <a:gd name="T72" fmla="*/ 2323 w 2382"/>
                <a:gd name="T73" fmla="*/ 1475 h 6182"/>
                <a:gd name="T74" fmla="*/ 2265 w 2382"/>
                <a:gd name="T75" fmla="*/ 1190 h 6182"/>
                <a:gd name="T76" fmla="*/ 2190 w 2382"/>
                <a:gd name="T77" fmla="*/ 913 h 6182"/>
                <a:gd name="T78" fmla="*/ 2099 w 2382"/>
                <a:gd name="T79" fmla="*/ 640 h 6182"/>
                <a:gd name="T80" fmla="*/ 1992 w 2382"/>
                <a:gd name="T81" fmla="*/ 378 h 6182"/>
                <a:gd name="T82" fmla="*/ 1868 w 2382"/>
                <a:gd name="T83" fmla="*/ 124 h 6182"/>
                <a:gd name="T84" fmla="*/ 1799 w 2382"/>
                <a:gd name="T85" fmla="*/ 0 h 6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82" h="6182">
                  <a:moveTo>
                    <a:pt x="1799" y="0"/>
                  </a:moveTo>
                  <a:lnTo>
                    <a:pt x="1810" y="72"/>
                  </a:lnTo>
                  <a:lnTo>
                    <a:pt x="1826" y="217"/>
                  </a:lnTo>
                  <a:lnTo>
                    <a:pt x="1835" y="367"/>
                  </a:lnTo>
                  <a:lnTo>
                    <a:pt x="1836" y="519"/>
                  </a:lnTo>
                  <a:lnTo>
                    <a:pt x="1829" y="675"/>
                  </a:lnTo>
                  <a:lnTo>
                    <a:pt x="1814" y="833"/>
                  </a:lnTo>
                  <a:lnTo>
                    <a:pt x="1793" y="992"/>
                  </a:lnTo>
                  <a:lnTo>
                    <a:pt x="1763" y="1152"/>
                  </a:lnTo>
                  <a:lnTo>
                    <a:pt x="1745" y="1231"/>
                  </a:lnTo>
                  <a:lnTo>
                    <a:pt x="1763" y="1231"/>
                  </a:lnTo>
                  <a:lnTo>
                    <a:pt x="1695" y="1425"/>
                  </a:lnTo>
                  <a:lnTo>
                    <a:pt x="1695" y="1425"/>
                  </a:lnTo>
                  <a:lnTo>
                    <a:pt x="1663" y="1532"/>
                  </a:lnTo>
                  <a:lnTo>
                    <a:pt x="1588" y="1745"/>
                  </a:lnTo>
                  <a:lnTo>
                    <a:pt x="1547" y="1850"/>
                  </a:lnTo>
                  <a:lnTo>
                    <a:pt x="0" y="6182"/>
                  </a:lnTo>
                  <a:lnTo>
                    <a:pt x="131" y="6110"/>
                  </a:lnTo>
                  <a:lnTo>
                    <a:pt x="386" y="5951"/>
                  </a:lnTo>
                  <a:lnTo>
                    <a:pt x="630" y="5776"/>
                  </a:lnTo>
                  <a:lnTo>
                    <a:pt x="860" y="5586"/>
                  </a:lnTo>
                  <a:lnTo>
                    <a:pt x="1077" y="5381"/>
                  </a:lnTo>
                  <a:lnTo>
                    <a:pt x="1280" y="5162"/>
                  </a:lnTo>
                  <a:lnTo>
                    <a:pt x="1469" y="4931"/>
                  </a:lnTo>
                  <a:lnTo>
                    <a:pt x="1643" y="4686"/>
                  </a:lnTo>
                  <a:lnTo>
                    <a:pt x="1800" y="4430"/>
                  </a:lnTo>
                  <a:lnTo>
                    <a:pt x="1940" y="4163"/>
                  </a:lnTo>
                  <a:lnTo>
                    <a:pt x="2062" y="3887"/>
                  </a:lnTo>
                  <a:lnTo>
                    <a:pt x="2166" y="3600"/>
                  </a:lnTo>
                  <a:lnTo>
                    <a:pt x="2249" y="3305"/>
                  </a:lnTo>
                  <a:lnTo>
                    <a:pt x="2314" y="3002"/>
                  </a:lnTo>
                  <a:lnTo>
                    <a:pt x="2357" y="2692"/>
                  </a:lnTo>
                  <a:lnTo>
                    <a:pt x="2380" y="2375"/>
                  </a:lnTo>
                  <a:lnTo>
                    <a:pt x="2382" y="2215"/>
                  </a:lnTo>
                  <a:lnTo>
                    <a:pt x="2380" y="2064"/>
                  </a:lnTo>
                  <a:lnTo>
                    <a:pt x="2360" y="1768"/>
                  </a:lnTo>
                  <a:lnTo>
                    <a:pt x="2323" y="1475"/>
                  </a:lnTo>
                  <a:lnTo>
                    <a:pt x="2265" y="1190"/>
                  </a:lnTo>
                  <a:lnTo>
                    <a:pt x="2190" y="913"/>
                  </a:lnTo>
                  <a:lnTo>
                    <a:pt x="2099" y="640"/>
                  </a:lnTo>
                  <a:lnTo>
                    <a:pt x="1992" y="378"/>
                  </a:lnTo>
                  <a:lnTo>
                    <a:pt x="1868" y="124"/>
                  </a:lnTo>
                  <a:lnTo>
                    <a:pt x="179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auto">
            <a:xfrm>
              <a:off x="5540" y="2426"/>
              <a:ext cx="904" cy="1305"/>
            </a:xfrm>
            <a:custGeom>
              <a:avLst/>
              <a:gdLst>
                <a:gd name="T0" fmla="*/ 0 w 2711"/>
                <a:gd name="T1" fmla="*/ 3697 h 3915"/>
                <a:gd name="T2" fmla="*/ 164 w 2711"/>
                <a:gd name="T3" fmla="*/ 3748 h 3915"/>
                <a:gd name="T4" fmla="*/ 418 w 2711"/>
                <a:gd name="T5" fmla="*/ 3810 h 3915"/>
                <a:gd name="T6" fmla="*/ 589 w 2711"/>
                <a:gd name="T7" fmla="*/ 3844 h 3915"/>
                <a:gd name="T8" fmla="*/ 762 w 2711"/>
                <a:gd name="T9" fmla="*/ 3871 h 3915"/>
                <a:gd name="T10" fmla="*/ 937 w 2711"/>
                <a:gd name="T11" fmla="*/ 3893 h 3915"/>
                <a:gd name="T12" fmla="*/ 1116 w 2711"/>
                <a:gd name="T13" fmla="*/ 3907 h 3915"/>
                <a:gd name="T14" fmla="*/ 1296 w 2711"/>
                <a:gd name="T15" fmla="*/ 3915 h 3915"/>
                <a:gd name="T16" fmla="*/ 1386 w 2711"/>
                <a:gd name="T17" fmla="*/ 3915 h 3915"/>
                <a:gd name="T18" fmla="*/ 1558 w 2711"/>
                <a:gd name="T19" fmla="*/ 3913 h 3915"/>
                <a:gd name="T20" fmla="*/ 1898 w 2711"/>
                <a:gd name="T21" fmla="*/ 3887 h 3915"/>
                <a:gd name="T22" fmla="*/ 2230 w 2711"/>
                <a:gd name="T23" fmla="*/ 3837 h 3915"/>
                <a:gd name="T24" fmla="*/ 2554 w 2711"/>
                <a:gd name="T25" fmla="*/ 3762 h 3915"/>
                <a:gd name="T26" fmla="*/ 2711 w 2711"/>
                <a:gd name="T27" fmla="*/ 3716 h 3915"/>
                <a:gd name="T28" fmla="*/ 1397 w 2711"/>
                <a:gd name="T29" fmla="*/ 0 h 3915"/>
                <a:gd name="T30" fmla="*/ 0 w 2711"/>
                <a:gd name="T31" fmla="*/ 3697 h 3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11" h="3915">
                  <a:moveTo>
                    <a:pt x="0" y="3697"/>
                  </a:moveTo>
                  <a:lnTo>
                    <a:pt x="164" y="3748"/>
                  </a:lnTo>
                  <a:lnTo>
                    <a:pt x="418" y="3810"/>
                  </a:lnTo>
                  <a:lnTo>
                    <a:pt x="589" y="3844"/>
                  </a:lnTo>
                  <a:lnTo>
                    <a:pt x="762" y="3871"/>
                  </a:lnTo>
                  <a:lnTo>
                    <a:pt x="937" y="3893"/>
                  </a:lnTo>
                  <a:lnTo>
                    <a:pt x="1116" y="3907"/>
                  </a:lnTo>
                  <a:lnTo>
                    <a:pt x="1296" y="3915"/>
                  </a:lnTo>
                  <a:lnTo>
                    <a:pt x="1386" y="3915"/>
                  </a:lnTo>
                  <a:lnTo>
                    <a:pt x="1558" y="3913"/>
                  </a:lnTo>
                  <a:lnTo>
                    <a:pt x="1898" y="3887"/>
                  </a:lnTo>
                  <a:lnTo>
                    <a:pt x="2230" y="3837"/>
                  </a:lnTo>
                  <a:lnTo>
                    <a:pt x="2554" y="3762"/>
                  </a:lnTo>
                  <a:lnTo>
                    <a:pt x="2711" y="3716"/>
                  </a:lnTo>
                  <a:lnTo>
                    <a:pt x="1397" y="0"/>
                  </a:lnTo>
                  <a:lnTo>
                    <a:pt x="0" y="36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13"/>
          <p:cNvGrpSpPr>
            <a:grpSpLocks noChangeAspect="1"/>
          </p:cNvGrpSpPr>
          <p:nvPr/>
        </p:nvGrpSpPr>
        <p:grpSpPr bwMode="auto">
          <a:xfrm>
            <a:off x="910730" y="2645803"/>
            <a:ext cx="260898" cy="260535"/>
            <a:chOff x="3480" y="1798"/>
            <a:chExt cx="719" cy="718"/>
          </a:xfrm>
        </p:grpSpPr>
        <p:sp>
          <p:nvSpPr>
            <p:cNvPr id="24" name="Freeform 14"/>
            <p:cNvSpPr>
              <a:spLocks/>
            </p:cNvSpPr>
            <p:nvPr/>
          </p:nvSpPr>
          <p:spPr bwMode="auto">
            <a:xfrm>
              <a:off x="3480" y="1798"/>
              <a:ext cx="719" cy="718"/>
            </a:xfrm>
            <a:custGeom>
              <a:avLst/>
              <a:gdLst>
                <a:gd name="T0" fmla="*/ 2154 w 2156"/>
                <a:gd name="T1" fmla="*/ 1134 h 2155"/>
                <a:gd name="T2" fmla="*/ 2123 w 2156"/>
                <a:gd name="T3" fmla="*/ 1347 h 2155"/>
                <a:gd name="T4" fmla="*/ 2049 w 2156"/>
                <a:gd name="T5" fmla="*/ 1544 h 2155"/>
                <a:gd name="T6" fmla="*/ 1942 w 2156"/>
                <a:gd name="T7" fmla="*/ 1723 h 2155"/>
                <a:gd name="T8" fmla="*/ 1803 w 2156"/>
                <a:gd name="T9" fmla="*/ 1875 h 2155"/>
                <a:gd name="T10" fmla="*/ 1637 w 2156"/>
                <a:gd name="T11" fmla="*/ 1999 h 2155"/>
                <a:gd name="T12" fmla="*/ 1448 w 2156"/>
                <a:gd name="T13" fmla="*/ 2090 h 2155"/>
                <a:gd name="T14" fmla="*/ 1242 w 2156"/>
                <a:gd name="T15" fmla="*/ 2143 h 2155"/>
                <a:gd name="T16" fmla="*/ 1078 w 2156"/>
                <a:gd name="T17" fmla="*/ 2155 h 2155"/>
                <a:gd name="T18" fmla="*/ 914 w 2156"/>
                <a:gd name="T19" fmla="*/ 2143 h 2155"/>
                <a:gd name="T20" fmla="*/ 708 w 2156"/>
                <a:gd name="T21" fmla="*/ 2090 h 2155"/>
                <a:gd name="T22" fmla="*/ 519 w 2156"/>
                <a:gd name="T23" fmla="*/ 1999 h 2155"/>
                <a:gd name="T24" fmla="*/ 353 w 2156"/>
                <a:gd name="T25" fmla="*/ 1875 h 2155"/>
                <a:gd name="T26" fmla="*/ 213 w 2156"/>
                <a:gd name="T27" fmla="*/ 1723 h 2155"/>
                <a:gd name="T28" fmla="*/ 107 w 2156"/>
                <a:gd name="T29" fmla="*/ 1544 h 2155"/>
                <a:gd name="T30" fmla="*/ 33 w 2156"/>
                <a:gd name="T31" fmla="*/ 1347 h 2155"/>
                <a:gd name="T32" fmla="*/ 1 w 2156"/>
                <a:gd name="T33" fmla="*/ 1134 h 2155"/>
                <a:gd name="T34" fmla="*/ 1 w 2156"/>
                <a:gd name="T35" fmla="*/ 1021 h 2155"/>
                <a:gd name="T36" fmla="*/ 33 w 2156"/>
                <a:gd name="T37" fmla="*/ 808 h 2155"/>
                <a:gd name="T38" fmla="*/ 107 w 2156"/>
                <a:gd name="T39" fmla="*/ 611 h 2155"/>
                <a:gd name="T40" fmla="*/ 213 w 2156"/>
                <a:gd name="T41" fmla="*/ 432 h 2155"/>
                <a:gd name="T42" fmla="*/ 353 w 2156"/>
                <a:gd name="T43" fmla="*/ 279 h 2155"/>
                <a:gd name="T44" fmla="*/ 519 w 2156"/>
                <a:gd name="T45" fmla="*/ 155 h 2155"/>
                <a:gd name="T46" fmla="*/ 708 w 2156"/>
                <a:gd name="T47" fmla="*/ 65 h 2155"/>
                <a:gd name="T48" fmla="*/ 914 w 2156"/>
                <a:gd name="T49" fmla="*/ 11 h 2155"/>
                <a:gd name="T50" fmla="*/ 1078 w 2156"/>
                <a:gd name="T51" fmla="*/ 0 h 2155"/>
                <a:gd name="T52" fmla="*/ 1242 w 2156"/>
                <a:gd name="T53" fmla="*/ 11 h 2155"/>
                <a:gd name="T54" fmla="*/ 1448 w 2156"/>
                <a:gd name="T55" fmla="*/ 65 h 2155"/>
                <a:gd name="T56" fmla="*/ 1637 w 2156"/>
                <a:gd name="T57" fmla="*/ 155 h 2155"/>
                <a:gd name="T58" fmla="*/ 1803 w 2156"/>
                <a:gd name="T59" fmla="*/ 279 h 2155"/>
                <a:gd name="T60" fmla="*/ 1942 w 2156"/>
                <a:gd name="T61" fmla="*/ 432 h 2155"/>
                <a:gd name="T62" fmla="*/ 2049 w 2156"/>
                <a:gd name="T63" fmla="*/ 611 h 2155"/>
                <a:gd name="T64" fmla="*/ 2123 w 2156"/>
                <a:gd name="T65" fmla="*/ 808 h 2155"/>
                <a:gd name="T66" fmla="*/ 2154 w 2156"/>
                <a:gd name="T67" fmla="*/ 1021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56" h="2155">
                  <a:moveTo>
                    <a:pt x="2156" y="1077"/>
                  </a:moveTo>
                  <a:lnTo>
                    <a:pt x="2154" y="1134"/>
                  </a:lnTo>
                  <a:lnTo>
                    <a:pt x="2144" y="1242"/>
                  </a:lnTo>
                  <a:lnTo>
                    <a:pt x="2123" y="1347"/>
                  </a:lnTo>
                  <a:lnTo>
                    <a:pt x="2091" y="1448"/>
                  </a:lnTo>
                  <a:lnTo>
                    <a:pt x="2049" y="1544"/>
                  </a:lnTo>
                  <a:lnTo>
                    <a:pt x="2000" y="1636"/>
                  </a:lnTo>
                  <a:lnTo>
                    <a:pt x="1942" y="1723"/>
                  </a:lnTo>
                  <a:lnTo>
                    <a:pt x="1876" y="1802"/>
                  </a:lnTo>
                  <a:lnTo>
                    <a:pt x="1803" y="1875"/>
                  </a:lnTo>
                  <a:lnTo>
                    <a:pt x="1723" y="1942"/>
                  </a:lnTo>
                  <a:lnTo>
                    <a:pt x="1637" y="1999"/>
                  </a:lnTo>
                  <a:lnTo>
                    <a:pt x="1545" y="2050"/>
                  </a:lnTo>
                  <a:lnTo>
                    <a:pt x="1448" y="2090"/>
                  </a:lnTo>
                  <a:lnTo>
                    <a:pt x="1347" y="2122"/>
                  </a:lnTo>
                  <a:lnTo>
                    <a:pt x="1242" y="2143"/>
                  </a:lnTo>
                  <a:lnTo>
                    <a:pt x="1134" y="2154"/>
                  </a:lnTo>
                  <a:lnTo>
                    <a:pt x="1078" y="2155"/>
                  </a:lnTo>
                  <a:lnTo>
                    <a:pt x="1022" y="2154"/>
                  </a:lnTo>
                  <a:lnTo>
                    <a:pt x="914" y="2143"/>
                  </a:lnTo>
                  <a:lnTo>
                    <a:pt x="808" y="2122"/>
                  </a:lnTo>
                  <a:lnTo>
                    <a:pt x="708" y="2090"/>
                  </a:lnTo>
                  <a:lnTo>
                    <a:pt x="611" y="2050"/>
                  </a:lnTo>
                  <a:lnTo>
                    <a:pt x="519" y="1999"/>
                  </a:lnTo>
                  <a:lnTo>
                    <a:pt x="432" y="1942"/>
                  </a:lnTo>
                  <a:lnTo>
                    <a:pt x="353" y="1875"/>
                  </a:lnTo>
                  <a:lnTo>
                    <a:pt x="280" y="1802"/>
                  </a:lnTo>
                  <a:lnTo>
                    <a:pt x="213" y="1723"/>
                  </a:lnTo>
                  <a:lnTo>
                    <a:pt x="156" y="1636"/>
                  </a:lnTo>
                  <a:lnTo>
                    <a:pt x="107" y="1544"/>
                  </a:lnTo>
                  <a:lnTo>
                    <a:pt x="65" y="1448"/>
                  </a:lnTo>
                  <a:lnTo>
                    <a:pt x="33" y="1347"/>
                  </a:lnTo>
                  <a:lnTo>
                    <a:pt x="12" y="1242"/>
                  </a:lnTo>
                  <a:lnTo>
                    <a:pt x="1" y="1134"/>
                  </a:lnTo>
                  <a:lnTo>
                    <a:pt x="0" y="1077"/>
                  </a:lnTo>
                  <a:lnTo>
                    <a:pt x="1" y="1021"/>
                  </a:lnTo>
                  <a:lnTo>
                    <a:pt x="12" y="913"/>
                  </a:lnTo>
                  <a:lnTo>
                    <a:pt x="33" y="808"/>
                  </a:lnTo>
                  <a:lnTo>
                    <a:pt x="65" y="707"/>
                  </a:lnTo>
                  <a:lnTo>
                    <a:pt x="107" y="611"/>
                  </a:lnTo>
                  <a:lnTo>
                    <a:pt x="156" y="518"/>
                  </a:lnTo>
                  <a:lnTo>
                    <a:pt x="213" y="432"/>
                  </a:lnTo>
                  <a:lnTo>
                    <a:pt x="280" y="353"/>
                  </a:lnTo>
                  <a:lnTo>
                    <a:pt x="353" y="279"/>
                  </a:lnTo>
                  <a:lnTo>
                    <a:pt x="432" y="213"/>
                  </a:lnTo>
                  <a:lnTo>
                    <a:pt x="519" y="155"/>
                  </a:lnTo>
                  <a:lnTo>
                    <a:pt x="611" y="106"/>
                  </a:lnTo>
                  <a:lnTo>
                    <a:pt x="708" y="65"/>
                  </a:lnTo>
                  <a:lnTo>
                    <a:pt x="808" y="33"/>
                  </a:lnTo>
                  <a:lnTo>
                    <a:pt x="914" y="11"/>
                  </a:lnTo>
                  <a:lnTo>
                    <a:pt x="1022" y="1"/>
                  </a:lnTo>
                  <a:lnTo>
                    <a:pt x="1078" y="0"/>
                  </a:lnTo>
                  <a:lnTo>
                    <a:pt x="1134" y="1"/>
                  </a:lnTo>
                  <a:lnTo>
                    <a:pt x="1242" y="11"/>
                  </a:lnTo>
                  <a:lnTo>
                    <a:pt x="1347" y="33"/>
                  </a:lnTo>
                  <a:lnTo>
                    <a:pt x="1448" y="65"/>
                  </a:lnTo>
                  <a:lnTo>
                    <a:pt x="1545" y="106"/>
                  </a:lnTo>
                  <a:lnTo>
                    <a:pt x="1637" y="155"/>
                  </a:lnTo>
                  <a:lnTo>
                    <a:pt x="1723" y="213"/>
                  </a:lnTo>
                  <a:lnTo>
                    <a:pt x="1803" y="279"/>
                  </a:lnTo>
                  <a:lnTo>
                    <a:pt x="1876" y="353"/>
                  </a:lnTo>
                  <a:lnTo>
                    <a:pt x="1942" y="432"/>
                  </a:lnTo>
                  <a:lnTo>
                    <a:pt x="2000" y="518"/>
                  </a:lnTo>
                  <a:lnTo>
                    <a:pt x="2049" y="611"/>
                  </a:lnTo>
                  <a:lnTo>
                    <a:pt x="2091" y="707"/>
                  </a:lnTo>
                  <a:lnTo>
                    <a:pt x="2123" y="808"/>
                  </a:lnTo>
                  <a:lnTo>
                    <a:pt x="2144" y="913"/>
                  </a:lnTo>
                  <a:lnTo>
                    <a:pt x="2154" y="1021"/>
                  </a:lnTo>
                  <a:lnTo>
                    <a:pt x="2156" y="1077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5"/>
            <p:cNvSpPr>
              <a:spLocks/>
            </p:cNvSpPr>
            <p:nvPr/>
          </p:nvSpPr>
          <p:spPr bwMode="auto">
            <a:xfrm>
              <a:off x="3722" y="1937"/>
              <a:ext cx="216" cy="469"/>
            </a:xfrm>
            <a:custGeom>
              <a:avLst/>
              <a:gdLst>
                <a:gd name="T0" fmla="*/ 623 w 649"/>
                <a:gd name="T1" fmla="*/ 701 h 1406"/>
                <a:gd name="T2" fmla="*/ 431 w 649"/>
                <a:gd name="T3" fmla="*/ 701 h 1406"/>
                <a:gd name="T4" fmla="*/ 431 w 649"/>
                <a:gd name="T5" fmla="*/ 1406 h 1406"/>
                <a:gd name="T6" fmla="*/ 139 w 649"/>
                <a:gd name="T7" fmla="*/ 1406 h 1406"/>
                <a:gd name="T8" fmla="*/ 139 w 649"/>
                <a:gd name="T9" fmla="*/ 701 h 1406"/>
                <a:gd name="T10" fmla="*/ 0 w 649"/>
                <a:gd name="T11" fmla="*/ 701 h 1406"/>
                <a:gd name="T12" fmla="*/ 0 w 649"/>
                <a:gd name="T13" fmla="*/ 453 h 1406"/>
                <a:gd name="T14" fmla="*/ 139 w 649"/>
                <a:gd name="T15" fmla="*/ 453 h 1406"/>
                <a:gd name="T16" fmla="*/ 139 w 649"/>
                <a:gd name="T17" fmla="*/ 293 h 1406"/>
                <a:gd name="T18" fmla="*/ 141 w 649"/>
                <a:gd name="T19" fmla="*/ 249 h 1406"/>
                <a:gd name="T20" fmla="*/ 159 w 649"/>
                <a:gd name="T21" fmla="*/ 175 h 1406"/>
                <a:gd name="T22" fmla="*/ 180 w 649"/>
                <a:gd name="T23" fmla="*/ 126 h 1406"/>
                <a:gd name="T24" fmla="*/ 214 w 649"/>
                <a:gd name="T25" fmla="*/ 82 h 1406"/>
                <a:gd name="T26" fmla="*/ 258 w 649"/>
                <a:gd name="T27" fmla="*/ 44 h 1406"/>
                <a:gd name="T28" fmla="*/ 316 w 649"/>
                <a:gd name="T29" fmla="*/ 17 h 1406"/>
                <a:gd name="T30" fmla="*/ 389 w 649"/>
                <a:gd name="T31" fmla="*/ 1 h 1406"/>
                <a:gd name="T32" fmla="*/ 433 w 649"/>
                <a:gd name="T33" fmla="*/ 0 h 1406"/>
                <a:gd name="T34" fmla="*/ 649 w 649"/>
                <a:gd name="T35" fmla="*/ 1 h 1406"/>
                <a:gd name="T36" fmla="*/ 649 w 649"/>
                <a:gd name="T37" fmla="*/ 242 h 1406"/>
                <a:gd name="T38" fmla="*/ 492 w 649"/>
                <a:gd name="T39" fmla="*/ 242 h 1406"/>
                <a:gd name="T40" fmla="*/ 483 w 649"/>
                <a:gd name="T41" fmla="*/ 242 h 1406"/>
                <a:gd name="T42" fmla="*/ 461 w 649"/>
                <a:gd name="T43" fmla="*/ 247 h 1406"/>
                <a:gd name="T44" fmla="*/ 443 w 649"/>
                <a:gd name="T45" fmla="*/ 263 h 1406"/>
                <a:gd name="T46" fmla="*/ 431 w 649"/>
                <a:gd name="T47" fmla="*/ 289 h 1406"/>
                <a:gd name="T48" fmla="*/ 431 w 649"/>
                <a:gd name="T49" fmla="*/ 308 h 1406"/>
                <a:gd name="T50" fmla="*/ 431 w 649"/>
                <a:gd name="T51" fmla="*/ 455 h 1406"/>
                <a:gd name="T52" fmla="*/ 649 w 649"/>
                <a:gd name="T53" fmla="*/ 455 h 1406"/>
                <a:gd name="T54" fmla="*/ 623 w 649"/>
                <a:gd name="T55" fmla="*/ 701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49" h="1406">
                  <a:moveTo>
                    <a:pt x="623" y="701"/>
                  </a:moveTo>
                  <a:lnTo>
                    <a:pt x="431" y="701"/>
                  </a:lnTo>
                  <a:lnTo>
                    <a:pt x="431" y="1406"/>
                  </a:lnTo>
                  <a:lnTo>
                    <a:pt x="139" y="1406"/>
                  </a:lnTo>
                  <a:lnTo>
                    <a:pt x="139" y="701"/>
                  </a:lnTo>
                  <a:lnTo>
                    <a:pt x="0" y="701"/>
                  </a:lnTo>
                  <a:lnTo>
                    <a:pt x="0" y="453"/>
                  </a:lnTo>
                  <a:lnTo>
                    <a:pt x="139" y="453"/>
                  </a:lnTo>
                  <a:lnTo>
                    <a:pt x="139" y="293"/>
                  </a:lnTo>
                  <a:lnTo>
                    <a:pt x="141" y="249"/>
                  </a:lnTo>
                  <a:lnTo>
                    <a:pt x="159" y="175"/>
                  </a:lnTo>
                  <a:lnTo>
                    <a:pt x="180" y="126"/>
                  </a:lnTo>
                  <a:lnTo>
                    <a:pt x="214" y="82"/>
                  </a:lnTo>
                  <a:lnTo>
                    <a:pt x="258" y="44"/>
                  </a:lnTo>
                  <a:lnTo>
                    <a:pt x="316" y="17"/>
                  </a:lnTo>
                  <a:lnTo>
                    <a:pt x="389" y="1"/>
                  </a:lnTo>
                  <a:lnTo>
                    <a:pt x="433" y="0"/>
                  </a:lnTo>
                  <a:lnTo>
                    <a:pt x="649" y="1"/>
                  </a:lnTo>
                  <a:lnTo>
                    <a:pt x="649" y="242"/>
                  </a:lnTo>
                  <a:lnTo>
                    <a:pt x="492" y="242"/>
                  </a:lnTo>
                  <a:lnTo>
                    <a:pt x="483" y="242"/>
                  </a:lnTo>
                  <a:lnTo>
                    <a:pt x="461" y="247"/>
                  </a:lnTo>
                  <a:lnTo>
                    <a:pt x="443" y="263"/>
                  </a:lnTo>
                  <a:lnTo>
                    <a:pt x="431" y="289"/>
                  </a:lnTo>
                  <a:lnTo>
                    <a:pt x="431" y="308"/>
                  </a:lnTo>
                  <a:lnTo>
                    <a:pt x="431" y="455"/>
                  </a:lnTo>
                  <a:lnTo>
                    <a:pt x="649" y="455"/>
                  </a:lnTo>
                  <a:lnTo>
                    <a:pt x="623" y="701"/>
                  </a:lnTo>
                  <a:close/>
                </a:path>
              </a:pathLst>
            </a:custGeom>
            <a:solidFill>
              <a:srgbClr val="569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18"/>
          <p:cNvGrpSpPr>
            <a:grpSpLocks noChangeAspect="1"/>
          </p:cNvGrpSpPr>
          <p:nvPr/>
        </p:nvGrpSpPr>
        <p:grpSpPr bwMode="auto">
          <a:xfrm>
            <a:off x="1585038" y="2649889"/>
            <a:ext cx="256449" cy="256449"/>
            <a:chOff x="2889" y="3017"/>
            <a:chExt cx="575" cy="575"/>
          </a:xfrm>
          <a:solidFill>
            <a:srgbClr val="00ADEF"/>
          </a:solidFill>
        </p:grpSpPr>
        <p:sp>
          <p:nvSpPr>
            <p:cNvPr id="28" name="Freeform 19"/>
            <p:cNvSpPr>
              <a:spLocks noEditPoints="1"/>
            </p:cNvSpPr>
            <p:nvPr/>
          </p:nvSpPr>
          <p:spPr bwMode="auto">
            <a:xfrm>
              <a:off x="3041" y="3171"/>
              <a:ext cx="271" cy="270"/>
            </a:xfrm>
            <a:custGeom>
              <a:avLst/>
              <a:gdLst>
                <a:gd name="T0" fmla="*/ 148 w 811"/>
                <a:gd name="T1" fmla="*/ 0 h 811"/>
                <a:gd name="T2" fmla="*/ 65 w 811"/>
                <a:gd name="T3" fmla="*/ 24 h 811"/>
                <a:gd name="T4" fmla="*/ 1 w 811"/>
                <a:gd name="T5" fmla="*/ 118 h 811"/>
                <a:gd name="T6" fmla="*/ 0 w 811"/>
                <a:gd name="T7" fmla="*/ 663 h 811"/>
                <a:gd name="T8" fmla="*/ 24 w 811"/>
                <a:gd name="T9" fmla="*/ 746 h 811"/>
                <a:gd name="T10" fmla="*/ 118 w 811"/>
                <a:gd name="T11" fmla="*/ 808 h 811"/>
                <a:gd name="T12" fmla="*/ 663 w 811"/>
                <a:gd name="T13" fmla="*/ 811 h 811"/>
                <a:gd name="T14" fmla="*/ 746 w 811"/>
                <a:gd name="T15" fmla="*/ 787 h 811"/>
                <a:gd name="T16" fmla="*/ 810 w 811"/>
                <a:gd name="T17" fmla="*/ 693 h 811"/>
                <a:gd name="T18" fmla="*/ 811 w 811"/>
                <a:gd name="T19" fmla="*/ 148 h 811"/>
                <a:gd name="T20" fmla="*/ 787 w 811"/>
                <a:gd name="T21" fmla="*/ 65 h 811"/>
                <a:gd name="T22" fmla="*/ 693 w 811"/>
                <a:gd name="T23" fmla="*/ 1 h 811"/>
                <a:gd name="T24" fmla="*/ 405 w 811"/>
                <a:gd name="T25" fmla="*/ 673 h 811"/>
                <a:gd name="T26" fmla="*/ 326 w 811"/>
                <a:gd name="T27" fmla="*/ 661 h 811"/>
                <a:gd name="T28" fmla="*/ 235 w 811"/>
                <a:gd name="T29" fmla="*/ 611 h 811"/>
                <a:gd name="T30" fmla="*/ 170 w 811"/>
                <a:gd name="T31" fmla="*/ 533 h 811"/>
                <a:gd name="T32" fmla="*/ 140 w 811"/>
                <a:gd name="T33" fmla="*/ 432 h 811"/>
                <a:gd name="T34" fmla="*/ 140 w 811"/>
                <a:gd name="T35" fmla="*/ 377 h 811"/>
                <a:gd name="T36" fmla="*/ 170 w 811"/>
                <a:gd name="T37" fmla="*/ 278 h 811"/>
                <a:gd name="T38" fmla="*/ 235 w 811"/>
                <a:gd name="T39" fmla="*/ 199 h 811"/>
                <a:gd name="T40" fmla="*/ 326 w 811"/>
                <a:gd name="T41" fmla="*/ 150 h 811"/>
                <a:gd name="T42" fmla="*/ 405 w 811"/>
                <a:gd name="T43" fmla="*/ 138 h 811"/>
                <a:gd name="T44" fmla="*/ 486 w 811"/>
                <a:gd name="T45" fmla="*/ 150 h 811"/>
                <a:gd name="T46" fmla="*/ 575 w 811"/>
                <a:gd name="T47" fmla="*/ 199 h 811"/>
                <a:gd name="T48" fmla="*/ 641 w 811"/>
                <a:gd name="T49" fmla="*/ 278 h 811"/>
                <a:gd name="T50" fmla="*/ 671 w 811"/>
                <a:gd name="T51" fmla="*/ 377 h 811"/>
                <a:gd name="T52" fmla="*/ 671 w 811"/>
                <a:gd name="T53" fmla="*/ 432 h 811"/>
                <a:gd name="T54" fmla="*/ 641 w 811"/>
                <a:gd name="T55" fmla="*/ 533 h 811"/>
                <a:gd name="T56" fmla="*/ 575 w 811"/>
                <a:gd name="T57" fmla="*/ 611 h 811"/>
                <a:gd name="T58" fmla="*/ 486 w 811"/>
                <a:gd name="T59" fmla="*/ 661 h 811"/>
                <a:gd name="T60" fmla="*/ 405 w 811"/>
                <a:gd name="T61" fmla="*/ 673 h 811"/>
                <a:gd name="T62" fmla="*/ 669 w 811"/>
                <a:gd name="T63" fmla="*/ 193 h 811"/>
                <a:gd name="T64" fmla="*/ 628 w 811"/>
                <a:gd name="T65" fmla="*/ 166 h 811"/>
                <a:gd name="T66" fmla="*/ 618 w 811"/>
                <a:gd name="T67" fmla="*/ 130 h 811"/>
                <a:gd name="T68" fmla="*/ 628 w 811"/>
                <a:gd name="T69" fmla="*/ 95 h 811"/>
                <a:gd name="T70" fmla="*/ 669 w 811"/>
                <a:gd name="T71" fmla="*/ 68 h 811"/>
                <a:gd name="T72" fmla="*/ 695 w 811"/>
                <a:gd name="T73" fmla="*/ 68 h 811"/>
                <a:gd name="T74" fmla="*/ 733 w 811"/>
                <a:gd name="T75" fmla="*/ 95 h 811"/>
                <a:gd name="T76" fmla="*/ 745 w 811"/>
                <a:gd name="T77" fmla="*/ 130 h 811"/>
                <a:gd name="T78" fmla="*/ 733 w 811"/>
                <a:gd name="T79" fmla="*/ 166 h 811"/>
                <a:gd name="T80" fmla="*/ 695 w 811"/>
                <a:gd name="T81" fmla="*/ 193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811" h="811">
                  <a:moveTo>
                    <a:pt x="663" y="0"/>
                  </a:moveTo>
                  <a:lnTo>
                    <a:pt x="148" y="0"/>
                  </a:lnTo>
                  <a:lnTo>
                    <a:pt x="118" y="1"/>
                  </a:lnTo>
                  <a:lnTo>
                    <a:pt x="65" y="24"/>
                  </a:lnTo>
                  <a:lnTo>
                    <a:pt x="24" y="65"/>
                  </a:lnTo>
                  <a:lnTo>
                    <a:pt x="1" y="118"/>
                  </a:lnTo>
                  <a:lnTo>
                    <a:pt x="0" y="148"/>
                  </a:lnTo>
                  <a:lnTo>
                    <a:pt x="0" y="663"/>
                  </a:lnTo>
                  <a:lnTo>
                    <a:pt x="1" y="693"/>
                  </a:lnTo>
                  <a:lnTo>
                    <a:pt x="24" y="746"/>
                  </a:lnTo>
                  <a:lnTo>
                    <a:pt x="65" y="787"/>
                  </a:lnTo>
                  <a:lnTo>
                    <a:pt x="118" y="808"/>
                  </a:lnTo>
                  <a:lnTo>
                    <a:pt x="148" y="811"/>
                  </a:lnTo>
                  <a:lnTo>
                    <a:pt x="663" y="811"/>
                  </a:lnTo>
                  <a:lnTo>
                    <a:pt x="693" y="808"/>
                  </a:lnTo>
                  <a:lnTo>
                    <a:pt x="746" y="787"/>
                  </a:lnTo>
                  <a:lnTo>
                    <a:pt x="787" y="746"/>
                  </a:lnTo>
                  <a:lnTo>
                    <a:pt x="810" y="693"/>
                  </a:lnTo>
                  <a:lnTo>
                    <a:pt x="811" y="663"/>
                  </a:lnTo>
                  <a:lnTo>
                    <a:pt x="811" y="148"/>
                  </a:lnTo>
                  <a:lnTo>
                    <a:pt x="810" y="118"/>
                  </a:lnTo>
                  <a:lnTo>
                    <a:pt x="787" y="65"/>
                  </a:lnTo>
                  <a:lnTo>
                    <a:pt x="746" y="24"/>
                  </a:lnTo>
                  <a:lnTo>
                    <a:pt x="693" y="1"/>
                  </a:lnTo>
                  <a:lnTo>
                    <a:pt x="663" y="0"/>
                  </a:lnTo>
                  <a:close/>
                  <a:moveTo>
                    <a:pt x="405" y="673"/>
                  </a:moveTo>
                  <a:lnTo>
                    <a:pt x="377" y="671"/>
                  </a:lnTo>
                  <a:lnTo>
                    <a:pt x="326" y="661"/>
                  </a:lnTo>
                  <a:lnTo>
                    <a:pt x="278" y="640"/>
                  </a:lnTo>
                  <a:lnTo>
                    <a:pt x="235" y="611"/>
                  </a:lnTo>
                  <a:lnTo>
                    <a:pt x="199" y="575"/>
                  </a:lnTo>
                  <a:lnTo>
                    <a:pt x="170" y="533"/>
                  </a:lnTo>
                  <a:lnTo>
                    <a:pt x="150" y="484"/>
                  </a:lnTo>
                  <a:lnTo>
                    <a:pt x="140" y="432"/>
                  </a:lnTo>
                  <a:lnTo>
                    <a:pt x="138" y="405"/>
                  </a:lnTo>
                  <a:lnTo>
                    <a:pt x="140" y="377"/>
                  </a:lnTo>
                  <a:lnTo>
                    <a:pt x="150" y="326"/>
                  </a:lnTo>
                  <a:lnTo>
                    <a:pt x="170" y="278"/>
                  </a:lnTo>
                  <a:lnTo>
                    <a:pt x="199" y="235"/>
                  </a:lnTo>
                  <a:lnTo>
                    <a:pt x="235" y="199"/>
                  </a:lnTo>
                  <a:lnTo>
                    <a:pt x="278" y="170"/>
                  </a:lnTo>
                  <a:lnTo>
                    <a:pt x="326" y="150"/>
                  </a:lnTo>
                  <a:lnTo>
                    <a:pt x="377" y="138"/>
                  </a:lnTo>
                  <a:lnTo>
                    <a:pt x="405" y="138"/>
                  </a:lnTo>
                  <a:lnTo>
                    <a:pt x="432" y="138"/>
                  </a:lnTo>
                  <a:lnTo>
                    <a:pt x="486" y="150"/>
                  </a:lnTo>
                  <a:lnTo>
                    <a:pt x="533" y="170"/>
                  </a:lnTo>
                  <a:lnTo>
                    <a:pt x="575" y="199"/>
                  </a:lnTo>
                  <a:lnTo>
                    <a:pt x="612" y="235"/>
                  </a:lnTo>
                  <a:lnTo>
                    <a:pt x="641" y="278"/>
                  </a:lnTo>
                  <a:lnTo>
                    <a:pt x="661" y="326"/>
                  </a:lnTo>
                  <a:lnTo>
                    <a:pt x="671" y="377"/>
                  </a:lnTo>
                  <a:lnTo>
                    <a:pt x="673" y="405"/>
                  </a:lnTo>
                  <a:lnTo>
                    <a:pt x="671" y="432"/>
                  </a:lnTo>
                  <a:lnTo>
                    <a:pt x="661" y="484"/>
                  </a:lnTo>
                  <a:lnTo>
                    <a:pt x="641" y="533"/>
                  </a:lnTo>
                  <a:lnTo>
                    <a:pt x="612" y="575"/>
                  </a:lnTo>
                  <a:lnTo>
                    <a:pt x="575" y="611"/>
                  </a:lnTo>
                  <a:lnTo>
                    <a:pt x="533" y="640"/>
                  </a:lnTo>
                  <a:lnTo>
                    <a:pt x="486" y="661"/>
                  </a:lnTo>
                  <a:lnTo>
                    <a:pt x="432" y="671"/>
                  </a:lnTo>
                  <a:lnTo>
                    <a:pt x="405" y="673"/>
                  </a:lnTo>
                  <a:close/>
                  <a:moveTo>
                    <a:pt x="682" y="193"/>
                  </a:moveTo>
                  <a:lnTo>
                    <a:pt x="669" y="193"/>
                  </a:lnTo>
                  <a:lnTo>
                    <a:pt x="646" y="183"/>
                  </a:lnTo>
                  <a:lnTo>
                    <a:pt x="628" y="166"/>
                  </a:lnTo>
                  <a:lnTo>
                    <a:pt x="620" y="143"/>
                  </a:lnTo>
                  <a:lnTo>
                    <a:pt x="618" y="130"/>
                  </a:lnTo>
                  <a:lnTo>
                    <a:pt x="620" y="117"/>
                  </a:lnTo>
                  <a:lnTo>
                    <a:pt x="628" y="95"/>
                  </a:lnTo>
                  <a:lnTo>
                    <a:pt x="646" y="78"/>
                  </a:lnTo>
                  <a:lnTo>
                    <a:pt x="669" y="68"/>
                  </a:lnTo>
                  <a:lnTo>
                    <a:pt x="682" y="66"/>
                  </a:lnTo>
                  <a:lnTo>
                    <a:pt x="695" y="68"/>
                  </a:lnTo>
                  <a:lnTo>
                    <a:pt x="716" y="78"/>
                  </a:lnTo>
                  <a:lnTo>
                    <a:pt x="733" y="95"/>
                  </a:lnTo>
                  <a:lnTo>
                    <a:pt x="744" y="117"/>
                  </a:lnTo>
                  <a:lnTo>
                    <a:pt x="745" y="130"/>
                  </a:lnTo>
                  <a:lnTo>
                    <a:pt x="744" y="143"/>
                  </a:lnTo>
                  <a:lnTo>
                    <a:pt x="733" y="166"/>
                  </a:lnTo>
                  <a:lnTo>
                    <a:pt x="716" y="183"/>
                  </a:lnTo>
                  <a:lnTo>
                    <a:pt x="695" y="193"/>
                  </a:lnTo>
                  <a:lnTo>
                    <a:pt x="682" y="193"/>
                  </a:lnTo>
                  <a:close/>
                </a:path>
              </a:pathLst>
            </a:custGeom>
            <a:solidFill>
              <a:srgbClr val="569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0"/>
            <p:cNvSpPr>
              <a:spLocks/>
            </p:cNvSpPr>
            <p:nvPr/>
          </p:nvSpPr>
          <p:spPr bwMode="auto">
            <a:xfrm>
              <a:off x="3125" y="3254"/>
              <a:ext cx="103" cy="103"/>
            </a:xfrm>
            <a:custGeom>
              <a:avLst/>
              <a:gdLst>
                <a:gd name="T0" fmla="*/ 154 w 308"/>
                <a:gd name="T1" fmla="*/ 0 h 308"/>
                <a:gd name="T2" fmla="*/ 124 w 308"/>
                <a:gd name="T3" fmla="*/ 3 h 308"/>
                <a:gd name="T4" fmla="*/ 67 w 308"/>
                <a:gd name="T5" fmla="*/ 26 h 308"/>
                <a:gd name="T6" fmla="*/ 26 w 308"/>
                <a:gd name="T7" fmla="*/ 67 h 308"/>
                <a:gd name="T8" fmla="*/ 3 w 308"/>
                <a:gd name="T9" fmla="*/ 122 h 308"/>
                <a:gd name="T10" fmla="*/ 0 w 308"/>
                <a:gd name="T11" fmla="*/ 154 h 308"/>
                <a:gd name="T12" fmla="*/ 3 w 308"/>
                <a:gd name="T13" fmla="*/ 185 h 308"/>
                <a:gd name="T14" fmla="*/ 26 w 308"/>
                <a:gd name="T15" fmla="*/ 240 h 308"/>
                <a:gd name="T16" fmla="*/ 67 w 308"/>
                <a:gd name="T17" fmla="*/ 283 h 308"/>
                <a:gd name="T18" fmla="*/ 124 w 308"/>
                <a:gd name="T19" fmla="*/ 307 h 308"/>
                <a:gd name="T20" fmla="*/ 154 w 308"/>
                <a:gd name="T21" fmla="*/ 308 h 308"/>
                <a:gd name="T22" fmla="*/ 186 w 308"/>
                <a:gd name="T23" fmla="*/ 307 h 308"/>
                <a:gd name="T24" fmla="*/ 242 w 308"/>
                <a:gd name="T25" fmla="*/ 283 h 308"/>
                <a:gd name="T26" fmla="*/ 284 w 308"/>
                <a:gd name="T27" fmla="*/ 240 h 308"/>
                <a:gd name="T28" fmla="*/ 307 w 308"/>
                <a:gd name="T29" fmla="*/ 185 h 308"/>
                <a:gd name="T30" fmla="*/ 308 w 308"/>
                <a:gd name="T31" fmla="*/ 154 h 308"/>
                <a:gd name="T32" fmla="*/ 307 w 308"/>
                <a:gd name="T33" fmla="*/ 122 h 308"/>
                <a:gd name="T34" fmla="*/ 284 w 308"/>
                <a:gd name="T35" fmla="*/ 67 h 308"/>
                <a:gd name="T36" fmla="*/ 242 w 308"/>
                <a:gd name="T37" fmla="*/ 26 h 308"/>
                <a:gd name="T38" fmla="*/ 186 w 308"/>
                <a:gd name="T39" fmla="*/ 3 h 308"/>
                <a:gd name="T40" fmla="*/ 154 w 308"/>
                <a:gd name="T4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" h="308">
                  <a:moveTo>
                    <a:pt x="154" y="0"/>
                  </a:moveTo>
                  <a:lnTo>
                    <a:pt x="124" y="3"/>
                  </a:lnTo>
                  <a:lnTo>
                    <a:pt x="67" y="26"/>
                  </a:lnTo>
                  <a:lnTo>
                    <a:pt x="26" y="67"/>
                  </a:lnTo>
                  <a:lnTo>
                    <a:pt x="3" y="122"/>
                  </a:lnTo>
                  <a:lnTo>
                    <a:pt x="0" y="154"/>
                  </a:lnTo>
                  <a:lnTo>
                    <a:pt x="3" y="185"/>
                  </a:lnTo>
                  <a:lnTo>
                    <a:pt x="26" y="240"/>
                  </a:lnTo>
                  <a:lnTo>
                    <a:pt x="67" y="283"/>
                  </a:lnTo>
                  <a:lnTo>
                    <a:pt x="124" y="307"/>
                  </a:lnTo>
                  <a:lnTo>
                    <a:pt x="154" y="308"/>
                  </a:lnTo>
                  <a:lnTo>
                    <a:pt x="186" y="307"/>
                  </a:lnTo>
                  <a:lnTo>
                    <a:pt x="242" y="283"/>
                  </a:lnTo>
                  <a:lnTo>
                    <a:pt x="284" y="240"/>
                  </a:lnTo>
                  <a:lnTo>
                    <a:pt x="307" y="185"/>
                  </a:lnTo>
                  <a:lnTo>
                    <a:pt x="308" y="154"/>
                  </a:lnTo>
                  <a:lnTo>
                    <a:pt x="307" y="122"/>
                  </a:lnTo>
                  <a:lnTo>
                    <a:pt x="284" y="67"/>
                  </a:lnTo>
                  <a:lnTo>
                    <a:pt x="242" y="26"/>
                  </a:lnTo>
                  <a:lnTo>
                    <a:pt x="186" y="3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569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/>
            <p:cNvSpPr>
              <a:spLocks noEditPoints="1"/>
            </p:cNvSpPr>
            <p:nvPr/>
          </p:nvSpPr>
          <p:spPr bwMode="auto">
            <a:xfrm>
              <a:off x="2889" y="3017"/>
              <a:ext cx="575" cy="575"/>
            </a:xfrm>
            <a:custGeom>
              <a:avLst/>
              <a:gdLst>
                <a:gd name="T0" fmla="*/ 819 w 1725"/>
                <a:gd name="T1" fmla="*/ 2 h 1725"/>
                <a:gd name="T2" fmla="*/ 647 w 1725"/>
                <a:gd name="T3" fmla="*/ 28 h 1725"/>
                <a:gd name="T4" fmla="*/ 489 w 1725"/>
                <a:gd name="T5" fmla="*/ 85 h 1725"/>
                <a:gd name="T6" fmla="*/ 346 w 1725"/>
                <a:gd name="T7" fmla="*/ 172 h 1725"/>
                <a:gd name="T8" fmla="*/ 223 w 1725"/>
                <a:gd name="T9" fmla="*/ 283 h 1725"/>
                <a:gd name="T10" fmla="*/ 124 w 1725"/>
                <a:gd name="T11" fmla="*/ 415 h 1725"/>
                <a:gd name="T12" fmla="*/ 52 w 1725"/>
                <a:gd name="T13" fmla="*/ 567 h 1725"/>
                <a:gd name="T14" fmla="*/ 10 w 1725"/>
                <a:gd name="T15" fmla="*/ 731 h 1725"/>
                <a:gd name="T16" fmla="*/ 0 w 1725"/>
                <a:gd name="T17" fmla="*/ 863 h 1725"/>
                <a:gd name="T18" fmla="*/ 10 w 1725"/>
                <a:gd name="T19" fmla="*/ 994 h 1725"/>
                <a:gd name="T20" fmla="*/ 52 w 1725"/>
                <a:gd name="T21" fmla="*/ 1159 h 1725"/>
                <a:gd name="T22" fmla="*/ 124 w 1725"/>
                <a:gd name="T23" fmla="*/ 1310 h 1725"/>
                <a:gd name="T24" fmla="*/ 223 w 1725"/>
                <a:gd name="T25" fmla="*/ 1443 h 1725"/>
                <a:gd name="T26" fmla="*/ 346 w 1725"/>
                <a:gd name="T27" fmla="*/ 1553 h 1725"/>
                <a:gd name="T28" fmla="*/ 489 w 1725"/>
                <a:gd name="T29" fmla="*/ 1640 h 1725"/>
                <a:gd name="T30" fmla="*/ 647 w 1725"/>
                <a:gd name="T31" fmla="*/ 1698 h 1725"/>
                <a:gd name="T32" fmla="*/ 819 w 1725"/>
                <a:gd name="T33" fmla="*/ 1724 h 1725"/>
                <a:gd name="T34" fmla="*/ 907 w 1725"/>
                <a:gd name="T35" fmla="*/ 1724 h 1725"/>
                <a:gd name="T36" fmla="*/ 1078 w 1725"/>
                <a:gd name="T37" fmla="*/ 1698 h 1725"/>
                <a:gd name="T38" fmla="*/ 1237 w 1725"/>
                <a:gd name="T39" fmla="*/ 1640 h 1725"/>
                <a:gd name="T40" fmla="*/ 1379 w 1725"/>
                <a:gd name="T41" fmla="*/ 1553 h 1725"/>
                <a:gd name="T42" fmla="*/ 1500 w 1725"/>
                <a:gd name="T43" fmla="*/ 1443 h 1725"/>
                <a:gd name="T44" fmla="*/ 1600 w 1725"/>
                <a:gd name="T45" fmla="*/ 1310 h 1725"/>
                <a:gd name="T46" fmla="*/ 1673 w 1725"/>
                <a:gd name="T47" fmla="*/ 1159 h 1725"/>
                <a:gd name="T48" fmla="*/ 1715 w 1725"/>
                <a:gd name="T49" fmla="*/ 994 h 1725"/>
                <a:gd name="T50" fmla="*/ 1725 w 1725"/>
                <a:gd name="T51" fmla="*/ 863 h 1725"/>
                <a:gd name="T52" fmla="*/ 1715 w 1725"/>
                <a:gd name="T53" fmla="*/ 731 h 1725"/>
                <a:gd name="T54" fmla="*/ 1673 w 1725"/>
                <a:gd name="T55" fmla="*/ 567 h 1725"/>
                <a:gd name="T56" fmla="*/ 1600 w 1725"/>
                <a:gd name="T57" fmla="*/ 415 h 1725"/>
                <a:gd name="T58" fmla="*/ 1500 w 1725"/>
                <a:gd name="T59" fmla="*/ 283 h 1725"/>
                <a:gd name="T60" fmla="*/ 1379 w 1725"/>
                <a:gd name="T61" fmla="*/ 172 h 1725"/>
                <a:gd name="T62" fmla="*/ 1237 w 1725"/>
                <a:gd name="T63" fmla="*/ 85 h 1725"/>
                <a:gd name="T64" fmla="*/ 1078 w 1725"/>
                <a:gd name="T65" fmla="*/ 28 h 1725"/>
                <a:gd name="T66" fmla="*/ 907 w 1725"/>
                <a:gd name="T67" fmla="*/ 2 h 1725"/>
                <a:gd name="T68" fmla="*/ 1381 w 1725"/>
                <a:gd name="T69" fmla="*/ 1123 h 1725"/>
                <a:gd name="T70" fmla="*/ 1369 w 1725"/>
                <a:gd name="T71" fmla="*/ 1201 h 1725"/>
                <a:gd name="T72" fmla="*/ 1322 w 1725"/>
                <a:gd name="T73" fmla="*/ 1288 h 1725"/>
                <a:gd name="T74" fmla="*/ 1244 w 1725"/>
                <a:gd name="T75" fmla="*/ 1352 h 1725"/>
                <a:gd name="T76" fmla="*/ 1146 w 1725"/>
                <a:gd name="T77" fmla="*/ 1383 h 1725"/>
                <a:gd name="T78" fmla="*/ 605 w 1725"/>
                <a:gd name="T79" fmla="*/ 1383 h 1725"/>
                <a:gd name="T80" fmla="*/ 527 w 1725"/>
                <a:gd name="T81" fmla="*/ 1372 h 1725"/>
                <a:gd name="T82" fmla="*/ 438 w 1725"/>
                <a:gd name="T83" fmla="*/ 1324 h 1725"/>
                <a:gd name="T84" fmla="*/ 375 w 1725"/>
                <a:gd name="T85" fmla="*/ 1247 h 1725"/>
                <a:gd name="T86" fmla="*/ 344 w 1725"/>
                <a:gd name="T87" fmla="*/ 1149 h 1725"/>
                <a:gd name="T88" fmla="*/ 343 w 1725"/>
                <a:gd name="T89" fmla="*/ 608 h 1725"/>
                <a:gd name="T90" fmla="*/ 355 w 1725"/>
                <a:gd name="T91" fmla="*/ 531 h 1725"/>
                <a:gd name="T92" fmla="*/ 404 w 1725"/>
                <a:gd name="T93" fmla="*/ 441 h 1725"/>
                <a:gd name="T94" fmla="*/ 480 w 1725"/>
                <a:gd name="T95" fmla="*/ 378 h 1725"/>
                <a:gd name="T96" fmla="*/ 578 w 1725"/>
                <a:gd name="T97" fmla="*/ 348 h 1725"/>
                <a:gd name="T98" fmla="*/ 1120 w 1725"/>
                <a:gd name="T99" fmla="*/ 346 h 1725"/>
                <a:gd name="T100" fmla="*/ 1198 w 1725"/>
                <a:gd name="T101" fmla="*/ 358 h 1725"/>
                <a:gd name="T102" fmla="*/ 1286 w 1725"/>
                <a:gd name="T103" fmla="*/ 407 h 1725"/>
                <a:gd name="T104" fmla="*/ 1350 w 1725"/>
                <a:gd name="T105" fmla="*/ 483 h 1725"/>
                <a:gd name="T106" fmla="*/ 1381 w 1725"/>
                <a:gd name="T107" fmla="*/ 581 h 1725"/>
                <a:gd name="T108" fmla="*/ 1381 w 1725"/>
                <a:gd name="T109" fmla="*/ 1123 h 1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25" h="1725">
                  <a:moveTo>
                    <a:pt x="862" y="0"/>
                  </a:moveTo>
                  <a:lnTo>
                    <a:pt x="819" y="2"/>
                  </a:lnTo>
                  <a:lnTo>
                    <a:pt x="731" y="10"/>
                  </a:lnTo>
                  <a:lnTo>
                    <a:pt x="647" y="28"/>
                  </a:lnTo>
                  <a:lnTo>
                    <a:pt x="566" y="52"/>
                  </a:lnTo>
                  <a:lnTo>
                    <a:pt x="489" y="85"/>
                  </a:lnTo>
                  <a:lnTo>
                    <a:pt x="415" y="126"/>
                  </a:lnTo>
                  <a:lnTo>
                    <a:pt x="346" y="172"/>
                  </a:lnTo>
                  <a:lnTo>
                    <a:pt x="282" y="225"/>
                  </a:lnTo>
                  <a:lnTo>
                    <a:pt x="223" y="283"/>
                  </a:lnTo>
                  <a:lnTo>
                    <a:pt x="172" y="346"/>
                  </a:lnTo>
                  <a:lnTo>
                    <a:pt x="124" y="415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7" y="647"/>
                  </a:lnTo>
                  <a:lnTo>
                    <a:pt x="10" y="731"/>
                  </a:lnTo>
                  <a:lnTo>
                    <a:pt x="1" y="819"/>
                  </a:lnTo>
                  <a:lnTo>
                    <a:pt x="0" y="863"/>
                  </a:lnTo>
                  <a:lnTo>
                    <a:pt x="1" y="907"/>
                  </a:lnTo>
                  <a:lnTo>
                    <a:pt x="10" y="994"/>
                  </a:lnTo>
                  <a:lnTo>
                    <a:pt x="27" y="1078"/>
                  </a:lnTo>
                  <a:lnTo>
                    <a:pt x="52" y="1159"/>
                  </a:lnTo>
                  <a:lnTo>
                    <a:pt x="85" y="1237"/>
                  </a:lnTo>
                  <a:lnTo>
                    <a:pt x="124" y="1310"/>
                  </a:lnTo>
                  <a:lnTo>
                    <a:pt x="172" y="1379"/>
                  </a:lnTo>
                  <a:lnTo>
                    <a:pt x="223" y="1443"/>
                  </a:lnTo>
                  <a:lnTo>
                    <a:pt x="282" y="1502"/>
                  </a:lnTo>
                  <a:lnTo>
                    <a:pt x="346" y="1553"/>
                  </a:lnTo>
                  <a:lnTo>
                    <a:pt x="415" y="1601"/>
                  </a:lnTo>
                  <a:lnTo>
                    <a:pt x="489" y="1640"/>
                  </a:lnTo>
                  <a:lnTo>
                    <a:pt x="566" y="1673"/>
                  </a:lnTo>
                  <a:lnTo>
                    <a:pt x="647" y="1698"/>
                  </a:lnTo>
                  <a:lnTo>
                    <a:pt x="731" y="1715"/>
                  </a:lnTo>
                  <a:lnTo>
                    <a:pt x="819" y="1724"/>
                  </a:lnTo>
                  <a:lnTo>
                    <a:pt x="862" y="1725"/>
                  </a:lnTo>
                  <a:lnTo>
                    <a:pt x="907" y="1724"/>
                  </a:lnTo>
                  <a:lnTo>
                    <a:pt x="994" y="1715"/>
                  </a:lnTo>
                  <a:lnTo>
                    <a:pt x="1078" y="1698"/>
                  </a:lnTo>
                  <a:lnTo>
                    <a:pt x="1159" y="1673"/>
                  </a:lnTo>
                  <a:lnTo>
                    <a:pt x="1237" y="1640"/>
                  </a:lnTo>
                  <a:lnTo>
                    <a:pt x="1310" y="1601"/>
                  </a:lnTo>
                  <a:lnTo>
                    <a:pt x="1379" y="1553"/>
                  </a:lnTo>
                  <a:lnTo>
                    <a:pt x="1443" y="1502"/>
                  </a:lnTo>
                  <a:lnTo>
                    <a:pt x="1500" y="1443"/>
                  </a:lnTo>
                  <a:lnTo>
                    <a:pt x="1554" y="1379"/>
                  </a:lnTo>
                  <a:lnTo>
                    <a:pt x="1600" y="1310"/>
                  </a:lnTo>
                  <a:lnTo>
                    <a:pt x="1640" y="1237"/>
                  </a:lnTo>
                  <a:lnTo>
                    <a:pt x="1673" y="1159"/>
                  </a:lnTo>
                  <a:lnTo>
                    <a:pt x="1698" y="1078"/>
                  </a:lnTo>
                  <a:lnTo>
                    <a:pt x="1715" y="994"/>
                  </a:lnTo>
                  <a:lnTo>
                    <a:pt x="1724" y="907"/>
                  </a:lnTo>
                  <a:lnTo>
                    <a:pt x="1725" y="863"/>
                  </a:lnTo>
                  <a:lnTo>
                    <a:pt x="1724" y="819"/>
                  </a:lnTo>
                  <a:lnTo>
                    <a:pt x="1715" y="731"/>
                  </a:lnTo>
                  <a:lnTo>
                    <a:pt x="1698" y="647"/>
                  </a:lnTo>
                  <a:lnTo>
                    <a:pt x="1673" y="567"/>
                  </a:lnTo>
                  <a:lnTo>
                    <a:pt x="1640" y="489"/>
                  </a:lnTo>
                  <a:lnTo>
                    <a:pt x="1600" y="415"/>
                  </a:lnTo>
                  <a:lnTo>
                    <a:pt x="1554" y="346"/>
                  </a:lnTo>
                  <a:lnTo>
                    <a:pt x="1500" y="283"/>
                  </a:lnTo>
                  <a:lnTo>
                    <a:pt x="1443" y="225"/>
                  </a:lnTo>
                  <a:lnTo>
                    <a:pt x="1379" y="172"/>
                  </a:lnTo>
                  <a:lnTo>
                    <a:pt x="1310" y="126"/>
                  </a:lnTo>
                  <a:lnTo>
                    <a:pt x="1237" y="85"/>
                  </a:lnTo>
                  <a:lnTo>
                    <a:pt x="1159" y="52"/>
                  </a:lnTo>
                  <a:lnTo>
                    <a:pt x="1078" y="28"/>
                  </a:lnTo>
                  <a:lnTo>
                    <a:pt x="994" y="10"/>
                  </a:lnTo>
                  <a:lnTo>
                    <a:pt x="907" y="2"/>
                  </a:lnTo>
                  <a:lnTo>
                    <a:pt x="862" y="0"/>
                  </a:lnTo>
                  <a:close/>
                  <a:moveTo>
                    <a:pt x="1381" y="1123"/>
                  </a:moveTo>
                  <a:lnTo>
                    <a:pt x="1381" y="1149"/>
                  </a:lnTo>
                  <a:lnTo>
                    <a:pt x="1369" y="1201"/>
                  </a:lnTo>
                  <a:lnTo>
                    <a:pt x="1350" y="1247"/>
                  </a:lnTo>
                  <a:lnTo>
                    <a:pt x="1322" y="1288"/>
                  </a:lnTo>
                  <a:lnTo>
                    <a:pt x="1286" y="1324"/>
                  </a:lnTo>
                  <a:lnTo>
                    <a:pt x="1244" y="1352"/>
                  </a:lnTo>
                  <a:lnTo>
                    <a:pt x="1198" y="1372"/>
                  </a:lnTo>
                  <a:lnTo>
                    <a:pt x="1146" y="1383"/>
                  </a:lnTo>
                  <a:lnTo>
                    <a:pt x="1120" y="1383"/>
                  </a:lnTo>
                  <a:lnTo>
                    <a:pt x="605" y="1383"/>
                  </a:lnTo>
                  <a:lnTo>
                    <a:pt x="578" y="1383"/>
                  </a:lnTo>
                  <a:lnTo>
                    <a:pt x="527" y="1372"/>
                  </a:lnTo>
                  <a:lnTo>
                    <a:pt x="480" y="1352"/>
                  </a:lnTo>
                  <a:lnTo>
                    <a:pt x="438" y="1324"/>
                  </a:lnTo>
                  <a:lnTo>
                    <a:pt x="404" y="1288"/>
                  </a:lnTo>
                  <a:lnTo>
                    <a:pt x="375" y="1247"/>
                  </a:lnTo>
                  <a:lnTo>
                    <a:pt x="355" y="1201"/>
                  </a:lnTo>
                  <a:lnTo>
                    <a:pt x="344" y="1149"/>
                  </a:lnTo>
                  <a:lnTo>
                    <a:pt x="343" y="1123"/>
                  </a:lnTo>
                  <a:lnTo>
                    <a:pt x="343" y="608"/>
                  </a:lnTo>
                  <a:lnTo>
                    <a:pt x="344" y="581"/>
                  </a:lnTo>
                  <a:lnTo>
                    <a:pt x="355" y="531"/>
                  </a:lnTo>
                  <a:lnTo>
                    <a:pt x="375" y="483"/>
                  </a:lnTo>
                  <a:lnTo>
                    <a:pt x="404" y="441"/>
                  </a:lnTo>
                  <a:lnTo>
                    <a:pt x="438" y="407"/>
                  </a:lnTo>
                  <a:lnTo>
                    <a:pt x="480" y="378"/>
                  </a:lnTo>
                  <a:lnTo>
                    <a:pt x="527" y="358"/>
                  </a:lnTo>
                  <a:lnTo>
                    <a:pt x="578" y="348"/>
                  </a:lnTo>
                  <a:lnTo>
                    <a:pt x="605" y="346"/>
                  </a:lnTo>
                  <a:lnTo>
                    <a:pt x="1120" y="346"/>
                  </a:lnTo>
                  <a:lnTo>
                    <a:pt x="1146" y="348"/>
                  </a:lnTo>
                  <a:lnTo>
                    <a:pt x="1198" y="358"/>
                  </a:lnTo>
                  <a:lnTo>
                    <a:pt x="1244" y="378"/>
                  </a:lnTo>
                  <a:lnTo>
                    <a:pt x="1286" y="407"/>
                  </a:lnTo>
                  <a:lnTo>
                    <a:pt x="1322" y="441"/>
                  </a:lnTo>
                  <a:lnTo>
                    <a:pt x="1350" y="483"/>
                  </a:lnTo>
                  <a:lnTo>
                    <a:pt x="1369" y="531"/>
                  </a:lnTo>
                  <a:lnTo>
                    <a:pt x="1381" y="581"/>
                  </a:lnTo>
                  <a:lnTo>
                    <a:pt x="1381" y="608"/>
                  </a:lnTo>
                  <a:lnTo>
                    <a:pt x="1381" y="1123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24"/>
          <p:cNvGrpSpPr>
            <a:grpSpLocks noChangeAspect="1"/>
          </p:cNvGrpSpPr>
          <p:nvPr/>
        </p:nvGrpSpPr>
        <p:grpSpPr bwMode="auto">
          <a:xfrm>
            <a:off x="1238917" y="2642595"/>
            <a:ext cx="263744" cy="263744"/>
            <a:chOff x="4025" y="2455"/>
            <a:chExt cx="718" cy="718"/>
          </a:xfrm>
        </p:grpSpPr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4025" y="2455"/>
              <a:ext cx="718" cy="718"/>
            </a:xfrm>
            <a:custGeom>
              <a:avLst/>
              <a:gdLst>
                <a:gd name="T0" fmla="*/ 2151 w 2153"/>
                <a:gd name="T1" fmla="*/ 1134 h 2155"/>
                <a:gd name="T2" fmla="*/ 2120 w 2153"/>
                <a:gd name="T3" fmla="*/ 1347 h 2155"/>
                <a:gd name="T4" fmla="*/ 2046 w 2153"/>
                <a:gd name="T5" fmla="*/ 1544 h 2155"/>
                <a:gd name="T6" fmla="*/ 1940 w 2153"/>
                <a:gd name="T7" fmla="*/ 1723 h 2155"/>
                <a:gd name="T8" fmla="*/ 1800 w 2153"/>
                <a:gd name="T9" fmla="*/ 1875 h 2155"/>
                <a:gd name="T10" fmla="*/ 1635 w 2153"/>
                <a:gd name="T11" fmla="*/ 1999 h 2155"/>
                <a:gd name="T12" fmla="*/ 1446 w 2153"/>
                <a:gd name="T13" fmla="*/ 2090 h 2155"/>
                <a:gd name="T14" fmla="*/ 1240 w 2153"/>
                <a:gd name="T15" fmla="*/ 2143 h 2155"/>
                <a:gd name="T16" fmla="*/ 1076 w 2153"/>
                <a:gd name="T17" fmla="*/ 2155 h 2155"/>
                <a:gd name="T18" fmla="*/ 912 w 2153"/>
                <a:gd name="T19" fmla="*/ 2143 h 2155"/>
                <a:gd name="T20" fmla="*/ 707 w 2153"/>
                <a:gd name="T21" fmla="*/ 2090 h 2155"/>
                <a:gd name="T22" fmla="*/ 518 w 2153"/>
                <a:gd name="T23" fmla="*/ 1999 h 2155"/>
                <a:gd name="T24" fmla="*/ 353 w 2153"/>
                <a:gd name="T25" fmla="*/ 1875 h 2155"/>
                <a:gd name="T26" fmla="*/ 213 w 2153"/>
                <a:gd name="T27" fmla="*/ 1723 h 2155"/>
                <a:gd name="T28" fmla="*/ 106 w 2153"/>
                <a:gd name="T29" fmla="*/ 1544 h 2155"/>
                <a:gd name="T30" fmla="*/ 33 w 2153"/>
                <a:gd name="T31" fmla="*/ 1347 h 2155"/>
                <a:gd name="T32" fmla="*/ 1 w 2153"/>
                <a:gd name="T33" fmla="*/ 1134 h 2155"/>
                <a:gd name="T34" fmla="*/ 1 w 2153"/>
                <a:gd name="T35" fmla="*/ 1021 h 2155"/>
                <a:gd name="T36" fmla="*/ 33 w 2153"/>
                <a:gd name="T37" fmla="*/ 808 h 2155"/>
                <a:gd name="T38" fmla="*/ 106 w 2153"/>
                <a:gd name="T39" fmla="*/ 611 h 2155"/>
                <a:gd name="T40" fmla="*/ 213 w 2153"/>
                <a:gd name="T41" fmla="*/ 432 h 2155"/>
                <a:gd name="T42" fmla="*/ 353 w 2153"/>
                <a:gd name="T43" fmla="*/ 279 h 2155"/>
                <a:gd name="T44" fmla="*/ 518 w 2153"/>
                <a:gd name="T45" fmla="*/ 155 h 2155"/>
                <a:gd name="T46" fmla="*/ 707 w 2153"/>
                <a:gd name="T47" fmla="*/ 65 h 2155"/>
                <a:gd name="T48" fmla="*/ 912 w 2153"/>
                <a:gd name="T49" fmla="*/ 11 h 2155"/>
                <a:gd name="T50" fmla="*/ 1076 w 2153"/>
                <a:gd name="T51" fmla="*/ 0 h 2155"/>
                <a:gd name="T52" fmla="*/ 1240 w 2153"/>
                <a:gd name="T53" fmla="*/ 11 h 2155"/>
                <a:gd name="T54" fmla="*/ 1446 w 2153"/>
                <a:gd name="T55" fmla="*/ 65 h 2155"/>
                <a:gd name="T56" fmla="*/ 1635 w 2153"/>
                <a:gd name="T57" fmla="*/ 155 h 2155"/>
                <a:gd name="T58" fmla="*/ 1800 w 2153"/>
                <a:gd name="T59" fmla="*/ 279 h 2155"/>
                <a:gd name="T60" fmla="*/ 1940 w 2153"/>
                <a:gd name="T61" fmla="*/ 432 h 2155"/>
                <a:gd name="T62" fmla="*/ 2046 w 2153"/>
                <a:gd name="T63" fmla="*/ 611 h 2155"/>
                <a:gd name="T64" fmla="*/ 2120 w 2153"/>
                <a:gd name="T65" fmla="*/ 808 h 2155"/>
                <a:gd name="T66" fmla="*/ 2151 w 2153"/>
                <a:gd name="T67" fmla="*/ 1021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153" h="2155">
                  <a:moveTo>
                    <a:pt x="2153" y="1077"/>
                  </a:moveTo>
                  <a:lnTo>
                    <a:pt x="2151" y="1134"/>
                  </a:lnTo>
                  <a:lnTo>
                    <a:pt x="2141" y="1242"/>
                  </a:lnTo>
                  <a:lnTo>
                    <a:pt x="2120" y="1347"/>
                  </a:lnTo>
                  <a:lnTo>
                    <a:pt x="2088" y="1448"/>
                  </a:lnTo>
                  <a:lnTo>
                    <a:pt x="2046" y="1544"/>
                  </a:lnTo>
                  <a:lnTo>
                    <a:pt x="1997" y="1636"/>
                  </a:lnTo>
                  <a:lnTo>
                    <a:pt x="1940" y="1723"/>
                  </a:lnTo>
                  <a:lnTo>
                    <a:pt x="1874" y="1802"/>
                  </a:lnTo>
                  <a:lnTo>
                    <a:pt x="1800" y="1875"/>
                  </a:lnTo>
                  <a:lnTo>
                    <a:pt x="1721" y="1942"/>
                  </a:lnTo>
                  <a:lnTo>
                    <a:pt x="1635" y="1999"/>
                  </a:lnTo>
                  <a:lnTo>
                    <a:pt x="1543" y="2050"/>
                  </a:lnTo>
                  <a:lnTo>
                    <a:pt x="1446" y="2090"/>
                  </a:lnTo>
                  <a:lnTo>
                    <a:pt x="1345" y="2122"/>
                  </a:lnTo>
                  <a:lnTo>
                    <a:pt x="1240" y="2143"/>
                  </a:lnTo>
                  <a:lnTo>
                    <a:pt x="1132" y="2154"/>
                  </a:lnTo>
                  <a:lnTo>
                    <a:pt x="1076" y="2155"/>
                  </a:lnTo>
                  <a:lnTo>
                    <a:pt x="1020" y="2154"/>
                  </a:lnTo>
                  <a:lnTo>
                    <a:pt x="912" y="2143"/>
                  </a:lnTo>
                  <a:lnTo>
                    <a:pt x="807" y="2122"/>
                  </a:lnTo>
                  <a:lnTo>
                    <a:pt x="707" y="2090"/>
                  </a:lnTo>
                  <a:lnTo>
                    <a:pt x="610" y="2050"/>
                  </a:lnTo>
                  <a:lnTo>
                    <a:pt x="518" y="1999"/>
                  </a:lnTo>
                  <a:lnTo>
                    <a:pt x="432" y="1942"/>
                  </a:lnTo>
                  <a:lnTo>
                    <a:pt x="353" y="1875"/>
                  </a:lnTo>
                  <a:lnTo>
                    <a:pt x="279" y="1802"/>
                  </a:lnTo>
                  <a:lnTo>
                    <a:pt x="213" y="1723"/>
                  </a:lnTo>
                  <a:lnTo>
                    <a:pt x="155" y="1636"/>
                  </a:lnTo>
                  <a:lnTo>
                    <a:pt x="106" y="1544"/>
                  </a:lnTo>
                  <a:lnTo>
                    <a:pt x="65" y="1448"/>
                  </a:lnTo>
                  <a:lnTo>
                    <a:pt x="33" y="1347"/>
                  </a:lnTo>
                  <a:lnTo>
                    <a:pt x="12" y="1242"/>
                  </a:lnTo>
                  <a:lnTo>
                    <a:pt x="1" y="1134"/>
                  </a:lnTo>
                  <a:lnTo>
                    <a:pt x="0" y="1077"/>
                  </a:lnTo>
                  <a:lnTo>
                    <a:pt x="1" y="1021"/>
                  </a:lnTo>
                  <a:lnTo>
                    <a:pt x="12" y="913"/>
                  </a:lnTo>
                  <a:lnTo>
                    <a:pt x="33" y="808"/>
                  </a:lnTo>
                  <a:lnTo>
                    <a:pt x="65" y="707"/>
                  </a:lnTo>
                  <a:lnTo>
                    <a:pt x="106" y="611"/>
                  </a:lnTo>
                  <a:lnTo>
                    <a:pt x="155" y="518"/>
                  </a:lnTo>
                  <a:lnTo>
                    <a:pt x="213" y="432"/>
                  </a:lnTo>
                  <a:lnTo>
                    <a:pt x="279" y="353"/>
                  </a:lnTo>
                  <a:lnTo>
                    <a:pt x="353" y="279"/>
                  </a:lnTo>
                  <a:lnTo>
                    <a:pt x="432" y="213"/>
                  </a:lnTo>
                  <a:lnTo>
                    <a:pt x="518" y="155"/>
                  </a:lnTo>
                  <a:lnTo>
                    <a:pt x="610" y="106"/>
                  </a:lnTo>
                  <a:lnTo>
                    <a:pt x="707" y="65"/>
                  </a:lnTo>
                  <a:lnTo>
                    <a:pt x="807" y="33"/>
                  </a:lnTo>
                  <a:lnTo>
                    <a:pt x="912" y="11"/>
                  </a:lnTo>
                  <a:lnTo>
                    <a:pt x="1020" y="1"/>
                  </a:lnTo>
                  <a:lnTo>
                    <a:pt x="1076" y="0"/>
                  </a:lnTo>
                  <a:lnTo>
                    <a:pt x="1132" y="1"/>
                  </a:lnTo>
                  <a:lnTo>
                    <a:pt x="1240" y="11"/>
                  </a:lnTo>
                  <a:lnTo>
                    <a:pt x="1345" y="33"/>
                  </a:lnTo>
                  <a:lnTo>
                    <a:pt x="1446" y="65"/>
                  </a:lnTo>
                  <a:lnTo>
                    <a:pt x="1543" y="106"/>
                  </a:lnTo>
                  <a:lnTo>
                    <a:pt x="1635" y="155"/>
                  </a:lnTo>
                  <a:lnTo>
                    <a:pt x="1721" y="213"/>
                  </a:lnTo>
                  <a:lnTo>
                    <a:pt x="1800" y="279"/>
                  </a:lnTo>
                  <a:lnTo>
                    <a:pt x="1874" y="353"/>
                  </a:lnTo>
                  <a:lnTo>
                    <a:pt x="1940" y="432"/>
                  </a:lnTo>
                  <a:lnTo>
                    <a:pt x="1997" y="518"/>
                  </a:lnTo>
                  <a:lnTo>
                    <a:pt x="2046" y="611"/>
                  </a:lnTo>
                  <a:lnTo>
                    <a:pt x="2088" y="707"/>
                  </a:lnTo>
                  <a:lnTo>
                    <a:pt x="2120" y="808"/>
                  </a:lnTo>
                  <a:lnTo>
                    <a:pt x="2141" y="913"/>
                  </a:lnTo>
                  <a:lnTo>
                    <a:pt x="2151" y="1021"/>
                  </a:lnTo>
                  <a:lnTo>
                    <a:pt x="2153" y="1077"/>
                  </a:lnTo>
                  <a:close/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4150" y="2682"/>
              <a:ext cx="290" cy="296"/>
            </a:xfrm>
            <a:custGeom>
              <a:avLst/>
              <a:gdLst>
                <a:gd name="T0" fmla="*/ 2 w 871"/>
                <a:gd name="T1" fmla="*/ 481 h 890"/>
                <a:gd name="T2" fmla="*/ 33 w 871"/>
                <a:gd name="T3" fmla="*/ 613 h 890"/>
                <a:gd name="T4" fmla="*/ 104 w 871"/>
                <a:gd name="T5" fmla="*/ 732 h 890"/>
                <a:gd name="T6" fmla="*/ 206 w 871"/>
                <a:gd name="T7" fmla="*/ 822 h 890"/>
                <a:gd name="T8" fmla="*/ 299 w 871"/>
                <a:gd name="T9" fmla="*/ 866 h 890"/>
                <a:gd name="T10" fmla="*/ 396 w 871"/>
                <a:gd name="T11" fmla="*/ 887 h 890"/>
                <a:gd name="T12" fmla="*/ 528 w 871"/>
                <a:gd name="T13" fmla="*/ 883 h 890"/>
                <a:gd name="T14" fmla="*/ 652 w 871"/>
                <a:gd name="T15" fmla="*/ 843 h 890"/>
                <a:gd name="T16" fmla="*/ 757 w 871"/>
                <a:gd name="T17" fmla="*/ 763 h 890"/>
                <a:gd name="T18" fmla="*/ 806 w 871"/>
                <a:gd name="T19" fmla="*/ 700 h 890"/>
                <a:gd name="T20" fmla="*/ 865 w 871"/>
                <a:gd name="T21" fmla="*/ 523 h 890"/>
                <a:gd name="T22" fmla="*/ 868 w 871"/>
                <a:gd name="T23" fmla="*/ 383 h 890"/>
                <a:gd name="T24" fmla="*/ 443 w 871"/>
                <a:gd name="T25" fmla="*/ 382 h 890"/>
                <a:gd name="T26" fmla="*/ 443 w 871"/>
                <a:gd name="T27" fmla="*/ 533 h 890"/>
                <a:gd name="T28" fmla="*/ 698 w 871"/>
                <a:gd name="T29" fmla="*/ 536 h 890"/>
                <a:gd name="T30" fmla="*/ 663 w 871"/>
                <a:gd name="T31" fmla="*/ 615 h 890"/>
                <a:gd name="T32" fmla="*/ 581 w 871"/>
                <a:gd name="T33" fmla="*/ 693 h 890"/>
                <a:gd name="T34" fmla="*/ 527 w 871"/>
                <a:gd name="T35" fmla="*/ 716 h 890"/>
                <a:gd name="T36" fmla="*/ 415 w 871"/>
                <a:gd name="T37" fmla="*/ 724 h 890"/>
                <a:gd name="T38" fmla="*/ 307 w 871"/>
                <a:gd name="T39" fmla="*/ 687 h 890"/>
                <a:gd name="T40" fmla="*/ 222 w 871"/>
                <a:gd name="T41" fmla="*/ 612 h 890"/>
                <a:gd name="T42" fmla="*/ 184 w 871"/>
                <a:gd name="T43" fmla="*/ 536 h 890"/>
                <a:gd name="T44" fmla="*/ 168 w 871"/>
                <a:gd name="T45" fmla="*/ 452 h 890"/>
                <a:gd name="T46" fmla="*/ 187 w 871"/>
                <a:gd name="T47" fmla="*/ 343 h 890"/>
                <a:gd name="T48" fmla="*/ 248 w 871"/>
                <a:gd name="T49" fmla="*/ 249 h 890"/>
                <a:gd name="T50" fmla="*/ 338 w 871"/>
                <a:gd name="T51" fmla="*/ 186 h 890"/>
                <a:gd name="T52" fmla="*/ 400 w 871"/>
                <a:gd name="T53" fmla="*/ 167 h 890"/>
                <a:gd name="T54" fmla="*/ 534 w 871"/>
                <a:gd name="T55" fmla="*/ 181 h 890"/>
                <a:gd name="T56" fmla="*/ 628 w 871"/>
                <a:gd name="T57" fmla="*/ 227 h 890"/>
                <a:gd name="T58" fmla="*/ 740 w 871"/>
                <a:gd name="T59" fmla="*/ 112 h 890"/>
                <a:gd name="T60" fmla="*/ 632 w 871"/>
                <a:gd name="T61" fmla="*/ 42 h 890"/>
                <a:gd name="T62" fmla="*/ 465 w 871"/>
                <a:gd name="T63" fmla="*/ 0 h 890"/>
                <a:gd name="T64" fmla="*/ 379 w 871"/>
                <a:gd name="T65" fmla="*/ 4 h 890"/>
                <a:gd name="T66" fmla="*/ 220 w 871"/>
                <a:gd name="T67" fmla="*/ 59 h 890"/>
                <a:gd name="T68" fmla="*/ 94 w 871"/>
                <a:gd name="T69" fmla="*/ 171 h 890"/>
                <a:gd name="T70" fmla="*/ 16 w 871"/>
                <a:gd name="T71" fmla="*/ 320 h 890"/>
                <a:gd name="T72" fmla="*/ 0 w 871"/>
                <a:gd name="T73" fmla="*/ 44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71" h="890">
                  <a:moveTo>
                    <a:pt x="0" y="446"/>
                  </a:moveTo>
                  <a:lnTo>
                    <a:pt x="2" y="481"/>
                  </a:lnTo>
                  <a:lnTo>
                    <a:pt x="12" y="549"/>
                  </a:lnTo>
                  <a:lnTo>
                    <a:pt x="33" y="613"/>
                  </a:lnTo>
                  <a:lnTo>
                    <a:pt x="63" y="675"/>
                  </a:lnTo>
                  <a:lnTo>
                    <a:pt x="104" y="732"/>
                  </a:lnTo>
                  <a:lnTo>
                    <a:pt x="151" y="781"/>
                  </a:lnTo>
                  <a:lnTo>
                    <a:pt x="206" y="822"/>
                  </a:lnTo>
                  <a:lnTo>
                    <a:pt x="268" y="854"/>
                  </a:lnTo>
                  <a:lnTo>
                    <a:pt x="299" y="866"/>
                  </a:lnTo>
                  <a:lnTo>
                    <a:pt x="331" y="876"/>
                  </a:lnTo>
                  <a:lnTo>
                    <a:pt x="396" y="887"/>
                  </a:lnTo>
                  <a:lnTo>
                    <a:pt x="462" y="890"/>
                  </a:lnTo>
                  <a:lnTo>
                    <a:pt x="528" y="883"/>
                  </a:lnTo>
                  <a:lnTo>
                    <a:pt x="592" y="867"/>
                  </a:lnTo>
                  <a:lnTo>
                    <a:pt x="652" y="843"/>
                  </a:lnTo>
                  <a:lnTo>
                    <a:pt x="708" y="808"/>
                  </a:lnTo>
                  <a:lnTo>
                    <a:pt x="757" y="763"/>
                  </a:lnTo>
                  <a:lnTo>
                    <a:pt x="779" y="737"/>
                  </a:lnTo>
                  <a:lnTo>
                    <a:pt x="806" y="700"/>
                  </a:lnTo>
                  <a:lnTo>
                    <a:pt x="845" y="615"/>
                  </a:lnTo>
                  <a:lnTo>
                    <a:pt x="865" y="523"/>
                  </a:lnTo>
                  <a:lnTo>
                    <a:pt x="871" y="429"/>
                  </a:lnTo>
                  <a:lnTo>
                    <a:pt x="868" y="383"/>
                  </a:lnTo>
                  <a:lnTo>
                    <a:pt x="656" y="382"/>
                  </a:lnTo>
                  <a:lnTo>
                    <a:pt x="443" y="382"/>
                  </a:lnTo>
                  <a:lnTo>
                    <a:pt x="443" y="458"/>
                  </a:lnTo>
                  <a:lnTo>
                    <a:pt x="443" y="533"/>
                  </a:lnTo>
                  <a:lnTo>
                    <a:pt x="571" y="536"/>
                  </a:lnTo>
                  <a:lnTo>
                    <a:pt x="698" y="536"/>
                  </a:lnTo>
                  <a:lnTo>
                    <a:pt x="689" y="563"/>
                  </a:lnTo>
                  <a:lnTo>
                    <a:pt x="663" y="615"/>
                  </a:lnTo>
                  <a:lnTo>
                    <a:pt x="628" y="660"/>
                  </a:lnTo>
                  <a:lnTo>
                    <a:pt x="581" y="693"/>
                  </a:lnTo>
                  <a:lnTo>
                    <a:pt x="554" y="704"/>
                  </a:lnTo>
                  <a:lnTo>
                    <a:pt x="527" y="716"/>
                  </a:lnTo>
                  <a:lnTo>
                    <a:pt x="471" y="726"/>
                  </a:lnTo>
                  <a:lnTo>
                    <a:pt x="415" y="724"/>
                  </a:lnTo>
                  <a:lnTo>
                    <a:pt x="358" y="710"/>
                  </a:lnTo>
                  <a:lnTo>
                    <a:pt x="307" y="687"/>
                  </a:lnTo>
                  <a:lnTo>
                    <a:pt x="261" y="654"/>
                  </a:lnTo>
                  <a:lnTo>
                    <a:pt x="222" y="612"/>
                  </a:lnTo>
                  <a:lnTo>
                    <a:pt x="194" y="563"/>
                  </a:lnTo>
                  <a:lnTo>
                    <a:pt x="184" y="536"/>
                  </a:lnTo>
                  <a:lnTo>
                    <a:pt x="176" y="508"/>
                  </a:lnTo>
                  <a:lnTo>
                    <a:pt x="168" y="452"/>
                  </a:lnTo>
                  <a:lnTo>
                    <a:pt x="173" y="396"/>
                  </a:lnTo>
                  <a:lnTo>
                    <a:pt x="187" y="343"/>
                  </a:lnTo>
                  <a:lnTo>
                    <a:pt x="213" y="294"/>
                  </a:lnTo>
                  <a:lnTo>
                    <a:pt x="248" y="249"/>
                  </a:lnTo>
                  <a:lnTo>
                    <a:pt x="289" y="213"/>
                  </a:lnTo>
                  <a:lnTo>
                    <a:pt x="338" y="186"/>
                  </a:lnTo>
                  <a:lnTo>
                    <a:pt x="366" y="177"/>
                  </a:lnTo>
                  <a:lnTo>
                    <a:pt x="400" y="167"/>
                  </a:lnTo>
                  <a:lnTo>
                    <a:pt x="468" y="165"/>
                  </a:lnTo>
                  <a:lnTo>
                    <a:pt x="534" y="181"/>
                  </a:lnTo>
                  <a:lnTo>
                    <a:pt x="599" y="210"/>
                  </a:lnTo>
                  <a:lnTo>
                    <a:pt x="628" y="227"/>
                  </a:lnTo>
                  <a:lnTo>
                    <a:pt x="685" y="171"/>
                  </a:lnTo>
                  <a:lnTo>
                    <a:pt x="740" y="112"/>
                  </a:lnTo>
                  <a:lnTo>
                    <a:pt x="707" y="85"/>
                  </a:lnTo>
                  <a:lnTo>
                    <a:pt x="632" y="42"/>
                  </a:lnTo>
                  <a:lnTo>
                    <a:pt x="551" y="13"/>
                  </a:lnTo>
                  <a:lnTo>
                    <a:pt x="465" y="0"/>
                  </a:lnTo>
                  <a:lnTo>
                    <a:pt x="422" y="3"/>
                  </a:lnTo>
                  <a:lnTo>
                    <a:pt x="379" y="4"/>
                  </a:lnTo>
                  <a:lnTo>
                    <a:pt x="297" y="24"/>
                  </a:lnTo>
                  <a:lnTo>
                    <a:pt x="220" y="59"/>
                  </a:lnTo>
                  <a:lnTo>
                    <a:pt x="153" y="109"/>
                  </a:lnTo>
                  <a:lnTo>
                    <a:pt x="94" y="171"/>
                  </a:lnTo>
                  <a:lnTo>
                    <a:pt x="48" y="242"/>
                  </a:lnTo>
                  <a:lnTo>
                    <a:pt x="16" y="320"/>
                  </a:lnTo>
                  <a:lnTo>
                    <a:pt x="0" y="403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DC4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7"/>
            <p:cNvSpPr>
              <a:spLocks/>
            </p:cNvSpPr>
            <p:nvPr/>
          </p:nvSpPr>
          <p:spPr bwMode="auto">
            <a:xfrm>
              <a:off x="4488" y="2767"/>
              <a:ext cx="127" cy="127"/>
            </a:xfrm>
            <a:custGeom>
              <a:avLst/>
              <a:gdLst>
                <a:gd name="T0" fmla="*/ 128 w 381"/>
                <a:gd name="T1" fmla="*/ 0 h 382"/>
                <a:gd name="T2" fmla="*/ 127 w 381"/>
                <a:gd name="T3" fmla="*/ 63 h 382"/>
                <a:gd name="T4" fmla="*/ 127 w 381"/>
                <a:gd name="T5" fmla="*/ 127 h 382"/>
                <a:gd name="T6" fmla="*/ 63 w 381"/>
                <a:gd name="T7" fmla="*/ 127 h 382"/>
                <a:gd name="T8" fmla="*/ 0 w 381"/>
                <a:gd name="T9" fmla="*/ 128 h 382"/>
                <a:gd name="T10" fmla="*/ 0 w 381"/>
                <a:gd name="T11" fmla="*/ 253 h 382"/>
                <a:gd name="T12" fmla="*/ 63 w 381"/>
                <a:gd name="T13" fmla="*/ 255 h 382"/>
                <a:gd name="T14" fmla="*/ 127 w 381"/>
                <a:gd name="T15" fmla="*/ 255 h 382"/>
                <a:gd name="T16" fmla="*/ 127 w 381"/>
                <a:gd name="T17" fmla="*/ 318 h 382"/>
                <a:gd name="T18" fmla="*/ 128 w 381"/>
                <a:gd name="T19" fmla="*/ 382 h 382"/>
                <a:gd name="T20" fmla="*/ 190 w 381"/>
                <a:gd name="T21" fmla="*/ 382 h 382"/>
                <a:gd name="T22" fmla="*/ 253 w 381"/>
                <a:gd name="T23" fmla="*/ 382 h 382"/>
                <a:gd name="T24" fmla="*/ 255 w 381"/>
                <a:gd name="T25" fmla="*/ 318 h 382"/>
                <a:gd name="T26" fmla="*/ 255 w 381"/>
                <a:gd name="T27" fmla="*/ 255 h 382"/>
                <a:gd name="T28" fmla="*/ 318 w 381"/>
                <a:gd name="T29" fmla="*/ 255 h 382"/>
                <a:gd name="T30" fmla="*/ 381 w 381"/>
                <a:gd name="T31" fmla="*/ 253 h 382"/>
                <a:gd name="T32" fmla="*/ 381 w 381"/>
                <a:gd name="T33" fmla="*/ 128 h 382"/>
                <a:gd name="T34" fmla="*/ 318 w 381"/>
                <a:gd name="T35" fmla="*/ 127 h 382"/>
                <a:gd name="T36" fmla="*/ 255 w 381"/>
                <a:gd name="T37" fmla="*/ 127 h 382"/>
                <a:gd name="T38" fmla="*/ 255 w 381"/>
                <a:gd name="T39" fmla="*/ 63 h 382"/>
                <a:gd name="T40" fmla="*/ 253 w 381"/>
                <a:gd name="T41" fmla="*/ 0 h 382"/>
                <a:gd name="T42" fmla="*/ 190 w 381"/>
                <a:gd name="T43" fmla="*/ 0 h 382"/>
                <a:gd name="T44" fmla="*/ 128 w 381"/>
                <a:gd name="T45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81" h="382">
                  <a:moveTo>
                    <a:pt x="128" y="0"/>
                  </a:moveTo>
                  <a:lnTo>
                    <a:pt x="127" y="63"/>
                  </a:lnTo>
                  <a:lnTo>
                    <a:pt x="127" y="127"/>
                  </a:lnTo>
                  <a:lnTo>
                    <a:pt x="63" y="127"/>
                  </a:lnTo>
                  <a:lnTo>
                    <a:pt x="0" y="128"/>
                  </a:lnTo>
                  <a:lnTo>
                    <a:pt x="0" y="253"/>
                  </a:lnTo>
                  <a:lnTo>
                    <a:pt x="63" y="255"/>
                  </a:lnTo>
                  <a:lnTo>
                    <a:pt x="127" y="255"/>
                  </a:lnTo>
                  <a:lnTo>
                    <a:pt x="127" y="318"/>
                  </a:lnTo>
                  <a:lnTo>
                    <a:pt x="128" y="382"/>
                  </a:lnTo>
                  <a:lnTo>
                    <a:pt x="190" y="382"/>
                  </a:lnTo>
                  <a:lnTo>
                    <a:pt x="253" y="382"/>
                  </a:lnTo>
                  <a:lnTo>
                    <a:pt x="255" y="318"/>
                  </a:lnTo>
                  <a:lnTo>
                    <a:pt x="255" y="255"/>
                  </a:lnTo>
                  <a:lnTo>
                    <a:pt x="318" y="255"/>
                  </a:lnTo>
                  <a:lnTo>
                    <a:pt x="381" y="253"/>
                  </a:lnTo>
                  <a:lnTo>
                    <a:pt x="381" y="128"/>
                  </a:lnTo>
                  <a:lnTo>
                    <a:pt x="318" y="127"/>
                  </a:lnTo>
                  <a:lnTo>
                    <a:pt x="255" y="127"/>
                  </a:lnTo>
                  <a:lnTo>
                    <a:pt x="255" y="63"/>
                  </a:lnTo>
                  <a:lnTo>
                    <a:pt x="253" y="0"/>
                  </a:lnTo>
                  <a:lnTo>
                    <a:pt x="190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DC4E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8"/>
            <p:cNvSpPr>
              <a:spLocks/>
            </p:cNvSpPr>
            <p:nvPr/>
          </p:nvSpPr>
          <p:spPr bwMode="auto">
            <a:xfrm>
              <a:off x="4150" y="2682"/>
              <a:ext cx="290" cy="296"/>
            </a:xfrm>
            <a:custGeom>
              <a:avLst/>
              <a:gdLst>
                <a:gd name="T0" fmla="*/ 0 w 871"/>
                <a:gd name="T1" fmla="*/ 403 h 890"/>
                <a:gd name="T2" fmla="*/ 48 w 871"/>
                <a:gd name="T3" fmla="*/ 242 h 890"/>
                <a:gd name="T4" fmla="*/ 153 w 871"/>
                <a:gd name="T5" fmla="*/ 109 h 890"/>
                <a:gd name="T6" fmla="*/ 297 w 871"/>
                <a:gd name="T7" fmla="*/ 24 h 890"/>
                <a:gd name="T8" fmla="*/ 422 w 871"/>
                <a:gd name="T9" fmla="*/ 3 h 890"/>
                <a:gd name="T10" fmla="*/ 551 w 871"/>
                <a:gd name="T11" fmla="*/ 13 h 890"/>
                <a:gd name="T12" fmla="*/ 707 w 871"/>
                <a:gd name="T13" fmla="*/ 85 h 890"/>
                <a:gd name="T14" fmla="*/ 685 w 871"/>
                <a:gd name="T15" fmla="*/ 171 h 890"/>
                <a:gd name="T16" fmla="*/ 599 w 871"/>
                <a:gd name="T17" fmla="*/ 210 h 890"/>
                <a:gd name="T18" fmla="*/ 468 w 871"/>
                <a:gd name="T19" fmla="*/ 165 h 890"/>
                <a:gd name="T20" fmla="*/ 366 w 871"/>
                <a:gd name="T21" fmla="*/ 177 h 890"/>
                <a:gd name="T22" fmla="*/ 289 w 871"/>
                <a:gd name="T23" fmla="*/ 213 h 890"/>
                <a:gd name="T24" fmla="*/ 213 w 871"/>
                <a:gd name="T25" fmla="*/ 294 h 890"/>
                <a:gd name="T26" fmla="*/ 173 w 871"/>
                <a:gd name="T27" fmla="*/ 396 h 890"/>
                <a:gd name="T28" fmla="*/ 176 w 871"/>
                <a:gd name="T29" fmla="*/ 508 h 890"/>
                <a:gd name="T30" fmla="*/ 194 w 871"/>
                <a:gd name="T31" fmla="*/ 563 h 890"/>
                <a:gd name="T32" fmla="*/ 261 w 871"/>
                <a:gd name="T33" fmla="*/ 654 h 890"/>
                <a:gd name="T34" fmla="*/ 358 w 871"/>
                <a:gd name="T35" fmla="*/ 710 h 890"/>
                <a:gd name="T36" fmla="*/ 471 w 871"/>
                <a:gd name="T37" fmla="*/ 726 h 890"/>
                <a:gd name="T38" fmla="*/ 554 w 871"/>
                <a:gd name="T39" fmla="*/ 704 h 890"/>
                <a:gd name="T40" fmla="*/ 628 w 871"/>
                <a:gd name="T41" fmla="*/ 660 h 890"/>
                <a:gd name="T42" fmla="*/ 689 w 871"/>
                <a:gd name="T43" fmla="*/ 563 h 890"/>
                <a:gd name="T44" fmla="*/ 571 w 871"/>
                <a:gd name="T45" fmla="*/ 536 h 890"/>
                <a:gd name="T46" fmla="*/ 443 w 871"/>
                <a:gd name="T47" fmla="*/ 458 h 890"/>
                <a:gd name="T48" fmla="*/ 656 w 871"/>
                <a:gd name="T49" fmla="*/ 382 h 890"/>
                <a:gd name="T50" fmla="*/ 871 w 871"/>
                <a:gd name="T51" fmla="*/ 429 h 890"/>
                <a:gd name="T52" fmla="*/ 845 w 871"/>
                <a:gd name="T53" fmla="*/ 615 h 890"/>
                <a:gd name="T54" fmla="*/ 779 w 871"/>
                <a:gd name="T55" fmla="*/ 737 h 890"/>
                <a:gd name="T56" fmla="*/ 708 w 871"/>
                <a:gd name="T57" fmla="*/ 808 h 890"/>
                <a:gd name="T58" fmla="*/ 592 w 871"/>
                <a:gd name="T59" fmla="*/ 867 h 890"/>
                <a:gd name="T60" fmla="*/ 462 w 871"/>
                <a:gd name="T61" fmla="*/ 890 h 890"/>
                <a:gd name="T62" fmla="*/ 331 w 871"/>
                <a:gd name="T63" fmla="*/ 876 h 890"/>
                <a:gd name="T64" fmla="*/ 268 w 871"/>
                <a:gd name="T65" fmla="*/ 854 h 890"/>
                <a:gd name="T66" fmla="*/ 151 w 871"/>
                <a:gd name="T67" fmla="*/ 781 h 890"/>
                <a:gd name="T68" fmla="*/ 63 w 871"/>
                <a:gd name="T69" fmla="*/ 675 h 890"/>
                <a:gd name="T70" fmla="*/ 12 w 871"/>
                <a:gd name="T71" fmla="*/ 549 h 890"/>
                <a:gd name="T72" fmla="*/ 0 w 871"/>
                <a:gd name="T73" fmla="*/ 44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71" h="890">
                  <a:moveTo>
                    <a:pt x="0" y="446"/>
                  </a:moveTo>
                  <a:lnTo>
                    <a:pt x="0" y="403"/>
                  </a:lnTo>
                  <a:lnTo>
                    <a:pt x="16" y="320"/>
                  </a:lnTo>
                  <a:lnTo>
                    <a:pt x="48" y="242"/>
                  </a:lnTo>
                  <a:lnTo>
                    <a:pt x="94" y="171"/>
                  </a:lnTo>
                  <a:lnTo>
                    <a:pt x="153" y="109"/>
                  </a:lnTo>
                  <a:lnTo>
                    <a:pt x="220" y="59"/>
                  </a:lnTo>
                  <a:lnTo>
                    <a:pt x="297" y="24"/>
                  </a:lnTo>
                  <a:lnTo>
                    <a:pt x="379" y="4"/>
                  </a:lnTo>
                  <a:lnTo>
                    <a:pt x="422" y="3"/>
                  </a:lnTo>
                  <a:lnTo>
                    <a:pt x="465" y="0"/>
                  </a:lnTo>
                  <a:lnTo>
                    <a:pt x="551" y="13"/>
                  </a:lnTo>
                  <a:lnTo>
                    <a:pt x="632" y="42"/>
                  </a:lnTo>
                  <a:lnTo>
                    <a:pt x="707" y="85"/>
                  </a:lnTo>
                  <a:lnTo>
                    <a:pt x="740" y="112"/>
                  </a:lnTo>
                  <a:lnTo>
                    <a:pt x="685" y="171"/>
                  </a:lnTo>
                  <a:lnTo>
                    <a:pt x="628" y="227"/>
                  </a:lnTo>
                  <a:lnTo>
                    <a:pt x="599" y="210"/>
                  </a:lnTo>
                  <a:lnTo>
                    <a:pt x="534" y="181"/>
                  </a:lnTo>
                  <a:lnTo>
                    <a:pt x="468" y="165"/>
                  </a:lnTo>
                  <a:lnTo>
                    <a:pt x="400" y="167"/>
                  </a:lnTo>
                  <a:lnTo>
                    <a:pt x="366" y="177"/>
                  </a:lnTo>
                  <a:lnTo>
                    <a:pt x="338" y="186"/>
                  </a:lnTo>
                  <a:lnTo>
                    <a:pt x="289" y="213"/>
                  </a:lnTo>
                  <a:lnTo>
                    <a:pt x="248" y="249"/>
                  </a:lnTo>
                  <a:lnTo>
                    <a:pt x="213" y="294"/>
                  </a:lnTo>
                  <a:lnTo>
                    <a:pt x="187" y="343"/>
                  </a:lnTo>
                  <a:lnTo>
                    <a:pt x="173" y="396"/>
                  </a:lnTo>
                  <a:lnTo>
                    <a:pt x="167" y="452"/>
                  </a:lnTo>
                  <a:lnTo>
                    <a:pt x="176" y="508"/>
                  </a:lnTo>
                  <a:lnTo>
                    <a:pt x="184" y="536"/>
                  </a:lnTo>
                  <a:lnTo>
                    <a:pt x="194" y="563"/>
                  </a:lnTo>
                  <a:lnTo>
                    <a:pt x="222" y="612"/>
                  </a:lnTo>
                  <a:lnTo>
                    <a:pt x="261" y="654"/>
                  </a:lnTo>
                  <a:lnTo>
                    <a:pt x="307" y="687"/>
                  </a:lnTo>
                  <a:lnTo>
                    <a:pt x="358" y="710"/>
                  </a:lnTo>
                  <a:lnTo>
                    <a:pt x="415" y="724"/>
                  </a:lnTo>
                  <a:lnTo>
                    <a:pt x="471" y="726"/>
                  </a:lnTo>
                  <a:lnTo>
                    <a:pt x="527" y="716"/>
                  </a:lnTo>
                  <a:lnTo>
                    <a:pt x="554" y="704"/>
                  </a:lnTo>
                  <a:lnTo>
                    <a:pt x="581" y="693"/>
                  </a:lnTo>
                  <a:lnTo>
                    <a:pt x="628" y="660"/>
                  </a:lnTo>
                  <a:lnTo>
                    <a:pt x="663" y="615"/>
                  </a:lnTo>
                  <a:lnTo>
                    <a:pt x="689" y="563"/>
                  </a:lnTo>
                  <a:lnTo>
                    <a:pt x="698" y="536"/>
                  </a:lnTo>
                  <a:lnTo>
                    <a:pt x="571" y="536"/>
                  </a:lnTo>
                  <a:lnTo>
                    <a:pt x="443" y="533"/>
                  </a:lnTo>
                  <a:lnTo>
                    <a:pt x="443" y="458"/>
                  </a:lnTo>
                  <a:lnTo>
                    <a:pt x="443" y="382"/>
                  </a:lnTo>
                  <a:lnTo>
                    <a:pt x="656" y="382"/>
                  </a:lnTo>
                  <a:lnTo>
                    <a:pt x="868" y="383"/>
                  </a:lnTo>
                  <a:lnTo>
                    <a:pt x="871" y="429"/>
                  </a:lnTo>
                  <a:lnTo>
                    <a:pt x="865" y="523"/>
                  </a:lnTo>
                  <a:lnTo>
                    <a:pt x="845" y="615"/>
                  </a:lnTo>
                  <a:lnTo>
                    <a:pt x="806" y="700"/>
                  </a:lnTo>
                  <a:lnTo>
                    <a:pt x="779" y="737"/>
                  </a:lnTo>
                  <a:lnTo>
                    <a:pt x="757" y="763"/>
                  </a:lnTo>
                  <a:lnTo>
                    <a:pt x="708" y="808"/>
                  </a:lnTo>
                  <a:lnTo>
                    <a:pt x="652" y="843"/>
                  </a:lnTo>
                  <a:lnTo>
                    <a:pt x="592" y="867"/>
                  </a:lnTo>
                  <a:lnTo>
                    <a:pt x="528" y="883"/>
                  </a:lnTo>
                  <a:lnTo>
                    <a:pt x="462" y="890"/>
                  </a:lnTo>
                  <a:lnTo>
                    <a:pt x="396" y="887"/>
                  </a:lnTo>
                  <a:lnTo>
                    <a:pt x="331" y="876"/>
                  </a:lnTo>
                  <a:lnTo>
                    <a:pt x="299" y="866"/>
                  </a:lnTo>
                  <a:lnTo>
                    <a:pt x="268" y="854"/>
                  </a:lnTo>
                  <a:lnTo>
                    <a:pt x="206" y="822"/>
                  </a:lnTo>
                  <a:lnTo>
                    <a:pt x="151" y="781"/>
                  </a:lnTo>
                  <a:lnTo>
                    <a:pt x="104" y="732"/>
                  </a:lnTo>
                  <a:lnTo>
                    <a:pt x="63" y="675"/>
                  </a:lnTo>
                  <a:lnTo>
                    <a:pt x="33" y="613"/>
                  </a:lnTo>
                  <a:lnTo>
                    <a:pt x="12" y="549"/>
                  </a:lnTo>
                  <a:lnTo>
                    <a:pt x="2" y="481"/>
                  </a:lnTo>
                  <a:lnTo>
                    <a:pt x="0" y="446"/>
                  </a:lnTo>
                  <a:close/>
                </a:path>
              </a:pathLst>
            </a:custGeom>
            <a:solidFill>
              <a:srgbClr val="569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9"/>
            <p:cNvSpPr>
              <a:spLocks/>
            </p:cNvSpPr>
            <p:nvPr/>
          </p:nvSpPr>
          <p:spPr bwMode="auto">
            <a:xfrm>
              <a:off x="4488" y="2767"/>
              <a:ext cx="127" cy="127"/>
            </a:xfrm>
            <a:custGeom>
              <a:avLst/>
              <a:gdLst>
                <a:gd name="T0" fmla="*/ 128 w 381"/>
                <a:gd name="T1" fmla="*/ 0 h 382"/>
                <a:gd name="T2" fmla="*/ 253 w 381"/>
                <a:gd name="T3" fmla="*/ 0 h 382"/>
                <a:gd name="T4" fmla="*/ 255 w 381"/>
                <a:gd name="T5" fmla="*/ 63 h 382"/>
                <a:gd name="T6" fmla="*/ 255 w 381"/>
                <a:gd name="T7" fmla="*/ 127 h 382"/>
                <a:gd name="T8" fmla="*/ 318 w 381"/>
                <a:gd name="T9" fmla="*/ 127 h 382"/>
                <a:gd name="T10" fmla="*/ 381 w 381"/>
                <a:gd name="T11" fmla="*/ 128 h 382"/>
                <a:gd name="T12" fmla="*/ 381 w 381"/>
                <a:gd name="T13" fmla="*/ 253 h 382"/>
                <a:gd name="T14" fmla="*/ 318 w 381"/>
                <a:gd name="T15" fmla="*/ 255 h 382"/>
                <a:gd name="T16" fmla="*/ 255 w 381"/>
                <a:gd name="T17" fmla="*/ 255 h 382"/>
                <a:gd name="T18" fmla="*/ 255 w 381"/>
                <a:gd name="T19" fmla="*/ 318 h 382"/>
                <a:gd name="T20" fmla="*/ 253 w 381"/>
                <a:gd name="T21" fmla="*/ 382 h 382"/>
                <a:gd name="T22" fmla="*/ 190 w 381"/>
                <a:gd name="T23" fmla="*/ 382 h 382"/>
                <a:gd name="T24" fmla="*/ 128 w 381"/>
                <a:gd name="T25" fmla="*/ 382 h 382"/>
                <a:gd name="T26" fmla="*/ 127 w 381"/>
                <a:gd name="T27" fmla="*/ 318 h 382"/>
                <a:gd name="T28" fmla="*/ 127 w 381"/>
                <a:gd name="T29" fmla="*/ 255 h 382"/>
                <a:gd name="T30" fmla="*/ 63 w 381"/>
                <a:gd name="T31" fmla="*/ 255 h 382"/>
                <a:gd name="T32" fmla="*/ 0 w 381"/>
                <a:gd name="T33" fmla="*/ 253 h 382"/>
                <a:gd name="T34" fmla="*/ 0 w 381"/>
                <a:gd name="T35" fmla="*/ 128 h 382"/>
                <a:gd name="T36" fmla="*/ 63 w 381"/>
                <a:gd name="T37" fmla="*/ 127 h 382"/>
                <a:gd name="T38" fmla="*/ 127 w 381"/>
                <a:gd name="T39" fmla="*/ 127 h 382"/>
                <a:gd name="T40" fmla="*/ 127 w 381"/>
                <a:gd name="T41" fmla="*/ 63 h 382"/>
                <a:gd name="T42" fmla="*/ 128 w 381"/>
                <a:gd name="T43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81" h="382">
                  <a:moveTo>
                    <a:pt x="128" y="0"/>
                  </a:moveTo>
                  <a:lnTo>
                    <a:pt x="253" y="0"/>
                  </a:lnTo>
                  <a:lnTo>
                    <a:pt x="255" y="63"/>
                  </a:lnTo>
                  <a:lnTo>
                    <a:pt x="255" y="127"/>
                  </a:lnTo>
                  <a:lnTo>
                    <a:pt x="318" y="127"/>
                  </a:lnTo>
                  <a:lnTo>
                    <a:pt x="381" y="128"/>
                  </a:lnTo>
                  <a:lnTo>
                    <a:pt x="381" y="253"/>
                  </a:lnTo>
                  <a:lnTo>
                    <a:pt x="318" y="255"/>
                  </a:lnTo>
                  <a:lnTo>
                    <a:pt x="255" y="255"/>
                  </a:lnTo>
                  <a:lnTo>
                    <a:pt x="255" y="318"/>
                  </a:lnTo>
                  <a:lnTo>
                    <a:pt x="253" y="382"/>
                  </a:lnTo>
                  <a:lnTo>
                    <a:pt x="190" y="382"/>
                  </a:lnTo>
                  <a:lnTo>
                    <a:pt x="128" y="382"/>
                  </a:lnTo>
                  <a:lnTo>
                    <a:pt x="127" y="318"/>
                  </a:lnTo>
                  <a:lnTo>
                    <a:pt x="127" y="255"/>
                  </a:lnTo>
                  <a:lnTo>
                    <a:pt x="63" y="255"/>
                  </a:lnTo>
                  <a:lnTo>
                    <a:pt x="0" y="253"/>
                  </a:lnTo>
                  <a:lnTo>
                    <a:pt x="0" y="128"/>
                  </a:lnTo>
                  <a:lnTo>
                    <a:pt x="63" y="127"/>
                  </a:lnTo>
                  <a:lnTo>
                    <a:pt x="127" y="127"/>
                  </a:lnTo>
                  <a:lnTo>
                    <a:pt x="127" y="6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5697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0" y="5590572"/>
            <a:ext cx="12192000" cy="1267428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1620502" y="5755511"/>
          <a:ext cx="8875165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033"/>
                <a:gridCol w="1775033"/>
                <a:gridCol w="1775033"/>
                <a:gridCol w="1775033"/>
                <a:gridCol w="1775033"/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/>
                        <a:t>Contents or Team member</a:t>
                      </a:r>
                      <a:endParaRPr lang="ko-KR" altLang="en-US" sz="1050" b="0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/>
                        <a:t>Contents or Team member</a:t>
                      </a:r>
                      <a:endParaRPr lang="ko-KR" altLang="en-US" sz="105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/>
                        <a:t>Contents or Team member</a:t>
                      </a:r>
                      <a:endParaRPr lang="ko-KR" altLang="en-US" sz="105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smtClean="0"/>
                        <a:t>Contents or Team member</a:t>
                      </a:r>
                      <a:endParaRPr lang="ko-KR" altLang="en-US" sz="105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/>
                        <a:t>Contents or Team member</a:t>
                      </a:r>
                      <a:endParaRPr lang="ko-KR" altLang="en-US" sz="105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58789" y="620257"/>
            <a:ext cx="4596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이미지로 슬라이드 배경을 채워 보세요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</a:p>
          <a:p>
            <a:endParaRPr lang="en-US" altLang="ko-KR" dirty="0">
              <a:solidFill>
                <a:srgbClr val="FFC000"/>
              </a:solidFill>
            </a:endParaRPr>
          </a:p>
          <a:p>
            <a:r>
              <a:rPr lang="ko-KR" altLang="en-US" dirty="0" smtClean="0">
                <a:solidFill>
                  <a:srgbClr val="FFC000"/>
                </a:solidFill>
              </a:rPr>
              <a:t>저는 </a:t>
            </a:r>
            <a:r>
              <a:rPr lang="en-US" altLang="ko-KR" dirty="0" smtClean="0">
                <a:solidFill>
                  <a:srgbClr val="FFC000"/>
                </a:solidFill>
              </a:rPr>
              <a:t>[</a:t>
            </a:r>
            <a:r>
              <a:rPr lang="ko-KR" altLang="en-US" dirty="0" smtClean="0">
                <a:solidFill>
                  <a:srgbClr val="FFC000"/>
                </a:solidFill>
              </a:rPr>
              <a:t>배경서식</a:t>
            </a:r>
            <a:r>
              <a:rPr lang="en-US" altLang="ko-KR" dirty="0" smtClean="0">
                <a:solidFill>
                  <a:srgbClr val="FFC000"/>
                </a:solidFill>
              </a:rPr>
              <a:t>] – [</a:t>
            </a:r>
            <a:r>
              <a:rPr lang="ko-KR" altLang="en-US" dirty="0" smtClean="0">
                <a:solidFill>
                  <a:srgbClr val="FFC000"/>
                </a:solidFill>
              </a:rPr>
              <a:t>그림 채우기</a:t>
            </a:r>
            <a:r>
              <a:rPr lang="en-US" altLang="ko-KR" dirty="0" smtClean="0">
                <a:solidFill>
                  <a:srgbClr val="FFC000"/>
                </a:solidFill>
              </a:rPr>
              <a:t>] – [</a:t>
            </a:r>
            <a:r>
              <a:rPr lang="ko-KR" altLang="en-US" dirty="0" smtClean="0">
                <a:solidFill>
                  <a:srgbClr val="FFC000"/>
                </a:solidFill>
              </a:rPr>
              <a:t>온라인 이미지 검색 </a:t>
            </a:r>
            <a:r>
              <a:rPr lang="en-US" altLang="ko-KR" dirty="0" smtClean="0">
                <a:solidFill>
                  <a:srgbClr val="FFC000"/>
                </a:solidFill>
              </a:rPr>
              <a:t>: </a:t>
            </a:r>
            <a:r>
              <a:rPr lang="ko-KR" altLang="en-US" dirty="0" smtClean="0">
                <a:solidFill>
                  <a:srgbClr val="FFC000"/>
                </a:solidFill>
              </a:rPr>
              <a:t>비즈니스</a:t>
            </a:r>
            <a:r>
              <a:rPr lang="en-US" altLang="ko-KR" dirty="0" smtClean="0">
                <a:solidFill>
                  <a:srgbClr val="FFC000"/>
                </a:solidFill>
              </a:rPr>
              <a:t>] </a:t>
            </a:r>
            <a:r>
              <a:rPr lang="ko-KR" altLang="en-US" dirty="0" smtClean="0">
                <a:solidFill>
                  <a:srgbClr val="FFC000"/>
                </a:solidFill>
              </a:rPr>
              <a:t>로 이미지를 찾아 삽입했습니다</a:t>
            </a:r>
            <a:r>
              <a:rPr lang="en-US" altLang="ko-KR" dirty="0" smtClean="0">
                <a:solidFill>
                  <a:srgbClr val="FFC000"/>
                </a:solidFill>
              </a:rPr>
              <a:t>.</a:t>
            </a:r>
            <a:endParaRPr lang="ko-KR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3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/>
        </p:nvGrpSpPr>
        <p:grpSpPr>
          <a:xfrm>
            <a:off x="4719250" y="1875647"/>
            <a:ext cx="7200900" cy="4800600"/>
            <a:chOff x="1205598" y="2057400"/>
            <a:chExt cx="7200900" cy="4800600"/>
          </a:xfrm>
        </p:grpSpPr>
        <p:graphicFrame>
          <p:nvGraphicFramePr>
            <p:cNvPr id="32" name="차트 31"/>
            <p:cNvGraphicFramePr/>
            <p:nvPr>
              <p:extLst/>
            </p:nvPr>
          </p:nvGraphicFramePr>
          <p:xfrm>
            <a:off x="1205598" y="2057400"/>
            <a:ext cx="7200900" cy="4800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3" name="자유형 32"/>
            <p:cNvSpPr/>
            <p:nvPr/>
          </p:nvSpPr>
          <p:spPr>
            <a:xfrm>
              <a:off x="4135999" y="3114320"/>
              <a:ext cx="2127491" cy="2152381"/>
            </a:xfrm>
            <a:custGeom>
              <a:avLst/>
              <a:gdLst>
                <a:gd name="connsiteX0" fmla="*/ 753364 w 2401401"/>
                <a:gd name="connsiteY0" fmla="*/ 2308 h 2429496"/>
                <a:gd name="connsiteX1" fmla="*/ 16764 w 2401401"/>
                <a:gd name="connsiteY1" fmla="*/ 1297708 h 2429496"/>
                <a:gd name="connsiteX2" fmla="*/ 334264 w 2401401"/>
                <a:gd name="connsiteY2" fmla="*/ 2123208 h 2429496"/>
                <a:gd name="connsiteX3" fmla="*/ 1401064 w 2401401"/>
                <a:gd name="connsiteY3" fmla="*/ 2364508 h 2429496"/>
                <a:gd name="connsiteX4" fmla="*/ 2391664 w 2401401"/>
                <a:gd name="connsiteY4" fmla="*/ 1018308 h 2429496"/>
                <a:gd name="connsiteX5" fmla="*/ 753364 w 2401401"/>
                <a:gd name="connsiteY5" fmla="*/ 2308 h 2429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01401" h="2429496">
                  <a:moveTo>
                    <a:pt x="753364" y="2308"/>
                  </a:moveTo>
                  <a:cubicBezTo>
                    <a:pt x="357547" y="48875"/>
                    <a:pt x="86614" y="944225"/>
                    <a:pt x="16764" y="1297708"/>
                  </a:cubicBezTo>
                  <a:cubicBezTo>
                    <a:pt x="-53086" y="1651191"/>
                    <a:pt x="103547" y="1945408"/>
                    <a:pt x="334264" y="2123208"/>
                  </a:cubicBezTo>
                  <a:cubicBezTo>
                    <a:pt x="564981" y="2301008"/>
                    <a:pt x="1058164" y="2548658"/>
                    <a:pt x="1401064" y="2364508"/>
                  </a:cubicBezTo>
                  <a:cubicBezTo>
                    <a:pt x="1743964" y="2180358"/>
                    <a:pt x="2495381" y="1412008"/>
                    <a:pt x="2391664" y="1018308"/>
                  </a:cubicBezTo>
                  <a:cubicBezTo>
                    <a:pt x="2287947" y="624608"/>
                    <a:pt x="1149181" y="-44259"/>
                    <a:pt x="753364" y="2308"/>
                  </a:cubicBezTo>
                  <a:close/>
                </a:path>
              </a:pathLst>
            </a:custGeom>
            <a:solidFill>
              <a:srgbClr val="3862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826688" y="2493321"/>
            <a:ext cx="3402661" cy="207290"/>
          </a:xfrm>
          <a:prstGeom prst="roundRect">
            <a:avLst>
              <a:gd name="adj" fmla="val 50000"/>
            </a:avLst>
          </a:prstGeom>
          <a:solidFill>
            <a:srgbClr val="81C0E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921969" y="2542965"/>
            <a:ext cx="2650494" cy="103645"/>
          </a:xfrm>
          <a:prstGeom prst="roundRect">
            <a:avLst>
              <a:gd name="adj" fmla="val 50000"/>
            </a:avLst>
          </a:prstGeom>
          <a:solidFill>
            <a:srgbClr val="386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이등변 삼각형 35"/>
          <p:cNvSpPr/>
          <p:nvPr/>
        </p:nvSpPr>
        <p:spPr>
          <a:xfrm rot="10800000">
            <a:off x="3526782" y="2313411"/>
            <a:ext cx="117773" cy="97931"/>
          </a:xfrm>
          <a:prstGeom prst="triangle">
            <a:avLst/>
          </a:prstGeom>
          <a:solidFill>
            <a:srgbClr val="386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21970" y="2166395"/>
            <a:ext cx="9923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38627B"/>
                </a:solidFill>
              </a:rPr>
              <a:t>CONTENTS A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826688" y="3359812"/>
            <a:ext cx="3402661" cy="207290"/>
          </a:xfrm>
          <a:prstGeom prst="roundRect">
            <a:avLst>
              <a:gd name="adj" fmla="val 50000"/>
            </a:avLst>
          </a:prstGeom>
          <a:solidFill>
            <a:srgbClr val="81C0E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921969" y="3409456"/>
            <a:ext cx="1692000" cy="103645"/>
          </a:xfrm>
          <a:prstGeom prst="roundRect">
            <a:avLst>
              <a:gd name="adj" fmla="val 50000"/>
            </a:avLst>
          </a:prstGeom>
          <a:solidFill>
            <a:srgbClr val="386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이등변 삼각형 73"/>
          <p:cNvSpPr/>
          <p:nvPr/>
        </p:nvSpPr>
        <p:spPr>
          <a:xfrm rot="10800000">
            <a:off x="2507607" y="3179902"/>
            <a:ext cx="117773" cy="97931"/>
          </a:xfrm>
          <a:prstGeom prst="triangle">
            <a:avLst/>
          </a:prstGeom>
          <a:solidFill>
            <a:srgbClr val="386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21970" y="3032886"/>
            <a:ext cx="9923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38627B"/>
                </a:solidFill>
              </a:rPr>
              <a:t>CONTENTS A</a:t>
            </a:r>
          </a:p>
        </p:txBody>
      </p:sp>
      <p:sp>
        <p:nvSpPr>
          <p:cNvPr id="76" name="모서리가 둥근 직사각형 75"/>
          <p:cNvSpPr/>
          <p:nvPr/>
        </p:nvSpPr>
        <p:spPr>
          <a:xfrm>
            <a:off x="826688" y="4226303"/>
            <a:ext cx="3402661" cy="207290"/>
          </a:xfrm>
          <a:prstGeom prst="roundRect">
            <a:avLst>
              <a:gd name="adj" fmla="val 50000"/>
            </a:avLst>
          </a:prstGeom>
          <a:solidFill>
            <a:srgbClr val="81C0E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921969" y="4275947"/>
            <a:ext cx="1908000" cy="103645"/>
          </a:xfrm>
          <a:prstGeom prst="roundRect">
            <a:avLst>
              <a:gd name="adj" fmla="val 50000"/>
            </a:avLst>
          </a:prstGeom>
          <a:solidFill>
            <a:srgbClr val="386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8" name="이등변 삼각형 77"/>
          <p:cNvSpPr/>
          <p:nvPr/>
        </p:nvSpPr>
        <p:spPr>
          <a:xfrm rot="10800000">
            <a:off x="2736207" y="4046393"/>
            <a:ext cx="117773" cy="97931"/>
          </a:xfrm>
          <a:prstGeom prst="triangle">
            <a:avLst/>
          </a:prstGeom>
          <a:solidFill>
            <a:srgbClr val="386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21970" y="3899377"/>
            <a:ext cx="9923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38627B"/>
                </a:solidFill>
              </a:rPr>
              <a:t>CONTENTS A</a:t>
            </a:r>
          </a:p>
        </p:txBody>
      </p:sp>
      <p:sp>
        <p:nvSpPr>
          <p:cNvPr id="80" name="모서리가 둥근 직사각형 79"/>
          <p:cNvSpPr/>
          <p:nvPr/>
        </p:nvSpPr>
        <p:spPr>
          <a:xfrm>
            <a:off x="826688" y="5092794"/>
            <a:ext cx="3402661" cy="207290"/>
          </a:xfrm>
          <a:prstGeom prst="roundRect">
            <a:avLst>
              <a:gd name="adj" fmla="val 50000"/>
            </a:avLst>
          </a:prstGeom>
          <a:solidFill>
            <a:srgbClr val="81C0E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모서리가 둥근 직사각형 80"/>
          <p:cNvSpPr/>
          <p:nvPr/>
        </p:nvSpPr>
        <p:spPr>
          <a:xfrm>
            <a:off x="921969" y="5142438"/>
            <a:ext cx="2376000" cy="103645"/>
          </a:xfrm>
          <a:prstGeom prst="roundRect">
            <a:avLst>
              <a:gd name="adj" fmla="val 50000"/>
            </a:avLst>
          </a:prstGeom>
          <a:solidFill>
            <a:srgbClr val="386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이등변 삼각형 81"/>
          <p:cNvSpPr/>
          <p:nvPr/>
        </p:nvSpPr>
        <p:spPr>
          <a:xfrm rot="10800000">
            <a:off x="3212457" y="4912884"/>
            <a:ext cx="117773" cy="97931"/>
          </a:xfrm>
          <a:prstGeom prst="triangle">
            <a:avLst/>
          </a:prstGeom>
          <a:solidFill>
            <a:srgbClr val="386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21970" y="4765868"/>
            <a:ext cx="9923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38627B"/>
                </a:solidFill>
              </a:rPr>
              <a:t>CONTENTS A</a:t>
            </a:r>
          </a:p>
        </p:txBody>
      </p:sp>
      <p:sp>
        <p:nvSpPr>
          <p:cNvPr id="84" name="모서리가 둥근 직사각형 83"/>
          <p:cNvSpPr/>
          <p:nvPr/>
        </p:nvSpPr>
        <p:spPr>
          <a:xfrm>
            <a:off x="826688" y="5959285"/>
            <a:ext cx="3402661" cy="207290"/>
          </a:xfrm>
          <a:prstGeom prst="roundRect">
            <a:avLst>
              <a:gd name="adj" fmla="val 50000"/>
            </a:avLst>
          </a:prstGeom>
          <a:solidFill>
            <a:srgbClr val="81C0E5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921969" y="6008929"/>
            <a:ext cx="1188000" cy="103645"/>
          </a:xfrm>
          <a:prstGeom prst="roundRect">
            <a:avLst>
              <a:gd name="adj" fmla="val 50000"/>
            </a:avLst>
          </a:prstGeom>
          <a:solidFill>
            <a:srgbClr val="38627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6" name="이등변 삼각형 85"/>
          <p:cNvSpPr/>
          <p:nvPr/>
        </p:nvSpPr>
        <p:spPr>
          <a:xfrm rot="10800000">
            <a:off x="2040882" y="5779375"/>
            <a:ext cx="117773" cy="97931"/>
          </a:xfrm>
          <a:prstGeom prst="triangle">
            <a:avLst/>
          </a:prstGeom>
          <a:solidFill>
            <a:srgbClr val="386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21970" y="5632359"/>
            <a:ext cx="99233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38627B"/>
                </a:solidFill>
              </a:rPr>
              <a:t>CONTENTS A</a:t>
            </a:r>
          </a:p>
        </p:txBody>
      </p:sp>
      <p:grpSp>
        <p:nvGrpSpPr>
          <p:cNvPr id="88" name="그룹 87"/>
          <p:cNvGrpSpPr/>
          <p:nvPr/>
        </p:nvGrpSpPr>
        <p:grpSpPr>
          <a:xfrm>
            <a:off x="8937221" y="1926685"/>
            <a:ext cx="2365372" cy="1336203"/>
            <a:chOff x="1300234" y="4253969"/>
            <a:chExt cx="5979294" cy="13362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9" name="양쪽 모서리가 둥근 사각형 88"/>
            <p:cNvSpPr/>
            <p:nvPr/>
          </p:nvSpPr>
          <p:spPr>
            <a:xfrm>
              <a:off x="1300234" y="4253969"/>
              <a:ext cx="5979294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Check</a:t>
              </a:r>
            </a:p>
          </p:txBody>
        </p:sp>
        <p:sp>
          <p:nvSpPr>
            <p:cNvPr id="90" name="사각형 설명선 89"/>
            <p:cNvSpPr/>
            <p:nvPr/>
          </p:nvSpPr>
          <p:spPr>
            <a:xfrm>
              <a:off x="1300234" y="4544645"/>
              <a:ext cx="5979294" cy="1045527"/>
            </a:xfrm>
            <a:prstGeom prst="wedgeRectCallout">
              <a:avLst>
                <a:gd name="adj1" fmla="val -71332"/>
                <a:gd name="adj2" fmla="val 45166"/>
              </a:avLst>
            </a:prstGeom>
            <a:solidFill>
              <a:srgbClr val="2C30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100" kern="0" dirty="0">
                  <a:solidFill>
                    <a:prstClr val="white"/>
                  </a:solidFill>
                </a:rPr>
                <a:t>Enjoy your stylish business and campus life with BIZCAM </a:t>
              </a:r>
            </a:p>
          </p:txBody>
        </p:sp>
      </p:grpSp>
      <p:cxnSp>
        <p:nvCxnSpPr>
          <p:cNvPr id="93" name="직선 연결선 92"/>
          <p:cNvCxnSpPr/>
          <p:nvPr/>
        </p:nvCxnSpPr>
        <p:spPr>
          <a:xfrm>
            <a:off x="2680727" y="2048706"/>
            <a:ext cx="0" cy="4500000"/>
          </a:xfrm>
          <a:prstGeom prst="line">
            <a:avLst/>
          </a:prstGeom>
          <a:ln w="1905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설명선 2(테두리 없음) 93"/>
          <p:cNvSpPr/>
          <p:nvPr/>
        </p:nvSpPr>
        <p:spPr>
          <a:xfrm>
            <a:off x="3330230" y="1568636"/>
            <a:ext cx="1233740" cy="358049"/>
          </a:xfrm>
          <a:prstGeom prst="callout2">
            <a:avLst>
              <a:gd name="adj1" fmla="val 46417"/>
              <a:gd name="adj2" fmla="val -1123"/>
              <a:gd name="adj3" fmla="val 46682"/>
              <a:gd name="adj4" fmla="val -15865"/>
              <a:gd name="adj5" fmla="val 96538"/>
              <a:gd name="adj6" fmla="val -50789"/>
            </a:avLst>
          </a:prstGeom>
          <a:noFill/>
          <a:ln>
            <a:solidFill>
              <a:srgbClr val="FF660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u="sng" kern="0" dirty="0">
                <a:solidFill>
                  <a:srgbClr val="FF3300"/>
                </a:solidFill>
              </a:rPr>
              <a:t>최근 </a:t>
            </a:r>
            <a:r>
              <a:rPr lang="en-US" altLang="ko-KR" sz="1100" b="1" u="sng" kern="0" dirty="0">
                <a:solidFill>
                  <a:srgbClr val="FF3300"/>
                </a:solidFill>
              </a:rPr>
              <a:t>5</a:t>
            </a:r>
            <a:r>
              <a:rPr lang="ko-KR" altLang="en-US" sz="1100" b="1" u="sng" kern="0" dirty="0">
                <a:solidFill>
                  <a:srgbClr val="FF3300"/>
                </a:solidFill>
              </a:rPr>
              <a:t>년간 평균</a:t>
            </a:r>
            <a:endParaRPr lang="en-US" altLang="ko-KR" sz="1100" b="1" u="sng" kern="0" dirty="0">
              <a:solidFill>
                <a:srgbClr val="FF33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srgbClr val="2C303A"/>
                </a:solidFill>
              </a:rPr>
              <a:t>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29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/>
          <p:cNvGraphicFramePr/>
          <p:nvPr>
            <p:extLst/>
          </p:nvPr>
        </p:nvGraphicFramePr>
        <p:xfrm>
          <a:off x="305072" y="1477144"/>
          <a:ext cx="7915214" cy="4865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직사각형 5"/>
          <p:cNvSpPr/>
          <p:nvPr/>
        </p:nvSpPr>
        <p:spPr>
          <a:xfrm>
            <a:off x="9333598" y="0"/>
            <a:ext cx="2858402" cy="6858000"/>
          </a:xfrm>
          <a:prstGeom prst="rect">
            <a:avLst/>
          </a:prstGeom>
          <a:solidFill>
            <a:srgbClr val="2C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57607D"/>
              </a:solidFill>
            </a:endParaRPr>
          </a:p>
        </p:txBody>
      </p:sp>
      <p:sp>
        <p:nvSpPr>
          <p:cNvPr id="8" name="원호 7"/>
          <p:cNvSpPr/>
          <p:nvPr/>
        </p:nvSpPr>
        <p:spPr>
          <a:xfrm>
            <a:off x="9873799" y="588144"/>
            <a:ext cx="1778000" cy="1778000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7FBBD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873799" y="939468"/>
            <a:ext cx="138395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solidFill>
                  <a:srgbClr val="7FBBDF"/>
                </a:solidFill>
                <a:cs typeface="Aharoni" panose="02010803020104030203" pitchFamily="2" charset="-79"/>
              </a:rPr>
              <a:t>first quarter</a:t>
            </a:r>
          </a:p>
          <a:p>
            <a:pPr algn="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6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676948" y="2594744"/>
            <a:ext cx="2171701" cy="1038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FBBDF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1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676948" y="4095045"/>
            <a:ext cx="217170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FBBDF"/>
                </a:solidFill>
              </a:rPr>
              <a:t>CONTENTS 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13</a:t>
            </a:r>
            <a:r>
              <a:rPr lang="en-US" altLang="ko-KR" sz="1600" dirty="0">
                <a:solidFill>
                  <a:prstClr val="white"/>
                </a:solidFill>
                <a:cs typeface="Aharoni" panose="02010803020104030203" pitchFamily="2" charset="-79"/>
              </a:rPr>
              <a:t>% </a:t>
            </a:r>
            <a:r>
              <a:rPr lang="ko-KR" altLang="en-US" sz="1600" dirty="0">
                <a:solidFill>
                  <a:srgbClr val="FF3300"/>
                </a:solidFill>
                <a:cs typeface="Aharoni" panose="02010803020104030203" pitchFamily="2" charset="-79"/>
              </a:rPr>
              <a:t>▼</a:t>
            </a:r>
            <a:endParaRPr lang="en-US" altLang="ko-KR" sz="4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9333598" y="3962400"/>
            <a:ext cx="2858402" cy="0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333598" y="5427265"/>
            <a:ext cx="2858402" cy="0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9333598" y="5558057"/>
            <a:ext cx="125754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FBBDF"/>
                </a:solidFill>
              </a:rPr>
              <a:t>CONTENTS 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13</a:t>
            </a:r>
            <a:r>
              <a:rPr lang="en-US" altLang="ko-KR" sz="1600" dirty="0">
                <a:solidFill>
                  <a:prstClr val="white"/>
                </a:solidFill>
                <a:cs typeface="Aharoni" panose="02010803020104030203" pitchFamily="2" charset="-79"/>
              </a:rPr>
              <a:t>% </a:t>
            </a:r>
            <a:r>
              <a:rPr lang="ko-KR" altLang="en-US" sz="1600" dirty="0">
                <a:solidFill>
                  <a:srgbClr val="FF3300"/>
                </a:solidFill>
                <a:cs typeface="Aharoni" panose="02010803020104030203" pitchFamily="2" charset="-79"/>
              </a:rPr>
              <a:t>▼</a:t>
            </a:r>
            <a:endParaRPr lang="en-US" altLang="ko-KR" sz="4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924273" y="5558057"/>
            <a:ext cx="125754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FBBDF"/>
                </a:solidFill>
              </a:rPr>
              <a:t>CONTENTS 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white"/>
                </a:solidFill>
                <a:cs typeface="Aharoni" panose="02010803020104030203" pitchFamily="2" charset="-79"/>
              </a:rPr>
              <a:t>13</a:t>
            </a:r>
            <a:r>
              <a:rPr lang="en-US" altLang="ko-KR" sz="1600" dirty="0">
                <a:solidFill>
                  <a:prstClr val="white"/>
                </a:solidFill>
                <a:cs typeface="Aharoni" panose="02010803020104030203" pitchFamily="2" charset="-79"/>
              </a:rPr>
              <a:t>% </a:t>
            </a:r>
            <a:r>
              <a:rPr lang="ko-KR" altLang="en-US" sz="1600" dirty="0">
                <a:solidFill>
                  <a:srgbClr val="FF3300"/>
                </a:solidFill>
                <a:cs typeface="Aharoni" panose="02010803020104030203" pitchFamily="2" charset="-79"/>
              </a:rPr>
              <a:t>▼</a:t>
            </a:r>
            <a:endParaRPr lang="en-US" altLang="ko-KR" sz="400" b="1" dirty="0">
              <a:solidFill>
                <a:srgbClr val="FF3300"/>
              </a:solidFill>
              <a:cs typeface="Aharoni" panose="02010803020104030203" pitchFamily="2" charset="-79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rot="5400000">
            <a:off x="10150798" y="6170057"/>
            <a:ext cx="1224000" cy="0"/>
          </a:xfrm>
          <a:prstGeom prst="line">
            <a:avLst/>
          </a:prstGeom>
          <a:ln>
            <a:solidFill>
              <a:srgbClr val="3F45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986292" y="2047464"/>
            <a:ext cx="1524000" cy="1885592"/>
          </a:xfrm>
          <a:prstGeom prst="rect">
            <a:avLst/>
          </a:prstGeom>
          <a:noFill/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설명선 2(테두리 없음) 30"/>
          <p:cNvSpPr/>
          <p:nvPr/>
        </p:nvSpPr>
        <p:spPr>
          <a:xfrm>
            <a:off x="7508443" y="1314441"/>
            <a:ext cx="981943" cy="358049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93637"/>
              <a:gd name="adj6" fmla="val -87892"/>
            </a:avLst>
          </a:prstGeom>
          <a:noFill/>
          <a:ln>
            <a:solidFill>
              <a:srgbClr val="FF660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u="sng" kern="0" dirty="0">
                <a:solidFill>
                  <a:srgbClr val="FF3300"/>
                </a:solidFill>
              </a:rPr>
              <a:t>Check Point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srgbClr val="2C303A"/>
                </a:solidFill>
              </a:rPr>
              <a:t>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차트 27"/>
          <p:cNvGraphicFramePr/>
          <p:nvPr>
            <p:extLst/>
          </p:nvPr>
        </p:nvGraphicFramePr>
        <p:xfrm>
          <a:off x="-108802" y="1773776"/>
          <a:ext cx="6158333" cy="4281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8" name="직사각형 67"/>
          <p:cNvSpPr/>
          <p:nvPr/>
        </p:nvSpPr>
        <p:spPr>
          <a:xfrm>
            <a:off x="2688441" y="3409801"/>
            <a:ext cx="13839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first quarter</a:t>
            </a:r>
          </a:p>
          <a:p>
            <a:r>
              <a:rPr lang="en-US" altLang="ko-KR" sz="4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6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9" name="설명선 2(테두리 없음) 68"/>
          <p:cNvSpPr/>
          <p:nvPr/>
        </p:nvSpPr>
        <p:spPr>
          <a:xfrm flipH="1">
            <a:off x="34262" y="2269209"/>
            <a:ext cx="981943" cy="358049"/>
          </a:xfrm>
          <a:prstGeom prst="callout2">
            <a:avLst>
              <a:gd name="adj1" fmla="val 46417"/>
              <a:gd name="adj2" fmla="val -1123"/>
              <a:gd name="adj3" fmla="val 47347"/>
              <a:gd name="adj4" fmla="val -22898"/>
              <a:gd name="adj5" fmla="val 193637"/>
              <a:gd name="adj6" fmla="val -87892"/>
            </a:avLst>
          </a:prstGeom>
          <a:noFill/>
          <a:ln>
            <a:solidFill>
              <a:srgbClr val="FF660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u="sng" kern="0" dirty="0">
                <a:solidFill>
                  <a:srgbClr val="FF3300"/>
                </a:solidFill>
              </a:rPr>
              <a:t>Check Point</a:t>
            </a:r>
          </a:p>
        </p:txBody>
      </p:sp>
      <p:grpSp>
        <p:nvGrpSpPr>
          <p:cNvPr id="70" name="그룹 69"/>
          <p:cNvGrpSpPr/>
          <p:nvPr/>
        </p:nvGrpSpPr>
        <p:grpSpPr>
          <a:xfrm>
            <a:off x="5556129" y="4941029"/>
            <a:ext cx="6356666" cy="747877"/>
            <a:chOff x="1300234" y="4253969"/>
            <a:chExt cx="5979294" cy="74787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71" name="양쪽 모서리가 둥근 사각형 70"/>
            <p:cNvSpPr/>
            <p:nvPr/>
          </p:nvSpPr>
          <p:spPr>
            <a:xfrm>
              <a:off x="1300234" y="4253969"/>
              <a:ext cx="5979294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Check</a:t>
              </a:r>
            </a:p>
          </p:txBody>
        </p:sp>
        <p:sp>
          <p:nvSpPr>
            <p:cNvPr id="72" name="양쪽 모서리가 둥근 사각형 71"/>
            <p:cNvSpPr/>
            <p:nvPr/>
          </p:nvSpPr>
          <p:spPr>
            <a:xfrm>
              <a:off x="1300234" y="4544646"/>
              <a:ext cx="5979294" cy="457200"/>
            </a:xfrm>
            <a:prstGeom prst="round2SameRect">
              <a:avLst>
                <a:gd name="adj1" fmla="val 0"/>
                <a:gd name="adj2" fmla="val 15485"/>
              </a:avLst>
            </a:prstGeom>
            <a:solidFill>
              <a:srgbClr val="2C30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100" kern="0" dirty="0">
                  <a:solidFill>
                    <a:prstClr val="white"/>
                  </a:solidFill>
                </a:rPr>
                <a:t>Enjoy your stylish business and campus life with BIZCAM </a:t>
              </a:r>
            </a:p>
          </p:txBody>
        </p:sp>
      </p:grpSp>
      <p:sp>
        <p:nvSpPr>
          <p:cNvPr id="75" name="원호 74"/>
          <p:cNvSpPr/>
          <p:nvPr/>
        </p:nvSpPr>
        <p:spPr>
          <a:xfrm>
            <a:off x="5693722" y="1983125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36607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851813" y="2287985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355F77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355F77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355F77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355F77"/>
              </a:solidFill>
              <a:cs typeface="Aharoni" panose="02010803020104030203" pitchFamily="2" charset="-79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5414344" y="3674339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355F77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355F77"/>
                </a:solidFill>
              </a:rPr>
              <a:t>컨텐츠에 대한 내용을 적어요</a:t>
            </a:r>
            <a:endParaRPr lang="en-US" altLang="ko-KR" sz="1050" dirty="0">
              <a:solidFill>
                <a:srgbClr val="355F7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7" name="원호 86"/>
          <p:cNvSpPr/>
          <p:nvPr/>
        </p:nvSpPr>
        <p:spPr>
          <a:xfrm>
            <a:off x="7950233" y="1983125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36607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8108324" y="2287985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355F77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355F77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355F77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355F77"/>
              </a:solidFill>
              <a:cs typeface="Aharoni" panose="02010803020104030203" pitchFamily="2" charset="-79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7670855" y="3674339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355F77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355F77"/>
                </a:solidFill>
              </a:rPr>
              <a:t>컨텐츠에 대한 내용을 적어요</a:t>
            </a:r>
            <a:endParaRPr lang="en-US" altLang="ko-KR" sz="1050" dirty="0">
              <a:solidFill>
                <a:srgbClr val="355F7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0" name="원호 89"/>
          <p:cNvSpPr/>
          <p:nvPr/>
        </p:nvSpPr>
        <p:spPr>
          <a:xfrm>
            <a:off x="10206744" y="1983125"/>
            <a:ext cx="1426676" cy="1426676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366078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97FA3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0364835" y="2287985"/>
            <a:ext cx="1110493" cy="81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solidFill>
                  <a:srgbClr val="355F77"/>
                </a:solidFill>
                <a:cs typeface="Aharoni" panose="02010803020104030203" pitchFamily="2" charset="-79"/>
              </a:rPr>
              <a:t>first quarter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355F77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srgbClr val="355F77"/>
                </a:solidFill>
                <a:cs typeface="Aharoni" panose="02010803020104030203" pitchFamily="2" charset="-79"/>
              </a:rPr>
              <a:t>%</a:t>
            </a:r>
            <a:endParaRPr lang="en-US" altLang="ko-KR" sz="200" b="1" dirty="0">
              <a:solidFill>
                <a:srgbClr val="355F77"/>
              </a:solidFill>
              <a:cs typeface="Aharoni" panose="02010803020104030203" pitchFamily="2" charset="-79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927366" y="3674339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355F77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srgbClr val="355F77"/>
                </a:solidFill>
              </a:rPr>
              <a:t>컨텐츠에 대한 내용을 적어요</a:t>
            </a:r>
            <a:endParaRPr lang="en-US" altLang="ko-KR" sz="1050" dirty="0">
              <a:solidFill>
                <a:srgbClr val="355F77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srgbClr val="2C303A"/>
                </a:solidFill>
              </a:rPr>
              <a:t>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61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678409" y="1601603"/>
          <a:ext cx="10665096" cy="3625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00"/>
                <a:gridCol w="3638212"/>
                <a:gridCol w="1365146"/>
                <a:gridCol w="1365146"/>
                <a:gridCol w="1365146"/>
                <a:gridCol w="1365146"/>
              </a:tblGrid>
              <a:tr h="5037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F77"/>
                    </a:solidFill>
                  </a:tcPr>
                </a:tc>
              </a:tr>
              <a:tr h="780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0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80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803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55F7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55F7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srgbClr val="2C303A"/>
                </a:solidFill>
              </a:rPr>
              <a:t>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35429" y="5605363"/>
            <a:ext cx="9008076" cy="888541"/>
          </a:xfrm>
          <a:prstGeom prst="rect">
            <a:avLst/>
          </a:prstGeom>
          <a:solidFill>
            <a:srgbClr val="91BAD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000" b="1" dirty="0" err="1">
                <a:solidFill>
                  <a:prstClr val="white"/>
                </a:solidFill>
              </a:rPr>
              <a:t>컨텐츠에</a:t>
            </a:r>
            <a:r>
              <a:rPr lang="ko-KR" altLang="en-US" sz="1000" b="1" dirty="0">
                <a:solidFill>
                  <a:prstClr val="white"/>
                </a:solidFill>
              </a:rPr>
              <a:t> 대한 내용을 적어요</a:t>
            </a:r>
            <a:r>
              <a:rPr lang="en-US" altLang="ko-KR" sz="1000" b="1" dirty="0">
                <a:solidFill>
                  <a:prstClr val="white"/>
                </a:solidFill>
              </a:rPr>
              <a:t> </a:t>
            </a: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78409" y="5605362"/>
            <a:ext cx="1657020" cy="888541"/>
          </a:xfrm>
          <a:prstGeom prst="rect">
            <a:avLst/>
          </a:prstGeom>
          <a:solidFill>
            <a:srgbClr val="366078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Check POINT</a:t>
            </a:r>
          </a:p>
        </p:txBody>
      </p:sp>
    </p:spTree>
    <p:extLst>
      <p:ext uri="{BB962C8B-B14F-4D97-AF65-F5344CB8AC3E}">
        <p14:creationId xmlns:p14="http://schemas.microsoft.com/office/powerpoint/2010/main" val="241211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srgbClr val="2C303A"/>
                </a:solidFill>
              </a:rPr>
              <a:t>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8720049" y="1778374"/>
            <a:ext cx="2501152" cy="2501152"/>
            <a:chOff x="8966948" y="1450040"/>
            <a:chExt cx="2501152" cy="2501152"/>
          </a:xfrm>
        </p:grpSpPr>
        <p:sp>
          <p:nvSpPr>
            <p:cNvPr id="7" name="도넛 6"/>
            <p:cNvSpPr/>
            <p:nvPr/>
          </p:nvSpPr>
          <p:spPr>
            <a:xfrm>
              <a:off x="9841007" y="2324099"/>
              <a:ext cx="753035" cy="753035"/>
            </a:xfrm>
            <a:prstGeom prst="donut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도넛 7"/>
            <p:cNvSpPr/>
            <p:nvPr/>
          </p:nvSpPr>
          <p:spPr>
            <a:xfrm>
              <a:off x="9386048" y="1869140"/>
              <a:ext cx="1662953" cy="1662953"/>
            </a:xfrm>
            <a:prstGeom prst="donut">
              <a:avLst>
                <a:gd name="adj" fmla="val 13542"/>
              </a:avLst>
            </a:prstGeom>
            <a:noFill/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도넛 8"/>
            <p:cNvSpPr/>
            <p:nvPr/>
          </p:nvSpPr>
          <p:spPr>
            <a:xfrm>
              <a:off x="8966948" y="1450040"/>
              <a:ext cx="2501152" cy="2501152"/>
            </a:xfrm>
            <a:prstGeom prst="donut">
              <a:avLst>
                <a:gd name="adj" fmla="val 7547"/>
              </a:avLst>
            </a:prstGeom>
            <a:noFill/>
            <a:ln w="762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0127877" y="2608282"/>
              <a:ext cx="179293" cy="17929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" name="원호 10"/>
          <p:cNvSpPr/>
          <p:nvPr/>
        </p:nvSpPr>
        <p:spPr>
          <a:xfrm>
            <a:off x="2274425" y="381000"/>
            <a:ext cx="5295900" cy="5295900"/>
          </a:xfrm>
          <a:prstGeom prst="arc">
            <a:avLst>
              <a:gd name="adj1" fmla="val 3897650"/>
              <a:gd name="adj2" fmla="val 9491915"/>
            </a:avLst>
          </a:prstGeom>
          <a:ln w="704850">
            <a:solidFill>
              <a:srgbClr val="91BAD1"/>
            </a:solidFill>
          </a:ln>
          <a:scene3d>
            <a:camera prst="orthographicFront">
              <a:rot lat="20399999" lon="0" rev="0"/>
            </a:camera>
            <a:lightRig rig="flat" dir="t"/>
          </a:scene3d>
          <a:sp3d prstMaterial="matte">
            <a:extrusionClr>
              <a:srgbClr val="91BAD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2" name="원호 11"/>
          <p:cNvSpPr/>
          <p:nvPr/>
        </p:nvSpPr>
        <p:spPr>
          <a:xfrm>
            <a:off x="2483975" y="266700"/>
            <a:ext cx="5295900" cy="5295900"/>
          </a:xfrm>
          <a:prstGeom prst="arc">
            <a:avLst>
              <a:gd name="adj1" fmla="val 1897241"/>
              <a:gd name="adj2" fmla="val 3961466"/>
            </a:avLst>
          </a:prstGeom>
          <a:ln w="704850">
            <a:solidFill>
              <a:srgbClr val="5697BF"/>
            </a:solidFill>
          </a:ln>
          <a:scene3d>
            <a:camera prst="orthographicFront">
              <a:rot lat="20399999" lon="0" rev="0"/>
            </a:camera>
            <a:lightRig rig="flat" dir="t"/>
          </a:scene3d>
          <a:sp3d prstMaterial="matte">
            <a:extrusionClr>
              <a:srgbClr val="5697BF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07587" y="3403280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227176" y="1155126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868181" y="4563709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6471128" y="2641312"/>
            <a:ext cx="0" cy="183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>
            <a:off x="7128799" y="3028950"/>
            <a:ext cx="5276850" cy="5295900"/>
          </a:xfrm>
          <a:prstGeom prst="arc">
            <a:avLst>
              <a:gd name="adj1" fmla="val 12806578"/>
              <a:gd name="adj2" fmla="val 16294165"/>
            </a:avLst>
          </a:prstGeom>
          <a:ln w="704850">
            <a:solidFill>
              <a:srgbClr val="366078"/>
            </a:solidFill>
            <a:tailEnd type="triangle" w="sm" len="sm"/>
          </a:ln>
          <a:scene3d>
            <a:camera prst="orthographicFront">
              <a:rot lat="20399999" lon="0" rev="0"/>
            </a:camera>
            <a:lightRig rig="flat" dir="t"/>
          </a:scene3d>
          <a:sp3d prstMaterial="matte">
            <a:extrusionClr>
              <a:schemeClr val="accent1"/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95883" y="1862393"/>
            <a:ext cx="2365372" cy="1336203"/>
            <a:chOff x="1300234" y="4253969"/>
            <a:chExt cx="5979294" cy="13362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4" name="양쪽 모서리가 둥근 사각형 23"/>
            <p:cNvSpPr/>
            <p:nvPr/>
          </p:nvSpPr>
          <p:spPr>
            <a:xfrm>
              <a:off x="1300234" y="4253969"/>
              <a:ext cx="5979294" cy="290676"/>
            </a:xfrm>
            <a:prstGeom prst="round2SameRect">
              <a:avLst>
                <a:gd name="adj1" fmla="val 13667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START</a:t>
              </a:r>
            </a:p>
          </p:txBody>
        </p:sp>
        <p:sp>
          <p:nvSpPr>
            <p:cNvPr id="25" name="사각형 설명선 24"/>
            <p:cNvSpPr/>
            <p:nvPr/>
          </p:nvSpPr>
          <p:spPr>
            <a:xfrm>
              <a:off x="1300234" y="4544645"/>
              <a:ext cx="5979294" cy="1045527"/>
            </a:xfrm>
            <a:prstGeom prst="wedgeRectCallout">
              <a:avLst>
                <a:gd name="adj1" fmla="val 34440"/>
                <a:gd name="adj2" fmla="val 116833"/>
              </a:avLst>
            </a:prstGeom>
            <a:solidFill>
              <a:srgbClr val="2C30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en-US" altLang="ko-KR" sz="1100" b="1" kern="0" dirty="0">
                  <a:solidFill>
                    <a:prstClr val="white"/>
                  </a:solidFill>
                </a:rPr>
                <a:t>Contents </a:t>
              </a:r>
              <a:r>
                <a:rPr lang="en-US" altLang="ko-KR" sz="1100" kern="0" dirty="0">
                  <a:solidFill>
                    <a:prstClr val="white"/>
                  </a:solidFill>
                </a:rPr>
                <a:t>Enjoy your stylish business and campus life with BIZCAM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591911" y="179874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srgbClr val="2C303A"/>
                </a:solidFill>
              </a:rPr>
              <a:t>PRESENTATION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90311" y="1845490"/>
            <a:ext cx="5453289" cy="1079574"/>
            <a:chOff x="591911" y="1845489"/>
            <a:chExt cx="6202590" cy="1227911"/>
          </a:xfrm>
        </p:grpSpPr>
        <p:sp>
          <p:nvSpPr>
            <p:cNvPr id="18" name="사각형: 둥근 모서리 13">
              <a:extLst>
                <a:ext uri="{FF2B5EF4-FFF2-40B4-BE49-F238E27FC236}">
                  <a16:creationId xmlns="" xmlns:a16="http://schemas.microsoft.com/office/drawing/2014/main" id="{CF519BD7-637A-49F8-85E6-B2DC1E0A4223}"/>
                </a:ext>
              </a:extLst>
            </p:cNvPr>
            <p:cNvSpPr/>
            <p:nvPr/>
          </p:nvSpPr>
          <p:spPr>
            <a:xfrm>
              <a:off x="591912" y="1845489"/>
              <a:ext cx="6202589" cy="12279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4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CONTENTS A</a:t>
              </a:r>
            </a:p>
            <a:p>
              <a:pPr lvl="4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 대한 내용을 적어요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4">
                <a:lnSpc>
                  <a:spcPct val="150000"/>
                </a:lnSpc>
              </a:pP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your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stylish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business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and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campus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life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with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BIZCAM </a:t>
              </a:r>
            </a:p>
          </p:txBody>
        </p:sp>
        <p:sp>
          <p:nvSpPr>
            <p:cNvPr id="19" name="자유형: 도형 16">
              <a:extLst>
                <a:ext uri="{FF2B5EF4-FFF2-40B4-BE49-F238E27FC236}">
                  <a16:creationId xmlns="" xmlns:a16="http://schemas.microsoft.com/office/drawing/2014/main" id="{BE747D15-8E4F-46F7-A7C7-57AB2E3722E8}"/>
                </a:ext>
              </a:extLst>
            </p:cNvPr>
            <p:cNvSpPr/>
            <p:nvPr/>
          </p:nvSpPr>
          <p:spPr>
            <a:xfrm flipV="1">
              <a:off x="591911" y="1845489"/>
              <a:ext cx="2280284" cy="1227911"/>
            </a:xfrm>
            <a:custGeom>
              <a:avLst/>
              <a:gdLst>
                <a:gd name="connsiteX0" fmla="*/ 613409 w 2280284"/>
                <a:gd name="connsiteY0" fmla="*/ 1227911 h 1227911"/>
                <a:gd name="connsiteX1" fmla="*/ 2280284 w 2280284"/>
                <a:gd name="connsiteY1" fmla="*/ 1227911 h 1227911"/>
                <a:gd name="connsiteX2" fmla="*/ 952068 w 2280284"/>
                <a:gd name="connsiteY2" fmla="*/ 99277 h 1227911"/>
                <a:gd name="connsiteX3" fmla="*/ 908461 w 2280284"/>
                <a:gd name="connsiteY3" fmla="*/ 78387 h 1227911"/>
                <a:gd name="connsiteX4" fmla="*/ 852933 w 2280284"/>
                <a:gd name="connsiteY4" fmla="*/ 48248 h 1227911"/>
                <a:gd name="connsiteX5" fmla="*/ 613954 w 2280284"/>
                <a:gd name="connsiteY5" fmla="*/ 0 h 1227911"/>
                <a:gd name="connsiteX6" fmla="*/ 613630 w 2280284"/>
                <a:gd name="connsiteY6" fmla="*/ 33 h 1227911"/>
                <a:gd name="connsiteX7" fmla="*/ 613409 w 2280284"/>
                <a:gd name="connsiteY7" fmla="*/ 4 h 1227911"/>
                <a:gd name="connsiteX8" fmla="*/ 613409 w 2280284"/>
                <a:gd name="connsiteY8" fmla="*/ 55 h 1227911"/>
                <a:gd name="connsiteX9" fmla="*/ 490221 w 2280284"/>
                <a:gd name="connsiteY9" fmla="*/ 12474 h 1227911"/>
                <a:gd name="connsiteX10" fmla="*/ 0 w 2280284"/>
                <a:gd name="connsiteY10" fmla="*/ 613954 h 1227911"/>
                <a:gd name="connsiteX11" fmla="*/ 490221 w 2280284"/>
                <a:gd name="connsiteY11" fmla="*/ 1215435 h 1227911"/>
                <a:gd name="connsiteX12" fmla="*/ 613409 w 2280284"/>
                <a:gd name="connsiteY12" fmla="*/ 1227853 h 1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0284" h="1227911">
                  <a:moveTo>
                    <a:pt x="613409" y="1227911"/>
                  </a:moveTo>
                  <a:lnTo>
                    <a:pt x="2280284" y="1227911"/>
                  </a:lnTo>
                  <a:cubicBezTo>
                    <a:pt x="1606986" y="972744"/>
                    <a:pt x="1382230" y="344489"/>
                    <a:pt x="952068" y="99277"/>
                  </a:cubicBezTo>
                  <a:lnTo>
                    <a:pt x="908461" y="78387"/>
                  </a:lnTo>
                  <a:lnTo>
                    <a:pt x="852933" y="48248"/>
                  </a:lnTo>
                  <a:cubicBezTo>
                    <a:pt x="779480" y="17180"/>
                    <a:pt x="698723" y="0"/>
                    <a:pt x="613954" y="0"/>
                  </a:cubicBezTo>
                  <a:lnTo>
                    <a:pt x="613630" y="33"/>
                  </a:lnTo>
                  <a:lnTo>
                    <a:pt x="613409" y="4"/>
                  </a:lnTo>
                  <a:lnTo>
                    <a:pt x="613409" y="55"/>
                  </a:lnTo>
                  <a:lnTo>
                    <a:pt x="490221" y="12474"/>
                  </a:lnTo>
                  <a:cubicBezTo>
                    <a:pt x="210453" y="69723"/>
                    <a:pt x="0" y="317262"/>
                    <a:pt x="0" y="613954"/>
                  </a:cubicBezTo>
                  <a:cubicBezTo>
                    <a:pt x="0" y="910646"/>
                    <a:pt x="210453" y="1158186"/>
                    <a:pt x="490221" y="1215435"/>
                  </a:cubicBezTo>
                  <a:lnTo>
                    <a:pt x="613409" y="1227853"/>
                  </a:lnTo>
                  <a:close/>
                </a:path>
              </a:pathLst>
            </a:custGeom>
            <a:solidFill>
              <a:srgbClr val="355F7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="" xmlns:a16="http://schemas.microsoft.com/office/drawing/2014/main" id="{11AD8E2D-8A2F-4672-9C22-97DFE79F952A}"/>
                </a:ext>
              </a:extLst>
            </p:cNvPr>
            <p:cNvSpPr/>
            <p:nvPr/>
          </p:nvSpPr>
          <p:spPr>
            <a:xfrm>
              <a:off x="776011" y="2013739"/>
              <a:ext cx="891409" cy="891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01</a:t>
              </a: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1701800" y="3216466"/>
          <a:ext cx="3746500" cy="16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</a:tblGrid>
              <a:tr h="123634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617297" y="3011407"/>
            <a:ext cx="8534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355F77"/>
                </a:solidFill>
              </a:rPr>
              <a:t>80</a:t>
            </a:r>
            <a:r>
              <a:rPr lang="en-US" altLang="ko-KR" sz="1600" b="1" dirty="0">
                <a:solidFill>
                  <a:srgbClr val="355F77"/>
                </a:solidFill>
              </a:rPr>
              <a:t>%</a:t>
            </a:r>
          </a:p>
        </p:txBody>
      </p:sp>
      <p:grpSp>
        <p:nvGrpSpPr>
          <p:cNvPr id="63" name="그룹 62"/>
          <p:cNvGrpSpPr/>
          <p:nvPr/>
        </p:nvGrpSpPr>
        <p:grpSpPr>
          <a:xfrm>
            <a:off x="490311" y="4360090"/>
            <a:ext cx="5453289" cy="1079574"/>
            <a:chOff x="591911" y="1845489"/>
            <a:chExt cx="6202590" cy="1227911"/>
          </a:xfrm>
        </p:grpSpPr>
        <p:sp>
          <p:nvSpPr>
            <p:cNvPr id="64" name="사각형: 둥근 모서리 13">
              <a:extLst>
                <a:ext uri="{FF2B5EF4-FFF2-40B4-BE49-F238E27FC236}">
                  <a16:creationId xmlns="" xmlns:a16="http://schemas.microsoft.com/office/drawing/2014/main" id="{CF519BD7-637A-49F8-85E6-B2DC1E0A4223}"/>
                </a:ext>
              </a:extLst>
            </p:cNvPr>
            <p:cNvSpPr/>
            <p:nvPr/>
          </p:nvSpPr>
          <p:spPr>
            <a:xfrm>
              <a:off x="591912" y="1845489"/>
              <a:ext cx="6202589" cy="12279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4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CONTENTS A</a:t>
              </a:r>
            </a:p>
            <a:p>
              <a:pPr lvl="4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 대한 내용을 적어요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4">
                <a:lnSpc>
                  <a:spcPct val="150000"/>
                </a:lnSpc>
              </a:pP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your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stylish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business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and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campus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life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with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BIZCAM </a:t>
              </a:r>
            </a:p>
          </p:txBody>
        </p:sp>
        <p:sp>
          <p:nvSpPr>
            <p:cNvPr id="65" name="자유형: 도형 16">
              <a:extLst>
                <a:ext uri="{FF2B5EF4-FFF2-40B4-BE49-F238E27FC236}">
                  <a16:creationId xmlns="" xmlns:a16="http://schemas.microsoft.com/office/drawing/2014/main" id="{BE747D15-8E4F-46F7-A7C7-57AB2E3722E8}"/>
                </a:ext>
              </a:extLst>
            </p:cNvPr>
            <p:cNvSpPr/>
            <p:nvPr/>
          </p:nvSpPr>
          <p:spPr>
            <a:xfrm flipV="1">
              <a:off x="591911" y="1845489"/>
              <a:ext cx="2280284" cy="1227911"/>
            </a:xfrm>
            <a:custGeom>
              <a:avLst/>
              <a:gdLst>
                <a:gd name="connsiteX0" fmla="*/ 613409 w 2280284"/>
                <a:gd name="connsiteY0" fmla="*/ 1227911 h 1227911"/>
                <a:gd name="connsiteX1" fmla="*/ 2280284 w 2280284"/>
                <a:gd name="connsiteY1" fmla="*/ 1227911 h 1227911"/>
                <a:gd name="connsiteX2" fmla="*/ 952068 w 2280284"/>
                <a:gd name="connsiteY2" fmla="*/ 99277 h 1227911"/>
                <a:gd name="connsiteX3" fmla="*/ 908461 w 2280284"/>
                <a:gd name="connsiteY3" fmla="*/ 78387 h 1227911"/>
                <a:gd name="connsiteX4" fmla="*/ 852933 w 2280284"/>
                <a:gd name="connsiteY4" fmla="*/ 48248 h 1227911"/>
                <a:gd name="connsiteX5" fmla="*/ 613954 w 2280284"/>
                <a:gd name="connsiteY5" fmla="*/ 0 h 1227911"/>
                <a:gd name="connsiteX6" fmla="*/ 613630 w 2280284"/>
                <a:gd name="connsiteY6" fmla="*/ 33 h 1227911"/>
                <a:gd name="connsiteX7" fmla="*/ 613409 w 2280284"/>
                <a:gd name="connsiteY7" fmla="*/ 4 h 1227911"/>
                <a:gd name="connsiteX8" fmla="*/ 613409 w 2280284"/>
                <a:gd name="connsiteY8" fmla="*/ 55 h 1227911"/>
                <a:gd name="connsiteX9" fmla="*/ 490221 w 2280284"/>
                <a:gd name="connsiteY9" fmla="*/ 12474 h 1227911"/>
                <a:gd name="connsiteX10" fmla="*/ 0 w 2280284"/>
                <a:gd name="connsiteY10" fmla="*/ 613954 h 1227911"/>
                <a:gd name="connsiteX11" fmla="*/ 490221 w 2280284"/>
                <a:gd name="connsiteY11" fmla="*/ 1215435 h 1227911"/>
                <a:gd name="connsiteX12" fmla="*/ 613409 w 2280284"/>
                <a:gd name="connsiteY12" fmla="*/ 1227853 h 1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0284" h="1227911">
                  <a:moveTo>
                    <a:pt x="613409" y="1227911"/>
                  </a:moveTo>
                  <a:lnTo>
                    <a:pt x="2280284" y="1227911"/>
                  </a:lnTo>
                  <a:cubicBezTo>
                    <a:pt x="1606986" y="972744"/>
                    <a:pt x="1382230" y="344489"/>
                    <a:pt x="952068" y="99277"/>
                  </a:cubicBezTo>
                  <a:lnTo>
                    <a:pt x="908461" y="78387"/>
                  </a:lnTo>
                  <a:lnTo>
                    <a:pt x="852933" y="48248"/>
                  </a:lnTo>
                  <a:cubicBezTo>
                    <a:pt x="779480" y="17180"/>
                    <a:pt x="698723" y="0"/>
                    <a:pt x="613954" y="0"/>
                  </a:cubicBezTo>
                  <a:lnTo>
                    <a:pt x="613630" y="33"/>
                  </a:lnTo>
                  <a:lnTo>
                    <a:pt x="613409" y="4"/>
                  </a:lnTo>
                  <a:lnTo>
                    <a:pt x="613409" y="55"/>
                  </a:lnTo>
                  <a:lnTo>
                    <a:pt x="490221" y="12474"/>
                  </a:lnTo>
                  <a:cubicBezTo>
                    <a:pt x="210453" y="69723"/>
                    <a:pt x="0" y="317262"/>
                    <a:pt x="0" y="613954"/>
                  </a:cubicBezTo>
                  <a:cubicBezTo>
                    <a:pt x="0" y="910646"/>
                    <a:pt x="210453" y="1158186"/>
                    <a:pt x="490221" y="1215435"/>
                  </a:cubicBezTo>
                  <a:lnTo>
                    <a:pt x="613409" y="1227853"/>
                  </a:lnTo>
                  <a:close/>
                </a:path>
              </a:pathLst>
            </a:custGeom>
            <a:solidFill>
              <a:srgbClr val="355F7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11AD8E2D-8A2F-4672-9C22-97DFE79F952A}"/>
                </a:ext>
              </a:extLst>
            </p:cNvPr>
            <p:cNvSpPr/>
            <p:nvPr/>
          </p:nvSpPr>
          <p:spPr>
            <a:xfrm>
              <a:off x="776011" y="2013739"/>
              <a:ext cx="891409" cy="891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01</a:t>
              </a: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67" name="표 66"/>
          <p:cNvGraphicFramePr>
            <a:graphicFrameLocks noGrp="1"/>
          </p:cNvGraphicFramePr>
          <p:nvPr>
            <p:extLst/>
          </p:nvPr>
        </p:nvGraphicFramePr>
        <p:xfrm>
          <a:off x="1701800" y="5731066"/>
          <a:ext cx="3746500" cy="16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</a:tblGrid>
              <a:tr h="123634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617297" y="5526007"/>
            <a:ext cx="8534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355F77"/>
                </a:solidFill>
              </a:rPr>
              <a:t>20</a:t>
            </a:r>
            <a:r>
              <a:rPr lang="en-US" altLang="ko-KR" sz="1600" b="1" dirty="0">
                <a:solidFill>
                  <a:srgbClr val="355F77"/>
                </a:solidFill>
              </a:rPr>
              <a:t>%</a:t>
            </a:r>
          </a:p>
        </p:txBody>
      </p:sp>
      <p:grpSp>
        <p:nvGrpSpPr>
          <p:cNvPr id="69" name="그룹 68"/>
          <p:cNvGrpSpPr/>
          <p:nvPr/>
        </p:nvGrpSpPr>
        <p:grpSpPr>
          <a:xfrm>
            <a:off x="6383111" y="1845490"/>
            <a:ext cx="5453289" cy="1079574"/>
            <a:chOff x="591911" y="1845489"/>
            <a:chExt cx="6202590" cy="1227911"/>
          </a:xfrm>
        </p:grpSpPr>
        <p:sp>
          <p:nvSpPr>
            <p:cNvPr id="70" name="사각형: 둥근 모서리 13">
              <a:extLst>
                <a:ext uri="{FF2B5EF4-FFF2-40B4-BE49-F238E27FC236}">
                  <a16:creationId xmlns="" xmlns:a16="http://schemas.microsoft.com/office/drawing/2014/main" id="{CF519BD7-637A-49F8-85E6-B2DC1E0A4223}"/>
                </a:ext>
              </a:extLst>
            </p:cNvPr>
            <p:cNvSpPr/>
            <p:nvPr/>
          </p:nvSpPr>
          <p:spPr>
            <a:xfrm>
              <a:off x="591912" y="1845489"/>
              <a:ext cx="6202589" cy="12279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4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CONTENTS A</a:t>
              </a:r>
            </a:p>
            <a:p>
              <a:pPr lvl="4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 대한 내용을 적어요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4">
                <a:lnSpc>
                  <a:spcPct val="150000"/>
                </a:lnSpc>
              </a:pP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your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stylish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business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and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campus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life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with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BIZCAM </a:t>
              </a:r>
            </a:p>
          </p:txBody>
        </p:sp>
        <p:sp>
          <p:nvSpPr>
            <p:cNvPr id="71" name="자유형: 도형 16">
              <a:extLst>
                <a:ext uri="{FF2B5EF4-FFF2-40B4-BE49-F238E27FC236}">
                  <a16:creationId xmlns="" xmlns:a16="http://schemas.microsoft.com/office/drawing/2014/main" id="{BE747D15-8E4F-46F7-A7C7-57AB2E3722E8}"/>
                </a:ext>
              </a:extLst>
            </p:cNvPr>
            <p:cNvSpPr/>
            <p:nvPr/>
          </p:nvSpPr>
          <p:spPr>
            <a:xfrm flipV="1">
              <a:off x="591911" y="1845489"/>
              <a:ext cx="2280284" cy="1227911"/>
            </a:xfrm>
            <a:custGeom>
              <a:avLst/>
              <a:gdLst>
                <a:gd name="connsiteX0" fmla="*/ 613409 w 2280284"/>
                <a:gd name="connsiteY0" fmla="*/ 1227911 h 1227911"/>
                <a:gd name="connsiteX1" fmla="*/ 2280284 w 2280284"/>
                <a:gd name="connsiteY1" fmla="*/ 1227911 h 1227911"/>
                <a:gd name="connsiteX2" fmla="*/ 952068 w 2280284"/>
                <a:gd name="connsiteY2" fmla="*/ 99277 h 1227911"/>
                <a:gd name="connsiteX3" fmla="*/ 908461 w 2280284"/>
                <a:gd name="connsiteY3" fmla="*/ 78387 h 1227911"/>
                <a:gd name="connsiteX4" fmla="*/ 852933 w 2280284"/>
                <a:gd name="connsiteY4" fmla="*/ 48248 h 1227911"/>
                <a:gd name="connsiteX5" fmla="*/ 613954 w 2280284"/>
                <a:gd name="connsiteY5" fmla="*/ 0 h 1227911"/>
                <a:gd name="connsiteX6" fmla="*/ 613630 w 2280284"/>
                <a:gd name="connsiteY6" fmla="*/ 33 h 1227911"/>
                <a:gd name="connsiteX7" fmla="*/ 613409 w 2280284"/>
                <a:gd name="connsiteY7" fmla="*/ 4 h 1227911"/>
                <a:gd name="connsiteX8" fmla="*/ 613409 w 2280284"/>
                <a:gd name="connsiteY8" fmla="*/ 55 h 1227911"/>
                <a:gd name="connsiteX9" fmla="*/ 490221 w 2280284"/>
                <a:gd name="connsiteY9" fmla="*/ 12474 h 1227911"/>
                <a:gd name="connsiteX10" fmla="*/ 0 w 2280284"/>
                <a:gd name="connsiteY10" fmla="*/ 613954 h 1227911"/>
                <a:gd name="connsiteX11" fmla="*/ 490221 w 2280284"/>
                <a:gd name="connsiteY11" fmla="*/ 1215435 h 1227911"/>
                <a:gd name="connsiteX12" fmla="*/ 613409 w 2280284"/>
                <a:gd name="connsiteY12" fmla="*/ 1227853 h 1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0284" h="1227911">
                  <a:moveTo>
                    <a:pt x="613409" y="1227911"/>
                  </a:moveTo>
                  <a:lnTo>
                    <a:pt x="2280284" y="1227911"/>
                  </a:lnTo>
                  <a:cubicBezTo>
                    <a:pt x="1606986" y="972744"/>
                    <a:pt x="1382230" y="344489"/>
                    <a:pt x="952068" y="99277"/>
                  </a:cubicBezTo>
                  <a:lnTo>
                    <a:pt x="908461" y="78387"/>
                  </a:lnTo>
                  <a:lnTo>
                    <a:pt x="852933" y="48248"/>
                  </a:lnTo>
                  <a:cubicBezTo>
                    <a:pt x="779480" y="17180"/>
                    <a:pt x="698723" y="0"/>
                    <a:pt x="613954" y="0"/>
                  </a:cubicBezTo>
                  <a:lnTo>
                    <a:pt x="613630" y="33"/>
                  </a:lnTo>
                  <a:lnTo>
                    <a:pt x="613409" y="4"/>
                  </a:lnTo>
                  <a:lnTo>
                    <a:pt x="613409" y="55"/>
                  </a:lnTo>
                  <a:lnTo>
                    <a:pt x="490221" y="12474"/>
                  </a:lnTo>
                  <a:cubicBezTo>
                    <a:pt x="210453" y="69723"/>
                    <a:pt x="0" y="317262"/>
                    <a:pt x="0" y="613954"/>
                  </a:cubicBezTo>
                  <a:cubicBezTo>
                    <a:pt x="0" y="910646"/>
                    <a:pt x="210453" y="1158186"/>
                    <a:pt x="490221" y="1215435"/>
                  </a:cubicBezTo>
                  <a:lnTo>
                    <a:pt x="613409" y="1227853"/>
                  </a:lnTo>
                  <a:close/>
                </a:path>
              </a:pathLst>
            </a:custGeom>
            <a:solidFill>
              <a:srgbClr val="355F7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="" xmlns:a16="http://schemas.microsoft.com/office/drawing/2014/main" id="{11AD8E2D-8A2F-4672-9C22-97DFE79F952A}"/>
                </a:ext>
              </a:extLst>
            </p:cNvPr>
            <p:cNvSpPr/>
            <p:nvPr/>
          </p:nvSpPr>
          <p:spPr>
            <a:xfrm>
              <a:off x="776011" y="2013739"/>
              <a:ext cx="891409" cy="891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01</a:t>
              </a: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7594600" y="3216466"/>
          <a:ext cx="3746500" cy="16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</a:tblGrid>
              <a:tr h="123634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6510097" y="3011407"/>
            <a:ext cx="8534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355F77"/>
                </a:solidFill>
              </a:rPr>
              <a:t>80</a:t>
            </a:r>
            <a:r>
              <a:rPr lang="en-US" altLang="ko-KR" sz="1600" b="1" dirty="0">
                <a:solidFill>
                  <a:srgbClr val="355F77"/>
                </a:solidFill>
              </a:rPr>
              <a:t>%</a:t>
            </a:r>
          </a:p>
        </p:txBody>
      </p:sp>
      <p:grpSp>
        <p:nvGrpSpPr>
          <p:cNvPr id="75" name="그룹 74"/>
          <p:cNvGrpSpPr/>
          <p:nvPr/>
        </p:nvGrpSpPr>
        <p:grpSpPr>
          <a:xfrm>
            <a:off x="6383111" y="4360090"/>
            <a:ext cx="5453289" cy="1079574"/>
            <a:chOff x="591911" y="1845489"/>
            <a:chExt cx="6202590" cy="1227911"/>
          </a:xfrm>
        </p:grpSpPr>
        <p:sp>
          <p:nvSpPr>
            <p:cNvPr id="76" name="사각형: 둥근 모서리 13">
              <a:extLst>
                <a:ext uri="{FF2B5EF4-FFF2-40B4-BE49-F238E27FC236}">
                  <a16:creationId xmlns="" xmlns:a16="http://schemas.microsoft.com/office/drawing/2014/main" id="{CF519BD7-637A-49F8-85E6-B2DC1E0A4223}"/>
                </a:ext>
              </a:extLst>
            </p:cNvPr>
            <p:cNvSpPr/>
            <p:nvPr/>
          </p:nvSpPr>
          <p:spPr>
            <a:xfrm>
              <a:off x="591912" y="1845489"/>
              <a:ext cx="6202589" cy="122791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4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CONTENTS A</a:t>
              </a:r>
            </a:p>
            <a:p>
              <a:pPr lvl="4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컨텐츠에 대한 내용을 적어요</a:t>
              </a:r>
              <a:endPara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  <a:p>
              <a:pPr lvl="4">
                <a:lnSpc>
                  <a:spcPct val="150000"/>
                </a:lnSpc>
              </a:pP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Enjoy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your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stylish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business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and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campus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life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ko-KR" altLang="en-US" sz="900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with</a:t>
              </a:r>
              <a:r>
                <a:rPr lang="ko-KR" altLang="en-US" sz="900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BIZCAM </a:t>
              </a:r>
            </a:p>
          </p:txBody>
        </p:sp>
        <p:sp>
          <p:nvSpPr>
            <p:cNvPr id="77" name="자유형: 도형 16">
              <a:extLst>
                <a:ext uri="{FF2B5EF4-FFF2-40B4-BE49-F238E27FC236}">
                  <a16:creationId xmlns="" xmlns:a16="http://schemas.microsoft.com/office/drawing/2014/main" id="{BE747D15-8E4F-46F7-A7C7-57AB2E3722E8}"/>
                </a:ext>
              </a:extLst>
            </p:cNvPr>
            <p:cNvSpPr/>
            <p:nvPr/>
          </p:nvSpPr>
          <p:spPr>
            <a:xfrm flipV="1">
              <a:off x="591911" y="1845489"/>
              <a:ext cx="2280284" cy="1227911"/>
            </a:xfrm>
            <a:custGeom>
              <a:avLst/>
              <a:gdLst>
                <a:gd name="connsiteX0" fmla="*/ 613409 w 2280284"/>
                <a:gd name="connsiteY0" fmla="*/ 1227911 h 1227911"/>
                <a:gd name="connsiteX1" fmla="*/ 2280284 w 2280284"/>
                <a:gd name="connsiteY1" fmla="*/ 1227911 h 1227911"/>
                <a:gd name="connsiteX2" fmla="*/ 952068 w 2280284"/>
                <a:gd name="connsiteY2" fmla="*/ 99277 h 1227911"/>
                <a:gd name="connsiteX3" fmla="*/ 908461 w 2280284"/>
                <a:gd name="connsiteY3" fmla="*/ 78387 h 1227911"/>
                <a:gd name="connsiteX4" fmla="*/ 852933 w 2280284"/>
                <a:gd name="connsiteY4" fmla="*/ 48248 h 1227911"/>
                <a:gd name="connsiteX5" fmla="*/ 613954 w 2280284"/>
                <a:gd name="connsiteY5" fmla="*/ 0 h 1227911"/>
                <a:gd name="connsiteX6" fmla="*/ 613630 w 2280284"/>
                <a:gd name="connsiteY6" fmla="*/ 33 h 1227911"/>
                <a:gd name="connsiteX7" fmla="*/ 613409 w 2280284"/>
                <a:gd name="connsiteY7" fmla="*/ 4 h 1227911"/>
                <a:gd name="connsiteX8" fmla="*/ 613409 w 2280284"/>
                <a:gd name="connsiteY8" fmla="*/ 55 h 1227911"/>
                <a:gd name="connsiteX9" fmla="*/ 490221 w 2280284"/>
                <a:gd name="connsiteY9" fmla="*/ 12474 h 1227911"/>
                <a:gd name="connsiteX10" fmla="*/ 0 w 2280284"/>
                <a:gd name="connsiteY10" fmla="*/ 613954 h 1227911"/>
                <a:gd name="connsiteX11" fmla="*/ 490221 w 2280284"/>
                <a:gd name="connsiteY11" fmla="*/ 1215435 h 1227911"/>
                <a:gd name="connsiteX12" fmla="*/ 613409 w 2280284"/>
                <a:gd name="connsiteY12" fmla="*/ 1227853 h 1227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0284" h="1227911">
                  <a:moveTo>
                    <a:pt x="613409" y="1227911"/>
                  </a:moveTo>
                  <a:lnTo>
                    <a:pt x="2280284" y="1227911"/>
                  </a:lnTo>
                  <a:cubicBezTo>
                    <a:pt x="1606986" y="972744"/>
                    <a:pt x="1382230" y="344489"/>
                    <a:pt x="952068" y="99277"/>
                  </a:cubicBezTo>
                  <a:lnTo>
                    <a:pt x="908461" y="78387"/>
                  </a:lnTo>
                  <a:lnTo>
                    <a:pt x="852933" y="48248"/>
                  </a:lnTo>
                  <a:cubicBezTo>
                    <a:pt x="779480" y="17180"/>
                    <a:pt x="698723" y="0"/>
                    <a:pt x="613954" y="0"/>
                  </a:cubicBezTo>
                  <a:lnTo>
                    <a:pt x="613630" y="33"/>
                  </a:lnTo>
                  <a:lnTo>
                    <a:pt x="613409" y="4"/>
                  </a:lnTo>
                  <a:lnTo>
                    <a:pt x="613409" y="55"/>
                  </a:lnTo>
                  <a:lnTo>
                    <a:pt x="490221" y="12474"/>
                  </a:lnTo>
                  <a:cubicBezTo>
                    <a:pt x="210453" y="69723"/>
                    <a:pt x="0" y="317262"/>
                    <a:pt x="0" y="613954"/>
                  </a:cubicBezTo>
                  <a:cubicBezTo>
                    <a:pt x="0" y="910646"/>
                    <a:pt x="210453" y="1158186"/>
                    <a:pt x="490221" y="1215435"/>
                  </a:cubicBezTo>
                  <a:lnTo>
                    <a:pt x="613409" y="1227853"/>
                  </a:lnTo>
                  <a:close/>
                </a:path>
              </a:pathLst>
            </a:custGeom>
            <a:solidFill>
              <a:srgbClr val="355F77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="" xmlns:a16="http://schemas.microsoft.com/office/drawing/2014/main" id="{11AD8E2D-8A2F-4672-9C22-97DFE79F952A}"/>
                </a:ext>
              </a:extLst>
            </p:cNvPr>
            <p:cNvSpPr/>
            <p:nvPr/>
          </p:nvSpPr>
          <p:spPr>
            <a:xfrm>
              <a:off x="776011" y="2013739"/>
              <a:ext cx="891409" cy="89140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01</a:t>
              </a:r>
              <a:endPara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aphicFrame>
        <p:nvGraphicFramePr>
          <p:cNvPr id="79" name="표 78"/>
          <p:cNvGraphicFramePr>
            <a:graphicFrameLocks noGrp="1"/>
          </p:cNvGraphicFramePr>
          <p:nvPr>
            <p:extLst/>
          </p:nvPr>
        </p:nvGraphicFramePr>
        <p:xfrm>
          <a:off x="7594600" y="5731066"/>
          <a:ext cx="3746500" cy="16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  <a:gridCol w="374650"/>
              </a:tblGrid>
              <a:tr h="123634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7B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6510097" y="5526007"/>
            <a:ext cx="85347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355F77"/>
                </a:solidFill>
              </a:rPr>
              <a:t>50</a:t>
            </a:r>
            <a:r>
              <a:rPr lang="en-US" altLang="ko-KR" sz="1600" b="1" dirty="0">
                <a:solidFill>
                  <a:srgbClr val="355F77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381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513</Words>
  <Application>Microsoft Office PowerPoint</Application>
  <PresentationFormat>와이드스크린</PresentationFormat>
  <Paragraphs>137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Aharoni</vt:lpstr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2</cp:revision>
  <dcterms:created xsi:type="dcterms:W3CDTF">2019-08-21T03:19:36Z</dcterms:created>
  <dcterms:modified xsi:type="dcterms:W3CDTF">2024-07-27T05:59:17Z</dcterms:modified>
</cp:coreProperties>
</file>