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3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수량</c:v>
                </c:pt>
              </c:strCache>
            </c:strRef>
          </c:tx>
          <c:spPr>
            <a:ln w="6350">
              <a:solidFill>
                <a:schemeClr val="bg2">
                  <a:lumMod val="50000"/>
                </a:schemeClr>
              </a:solidFill>
            </a:ln>
          </c:spPr>
          <c:marker>
            <c:spPr>
              <a:solidFill>
                <a:srgbClr val="DEACD3"/>
              </a:solidFill>
              <a:ln w="6350"/>
            </c:spPr>
          </c:marker>
          <c:dPt>
            <c:idx val="2"/>
            <c:bubble3D val="0"/>
          </c:dPt>
          <c:dLbls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/>
                <a:lstStyle/>
                <a:p>
                  <a:pPr>
                    <a:defRPr sz="1400" b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pPr>
                  <a:endParaRPr lang="ko-KR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</c:v>
                </c:pt>
                <c:pt idx="1">
                  <c:v>12</c:v>
                </c:pt>
                <c:pt idx="2">
                  <c:v>24</c:v>
                </c:pt>
                <c:pt idx="3">
                  <c:v>19</c:v>
                </c:pt>
                <c:pt idx="4">
                  <c:v>36</c:v>
                </c:pt>
                <c:pt idx="5">
                  <c:v>45</c:v>
                </c:pt>
                <c:pt idx="6">
                  <c:v>31</c:v>
                </c:pt>
                <c:pt idx="7">
                  <c:v>35</c:v>
                </c:pt>
                <c:pt idx="8">
                  <c:v>48</c:v>
                </c:pt>
                <c:pt idx="9">
                  <c:v>56</c:v>
                </c:pt>
                <c:pt idx="10">
                  <c:v>46</c:v>
                </c:pt>
                <c:pt idx="11">
                  <c:v>64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98635456"/>
        <c:axId val="-698633824"/>
      </c:lineChart>
      <c:catAx>
        <c:axId val="-6986354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bg1">
                <a:lumMod val="85000"/>
              </a:schemeClr>
            </a:solidFill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-698633824"/>
        <c:crosses val="autoZero"/>
        <c:auto val="1"/>
        <c:lblAlgn val="ctr"/>
        <c:lblOffset val="100"/>
        <c:noMultiLvlLbl val="0"/>
      </c:catAx>
      <c:valAx>
        <c:axId val="-698633824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>
                    <a:lumMod val="75000"/>
                  </a:schemeClr>
                </a:solidFill>
              </a:defRPr>
            </a:pPr>
            <a:endParaRPr lang="ko-KR"/>
          </a:p>
        </c:txPr>
        <c:crossAx val="-698635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2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2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36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4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28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27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1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76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8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/>
          <p:cNvSpPr/>
          <p:nvPr/>
        </p:nvSpPr>
        <p:spPr>
          <a:xfrm>
            <a:off x="0" y="2799570"/>
            <a:ext cx="12192000" cy="11270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19764" y="2699380"/>
            <a:ext cx="6172200" cy="117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54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54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/>
            <a:r>
              <a:rPr lang="en-US" altLang="ko-KR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sp>
        <p:nvSpPr>
          <p:cNvPr id="26" name="타원 25"/>
          <p:cNvSpPr/>
          <p:nvPr/>
        </p:nvSpPr>
        <p:spPr>
          <a:xfrm>
            <a:off x="3431089" y="13102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050" y="1574800"/>
            <a:ext cx="558839" cy="558839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4598088" y="13980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발표자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598088" y="18553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홍길동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6212389" y="13102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379388" y="13980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PT </a:t>
            </a:r>
            <a:r>
              <a:rPr lang="ko-KR" altLang="en-US" sz="1200" b="1" dirty="0">
                <a:solidFill>
                  <a:prstClr val="white"/>
                </a:solidFill>
              </a:rPr>
              <a:t>제작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379388" y="18553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이영미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50" y="1574799"/>
            <a:ext cx="607541" cy="607541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3431089" y="43534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4598088" y="44412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자료 조사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4598088" y="48985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김철수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6212389" y="4353437"/>
            <a:ext cx="1039264" cy="1039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379388" y="4441268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기획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7379388" y="4898547"/>
            <a:ext cx="1076803" cy="35346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박미희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172" y="4593648"/>
            <a:ext cx="590418" cy="59041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50" y="4593648"/>
            <a:ext cx="590418" cy="590418"/>
          </a:xfrm>
          <a:prstGeom prst="rect">
            <a:avLst/>
          </a:prstGeom>
        </p:spPr>
      </p:pic>
      <p:cxnSp>
        <p:nvCxnSpPr>
          <p:cNvPr id="10" name="구부러진 연결선 9"/>
          <p:cNvCxnSpPr>
            <a:stCxn id="26" idx="2"/>
          </p:cNvCxnSpPr>
          <p:nvPr/>
        </p:nvCxnSpPr>
        <p:spPr>
          <a:xfrm rot="10800000" flipH="1" flipV="1">
            <a:off x="3431088" y="1829869"/>
            <a:ext cx="232113" cy="948328"/>
          </a:xfrm>
          <a:prstGeom prst="curvedConnector4">
            <a:avLst>
              <a:gd name="adj1" fmla="val -98487"/>
              <a:gd name="adj2" fmla="val 7739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51"/>
          <p:cNvCxnSpPr>
            <a:stCxn id="44" idx="1"/>
            <a:endCxn id="11" idx="1"/>
          </p:cNvCxnSpPr>
          <p:nvPr/>
        </p:nvCxnSpPr>
        <p:spPr>
          <a:xfrm rot="16200000" flipV="1">
            <a:off x="2642710" y="3565058"/>
            <a:ext cx="1217631" cy="663522"/>
          </a:xfrm>
          <a:prstGeom prst="curvedConnector4">
            <a:avLst>
              <a:gd name="adj1" fmla="val 19579"/>
              <a:gd name="adj2" fmla="val 13445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구부러진 연결선 62"/>
          <p:cNvCxnSpPr>
            <a:stCxn id="40" idx="4"/>
          </p:cNvCxnSpPr>
          <p:nvPr/>
        </p:nvCxnSpPr>
        <p:spPr>
          <a:xfrm rot="5400000">
            <a:off x="6446411" y="2513959"/>
            <a:ext cx="450068" cy="121153"/>
          </a:xfrm>
          <a:prstGeom prst="curvedConnector3">
            <a:avLst>
              <a:gd name="adj1" fmla="val 4999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구부러진 연결선 73"/>
          <p:cNvCxnSpPr>
            <a:stCxn id="48" idx="7"/>
          </p:cNvCxnSpPr>
          <p:nvPr/>
        </p:nvCxnSpPr>
        <p:spPr>
          <a:xfrm rot="5400000" flipH="1" flipV="1">
            <a:off x="7090812" y="3935254"/>
            <a:ext cx="579025" cy="561736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>
            <a:stCxn id="32" idx="3"/>
            <a:endCxn id="34" idx="1"/>
          </p:cNvCxnSpPr>
          <p:nvPr/>
        </p:nvCxnSpPr>
        <p:spPr>
          <a:xfrm>
            <a:off x="3701841" y="5392352"/>
            <a:ext cx="4625010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714476" y="3629000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" name="타원 5"/>
          <p:cNvSpPr/>
          <p:nvPr/>
        </p:nvSpPr>
        <p:spPr>
          <a:xfrm>
            <a:off x="2048797" y="1488036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021997" y="2924404"/>
            <a:ext cx="1829687" cy="456805"/>
            <a:chOff x="1807292" y="2910669"/>
            <a:chExt cx="1829687" cy="456805"/>
          </a:xfrm>
        </p:grpSpPr>
        <p:sp>
          <p:nvSpPr>
            <p:cNvPr id="14" name="이등변 삼각형 13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49" y="1821624"/>
            <a:ext cx="1010782" cy="1010782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5089540" y="1488036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5062740" y="2924404"/>
            <a:ext cx="1829687" cy="456805"/>
            <a:chOff x="1807292" y="2910669"/>
            <a:chExt cx="1829687" cy="456805"/>
          </a:xfrm>
        </p:grpSpPr>
        <p:sp>
          <p:nvSpPr>
            <p:cNvPr id="19" name="이등변 삼각형 18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22" name="타원 21"/>
          <p:cNvSpPr/>
          <p:nvPr/>
        </p:nvSpPr>
        <p:spPr>
          <a:xfrm>
            <a:off x="8130283" y="1488036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8103483" y="2924404"/>
            <a:ext cx="1829687" cy="456805"/>
            <a:chOff x="1807292" y="2910669"/>
            <a:chExt cx="1829687" cy="456805"/>
          </a:xfrm>
        </p:grpSpPr>
        <p:sp>
          <p:nvSpPr>
            <p:cNvPr id="24" name="이등변 삼각형 23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518" y="1861855"/>
            <a:ext cx="850452" cy="850452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083" y="1861855"/>
            <a:ext cx="865792" cy="865792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4755219" y="3612345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795962" y="3568463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209712" y="4646287"/>
            <a:ext cx="1492129" cy="149212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5268282" y="4646287"/>
            <a:ext cx="1492129" cy="149212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IMG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326851" y="4646287"/>
            <a:ext cx="1492129" cy="149212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</a:rPr>
              <a:t>IMG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2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/>
          </p:nvPr>
        </p:nvGraphicFramePr>
        <p:xfrm>
          <a:off x="1658196" y="2066551"/>
          <a:ext cx="88278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247"/>
                <a:gridCol w="4361935"/>
                <a:gridCol w="202164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●●●●●●●●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●●●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컨텐츠에 대한 내용을 적어요</a:t>
                      </a:r>
                      <a:endParaRPr lang="ko-KR" altLang="en-US" sz="1100" b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Enjoy your stylish business and campus life with BIZCAM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 smtClean="0">
                          <a:solidFill>
                            <a:srgbClr val="FFC000"/>
                          </a:solidFill>
                        </a:rPr>
                        <a:t>●●●●●●●●●</a:t>
                      </a:r>
                      <a:r>
                        <a:rPr lang="ko-KR" altLang="en-US" sz="11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658196" y="1428651"/>
            <a:ext cx="1829687" cy="444256"/>
            <a:chOff x="1807292" y="2995204"/>
            <a:chExt cx="1829687" cy="444256"/>
          </a:xfrm>
        </p:grpSpPr>
        <p:sp>
          <p:nvSpPr>
            <p:cNvPr id="14" name="이등변 삼각형 13"/>
            <p:cNvSpPr/>
            <p:nvPr/>
          </p:nvSpPr>
          <p:spPr>
            <a:xfrm rot="10800000">
              <a:off x="2009961" y="3219590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4158377" y="1422672"/>
            <a:ext cx="1829687" cy="444256"/>
            <a:chOff x="1807292" y="2995204"/>
            <a:chExt cx="1829687" cy="444256"/>
          </a:xfrm>
        </p:grpSpPr>
        <p:sp>
          <p:nvSpPr>
            <p:cNvPr id="41" name="이등변 삼각형 40"/>
            <p:cNvSpPr/>
            <p:nvPr/>
          </p:nvSpPr>
          <p:spPr>
            <a:xfrm rot="10800000">
              <a:off x="2009961" y="3219590"/>
              <a:ext cx="262808" cy="219870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42" name="모서리가 둥근 직사각형 41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425581" y="1424930"/>
            <a:ext cx="1829687" cy="444256"/>
            <a:chOff x="1807292" y="2995204"/>
            <a:chExt cx="1829687" cy="444256"/>
          </a:xfrm>
          <a:solidFill>
            <a:srgbClr val="FFC000"/>
          </a:solidFill>
        </p:grpSpPr>
        <p:sp>
          <p:nvSpPr>
            <p:cNvPr id="44" name="이등변 삼각형 43"/>
            <p:cNvSpPr/>
            <p:nvPr/>
          </p:nvSpPr>
          <p:spPr>
            <a:xfrm rot="10800000">
              <a:off x="200996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aphicFrame>
        <p:nvGraphicFramePr>
          <p:cNvPr id="47" name="차트 46"/>
          <p:cNvGraphicFramePr/>
          <p:nvPr>
            <p:extLst/>
          </p:nvPr>
        </p:nvGraphicFramePr>
        <p:xfrm>
          <a:off x="1554039" y="4681442"/>
          <a:ext cx="8931981" cy="1978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421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/>
          <p:cNvSpPr/>
          <p:nvPr/>
        </p:nvSpPr>
        <p:spPr>
          <a:xfrm>
            <a:off x="1109155" y="1475500"/>
            <a:ext cx="1895912" cy="18959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142267" y="3058366"/>
            <a:ext cx="1829687" cy="456805"/>
            <a:chOff x="1807292" y="2910669"/>
            <a:chExt cx="1829687" cy="45680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이등변 삼각형 34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3821619" y="2778138"/>
            <a:ext cx="3728360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821618" y="2189345"/>
            <a:ext cx="3600000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3879386" y="2238742"/>
            <a:ext cx="259890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Contents 2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3818443" y="1578467"/>
            <a:ext cx="3600000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3876211" y="1627864"/>
            <a:ext cx="259890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Contents 1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142267" y="4175439"/>
            <a:ext cx="1895912" cy="189591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1175379" y="5758305"/>
            <a:ext cx="1829687" cy="456805"/>
            <a:chOff x="1807292" y="2910669"/>
            <a:chExt cx="1829687" cy="45680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5" name="이등변 삼각형 54"/>
            <p:cNvSpPr/>
            <p:nvPr/>
          </p:nvSpPr>
          <p:spPr>
            <a:xfrm>
              <a:off x="2590731" y="2910669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B</a:t>
              </a: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3854730" y="5478077"/>
            <a:ext cx="3695249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854730" y="4889284"/>
            <a:ext cx="3600000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3912498" y="4938681"/>
            <a:ext cx="259890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851555" y="4278406"/>
            <a:ext cx="3600000" cy="377708"/>
          </a:xfrm>
          <a:prstGeom prst="round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72%</a:t>
            </a:r>
            <a:endParaRPr lang="ko-KR" altLang="en-US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3909323" y="4327803"/>
            <a:ext cx="2598902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8279677" y="1677391"/>
            <a:ext cx="1492129" cy="14921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10014134" y="1677391"/>
            <a:ext cx="1492129" cy="14921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881812" y="1549446"/>
            <a:ext cx="309401" cy="30940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10616269" y="1541260"/>
            <a:ext cx="309401" cy="30940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8301219" y="4143219"/>
            <a:ext cx="1492129" cy="14921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10035676" y="4143219"/>
            <a:ext cx="1492129" cy="149212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8903354" y="4015274"/>
            <a:ext cx="309401" cy="30940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1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10637811" y="4007088"/>
            <a:ext cx="309401" cy="309401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532" y="1900090"/>
            <a:ext cx="995380" cy="99538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335" y="4613059"/>
            <a:ext cx="915398" cy="91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31" name="그룹 30"/>
          <p:cNvGrpSpPr/>
          <p:nvPr/>
        </p:nvGrpSpPr>
        <p:grpSpPr>
          <a:xfrm>
            <a:off x="1131550" y="3631486"/>
            <a:ext cx="1829687" cy="444256"/>
            <a:chOff x="1807292" y="2995204"/>
            <a:chExt cx="1829687" cy="44425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5" name="이등변 삼각형 34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1807292" y="2995204"/>
              <a:ext cx="182968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131550" y="4207071"/>
            <a:ext cx="6265163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</a:t>
            </a:r>
          </a:p>
        </p:txBody>
      </p:sp>
      <p:sp>
        <p:nvSpPr>
          <p:cNvPr id="34" name="타원 33"/>
          <p:cNvSpPr/>
          <p:nvPr/>
        </p:nvSpPr>
        <p:spPr>
          <a:xfrm>
            <a:off x="1131550" y="1810262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182652" y="2256043"/>
            <a:ext cx="1093868" cy="3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A</a:t>
            </a:r>
          </a:p>
        </p:txBody>
      </p:sp>
      <p:sp>
        <p:nvSpPr>
          <p:cNvPr id="38" name="타원 37"/>
          <p:cNvSpPr/>
          <p:nvPr/>
        </p:nvSpPr>
        <p:spPr>
          <a:xfrm>
            <a:off x="2732891" y="1810262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00034" y="2256043"/>
            <a:ext cx="1093868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B</a:t>
            </a:r>
          </a:p>
        </p:txBody>
      </p:sp>
      <p:sp>
        <p:nvSpPr>
          <p:cNvPr id="40" name="타원 39"/>
          <p:cNvSpPr/>
          <p:nvPr/>
        </p:nvSpPr>
        <p:spPr>
          <a:xfrm>
            <a:off x="4334231" y="1810262"/>
            <a:ext cx="1226814" cy="12268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935571" y="1810262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956099" y="2256043"/>
            <a:ext cx="1180313" cy="3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D</a:t>
            </a:r>
          </a:p>
        </p:txBody>
      </p:sp>
      <p:sp>
        <p:nvSpPr>
          <p:cNvPr id="47" name="타원 46"/>
          <p:cNvSpPr/>
          <p:nvPr/>
        </p:nvSpPr>
        <p:spPr>
          <a:xfrm>
            <a:off x="7536912" y="1810262"/>
            <a:ext cx="1226814" cy="1226816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4051195" y="2293276"/>
            <a:ext cx="191547" cy="253211"/>
            <a:chOff x="4371840" y="2318353"/>
            <a:chExt cx="252000" cy="333127"/>
          </a:xfrm>
        </p:grpSpPr>
        <p:sp>
          <p:nvSpPr>
            <p:cNvPr id="78" name="타원 77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444644" y="2300760"/>
            <a:ext cx="191547" cy="253211"/>
            <a:chOff x="4371840" y="2318353"/>
            <a:chExt cx="252000" cy="333127"/>
          </a:xfrm>
        </p:grpSpPr>
        <p:sp>
          <p:nvSpPr>
            <p:cNvPr id="76" name="타원 75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662357" y="2285789"/>
            <a:ext cx="191547" cy="253211"/>
            <a:chOff x="4371840" y="2318353"/>
            <a:chExt cx="252000" cy="333127"/>
          </a:xfrm>
        </p:grpSpPr>
        <p:sp>
          <p:nvSpPr>
            <p:cNvPr id="74" name="타원 73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7278893" y="2285789"/>
            <a:ext cx="191547" cy="253211"/>
            <a:chOff x="4371840" y="2318353"/>
            <a:chExt cx="252000" cy="333127"/>
          </a:xfrm>
        </p:grpSpPr>
        <p:sp>
          <p:nvSpPr>
            <p:cNvPr id="72" name="타원 71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80" name="타원 79"/>
          <p:cNvSpPr/>
          <p:nvPr/>
        </p:nvSpPr>
        <p:spPr>
          <a:xfrm>
            <a:off x="7536912" y="3425264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612187" y="3871045"/>
            <a:ext cx="1093868" cy="3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E</a:t>
            </a:r>
          </a:p>
        </p:txBody>
      </p:sp>
      <p:grpSp>
        <p:nvGrpSpPr>
          <p:cNvPr id="82" name="그룹 81"/>
          <p:cNvGrpSpPr/>
          <p:nvPr/>
        </p:nvGrpSpPr>
        <p:grpSpPr>
          <a:xfrm rot="5400000">
            <a:off x="8064570" y="3101881"/>
            <a:ext cx="191547" cy="253211"/>
            <a:chOff x="4371840" y="2318353"/>
            <a:chExt cx="252000" cy="333127"/>
          </a:xfrm>
        </p:grpSpPr>
        <p:sp>
          <p:nvSpPr>
            <p:cNvPr id="83" name="타원 8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sp>
        <p:nvSpPr>
          <p:cNvPr id="90" name="타원 89"/>
          <p:cNvSpPr/>
          <p:nvPr/>
        </p:nvSpPr>
        <p:spPr>
          <a:xfrm>
            <a:off x="9164735" y="3425264"/>
            <a:ext cx="1226814" cy="1226816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rgbClr val="3A3A3A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9240010" y="3871045"/>
            <a:ext cx="1093868" cy="328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b="1" dirty="0">
                <a:solidFill>
                  <a:srgbClr val="3A3A3A"/>
                </a:solidFill>
              </a:rPr>
              <a:t>CONTENTS E</a:t>
            </a:r>
          </a:p>
        </p:txBody>
      </p:sp>
      <p:grpSp>
        <p:nvGrpSpPr>
          <p:cNvPr id="92" name="그룹 91"/>
          <p:cNvGrpSpPr/>
          <p:nvPr/>
        </p:nvGrpSpPr>
        <p:grpSpPr>
          <a:xfrm>
            <a:off x="8906716" y="3900791"/>
            <a:ext cx="191547" cy="253211"/>
            <a:chOff x="4371840" y="2318353"/>
            <a:chExt cx="252000" cy="333127"/>
          </a:xfrm>
        </p:grpSpPr>
        <p:sp>
          <p:nvSpPr>
            <p:cNvPr id="93" name="타원 92"/>
            <p:cNvSpPr/>
            <p:nvPr/>
          </p:nvSpPr>
          <p:spPr>
            <a:xfrm>
              <a:off x="4371840" y="2389745"/>
              <a:ext cx="252000" cy="25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4405043" y="2318353"/>
              <a:ext cx="199552" cy="3331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>
                  <a:solidFill>
                    <a:prstClr val="white"/>
                  </a:solidFill>
                </a:rPr>
                <a:t>▶</a:t>
              </a:r>
              <a:endParaRPr lang="ko-KR" altLang="en-US" sz="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7495678" y="1320824"/>
            <a:ext cx="1328455" cy="454674"/>
            <a:chOff x="1979575" y="2984786"/>
            <a:chExt cx="1485118" cy="454674"/>
          </a:xfrm>
          <a:solidFill>
            <a:srgbClr val="FFC000"/>
          </a:solidFill>
        </p:grpSpPr>
        <p:sp>
          <p:nvSpPr>
            <p:cNvPr id="96" name="이등변 삼각형 95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1979575" y="2984786"/>
              <a:ext cx="1485118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7649003" y="2058033"/>
            <a:ext cx="1020235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CONTENTS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0" name="원호 99"/>
          <p:cNvSpPr/>
          <p:nvPr/>
        </p:nvSpPr>
        <p:spPr>
          <a:xfrm>
            <a:off x="7597558" y="1883985"/>
            <a:ext cx="1084386" cy="1084386"/>
          </a:xfrm>
          <a:prstGeom prst="arc">
            <a:avLst>
              <a:gd name="adj1" fmla="val 16200000"/>
              <a:gd name="adj2" fmla="val 10498530"/>
            </a:avLst>
          </a:prstGeom>
          <a:noFill/>
          <a:ln w="25400" cap="rnd">
            <a:solidFill>
              <a:srgbClr val="FFC00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9002489" y="2010335"/>
            <a:ext cx="26993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05" name="그룹 104"/>
          <p:cNvGrpSpPr/>
          <p:nvPr/>
        </p:nvGrpSpPr>
        <p:grpSpPr>
          <a:xfrm>
            <a:off x="4304511" y="1393547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6" name="이등변 삼각형 105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68" y="2123230"/>
            <a:ext cx="533484" cy="53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8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2986008" y="70137"/>
            <a:ext cx="61722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n>
                  <a:solidFill>
                    <a:prstClr val="black">
                      <a:lumMod val="50000"/>
                      <a:lumOff val="5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</a:t>
            </a:r>
          </a:p>
        </p:txBody>
      </p:sp>
      <p:grpSp>
        <p:nvGrpSpPr>
          <p:cNvPr id="134" name="그룹 133"/>
          <p:cNvGrpSpPr/>
          <p:nvPr/>
        </p:nvGrpSpPr>
        <p:grpSpPr>
          <a:xfrm>
            <a:off x="1088897" y="2023777"/>
            <a:ext cx="3009900" cy="2429470"/>
            <a:chOff x="1088897" y="2023777"/>
            <a:chExt cx="3009900" cy="2429470"/>
          </a:xfrm>
        </p:grpSpPr>
        <p:sp>
          <p:nvSpPr>
            <p:cNvPr id="135" name="직사각형 134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36" name="그룹 135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37" name="자유형 136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8" name="자유형 137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9" name="자유형 138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자유형 139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자유형 140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2" name="직사각형 141"/>
          <p:cNvSpPr/>
          <p:nvPr/>
        </p:nvSpPr>
        <p:spPr>
          <a:xfrm>
            <a:off x="1088896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3" name="직사각형 142"/>
          <p:cNvSpPr/>
          <p:nvPr/>
        </p:nvSpPr>
        <p:spPr>
          <a:xfrm>
            <a:off x="2234466" y="369453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2234466" y="357274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234466" y="345095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직사각형 145"/>
          <p:cNvSpPr/>
          <p:nvPr/>
        </p:nvSpPr>
        <p:spPr>
          <a:xfrm>
            <a:off x="2234466" y="332916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2234466" y="320737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234466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2234466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0" name="직사각형 149"/>
          <p:cNvSpPr/>
          <p:nvPr/>
        </p:nvSpPr>
        <p:spPr>
          <a:xfrm>
            <a:off x="2234466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1" name="직사각형 150"/>
          <p:cNvSpPr/>
          <p:nvPr/>
        </p:nvSpPr>
        <p:spPr>
          <a:xfrm>
            <a:off x="2234466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2234466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56" name="그룹 155"/>
          <p:cNvGrpSpPr/>
          <p:nvPr/>
        </p:nvGrpSpPr>
        <p:grpSpPr>
          <a:xfrm>
            <a:off x="1938362" y="4266026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7" name="이등변 삼각형 156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159" name="그룹 158"/>
          <p:cNvGrpSpPr/>
          <p:nvPr/>
        </p:nvGrpSpPr>
        <p:grpSpPr>
          <a:xfrm>
            <a:off x="4625924" y="2023777"/>
            <a:ext cx="3009900" cy="2429470"/>
            <a:chOff x="1088897" y="2023777"/>
            <a:chExt cx="3009900" cy="2429470"/>
          </a:xfrm>
        </p:grpSpPr>
        <p:sp>
          <p:nvSpPr>
            <p:cNvPr id="160" name="직사각형 159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61" name="그룹 160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62" name="자유형 161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자유형 162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4" name="자유형 163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5" name="자유형 164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6" name="자유형 165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67" name="직사각형 166"/>
          <p:cNvSpPr/>
          <p:nvPr/>
        </p:nvSpPr>
        <p:spPr>
          <a:xfrm>
            <a:off x="4625923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8" name="직사각형 167"/>
          <p:cNvSpPr/>
          <p:nvPr/>
        </p:nvSpPr>
        <p:spPr>
          <a:xfrm>
            <a:off x="5771493" y="369453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9" name="직사각형 168"/>
          <p:cNvSpPr/>
          <p:nvPr/>
        </p:nvSpPr>
        <p:spPr>
          <a:xfrm>
            <a:off x="5771493" y="357274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0" name="직사각형 169"/>
          <p:cNvSpPr/>
          <p:nvPr/>
        </p:nvSpPr>
        <p:spPr>
          <a:xfrm>
            <a:off x="5771493" y="345095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1" name="직사각형 170"/>
          <p:cNvSpPr/>
          <p:nvPr/>
        </p:nvSpPr>
        <p:spPr>
          <a:xfrm>
            <a:off x="5771493" y="332916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2" name="직사각형 171"/>
          <p:cNvSpPr/>
          <p:nvPr/>
        </p:nvSpPr>
        <p:spPr>
          <a:xfrm>
            <a:off x="5771493" y="320737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5771493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771493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771493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5771493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5771493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78" name="그룹 177"/>
          <p:cNvGrpSpPr/>
          <p:nvPr/>
        </p:nvGrpSpPr>
        <p:grpSpPr>
          <a:xfrm>
            <a:off x="5475389" y="4266026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79" name="이등변 삼각형 178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180" name="모서리가 둥근 직사각형 179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  <p:grpSp>
        <p:nvGrpSpPr>
          <p:cNvPr id="181" name="그룹 180"/>
          <p:cNvGrpSpPr/>
          <p:nvPr/>
        </p:nvGrpSpPr>
        <p:grpSpPr>
          <a:xfrm>
            <a:off x="8162951" y="2023777"/>
            <a:ext cx="3009900" cy="2429470"/>
            <a:chOff x="1088897" y="2023777"/>
            <a:chExt cx="3009900" cy="2429470"/>
          </a:xfrm>
        </p:grpSpPr>
        <p:sp>
          <p:nvSpPr>
            <p:cNvPr id="182" name="직사각형 181"/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endParaRPr lang="en-US" altLang="ko-KR" sz="1200" dirty="0">
                <a:solidFill>
                  <a:prstClr val="white">
                    <a:lumMod val="50000"/>
                  </a:prstClr>
                </a:solidFill>
                <a:cs typeface="Aharoni" panose="02010803020104030203" pitchFamily="2" charset="-79"/>
              </a:endParaRPr>
            </a:p>
          </p:txBody>
        </p:sp>
        <p:grpSp>
          <p:nvGrpSpPr>
            <p:cNvPr id="183" name="그룹 182"/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184" name="자유형 183"/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5" name="자유형 184"/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자유형 185"/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자유형 186"/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자유형 187"/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89" name="직사각형 188"/>
          <p:cNvSpPr/>
          <p:nvPr/>
        </p:nvSpPr>
        <p:spPr>
          <a:xfrm>
            <a:off x="8162950" y="4762341"/>
            <a:ext cx="30099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0" name="직사각형 189"/>
          <p:cNvSpPr/>
          <p:nvPr/>
        </p:nvSpPr>
        <p:spPr>
          <a:xfrm>
            <a:off x="9308520" y="369453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9308520" y="357274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2" name="직사각형 191"/>
          <p:cNvSpPr/>
          <p:nvPr/>
        </p:nvSpPr>
        <p:spPr>
          <a:xfrm>
            <a:off x="9308520" y="345095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9308520" y="332916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9308520" y="3207378"/>
            <a:ext cx="718762" cy="76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5" name="직사각형 194"/>
          <p:cNvSpPr/>
          <p:nvPr/>
        </p:nvSpPr>
        <p:spPr>
          <a:xfrm>
            <a:off x="9308520" y="308558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9308520" y="296379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7" name="직사각형 196"/>
          <p:cNvSpPr/>
          <p:nvPr/>
        </p:nvSpPr>
        <p:spPr>
          <a:xfrm>
            <a:off x="9308520" y="284200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8" name="직사각형 197"/>
          <p:cNvSpPr/>
          <p:nvPr/>
        </p:nvSpPr>
        <p:spPr>
          <a:xfrm>
            <a:off x="9308520" y="272021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9308520" y="2598428"/>
            <a:ext cx="718762" cy="76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0" name="그룹 199"/>
          <p:cNvGrpSpPr/>
          <p:nvPr/>
        </p:nvGrpSpPr>
        <p:grpSpPr>
          <a:xfrm>
            <a:off x="9012416" y="4266026"/>
            <a:ext cx="1310967" cy="450831"/>
            <a:chOff x="2063603" y="2988629"/>
            <a:chExt cx="1310967" cy="4508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01" name="이등변 삼각형 200"/>
            <p:cNvSpPr/>
            <p:nvPr/>
          </p:nvSpPr>
          <p:spPr>
            <a:xfrm rot="10800000">
              <a:off x="2590731" y="3219590"/>
              <a:ext cx="262808" cy="21987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b="1" dirty="0">
                <a:solidFill>
                  <a:prstClr val="white"/>
                </a:solidFill>
              </a:endParaRPr>
            </a:p>
          </p:txBody>
        </p:sp>
        <p:sp>
          <p:nvSpPr>
            <p:cNvPr id="202" name="모서리가 둥근 직사각형 201"/>
            <p:cNvSpPr/>
            <p:nvPr/>
          </p:nvSpPr>
          <p:spPr>
            <a:xfrm>
              <a:off x="2063603" y="2988629"/>
              <a:ext cx="1310967" cy="37227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77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와이드스크린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Aharoni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2019-08-28T08:10:07Z</dcterms:created>
  <dcterms:modified xsi:type="dcterms:W3CDTF">2024-07-28T07:51:44Z</dcterms:modified>
</cp:coreProperties>
</file>