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074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379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664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016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202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169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73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4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782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4897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70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510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2024-07-29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3954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08567" y="1712672"/>
            <a:ext cx="2859578" cy="2859578"/>
          </a:xfrm>
          <a:prstGeom prst="ellipse">
            <a:avLst/>
          </a:pr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60 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146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202</a:t>
            </a:r>
          </a:p>
        </p:txBody>
      </p:sp>
    </p:spTree>
    <p:extLst>
      <p:ext uri="{BB962C8B-B14F-4D97-AF65-F5344CB8AC3E}">
        <p14:creationId xmlns:p14="http://schemas.microsoft.com/office/powerpoint/2010/main" val="1381615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C92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2486868" y="705449"/>
            <a:ext cx="7148282" cy="5804788"/>
            <a:chOff x="2486868" y="705449"/>
            <a:chExt cx="7148282" cy="5804788"/>
          </a:xfrm>
        </p:grpSpPr>
        <p:sp>
          <p:nvSpPr>
            <p:cNvPr id="22" name="평행 사변형 21"/>
            <p:cNvSpPr/>
            <p:nvPr/>
          </p:nvSpPr>
          <p:spPr>
            <a:xfrm rot="5400000" flipH="1" flipV="1">
              <a:off x="6429069" y="3247573"/>
              <a:ext cx="5497607" cy="914554"/>
            </a:xfrm>
            <a:prstGeom prst="parallelogram">
              <a:avLst>
                <a:gd name="adj" fmla="val 132217"/>
              </a:avLst>
            </a:prstGeom>
            <a:gradFill>
              <a:gsLst>
                <a:gs pos="0">
                  <a:schemeClr val="tx1">
                    <a:alpha val="40000"/>
                  </a:schemeClr>
                </a:gs>
                <a:gs pos="100000">
                  <a:schemeClr val="tx1">
                    <a:alpha val="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양쪽 모서리가 둥근 사각형 4"/>
            <p:cNvSpPr/>
            <p:nvPr/>
          </p:nvSpPr>
          <p:spPr>
            <a:xfrm>
              <a:off x="3841216" y="705449"/>
              <a:ext cx="5065486" cy="5225142"/>
            </a:xfrm>
            <a:prstGeom prst="round2SameRect">
              <a:avLst/>
            </a:prstGeom>
            <a:solidFill>
              <a:srgbClr val="3C92CA"/>
            </a:solidFill>
            <a:ln w="1111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2486868" y="1807164"/>
              <a:ext cx="2708695" cy="4537495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4330846" y="4649688"/>
              <a:ext cx="4633004" cy="1860549"/>
            </a:xfrm>
            <a:prstGeom prst="rect">
              <a:avLst/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7" name="직선 연결선 6"/>
            <p:cNvCxnSpPr>
              <a:endCxn id="9" idx="2"/>
            </p:cNvCxnSpPr>
            <p:nvPr/>
          </p:nvCxnSpPr>
          <p:spPr>
            <a:xfrm>
              <a:off x="3841215" y="1807164"/>
              <a:ext cx="1" cy="86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8906702" y="4486712"/>
              <a:ext cx="1" cy="1044000"/>
            </a:xfrm>
            <a:prstGeom prst="line">
              <a:avLst/>
            </a:prstGeom>
            <a:ln w="111125" cap="rnd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모서리가 둥근 직사각형 15"/>
            <p:cNvSpPr/>
            <p:nvPr/>
          </p:nvSpPr>
          <p:spPr>
            <a:xfrm>
              <a:off x="5734046" y="1102600"/>
              <a:ext cx="1279825" cy="199749"/>
            </a:xfrm>
            <a:prstGeom prst="roundRect">
              <a:avLst>
                <a:gd name="adj" fmla="val 50000"/>
              </a:avLst>
            </a:prstGeom>
            <a:solidFill>
              <a:srgbClr val="6BAB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모서리가 둥근 사각형 설명선 17"/>
            <p:cNvSpPr/>
            <p:nvPr/>
          </p:nvSpPr>
          <p:spPr>
            <a:xfrm>
              <a:off x="6354265" y="3311216"/>
              <a:ext cx="1582888" cy="624388"/>
            </a:xfrm>
            <a:prstGeom prst="wedgeRoundRectCallout">
              <a:avLst>
                <a:gd name="adj1" fmla="val -67181"/>
                <a:gd name="adj2" fmla="val 50492"/>
                <a:gd name="adj3" fmla="val 16667"/>
              </a:avLst>
            </a:prstGeom>
            <a:solidFill>
              <a:srgbClr val="FFC000"/>
            </a:solidFill>
            <a:ln>
              <a:noFill/>
            </a:ln>
            <a:effectLst>
              <a:outerShdw blurRad="431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까칠한 조땡의</a:t>
              </a:r>
            </a:p>
          </p:txBody>
        </p:sp>
      </p:grpSp>
      <p:sp>
        <p:nvSpPr>
          <p:cNvPr id="17" name="직사각형 16"/>
          <p:cNvSpPr/>
          <p:nvPr/>
        </p:nvSpPr>
        <p:spPr>
          <a:xfrm>
            <a:off x="3570045" y="2531065"/>
            <a:ext cx="5336657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11500" b="1" kern="0" dirty="0">
                <a:solidFill>
                  <a:srgbClr val="FFC000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PPT</a:t>
            </a:r>
            <a:r>
              <a:rPr lang="en-US" altLang="ko-KR" sz="8800" b="1" kern="0" dirty="0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 </a:t>
            </a:r>
            <a:r>
              <a:rPr lang="en-US" altLang="ko-KR" sz="6600" b="1" kern="0" dirty="0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야놀자 야체 B" panose="02020603020101020101" pitchFamily="18" charset="-127"/>
                <a:ea typeface="야놀자 야체 B" panose="02020603020101020101" pitchFamily="18" charset="-127"/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1200" kern="0" dirty="0">
                <a:solidFill>
                  <a:prstClr val="white"/>
                </a:solidFill>
                <a:effectLst>
                  <a:outerShdw blurRad="444500" dist="38100" dir="8100000" algn="tr" rotWithShape="0">
                    <a:prstClr val="black">
                      <a:alpha val="40000"/>
                    </a:prstClr>
                  </a:outerShdw>
                </a:effectLst>
              </a:rPr>
              <a:t>Enjoy your stylish business and campus life with BIZCAM</a:t>
            </a:r>
            <a:endParaRPr lang="ko-KR" altLang="en-US" sz="7200" kern="0" dirty="0">
              <a:solidFill>
                <a:prstClr val="white"/>
              </a:solidFill>
              <a:effectLst>
                <a:outerShdw blurRad="444500" dist="38100" dir="8100000" algn="tr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9911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자유형 11"/>
          <p:cNvSpPr/>
          <p:nvPr/>
        </p:nvSpPr>
        <p:spPr>
          <a:xfrm flipH="1">
            <a:off x="1148865" y="2059665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140889" y="2208758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4" name="자유형 13"/>
          <p:cNvSpPr/>
          <p:nvPr/>
        </p:nvSpPr>
        <p:spPr>
          <a:xfrm>
            <a:off x="7357289" y="2126789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7610570" y="2275882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16" name="자유형 15"/>
          <p:cNvSpPr/>
          <p:nvPr/>
        </p:nvSpPr>
        <p:spPr>
          <a:xfrm>
            <a:off x="7357288" y="3917532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7610569" y="4066625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0890" y="996284"/>
            <a:ext cx="608662" cy="60866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8865" y="5582590"/>
            <a:ext cx="607678" cy="607678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8696" y="5586934"/>
            <a:ext cx="608334" cy="60833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8695" y="1129927"/>
            <a:ext cx="606697" cy="606697"/>
          </a:xfrm>
          <a:prstGeom prst="rect">
            <a:avLst/>
          </a:prstGeom>
        </p:spPr>
      </p:pic>
      <p:sp>
        <p:nvSpPr>
          <p:cNvPr id="25" name="자유형 24"/>
          <p:cNvSpPr/>
          <p:nvPr/>
        </p:nvSpPr>
        <p:spPr>
          <a:xfrm flipH="1">
            <a:off x="1148865" y="3917532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140889" y="4066625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4810452" y="2735590"/>
            <a:ext cx="2466648" cy="1804241"/>
          </a:xfrm>
          <a:prstGeom prst="line">
            <a:avLst/>
          </a:prstGeom>
          <a:ln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/>
          <p:cNvCxnSpPr/>
          <p:nvPr/>
        </p:nvCxnSpPr>
        <p:spPr>
          <a:xfrm>
            <a:off x="4802475" y="2681964"/>
            <a:ext cx="2474625" cy="1857867"/>
          </a:xfrm>
          <a:prstGeom prst="line">
            <a:avLst/>
          </a:prstGeom>
          <a:ln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502107" y="3369698"/>
            <a:ext cx="1075359" cy="461665"/>
          </a:xfrm>
          <a:prstGeom prst="rect">
            <a:avLst/>
          </a:prstGeom>
          <a:solidFill>
            <a:srgbClr val="3C92CA"/>
          </a:solidFill>
          <a:ln w="28575">
            <a:solidFill>
              <a:schemeClr val="bg1"/>
            </a:solidFill>
          </a:ln>
        </p:spPr>
        <p:txBody>
          <a:bodyPr wrap="none">
            <a:spAutoFit/>
          </a:bodyPr>
          <a:lstStyle/>
          <a:p>
            <a:r>
              <a:rPr lang="en-US" altLang="ko-KR" sz="2400" b="1" dirty="0">
                <a:solidFill>
                  <a:prstClr val="white"/>
                </a:solidFill>
              </a:rPr>
              <a:t>SWOT</a:t>
            </a:r>
            <a:endParaRPr lang="ko-KR" altLang="en-US" sz="2400" b="1" dirty="0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46602" y="553780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580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자유형 7"/>
          <p:cNvSpPr>
            <a:spLocks/>
          </p:cNvSpPr>
          <p:nvPr/>
        </p:nvSpPr>
        <p:spPr bwMode="auto">
          <a:xfrm>
            <a:off x="5307495" y="1471188"/>
            <a:ext cx="235624" cy="3276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4" name="오른쪽 대괄호 13"/>
          <p:cNvSpPr/>
          <p:nvPr/>
        </p:nvSpPr>
        <p:spPr>
          <a:xfrm rot="16200000">
            <a:off x="5372962" y="-147353"/>
            <a:ext cx="1372509" cy="6302744"/>
          </a:xfrm>
          <a:prstGeom prst="rightBracket">
            <a:avLst>
              <a:gd name="adj" fmla="val 0"/>
            </a:avLst>
          </a:prstGeom>
          <a:ln>
            <a:solidFill>
              <a:srgbClr val="83969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>
            <a:off x="5977670" y="1929946"/>
            <a:ext cx="3575" cy="786736"/>
          </a:xfrm>
          <a:prstGeom prst="straightConnector1">
            <a:avLst/>
          </a:prstGeom>
          <a:ln>
            <a:solidFill>
              <a:srgbClr val="83969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/>
          <p:cNvGrpSpPr/>
          <p:nvPr/>
        </p:nvGrpSpPr>
        <p:grpSpPr>
          <a:xfrm>
            <a:off x="1916633" y="3690274"/>
            <a:ext cx="1957524" cy="2515594"/>
            <a:chOff x="1856763" y="3160503"/>
            <a:chExt cx="1957524" cy="2515594"/>
          </a:xfrm>
        </p:grpSpPr>
        <p:sp>
          <p:nvSpPr>
            <p:cNvPr id="17" name="모서리가 둥근 직사각형 16"/>
            <p:cNvSpPr/>
            <p:nvPr/>
          </p:nvSpPr>
          <p:spPr>
            <a:xfrm rot="5400000">
              <a:off x="966131" y="4450058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>
            <a:xfrm rot="5400000">
              <a:off x="1506838" y="4450059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 rot="5400000">
              <a:off x="2047545" y="4450060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 rot="5400000">
              <a:off x="2588252" y="4450061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1" name="오른쪽 대괄호 20"/>
            <p:cNvSpPr/>
            <p:nvPr/>
          </p:nvSpPr>
          <p:spPr>
            <a:xfrm rot="16200000">
              <a:off x="2637822" y="2547659"/>
              <a:ext cx="398917" cy="1624607"/>
            </a:xfrm>
            <a:prstGeom prst="rightBracket">
              <a:avLst>
                <a:gd name="adj" fmla="val 0"/>
              </a:avLst>
            </a:prstGeom>
            <a:ln>
              <a:solidFill>
                <a:srgbClr val="8396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22" name="직선 화살표 연결선 21"/>
            <p:cNvCxnSpPr/>
            <p:nvPr/>
          </p:nvCxnSpPr>
          <p:spPr>
            <a:xfrm flipH="1">
              <a:off x="2558599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 flipH="1">
              <a:off x="3102253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모서리가 둥근 직사각형 24"/>
          <p:cNvSpPr/>
          <p:nvPr/>
        </p:nvSpPr>
        <p:spPr>
          <a:xfrm>
            <a:off x="2025792" y="2716682"/>
            <a:ext cx="1758950" cy="574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0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8230276" y="3679170"/>
            <a:ext cx="1957524" cy="2515594"/>
            <a:chOff x="8170406" y="3149399"/>
            <a:chExt cx="1957524" cy="2515594"/>
          </a:xfrm>
        </p:grpSpPr>
        <p:sp>
          <p:nvSpPr>
            <p:cNvPr id="30" name="모서리가 둥근 직사각형 29"/>
            <p:cNvSpPr/>
            <p:nvPr/>
          </p:nvSpPr>
          <p:spPr>
            <a:xfrm rot="5400000">
              <a:off x="7279774" y="4438954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" name="모서리가 둥근 직사각형 30"/>
            <p:cNvSpPr/>
            <p:nvPr/>
          </p:nvSpPr>
          <p:spPr>
            <a:xfrm rot="5400000">
              <a:off x="7820481" y="4438955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 rot="5400000">
              <a:off x="8361188" y="4438956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3" name="모서리가 둥근 직사각형 32"/>
            <p:cNvSpPr/>
            <p:nvPr/>
          </p:nvSpPr>
          <p:spPr>
            <a:xfrm rot="5400000">
              <a:off x="8901895" y="4438957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4" name="오른쪽 대괄호 33"/>
            <p:cNvSpPr/>
            <p:nvPr/>
          </p:nvSpPr>
          <p:spPr>
            <a:xfrm rot="16200000">
              <a:off x="8951465" y="2536555"/>
              <a:ext cx="398917" cy="1624607"/>
            </a:xfrm>
            <a:prstGeom prst="rightBracket">
              <a:avLst>
                <a:gd name="adj" fmla="val 0"/>
              </a:avLst>
            </a:prstGeom>
            <a:ln>
              <a:solidFill>
                <a:srgbClr val="8396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35" name="직선 화살표 연결선 34"/>
            <p:cNvCxnSpPr/>
            <p:nvPr/>
          </p:nvCxnSpPr>
          <p:spPr>
            <a:xfrm flipH="1">
              <a:off x="8872242" y="3149399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/>
            <p:cNvCxnSpPr/>
            <p:nvPr/>
          </p:nvCxnSpPr>
          <p:spPr>
            <a:xfrm flipH="1">
              <a:off x="9415896" y="3149399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그룹 41"/>
          <p:cNvGrpSpPr/>
          <p:nvPr/>
        </p:nvGrpSpPr>
        <p:grpSpPr>
          <a:xfrm>
            <a:off x="4998908" y="3690274"/>
            <a:ext cx="1957524" cy="2515594"/>
            <a:chOff x="1856763" y="3160503"/>
            <a:chExt cx="1957524" cy="2515594"/>
          </a:xfrm>
        </p:grpSpPr>
        <p:sp>
          <p:nvSpPr>
            <p:cNvPr id="43" name="모서리가 둥근 직사각형 42"/>
            <p:cNvSpPr/>
            <p:nvPr/>
          </p:nvSpPr>
          <p:spPr>
            <a:xfrm rot="5400000">
              <a:off x="966131" y="4450058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4" name="모서리가 둥근 직사각형 43"/>
            <p:cNvSpPr/>
            <p:nvPr/>
          </p:nvSpPr>
          <p:spPr>
            <a:xfrm rot="5400000">
              <a:off x="1506838" y="4450059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 rot="5400000">
              <a:off x="2047545" y="4450060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6" name="모서리가 둥근 직사각형 45"/>
            <p:cNvSpPr/>
            <p:nvPr/>
          </p:nvSpPr>
          <p:spPr>
            <a:xfrm rot="5400000">
              <a:off x="2588252" y="4450061"/>
              <a:ext cx="2116668" cy="335403"/>
            </a:xfrm>
            <a:prstGeom prst="roundRect">
              <a:avLst>
                <a:gd name="adj" fmla="val 50000"/>
              </a:avLst>
            </a:prstGeom>
            <a:solidFill>
              <a:srgbClr val="83969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16000" tIns="0" rtlCol="0" anchor="ctr"/>
            <a:lstStyle/>
            <a:p>
              <a:pPr>
                <a:lnSpc>
                  <a:spcPct val="150000"/>
                </a:lnSpc>
              </a:pPr>
              <a:r>
                <a:rPr lang="ko-KR" altLang="en-US" sz="1000" b="1" dirty="0">
                  <a:solidFill>
                    <a:prstClr val="white"/>
                  </a:solidFill>
                </a:rPr>
                <a:t>조현석</a:t>
              </a:r>
              <a:r>
                <a:rPr lang="ko-KR" altLang="en-US" sz="1000" dirty="0">
                  <a:solidFill>
                    <a:prstClr val="white"/>
                  </a:solidFill>
                </a:rPr>
                <a:t> </a:t>
              </a:r>
              <a:r>
                <a:rPr lang="ko-KR" altLang="en-US" sz="800" dirty="0">
                  <a:solidFill>
                    <a:prstClr val="white"/>
                  </a:solidFill>
                </a:rPr>
                <a:t>부장</a:t>
              </a:r>
              <a:r>
                <a:rPr lang="en-US" altLang="ko-KR" sz="800" dirty="0">
                  <a:solidFill>
                    <a:prstClr val="white"/>
                  </a:solidFill>
                </a:rPr>
                <a:t> / </a:t>
              </a:r>
              <a:r>
                <a:rPr lang="ko-KR" altLang="en-US" sz="800" dirty="0">
                  <a:solidFill>
                    <a:prstClr val="white"/>
                  </a:solidFill>
                </a:rPr>
                <a:t>온라인 홍보마케팅</a:t>
              </a:r>
              <a:endParaRPr lang="ko-KR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47" name="오른쪽 대괄호 46"/>
            <p:cNvSpPr/>
            <p:nvPr/>
          </p:nvSpPr>
          <p:spPr>
            <a:xfrm rot="16200000">
              <a:off x="2637822" y="2547659"/>
              <a:ext cx="398917" cy="1624607"/>
            </a:xfrm>
            <a:prstGeom prst="rightBracket">
              <a:avLst>
                <a:gd name="adj" fmla="val 0"/>
              </a:avLst>
            </a:prstGeom>
            <a:ln>
              <a:solidFill>
                <a:srgbClr val="83969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  <p:cxnSp>
          <p:nvCxnSpPr>
            <p:cNvPr id="48" name="직선 화살표 연결선 47"/>
            <p:cNvCxnSpPr/>
            <p:nvPr/>
          </p:nvCxnSpPr>
          <p:spPr>
            <a:xfrm flipH="1">
              <a:off x="2558599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/>
            <p:cNvCxnSpPr/>
            <p:nvPr/>
          </p:nvCxnSpPr>
          <p:spPr>
            <a:xfrm flipH="1">
              <a:off x="3102253" y="3160503"/>
              <a:ext cx="0" cy="396000"/>
            </a:xfrm>
            <a:prstGeom prst="straightConnector1">
              <a:avLst/>
            </a:prstGeom>
            <a:ln>
              <a:solidFill>
                <a:srgbClr val="83969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직선 화살표 연결선 49"/>
          <p:cNvCxnSpPr/>
          <p:nvPr/>
        </p:nvCxnSpPr>
        <p:spPr>
          <a:xfrm flipH="1">
            <a:off x="5977433" y="3241305"/>
            <a:ext cx="3575" cy="468000"/>
          </a:xfrm>
          <a:prstGeom prst="straightConnector1">
            <a:avLst/>
          </a:prstGeom>
          <a:ln>
            <a:solidFill>
              <a:srgbClr val="83969E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46602" y="292523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0" name="자유형 59"/>
          <p:cNvSpPr/>
          <p:nvPr/>
        </p:nvSpPr>
        <p:spPr>
          <a:xfrm>
            <a:off x="5121732" y="1346457"/>
            <a:ext cx="1599108" cy="586390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5610010" y="1350754"/>
            <a:ext cx="1166479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rgbClr val="3C92CA"/>
                </a:solidFill>
              </a:rPr>
              <a:t>조현석</a:t>
            </a:r>
            <a:r>
              <a:rPr lang="ko-KR" altLang="en-US" sz="1050" dirty="0">
                <a:solidFill>
                  <a:srgbClr val="3C92CA"/>
                </a:solidFill>
              </a:rPr>
              <a:t> </a:t>
            </a:r>
            <a:r>
              <a:rPr lang="ko-KR" altLang="en-US" sz="900" dirty="0">
                <a:solidFill>
                  <a:srgbClr val="3C92CA"/>
                </a:solidFill>
              </a:rPr>
              <a:t>부장</a:t>
            </a:r>
            <a:endParaRPr lang="en-US" altLang="ko-KR" sz="900" dirty="0">
              <a:solidFill>
                <a:srgbClr val="3C92C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3C92CA"/>
                </a:solidFill>
              </a:rPr>
              <a:t>온라인 홍보마케팅</a:t>
            </a:r>
          </a:p>
        </p:txBody>
      </p:sp>
      <p:sp>
        <p:nvSpPr>
          <p:cNvPr id="64" name="자유형 63"/>
          <p:cNvSpPr>
            <a:spLocks/>
          </p:cNvSpPr>
          <p:nvPr/>
        </p:nvSpPr>
        <p:spPr bwMode="auto">
          <a:xfrm>
            <a:off x="2286086" y="2819283"/>
            <a:ext cx="235624" cy="3276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5" name="자유형 64"/>
          <p:cNvSpPr/>
          <p:nvPr/>
        </p:nvSpPr>
        <p:spPr>
          <a:xfrm>
            <a:off x="2100323" y="2694552"/>
            <a:ext cx="1599108" cy="586390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2588601" y="2698849"/>
            <a:ext cx="1166479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rgbClr val="3C92CA"/>
                </a:solidFill>
              </a:rPr>
              <a:t>조현석</a:t>
            </a:r>
            <a:r>
              <a:rPr lang="ko-KR" altLang="en-US" sz="1050" dirty="0">
                <a:solidFill>
                  <a:srgbClr val="3C92CA"/>
                </a:solidFill>
              </a:rPr>
              <a:t> </a:t>
            </a:r>
            <a:r>
              <a:rPr lang="ko-KR" altLang="en-US" sz="900" dirty="0">
                <a:solidFill>
                  <a:srgbClr val="3C92CA"/>
                </a:solidFill>
              </a:rPr>
              <a:t>부장</a:t>
            </a:r>
            <a:endParaRPr lang="en-US" altLang="ko-KR" sz="900" dirty="0">
              <a:solidFill>
                <a:srgbClr val="3C92C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3C92CA"/>
                </a:solidFill>
              </a:rPr>
              <a:t>온라인 홍보마케팅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8338283" y="2841909"/>
            <a:ext cx="1758950" cy="574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0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8" name="자유형 67"/>
          <p:cNvSpPr>
            <a:spLocks/>
          </p:cNvSpPr>
          <p:nvPr/>
        </p:nvSpPr>
        <p:spPr bwMode="auto">
          <a:xfrm>
            <a:off x="8598577" y="2944510"/>
            <a:ext cx="235624" cy="3276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69" name="자유형 68"/>
          <p:cNvSpPr/>
          <p:nvPr/>
        </p:nvSpPr>
        <p:spPr>
          <a:xfrm>
            <a:off x="8412814" y="2819779"/>
            <a:ext cx="1599108" cy="586390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901092" y="2824076"/>
            <a:ext cx="1166479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rgbClr val="3C92CA"/>
                </a:solidFill>
              </a:rPr>
              <a:t>조현석</a:t>
            </a:r>
            <a:r>
              <a:rPr lang="ko-KR" altLang="en-US" sz="1050" dirty="0">
                <a:solidFill>
                  <a:srgbClr val="3C92CA"/>
                </a:solidFill>
              </a:rPr>
              <a:t> </a:t>
            </a:r>
            <a:r>
              <a:rPr lang="ko-KR" altLang="en-US" sz="900" dirty="0">
                <a:solidFill>
                  <a:srgbClr val="3C92CA"/>
                </a:solidFill>
              </a:rPr>
              <a:t>부장</a:t>
            </a:r>
            <a:endParaRPr lang="en-US" altLang="ko-KR" sz="900" dirty="0">
              <a:solidFill>
                <a:srgbClr val="3C92C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3C92CA"/>
                </a:solidFill>
              </a:rPr>
              <a:t>온라인 홍보마케팅</a:t>
            </a:r>
          </a:p>
        </p:txBody>
      </p:sp>
      <p:sp>
        <p:nvSpPr>
          <p:cNvPr id="71" name="모서리가 둥근 직사각형 70"/>
          <p:cNvSpPr/>
          <p:nvPr/>
        </p:nvSpPr>
        <p:spPr>
          <a:xfrm>
            <a:off x="5094826" y="2728115"/>
            <a:ext cx="1758950" cy="57467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8000" tIns="0" rtlCol="0" anchor="ctr"/>
          <a:lstStyle/>
          <a:p>
            <a:pPr>
              <a:lnSpc>
                <a:spcPct val="150000"/>
              </a:lnSpc>
            </a:pP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72" name="자유형 71"/>
          <p:cNvSpPr>
            <a:spLocks/>
          </p:cNvSpPr>
          <p:nvPr/>
        </p:nvSpPr>
        <p:spPr bwMode="auto">
          <a:xfrm>
            <a:off x="5355120" y="2830716"/>
            <a:ext cx="235624" cy="327600"/>
          </a:xfrm>
          <a:custGeom>
            <a:avLst/>
            <a:gdLst>
              <a:gd name="connsiteX0" fmla="*/ 273603 w 553484"/>
              <a:gd name="connsiteY0" fmla="*/ 0 h 769538"/>
              <a:gd name="connsiteX1" fmla="*/ 288984 w 553484"/>
              <a:gd name="connsiteY1" fmla="*/ 0 h 769538"/>
              <a:gd name="connsiteX2" fmla="*/ 303555 w 553484"/>
              <a:gd name="connsiteY2" fmla="*/ 607 h 769538"/>
              <a:gd name="connsiteX3" fmla="*/ 317317 w 553484"/>
              <a:gd name="connsiteY3" fmla="*/ 2227 h 769538"/>
              <a:gd name="connsiteX4" fmla="*/ 330674 w 553484"/>
              <a:gd name="connsiteY4" fmla="*/ 4453 h 769538"/>
              <a:gd name="connsiteX5" fmla="*/ 343221 w 553484"/>
              <a:gd name="connsiteY5" fmla="*/ 7084 h 769538"/>
              <a:gd name="connsiteX6" fmla="*/ 355161 w 553484"/>
              <a:gd name="connsiteY6" fmla="*/ 10120 h 769538"/>
              <a:gd name="connsiteX7" fmla="*/ 366494 w 553484"/>
              <a:gd name="connsiteY7" fmla="*/ 13763 h 769538"/>
              <a:gd name="connsiteX8" fmla="*/ 377018 w 553484"/>
              <a:gd name="connsiteY8" fmla="*/ 17609 h 769538"/>
              <a:gd name="connsiteX9" fmla="*/ 386935 w 553484"/>
              <a:gd name="connsiteY9" fmla="*/ 21859 h 769538"/>
              <a:gd name="connsiteX10" fmla="*/ 396244 w 553484"/>
              <a:gd name="connsiteY10" fmla="*/ 26312 h 769538"/>
              <a:gd name="connsiteX11" fmla="*/ 404946 w 553484"/>
              <a:gd name="connsiteY11" fmla="*/ 30967 h 769538"/>
              <a:gd name="connsiteX12" fmla="*/ 413041 w 553484"/>
              <a:gd name="connsiteY12" fmla="*/ 35622 h 769538"/>
              <a:gd name="connsiteX13" fmla="*/ 420327 w 553484"/>
              <a:gd name="connsiteY13" fmla="*/ 40480 h 769538"/>
              <a:gd name="connsiteX14" fmla="*/ 426803 w 553484"/>
              <a:gd name="connsiteY14" fmla="*/ 45135 h 769538"/>
              <a:gd name="connsiteX15" fmla="*/ 433077 w 553484"/>
              <a:gd name="connsiteY15" fmla="*/ 49588 h 769538"/>
              <a:gd name="connsiteX16" fmla="*/ 438338 w 553484"/>
              <a:gd name="connsiteY16" fmla="*/ 53838 h 769538"/>
              <a:gd name="connsiteX17" fmla="*/ 442993 w 553484"/>
              <a:gd name="connsiteY17" fmla="*/ 58089 h 769538"/>
              <a:gd name="connsiteX18" fmla="*/ 447243 w 553484"/>
              <a:gd name="connsiteY18" fmla="*/ 61732 h 769538"/>
              <a:gd name="connsiteX19" fmla="*/ 450886 w 553484"/>
              <a:gd name="connsiteY19" fmla="*/ 65173 h 769538"/>
              <a:gd name="connsiteX20" fmla="*/ 453719 w 553484"/>
              <a:gd name="connsiteY20" fmla="*/ 68006 h 769538"/>
              <a:gd name="connsiteX21" fmla="*/ 455743 w 553484"/>
              <a:gd name="connsiteY21" fmla="*/ 70233 h 769538"/>
              <a:gd name="connsiteX22" fmla="*/ 457362 w 553484"/>
              <a:gd name="connsiteY22" fmla="*/ 72054 h 769538"/>
              <a:gd name="connsiteX23" fmla="*/ 458374 w 553484"/>
              <a:gd name="connsiteY23" fmla="*/ 73269 h 769538"/>
              <a:gd name="connsiteX24" fmla="*/ 458576 w 553484"/>
              <a:gd name="connsiteY24" fmla="*/ 73471 h 769538"/>
              <a:gd name="connsiteX25" fmla="*/ 469100 w 553484"/>
              <a:gd name="connsiteY25" fmla="*/ 78733 h 769538"/>
              <a:gd name="connsiteX26" fmla="*/ 478814 w 553484"/>
              <a:gd name="connsiteY26" fmla="*/ 84603 h 769538"/>
              <a:gd name="connsiteX27" fmla="*/ 487718 w 553484"/>
              <a:gd name="connsiteY27" fmla="*/ 91484 h 769538"/>
              <a:gd name="connsiteX28" fmla="*/ 495813 w 553484"/>
              <a:gd name="connsiteY28" fmla="*/ 98771 h 769538"/>
              <a:gd name="connsiteX29" fmla="*/ 502897 w 553484"/>
              <a:gd name="connsiteY29" fmla="*/ 106664 h 769538"/>
              <a:gd name="connsiteX30" fmla="*/ 509170 w 553484"/>
              <a:gd name="connsiteY30" fmla="*/ 115367 h 769538"/>
              <a:gd name="connsiteX31" fmla="*/ 514837 w 553484"/>
              <a:gd name="connsiteY31" fmla="*/ 124273 h 769538"/>
              <a:gd name="connsiteX32" fmla="*/ 519492 w 553484"/>
              <a:gd name="connsiteY32" fmla="*/ 133988 h 769538"/>
              <a:gd name="connsiteX33" fmla="*/ 523741 w 553484"/>
              <a:gd name="connsiteY33" fmla="*/ 144108 h 769538"/>
              <a:gd name="connsiteX34" fmla="*/ 527182 w 553484"/>
              <a:gd name="connsiteY34" fmla="*/ 154430 h 769538"/>
              <a:gd name="connsiteX35" fmla="*/ 530015 w 553484"/>
              <a:gd name="connsiteY35" fmla="*/ 165360 h 769538"/>
              <a:gd name="connsiteX36" fmla="*/ 532444 w 553484"/>
              <a:gd name="connsiteY36" fmla="*/ 176290 h 769538"/>
              <a:gd name="connsiteX37" fmla="*/ 534063 w 553484"/>
              <a:gd name="connsiteY37" fmla="*/ 187624 h 769538"/>
              <a:gd name="connsiteX38" fmla="*/ 535277 w 553484"/>
              <a:gd name="connsiteY38" fmla="*/ 199161 h 769538"/>
              <a:gd name="connsiteX39" fmla="*/ 535884 w 553484"/>
              <a:gd name="connsiteY39" fmla="*/ 210697 h 769538"/>
              <a:gd name="connsiteX40" fmla="*/ 536491 w 553484"/>
              <a:gd name="connsiteY40" fmla="*/ 222234 h 769538"/>
              <a:gd name="connsiteX41" fmla="*/ 536086 w 553484"/>
              <a:gd name="connsiteY41" fmla="*/ 233973 h 769538"/>
              <a:gd name="connsiteX42" fmla="*/ 535479 w 553484"/>
              <a:gd name="connsiteY42" fmla="*/ 245712 h 769538"/>
              <a:gd name="connsiteX43" fmla="*/ 534467 w 553484"/>
              <a:gd name="connsiteY43" fmla="*/ 257249 h 769538"/>
              <a:gd name="connsiteX44" fmla="*/ 533456 w 553484"/>
              <a:gd name="connsiteY44" fmla="*/ 268786 h 769538"/>
              <a:gd name="connsiteX45" fmla="*/ 531634 w 553484"/>
              <a:gd name="connsiteY45" fmla="*/ 280120 h 769538"/>
              <a:gd name="connsiteX46" fmla="*/ 530015 w 553484"/>
              <a:gd name="connsiteY46" fmla="*/ 291050 h 769538"/>
              <a:gd name="connsiteX47" fmla="*/ 527991 w 553484"/>
              <a:gd name="connsiteY47" fmla="*/ 301979 h 769538"/>
              <a:gd name="connsiteX48" fmla="*/ 525563 w 553484"/>
              <a:gd name="connsiteY48" fmla="*/ 312302 h 769538"/>
              <a:gd name="connsiteX49" fmla="*/ 523751 w 553484"/>
              <a:gd name="connsiteY49" fmla="*/ 320540 h 769538"/>
              <a:gd name="connsiteX50" fmla="*/ 528041 w 553484"/>
              <a:gd name="connsiteY50" fmla="*/ 323069 h 769538"/>
              <a:gd name="connsiteX51" fmla="*/ 534301 w 553484"/>
              <a:gd name="connsiteY51" fmla="*/ 328531 h 769538"/>
              <a:gd name="connsiteX52" fmla="*/ 539753 w 553484"/>
              <a:gd name="connsiteY52" fmla="*/ 335004 h 769538"/>
              <a:gd name="connsiteX53" fmla="*/ 544397 w 553484"/>
              <a:gd name="connsiteY53" fmla="*/ 341882 h 769538"/>
              <a:gd name="connsiteX54" fmla="*/ 548234 w 553484"/>
              <a:gd name="connsiteY54" fmla="*/ 349772 h 769538"/>
              <a:gd name="connsiteX55" fmla="*/ 551061 w 553484"/>
              <a:gd name="connsiteY55" fmla="*/ 358268 h 769538"/>
              <a:gd name="connsiteX56" fmla="*/ 552878 w 553484"/>
              <a:gd name="connsiteY56" fmla="*/ 367169 h 769538"/>
              <a:gd name="connsiteX57" fmla="*/ 553484 w 553484"/>
              <a:gd name="connsiteY57" fmla="*/ 376475 h 769538"/>
              <a:gd name="connsiteX58" fmla="*/ 552878 w 553484"/>
              <a:gd name="connsiteY58" fmla="*/ 385983 h 769538"/>
              <a:gd name="connsiteX59" fmla="*/ 551061 w 553484"/>
              <a:gd name="connsiteY59" fmla="*/ 394884 h 769538"/>
              <a:gd name="connsiteX60" fmla="*/ 548234 w 553484"/>
              <a:gd name="connsiteY60" fmla="*/ 403380 h 769538"/>
              <a:gd name="connsiteX61" fmla="*/ 544397 w 553484"/>
              <a:gd name="connsiteY61" fmla="*/ 411068 h 769538"/>
              <a:gd name="connsiteX62" fmla="*/ 539753 w 553484"/>
              <a:gd name="connsiteY62" fmla="*/ 418148 h 769538"/>
              <a:gd name="connsiteX63" fmla="*/ 534301 w 553484"/>
              <a:gd name="connsiteY63" fmla="*/ 424217 h 769538"/>
              <a:gd name="connsiteX64" fmla="*/ 528041 w 553484"/>
              <a:gd name="connsiteY64" fmla="*/ 429679 h 769538"/>
              <a:gd name="connsiteX65" fmla="*/ 521176 w 553484"/>
              <a:gd name="connsiteY65" fmla="*/ 434130 h 769538"/>
              <a:gd name="connsiteX66" fmla="*/ 513906 w 553484"/>
              <a:gd name="connsiteY66" fmla="*/ 437164 h 769538"/>
              <a:gd name="connsiteX67" fmla="*/ 506031 w 553484"/>
              <a:gd name="connsiteY67" fmla="*/ 439187 h 769538"/>
              <a:gd name="connsiteX68" fmla="*/ 497752 w 553484"/>
              <a:gd name="connsiteY68" fmla="*/ 439996 h 769538"/>
              <a:gd name="connsiteX69" fmla="*/ 489877 w 553484"/>
              <a:gd name="connsiteY69" fmla="*/ 439187 h 769538"/>
              <a:gd name="connsiteX70" fmla="*/ 482854 w 553484"/>
              <a:gd name="connsiteY70" fmla="*/ 437428 h 769538"/>
              <a:gd name="connsiteX71" fmla="*/ 482680 w 553484"/>
              <a:gd name="connsiteY71" fmla="*/ 438112 h 769538"/>
              <a:gd name="connsiteX72" fmla="*/ 479646 w 553484"/>
              <a:gd name="connsiteY72" fmla="*/ 449445 h 769538"/>
              <a:gd name="connsiteX73" fmla="*/ 475802 w 553484"/>
              <a:gd name="connsiteY73" fmla="*/ 460576 h 769538"/>
              <a:gd name="connsiteX74" fmla="*/ 471959 w 553484"/>
              <a:gd name="connsiteY74" fmla="*/ 471302 h 769538"/>
              <a:gd name="connsiteX75" fmla="*/ 467306 w 553484"/>
              <a:gd name="connsiteY75" fmla="*/ 482230 h 769538"/>
              <a:gd name="connsiteX76" fmla="*/ 462248 w 553484"/>
              <a:gd name="connsiteY76" fmla="*/ 492552 h 769538"/>
              <a:gd name="connsiteX77" fmla="*/ 456786 w 553484"/>
              <a:gd name="connsiteY77" fmla="*/ 502671 h 769538"/>
              <a:gd name="connsiteX78" fmla="*/ 450717 w 553484"/>
              <a:gd name="connsiteY78" fmla="*/ 512587 h 769538"/>
              <a:gd name="connsiteX79" fmla="*/ 443839 w 553484"/>
              <a:gd name="connsiteY79" fmla="*/ 521897 h 769538"/>
              <a:gd name="connsiteX80" fmla="*/ 436557 w 553484"/>
              <a:gd name="connsiteY80" fmla="*/ 531004 h 769538"/>
              <a:gd name="connsiteX81" fmla="*/ 428869 w 553484"/>
              <a:gd name="connsiteY81" fmla="*/ 539504 h 769538"/>
              <a:gd name="connsiteX82" fmla="*/ 420171 w 553484"/>
              <a:gd name="connsiteY82" fmla="*/ 547801 h 769538"/>
              <a:gd name="connsiteX83" fmla="*/ 411067 w 553484"/>
              <a:gd name="connsiteY83" fmla="*/ 555289 h 769538"/>
              <a:gd name="connsiteX84" fmla="*/ 401155 w 553484"/>
              <a:gd name="connsiteY84" fmla="*/ 562575 h 769538"/>
              <a:gd name="connsiteX85" fmla="*/ 390635 w 553484"/>
              <a:gd name="connsiteY85" fmla="*/ 568849 h 769538"/>
              <a:gd name="connsiteX86" fmla="*/ 379104 w 553484"/>
              <a:gd name="connsiteY86" fmla="*/ 574718 h 769538"/>
              <a:gd name="connsiteX87" fmla="*/ 366967 w 553484"/>
              <a:gd name="connsiteY87" fmla="*/ 579979 h 769538"/>
              <a:gd name="connsiteX88" fmla="*/ 354222 w 553484"/>
              <a:gd name="connsiteY88" fmla="*/ 584432 h 769538"/>
              <a:gd name="connsiteX89" fmla="*/ 340263 w 553484"/>
              <a:gd name="connsiteY89" fmla="*/ 588479 h 769538"/>
              <a:gd name="connsiteX90" fmla="*/ 333789 w 553484"/>
              <a:gd name="connsiteY90" fmla="*/ 589739 h 769538"/>
              <a:gd name="connsiteX91" fmla="*/ 333789 w 553484"/>
              <a:gd name="connsiteY91" fmla="*/ 613168 h 769538"/>
              <a:gd name="connsiteX92" fmla="*/ 333789 w 553484"/>
              <a:gd name="connsiteY92" fmla="*/ 630657 h 769538"/>
              <a:gd name="connsiteX93" fmla="*/ 342845 w 553484"/>
              <a:gd name="connsiteY93" fmla="*/ 632188 h 769538"/>
              <a:gd name="connsiteX94" fmla="*/ 359017 w 553484"/>
              <a:gd name="connsiteY94" fmla="*/ 635834 h 769538"/>
              <a:gd name="connsiteX95" fmla="*/ 360473 w 553484"/>
              <a:gd name="connsiteY95" fmla="*/ 636217 h 769538"/>
              <a:gd name="connsiteX96" fmla="*/ 363527 w 553484"/>
              <a:gd name="connsiteY96" fmla="*/ 636876 h 769538"/>
              <a:gd name="connsiteX97" fmla="*/ 363434 w 553484"/>
              <a:gd name="connsiteY97" fmla="*/ 636996 h 769538"/>
              <a:gd name="connsiteX98" fmla="*/ 375189 w 553484"/>
              <a:gd name="connsiteY98" fmla="*/ 640088 h 769538"/>
              <a:gd name="connsiteX99" fmla="*/ 391159 w 553484"/>
              <a:gd name="connsiteY99" fmla="*/ 644748 h 769538"/>
              <a:gd name="connsiteX100" fmla="*/ 406724 w 553484"/>
              <a:gd name="connsiteY100" fmla="*/ 650218 h 769538"/>
              <a:gd name="connsiteX101" fmla="*/ 421885 w 553484"/>
              <a:gd name="connsiteY101" fmla="*/ 655687 h 769538"/>
              <a:gd name="connsiteX102" fmla="*/ 436440 w 553484"/>
              <a:gd name="connsiteY102" fmla="*/ 662170 h 769538"/>
              <a:gd name="connsiteX103" fmla="*/ 450590 w 553484"/>
              <a:gd name="connsiteY103" fmla="*/ 668652 h 769538"/>
              <a:gd name="connsiteX104" fmla="*/ 464134 w 553484"/>
              <a:gd name="connsiteY104" fmla="*/ 675743 h 769538"/>
              <a:gd name="connsiteX105" fmla="*/ 477072 w 553484"/>
              <a:gd name="connsiteY105" fmla="*/ 683036 h 769538"/>
              <a:gd name="connsiteX106" fmla="*/ 488999 w 553484"/>
              <a:gd name="connsiteY106" fmla="*/ 690531 h 769538"/>
              <a:gd name="connsiteX107" fmla="*/ 500319 w 553484"/>
              <a:gd name="connsiteY107" fmla="*/ 698432 h 769538"/>
              <a:gd name="connsiteX108" fmla="*/ 510831 w 553484"/>
              <a:gd name="connsiteY108" fmla="*/ 706333 h 769538"/>
              <a:gd name="connsiteX109" fmla="*/ 520332 w 553484"/>
              <a:gd name="connsiteY109" fmla="*/ 714436 h 769538"/>
              <a:gd name="connsiteX110" fmla="*/ 528418 w 553484"/>
              <a:gd name="connsiteY110" fmla="*/ 722539 h 769538"/>
              <a:gd name="connsiteX111" fmla="*/ 535695 w 553484"/>
              <a:gd name="connsiteY111" fmla="*/ 730642 h 769538"/>
              <a:gd name="connsiteX112" fmla="*/ 542164 w 553484"/>
              <a:gd name="connsiteY112" fmla="*/ 738543 h 769538"/>
              <a:gd name="connsiteX113" fmla="*/ 546813 w 553484"/>
              <a:gd name="connsiteY113" fmla="*/ 746646 h 769538"/>
              <a:gd name="connsiteX114" fmla="*/ 550654 w 553484"/>
              <a:gd name="connsiteY114" fmla="*/ 754345 h 769538"/>
              <a:gd name="connsiteX115" fmla="*/ 552676 w 553484"/>
              <a:gd name="connsiteY115" fmla="*/ 762245 h 769538"/>
              <a:gd name="connsiteX116" fmla="*/ 553484 w 553484"/>
              <a:gd name="connsiteY116" fmla="*/ 769538 h 769538"/>
              <a:gd name="connsiteX117" fmla="*/ 276742 w 553484"/>
              <a:gd name="connsiteY117" fmla="*/ 769538 h 769538"/>
              <a:gd name="connsiteX118" fmla="*/ 0 w 553484"/>
              <a:gd name="connsiteY118" fmla="*/ 769538 h 769538"/>
              <a:gd name="connsiteX119" fmla="*/ 606 w 553484"/>
              <a:gd name="connsiteY119" fmla="*/ 762245 h 769538"/>
              <a:gd name="connsiteX120" fmla="*/ 3032 w 553484"/>
              <a:gd name="connsiteY120" fmla="*/ 754345 h 769538"/>
              <a:gd name="connsiteX121" fmla="*/ 6469 w 553484"/>
              <a:gd name="connsiteY121" fmla="*/ 746646 h 769538"/>
              <a:gd name="connsiteX122" fmla="*/ 11522 w 553484"/>
              <a:gd name="connsiteY122" fmla="*/ 738543 h 769538"/>
              <a:gd name="connsiteX123" fmla="*/ 17587 w 553484"/>
              <a:gd name="connsiteY123" fmla="*/ 730642 h 769538"/>
              <a:gd name="connsiteX124" fmla="*/ 24864 w 553484"/>
              <a:gd name="connsiteY124" fmla="*/ 722539 h 769538"/>
              <a:gd name="connsiteX125" fmla="*/ 33355 w 553484"/>
              <a:gd name="connsiteY125" fmla="*/ 714436 h 769538"/>
              <a:gd name="connsiteX126" fmla="*/ 42654 w 553484"/>
              <a:gd name="connsiteY126" fmla="*/ 706333 h 769538"/>
              <a:gd name="connsiteX127" fmla="*/ 52963 w 553484"/>
              <a:gd name="connsiteY127" fmla="*/ 698432 h 769538"/>
              <a:gd name="connsiteX128" fmla="*/ 64284 w 553484"/>
              <a:gd name="connsiteY128" fmla="*/ 690531 h 769538"/>
              <a:gd name="connsiteX129" fmla="*/ 76210 w 553484"/>
              <a:gd name="connsiteY129" fmla="*/ 683036 h 769538"/>
              <a:gd name="connsiteX130" fmla="*/ 89148 w 553484"/>
              <a:gd name="connsiteY130" fmla="*/ 675743 h 769538"/>
              <a:gd name="connsiteX131" fmla="*/ 102894 w 553484"/>
              <a:gd name="connsiteY131" fmla="*/ 668652 h 769538"/>
              <a:gd name="connsiteX132" fmla="*/ 116842 w 553484"/>
              <a:gd name="connsiteY132" fmla="*/ 662170 h 769538"/>
              <a:gd name="connsiteX133" fmla="*/ 131599 w 553484"/>
              <a:gd name="connsiteY133" fmla="*/ 655687 h 769538"/>
              <a:gd name="connsiteX134" fmla="*/ 146760 w 553484"/>
              <a:gd name="connsiteY134" fmla="*/ 650218 h 769538"/>
              <a:gd name="connsiteX135" fmla="*/ 162124 w 553484"/>
              <a:gd name="connsiteY135" fmla="*/ 644748 h 769538"/>
              <a:gd name="connsiteX136" fmla="*/ 178094 w 553484"/>
              <a:gd name="connsiteY136" fmla="*/ 640088 h 769538"/>
              <a:gd name="connsiteX137" fmla="*/ 192501 w 553484"/>
              <a:gd name="connsiteY137" fmla="*/ 636345 h 769538"/>
              <a:gd name="connsiteX138" fmla="*/ 192384 w 553484"/>
              <a:gd name="connsiteY138" fmla="*/ 636267 h 769538"/>
              <a:gd name="connsiteX139" fmla="*/ 195412 w 553484"/>
              <a:gd name="connsiteY139" fmla="*/ 635624 h 769538"/>
              <a:gd name="connsiteX140" fmla="*/ 210842 w 553484"/>
              <a:gd name="connsiteY140" fmla="*/ 632188 h 769538"/>
              <a:gd name="connsiteX141" fmla="*/ 219694 w 553484"/>
              <a:gd name="connsiteY141" fmla="*/ 630654 h 769538"/>
              <a:gd name="connsiteX142" fmla="*/ 219694 w 553484"/>
              <a:gd name="connsiteY142" fmla="*/ 589856 h 769538"/>
              <a:gd name="connsiteX143" fmla="*/ 212614 w 553484"/>
              <a:gd name="connsiteY143" fmla="*/ 588479 h 769538"/>
              <a:gd name="connsiteX144" fmla="*/ 199060 w 553484"/>
              <a:gd name="connsiteY144" fmla="*/ 584432 h 769538"/>
              <a:gd name="connsiteX145" fmla="*/ 185911 w 553484"/>
              <a:gd name="connsiteY145" fmla="*/ 579979 h 769538"/>
              <a:gd name="connsiteX146" fmla="*/ 173975 w 553484"/>
              <a:gd name="connsiteY146" fmla="*/ 574718 h 769538"/>
              <a:gd name="connsiteX147" fmla="*/ 162445 w 553484"/>
              <a:gd name="connsiteY147" fmla="*/ 568849 h 769538"/>
              <a:gd name="connsiteX148" fmla="*/ 151925 w 553484"/>
              <a:gd name="connsiteY148" fmla="*/ 562575 h 769538"/>
              <a:gd name="connsiteX149" fmla="*/ 142013 w 553484"/>
              <a:gd name="connsiteY149" fmla="*/ 555289 h 769538"/>
              <a:gd name="connsiteX150" fmla="*/ 132707 w 553484"/>
              <a:gd name="connsiteY150" fmla="*/ 547801 h 769538"/>
              <a:gd name="connsiteX151" fmla="*/ 124008 w 553484"/>
              <a:gd name="connsiteY151" fmla="*/ 539504 h 769538"/>
              <a:gd name="connsiteX152" fmla="*/ 116321 w 553484"/>
              <a:gd name="connsiteY152" fmla="*/ 531004 h 769538"/>
              <a:gd name="connsiteX153" fmla="*/ 109038 w 553484"/>
              <a:gd name="connsiteY153" fmla="*/ 521897 h 769538"/>
              <a:gd name="connsiteX154" fmla="*/ 102565 w 553484"/>
              <a:gd name="connsiteY154" fmla="*/ 512587 h 769538"/>
              <a:gd name="connsiteX155" fmla="*/ 96293 w 553484"/>
              <a:gd name="connsiteY155" fmla="*/ 502671 h 769538"/>
              <a:gd name="connsiteX156" fmla="*/ 90831 w 553484"/>
              <a:gd name="connsiteY156" fmla="*/ 492552 h 769538"/>
              <a:gd name="connsiteX157" fmla="*/ 85572 w 553484"/>
              <a:gd name="connsiteY157" fmla="*/ 482230 h 769538"/>
              <a:gd name="connsiteX158" fmla="*/ 81121 w 553484"/>
              <a:gd name="connsiteY158" fmla="*/ 471302 h 769538"/>
              <a:gd name="connsiteX159" fmla="*/ 77075 w 553484"/>
              <a:gd name="connsiteY159" fmla="*/ 460576 h 769538"/>
              <a:gd name="connsiteX160" fmla="*/ 73434 w 553484"/>
              <a:gd name="connsiteY160" fmla="*/ 449445 h 769538"/>
              <a:gd name="connsiteX161" fmla="*/ 70197 w 553484"/>
              <a:gd name="connsiteY161" fmla="*/ 438112 h 769538"/>
              <a:gd name="connsiteX162" fmla="*/ 70069 w 553484"/>
              <a:gd name="connsiteY162" fmla="*/ 437570 h 769538"/>
              <a:gd name="connsiteX163" fmla="*/ 63926 w 553484"/>
              <a:gd name="connsiteY163" fmla="*/ 439187 h 769538"/>
              <a:gd name="connsiteX164" fmla="*/ 55632 w 553484"/>
              <a:gd name="connsiteY164" fmla="*/ 439996 h 769538"/>
              <a:gd name="connsiteX165" fmla="*/ 47338 w 553484"/>
              <a:gd name="connsiteY165" fmla="*/ 439187 h 769538"/>
              <a:gd name="connsiteX166" fmla="*/ 39448 w 553484"/>
              <a:gd name="connsiteY166" fmla="*/ 437164 h 769538"/>
              <a:gd name="connsiteX167" fmla="*/ 32165 w 553484"/>
              <a:gd name="connsiteY167" fmla="*/ 434130 h 769538"/>
              <a:gd name="connsiteX168" fmla="*/ 25287 w 553484"/>
              <a:gd name="connsiteY168" fmla="*/ 429679 h 769538"/>
              <a:gd name="connsiteX169" fmla="*/ 19016 w 553484"/>
              <a:gd name="connsiteY169" fmla="*/ 424217 h 769538"/>
              <a:gd name="connsiteX170" fmla="*/ 13554 w 553484"/>
              <a:gd name="connsiteY170" fmla="*/ 418148 h 769538"/>
              <a:gd name="connsiteX171" fmla="*/ 8901 w 553484"/>
              <a:gd name="connsiteY171" fmla="*/ 411068 h 769538"/>
              <a:gd name="connsiteX172" fmla="*/ 5057 w 553484"/>
              <a:gd name="connsiteY172" fmla="*/ 403380 h 769538"/>
              <a:gd name="connsiteX173" fmla="*/ 2225 w 553484"/>
              <a:gd name="connsiteY173" fmla="*/ 394884 h 769538"/>
              <a:gd name="connsiteX174" fmla="*/ 607 w 553484"/>
              <a:gd name="connsiteY174" fmla="*/ 385983 h 769538"/>
              <a:gd name="connsiteX175" fmla="*/ 0 w 553484"/>
              <a:gd name="connsiteY175" fmla="*/ 376475 h 769538"/>
              <a:gd name="connsiteX176" fmla="*/ 607 w 553484"/>
              <a:gd name="connsiteY176" fmla="*/ 367169 h 769538"/>
              <a:gd name="connsiteX177" fmla="*/ 2225 w 553484"/>
              <a:gd name="connsiteY177" fmla="*/ 358268 h 769538"/>
              <a:gd name="connsiteX178" fmla="*/ 5057 w 553484"/>
              <a:gd name="connsiteY178" fmla="*/ 349772 h 769538"/>
              <a:gd name="connsiteX179" fmla="*/ 8901 w 553484"/>
              <a:gd name="connsiteY179" fmla="*/ 341882 h 769538"/>
              <a:gd name="connsiteX180" fmla="*/ 13554 w 553484"/>
              <a:gd name="connsiteY180" fmla="*/ 335004 h 769538"/>
              <a:gd name="connsiteX181" fmla="*/ 19016 w 553484"/>
              <a:gd name="connsiteY181" fmla="*/ 328531 h 769538"/>
              <a:gd name="connsiteX182" fmla="*/ 25287 w 553484"/>
              <a:gd name="connsiteY182" fmla="*/ 323069 h 769538"/>
              <a:gd name="connsiteX183" fmla="*/ 32165 w 553484"/>
              <a:gd name="connsiteY183" fmla="*/ 319023 h 769538"/>
              <a:gd name="connsiteX184" fmla="*/ 33276 w 553484"/>
              <a:gd name="connsiteY184" fmla="*/ 318498 h 769538"/>
              <a:gd name="connsiteX185" fmla="*/ 31763 w 553484"/>
              <a:gd name="connsiteY185" fmla="*/ 305218 h 769538"/>
              <a:gd name="connsiteX186" fmla="*/ 30144 w 553484"/>
              <a:gd name="connsiteY186" fmla="*/ 288216 h 769538"/>
              <a:gd name="connsiteX187" fmla="*/ 28929 w 553484"/>
              <a:gd name="connsiteY187" fmla="*/ 270000 h 769538"/>
              <a:gd name="connsiteX188" fmla="*/ 27715 w 553484"/>
              <a:gd name="connsiteY188" fmla="*/ 250368 h 769538"/>
              <a:gd name="connsiteX189" fmla="*/ 27310 w 553484"/>
              <a:gd name="connsiteY189" fmla="*/ 239438 h 769538"/>
              <a:gd name="connsiteX190" fmla="*/ 26703 w 553484"/>
              <a:gd name="connsiteY190" fmla="*/ 228306 h 769538"/>
              <a:gd name="connsiteX191" fmla="*/ 26703 w 553484"/>
              <a:gd name="connsiteY191" fmla="*/ 217174 h 769538"/>
              <a:gd name="connsiteX192" fmla="*/ 27108 w 553484"/>
              <a:gd name="connsiteY192" fmla="*/ 206245 h 769538"/>
              <a:gd name="connsiteX193" fmla="*/ 27513 w 553484"/>
              <a:gd name="connsiteY193" fmla="*/ 195113 h 769538"/>
              <a:gd name="connsiteX194" fmla="*/ 28525 w 553484"/>
              <a:gd name="connsiteY194" fmla="*/ 184386 h 769538"/>
              <a:gd name="connsiteX195" fmla="*/ 29941 w 553484"/>
              <a:gd name="connsiteY195" fmla="*/ 173456 h 769538"/>
              <a:gd name="connsiteX196" fmla="*/ 31560 w 553484"/>
              <a:gd name="connsiteY196" fmla="*/ 162729 h 769538"/>
              <a:gd name="connsiteX197" fmla="*/ 33584 w 553484"/>
              <a:gd name="connsiteY197" fmla="*/ 152204 h 769538"/>
              <a:gd name="connsiteX198" fmla="*/ 36417 w 553484"/>
              <a:gd name="connsiteY198" fmla="*/ 141679 h 769538"/>
              <a:gd name="connsiteX199" fmla="*/ 39655 w 553484"/>
              <a:gd name="connsiteY199" fmla="*/ 131357 h 769538"/>
              <a:gd name="connsiteX200" fmla="*/ 43703 w 553484"/>
              <a:gd name="connsiteY200" fmla="*/ 121439 h 769538"/>
              <a:gd name="connsiteX201" fmla="*/ 48358 w 553484"/>
              <a:gd name="connsiteY201" fmla="*/ 111724 h 769538"/>
              <a:gd name="connsiteX202" fmla="*/ 53619 w 553484"/>
              <a:gd name="connsiteY202" fmla="*/ 102009 h 769538"/>
              <a:gd name="connsiteX203" fmla="*/ 59691 w 553484"/>
              <a:gd name="connsiteY203" fmla="*/ 92901 h 769538"/>
              <a:gd name="connsiteX204" fmla="*/ 66572 w 553484"/>
              <a:gd name="connsiteY204" fmla="*/ 83591 h 769538"/>
              <a:gd name="connsiteX205" fmla="*/ 74262 w 553484"/>
              <a:gd name="connsiteY205" fmla="*/ 74888 h 769538"/>
              <a:gd name="connsiteX206" fmla="*/ 82762 w 553484"/>
              <a:gd name="connsiteY206" fmla="*/ 66792 h 769538"/>
              <a:gd name="connsiteX207" fmla="*/ 92071 w 553484"/>
              <a:gd name="connsiteY207" fmla="*/ 58493 h 769538"/>
              <a:gd name="connsiteX208" fmla="*/ 102797 w 553484"/>
              <a:gd name="connsiteY208" fmla="*/ 50802 h 769538"/>
              <a:gd name="connsiteX209" fmla="*/ 113928 w 553484"/>
              <a:gd name="connsiteY209" fmla="*/ 43516 h 769538"/>
              <a:gd name="connsiteX210" fmla="*/ 126475 w 553484"/>
              <a:gd name="connsiteY210" fmla="*/ 36634 h 769538"/>
              <a:gd name="connsiteX211" fmla="*/ 140034 w 553484"/>
              <a:gd name="connsiteY211" fmla="*/ 30158 h 769538"/>
              <a:gd name="connsiteX212" fmla="*/ 154606 w 553484"/>
              <a:gd name="connsiteY212" fmla="*/ 23883 h 769538"/>
              <a:gd name="connsiteX213" fmla="*/ 170593 w 553484"/>
              <a:gd name="connsiteY213" fmla="*/ 18216 h 769538"/>
              <a:gd name="connsiteX214" fmla="*/ 187593 w 553484"/>
              <a:gd name="connsiteY214" fmla="*/ 13358 h 769538"/>
              <a:gd name="connsiteX215" fmla="*/ 206009 w 553484"/>
              <a:gd name="connsiteY215" fmla="*/ 8703 h 769538"/>
              <a:gd name="connsiteX216" fmla="*/ 224021 w 553484"/>
              <a:gd name="connsiteY216" fmla="*/ 4858 h 769538"/>
              <a:gd name="connsiteX217" fmla="*/ 241223 w 553484"/>
              <a:gd name="connsiteY217" fmla="*/ 2227 h 769538"/>
              <a:gd name="connsiteX218" fmla="*/ 257818 w 553484"/>
              <a:gd name="connsiteY218" fmla="*/ 607 h 769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</a:cxnLst>
            <a:rect l="l" t="t" r="r" b="b"/>
            <a:pathLst>
              <a:path w="553484" h="769538">
                <a:moveTo>
                  <a:pt x="273603" y="0"/>
                </a:moveTo>
                <a:lnTo>
                  <a:pt x="288984" y="0"/>
                </a:lnTo>
                <a:lnTo>
                  <a:pt x="303555" y="607"/>
                </a:lnTo>
                <a:lnTo>
                  <a:pt x="317317" y="2227"/>
                </a:lnTo>
                <a:lnTo>
                  <a:pt x="330674" y="4453"/>
                </a:lnTo>
                <a:lnTo>
                  <a:pt x="343221" y="7084"/>
                </a:lnTo>
                <a:lnTo>
                  <a:pt x="355161" y="10120"/>
                </a:lnTo>
                <a:lnTo>
                  <a:pt x="366494" y="13763"/>
                </a:lnTo>
                <a:lnTo>
                  <a:pt x="377018" y="17609"/>
                </a:lnTo>
                <a:lnTo>
                  <a:pt x="386935" y="21859"/>
                </a:lnTo>
                <a:lnTo>
                  <a:pt x="396244" y="26312"/>
                </a:lnTo>
                <a:lnTo>
                  <a:pt x="404946" y="30967"/>
                </a:lnTo>
                <a:lnTo>
                  <a:pt x="413041" y="35622"/>
                </a:lnTo>
                <a:lnTo>
                  <a:pt x="420327" y="40480"/>
                </a:lnTo>
                <a:lnTo>
                  <a:pt x="426803" y="45135"/>
                </a:lnTo>
                <a:lnTo>
                  <a:pt x="433077" y="49588"/>
                </a:lnTo>
                <a:lnTo>
                  <a:pt x="438338" y="53838"/>
                </a:lnTo>
                <a:lnTo>
                  <a:pt x="442993" y="58089"/>
                </a:lnTo>
                <a:lnTo>
                  <a:pt x="447243" y="61732"/>
                </a:lnTo>
                <a:lnTo>
                  <a:pt x="450886" y="65173"/>
                </a:lnTo>
                <a:lnTo>
                  <a:pt x="453719" y="68006"/>
                </a:lnTo>
                <a:lnTo>
                  <a:pt x="455743" y="70233"/>
                </a:lnTo>
                <a:lnTo>
                  <a:pt x="457362" y="72054"/>
                </a:lnTo>
                <a:lnTo>
                  <a:pt x="458374" y="73269"/>
                </a:lnTo>
                <a:lnTo>
                  <a:pt x="458576" y="73471"/>
                </a:lnTo>
                <a:lnTo>
                  <a:pt x="469100" y="78733"/>
                </a:lnTo>
                <a:lnTo>
                  <a:pt x="478814" y="84603"/>
                </a:lnTo>
                <a:lnTo>
                  <a:pt x="487718" y="91484"/>
                </a:lnTo>
                <a:lnTo>
                  <a:pt x="495813" y="98771"/>
                </a:lnTo>
                <a:lnTo>
                  <a:pt x="502897" y="106664"/>
                </a:lnTo>
                <a:lnTo>
                  <a:pt x="509170" y="115367"/>
                </a:lnTo>
                <a:lnTo>
                  <a:pt x="514837" y="124273"/>
                </a:lnTo>
                <a:lnTo>
                  <a:pt x="519492" y="133988"/>
                </a:lnTo>
                <a:lnTo>
                  <a:pt x="523741" y="144108"/>
                </a:lnTo>
                <a:lnTo>
                  <a:pt x="527182" y="154430"/>
                </a:lnTo>
                <a:lnTo>
                  <a:pt x="530015" y="165360"/>
                </a:lnTo>
                <a:lnTo>
                  <a:pt x="532444" y="176290"/>
                </a:lnTo>
                <a:lnTo>
                  <a:pt x="534063" y="187624"/>
                </a:lnTo>
                <a:lnTo>
                  <a:pt x="535277" y="199161"/>
                </a:lnTo>
                <a:lnTo>
                  <a:pt x="535884" y="210697"/>
                </a:lnTo>
                <a:lnTo>
                  <a:pt x="536491" y="222234"/>
                </a:lnTo>
                <a:lnTo>
                  <a:pt x="536086" y="233973"/>
                </a:lnTo>
                <a:lnTo>
                  <a:pt x="535479" y="245712"/>
                </a:lnTo>
                <a:lnTo>
                  <a:pt x="534467" y="257249"/>
                </a:lnTo>
                <a:lnTo>
                  <a:pt x="533456" y="268786"/>
                </a:lnTo>
                <a:lnTo>
                  <a:pt x="531634" y="280120"/>
                </a:lnTo>
                <a:lnTo>
                  <a:pt x="530015" y="291050"/>
                </a:lnTo>
                <a:lnTo>
                  <a:pt x="527991" y="301979"/>
                </a:lnTo>
                <a:lnTo>
                  <a:pt x="525563" y="312302"/>
                </a:lnTo>
                <a:lnTo>
                  <a:pt x="523751" y="320540"/>
                </a:lnTo>
                <a:lnTo>
                  <a:pt x="528041" y="323069"/>
                </a:lnTo>
                <a:lnTo>
                  <a:pt x="534301" y="328531"/>
                </a:lnTo>
                <a:lnTo>
                  <a:pt x="539753" y="335004"/>
                </a:lnTo>
                <a:lnTo>
                  <a:pt x="544397" y="341882"/>
                </a:lnTo>
                <a:lnTo>
                  <a:pt x="548234" y="349772"/>
                </a:lnTo>
                <a:lnTo>
                  <a:pt x="551061" y="358268"/>
                </a:lnTo>
                <a:lnTo>
                  <a:pt x="552878" y="367169"/>
                </a:lnTo>
                <a:lnTo>
                  <a:pt x="553484" y="376475"/>
                </a:lnTo>
                <a:lnTo>
                  <a:pt x="552878" y="385983"/>
                </a:lnTo>
                <a:lnTo>
                  <a:pt x="551061" y="394884"/>
                </a:lnTo>
                <a:lnTo>
                  <a:pt x="548234" y="403380"/>
                </a:lnTo>
                <a:lnTo>
                  <a:pt x="544397" y="411068"/>
                </a:lnTo>
                <a:lnTo>
                  <a:pt x="539753" y="418148"/>
                </a:lnTo>
                <a:lnTo>
                  <a:pt x="534301" y="424217"/>
                </a:lnTo>
                <a:lnTo>
                  <a:pt x="528041" y="429679"/>
                </a:lnTo>
                <a:lnTo>
                  <a:pt x="521176" y="434130"/>
                </a:lnTo>
                <a:lnTo>
                  <a:pt x="513906" y="437164"/>
                </a:lnTo>
                <a:lnTo>
                  <a:pt x="506031" y="439187"/>
                </a:lnTo>
                <a:lnTo>
                  <a:pt x="497752" y="439996"/>
                </a:lnTo>
                <a:lnTo>
                  <a:pt x="489877" y="439187"/>
                </a:lnTo>
                <a:lnTo>
                  <a:pt x="482854" y="437428"/>
                </a:lnTo>
                <a:lnTo>
                  <a:pt x="482680" y="438112"/>
                </a:lnTo>
                <a:lnTo>
                  <a:pt x="479646" y="449445"/>
                </a:lnTo>
                <a:lnTo>
                  <a:pt x="475802" y="460576"/>
                </a:lnTo>
                <a:lnTo>
                  <a:pt x="471959" y="471302"/>
                </a:lnTo>
                <a:lnTo>
                  <a:pt x="467306" y="482230"/>
                </a:lnTo>
                <a:lnTo>
                  <a:pt x="462248" y="492552"/>
                </a:lnTo>
                <a:lnTo>
                  <a:pt x="456786" y="502671"/>
                </a:lnTo>
                <a:lnTo>
                  <a:pt x="450717" y="512587"/>
                </a:lnTo>
                <a:lnTo>
                  <a:pt x="443839" y="521897"/>
                </a:lnTo>
                <a:lnTo>
                  <a:pt x="436557" y="531004"/>
                </a:lnTo>
                <a:lnTo>
                  <a:pt x="428869" y="539504"/>
                </a:lnTo>
                <a:lnTo>
                  <a:pt x="420171" y="547801"/>
                </a:lnTo>
                <a:lnTo>
                  <a:pt x="411067" y="555289"/>
                </a:lnTo>
                <a:lnTo>
                  <a:pt x="401155" y="562575"/>
                </a:lnTo>
                <a:lnTo>
                  <a:pt x="390635" y="568849"/>
                </a:lnTo>
                <a:lnTo>
                  <a:pt x="379104" y="574718"/>
                </a:lnTo>
                <a:lnTo>
                  <a:pt x="366967" y="579979"/>
                </a:lnTo>
                <a:lnTo>
                  <a:pt x="354222" y="584432"/>
                </a:lnTo>
                <a:lnTo>
                  <a:pt x="340263" y="588479"/>
                </a:lnTo>
                <a:lnTo>
                  <a:pt x="333789" y="589739"/>
                </a:lnTo>
                <a:lnTo>
                  <a:pt x="333789" y="613168"/>
                </a:lnTo>
                <a:lnTo>
                  <a:pt x="333789" y="630657"/>
                </a:lnTo>
                <a:lnTo>
                  <a:pt x="342845" y="632188"/>
                </a:lnTo>
                <a:lnTo>
                  <a:pt x="359017" y="635834"/>
                </a:lnTo>
                <a:lnTo>
                  <a:pt x="360473" y="636217"/>
                </a:lnTo>
                <a:lnTo>
                  <a:pt x="363527" y="636876"/>
                </a:lnTo>
                <a:lnTo>
                  <a:pt x="363434" y="636996"/>
                </a:lnTo>
                <a:lnTo>
                  <a:pt x="375189" y="640088"/>
                </a:lnTo>
                <a:lnTo>
                  <a:pt x="391159" y="644748"/>
                </a:lnTo>
                <a:lnTo>
                  <a:pt x="406724" y="650218"/>
                </a:lnTo>
                <a:lnTo>
                  <a:pt x="421885" y="655687"/>
                </a:lnTo>
                <a:lnTo>
                  <a:pt x="436440" y="662170"/>
                </a:lnTo>
                <a:lnTo>
                  <a:pt x="450590" y="668652"/>
                </a:lnTo>
                <a:lnTo>
                  <a:pt x="464134" y="675743"/>
                </a:lnTo>
                <a:lnTo>
                  <a:pt x="477072" y="683036"/>
                </a:lnTo>
                <a:lnTo>
                  <a:pt x="488999" y="690531"/>
                </a:lnTo>
                <a:lnTo>
                  <a:pt x="500319" y="698432"/>
                </a:lnTo>
                <a:lnTo>
                  <a:pt x="510831" y="706333"/>
                </a:lnTo>
                <a:lnTo>
                  <a:pt x="520332" y="714436"/>
                </a:lnTo>
                <a:lnTo>
                  <a:pt x="528418" y="722539"/>
                </a:lnTo>
                <a:lnTo>
                  <a:pt x="535695" y="730642"/>
                </a:lnTo>
                <a:lnTo>
                  <a:pt x="542164" y="738543"/>
                </a:lnTo>
                <a:lnTo>
                  <a:pt x="546813" y="746646"/>
                </a:lnTo>
                <a:lnTo>
                  <a:pt x="550654" y="754345"/>
                </a:lnTo>
                <a:lnTo>
                  <a:pt x="552676" y="762245"/>
                </a:lnTo>
                <a:lnTo>
                  <a:pt x="553484" y="769538"/>
                </a:lnTo>
                <a:lnTo>
                  <a:pt x="276742" y="769538"/>
                </a:lnTo>
                <a:lnTo>
                  <a:pt x="0" y="769538"/>
                </a:lnTo>
                <a:lnTo>
                  <a:pt x="606" y="762245"/>
                </a:lnTo>
                <a:lnTo>
                  <a:pt x="3032" y="754345"/>
                </a:lnTo>
                <a:lnTo>
                  <a:pt x="6469" y="746646"/>
                </a:lnTo>
                <a:lnTo>
                  <a:pt x="11522" y="738543"/>
                </a:lnTo>
                <a:lnTo>
                  <a:pt x="17587" y="730642"/>
                </a:lnTo>
                <a:lnTo>
                  <a:pt x="24864" y="722539"/>
                </a:lnTo>
                <a:lnTo>
                  <a:pt x="33355" y="714436"/>
                </a:lnTo>
                <a:lnTo>
                  <a:pt x="42654" y="706333"/>
                </a:lnTo>
                <a:lnTo>
                  <a:pt x="52963" y="698432"/>
                </a:lnTo>
                <a:lnTo>
                  <a:pt x="64284" y="690531"/>
                </a:lnTo>
                <a:lnTo>
                  <a:pt x="76210" y="683036"/>
                </a:lnTo>
                <a:lnTo>
                  <a:pt x="89148" y="675743"/>
                </a:lnTo>
                <a:lnTo>
                  <a:pt x="102894" y="668652"/>
                </a:lnTo>
                <a:lnTo>
                  <a:pt x="116842" y="662170"/>
                </a:lnTo>
                <a:lnTo>
                  <a:pt x="131599" y="655687"/>
                </a:lnTo>
                <a:lnTo>
                  <a:pt x="146760" y="650218"/>
                </a:lnTo>
                <a:lnTo>
                  <a:pt x="162124" y="644748"/>
                </a:lnTo>
                <a:lnTo>
                  <a:pt x="178094" y="640088"/>
                </a:lnTo>
                <a:lnTo>
                  <a:pt x="192501" y="636345"/>
                </a:lnTo>
                <a:lnTo>
                  <a:pt x="192384" y="636267"/>
                </a:lnTo>
                <a:lnTo>
                  <a:pt x="195412" y="635624"/>
                </a:lnTo>
                <a:lnTo>
                  <a:pt x="210842" y="632188"/>
                </a:lnTo>
                <a:lnTo>
                  <a:pt x="219694" y="630654"/>
                </a:lnTo>
                <a:lnTo>
                  <a:pt x="219694" y="589856"/>
                </a:lnTo>
                <a:lnTo>
                  <a:pt x="212614" y="588479"/>
                </a:lnTo>
                <a:lnTo>
                  <a:pt x="199060" y="584432"/>
                </a:lnTo>
                <a:lnTo>
                  <a:pt x="185911" y="579979"/>
                </a:lnTo>
                <a:lnTo>
                  <a:pt x="173975" y="574718"/>
                </a:lnTo>
                <a:lnTo>
                  <a:pt x="162445" y="568849"/>
                </a:lnTo>
                <a:lnTo>
                  <a:pt x="151925" y="562575"/>
                </a:lnTo>
                <a:lnTo>
                  <a:pt x="142013" y="555289"/>
                </a:lnTo>
                <a:lnTo>
                  <a:pt x="132707" y="547801"/>
                </a:lnTo>
                <a:lnTo>
                  <a:pt x="124008" y="539504"/>
                </a:lnTo>
                <a:lnTo>
                  <a:pt x="116321" y="531004"/>
                </a:lnTo>
                <a:lnTo>
                  <a:pt x="109038" y="521897"/>
                </a:lnTo>
                <a:lnTo>
                  <a:pt x="102565" y="512587"/>
                </a:lnTo>
                <a:lnTo>
                  <a:pt x="96293" y="502671"/>
                </a:lnTo>
                <a:lnTo>
                  <a:pt x="90831" y="492552"/>
                </a:lnTo>
                <a:lnTo>
                  <a:pt x="85572" y="482230"/>
                </a:lnTo>
                <a:lnTo>
                  <a:pt x="81121" y="471302"/>
                </a:lnTo>
                <a:lnTo>
                  <a:pt x="77075" y="460576"/>
                </a:lnTo>
                <a:lnTo>
                  <a:pt x="73434" y="449445"/>
                </a:lnTo>
                <a:lnTo>
                  <a:pt x="70197" y="438112"/>
                </a:lnTo>
                <a:lnTo>
                  <a:pt x="70069" y="437570"/>
                </a:lnTo>
                <a:lnTo>
                  <a:pt x="63926" y="439187"/>
                </a:lnTo>
                <a:lnTo>
                  <a:pt x="55632" y="439996"/>
                </a:lnTo>
                <a:lnTo>
                  <a:pt x="47338" y="439187"/>
                </a:lnTo>
                <a:lnTo>
                  <a:pt x="39448" y="437164"/>
                </a:lnTo>
                <a:lnTo>
                  <a:pt x="32165" y="434130"/>
                </a:lnTo>
                <a:lnTo>
                  <a:pt x="25287" y="429679"/>
                </a:lnTo>
                <a:lnTo>
                  <a:pt x="19016" y="424217"/>
                </a:lnTo>
                <a:lnTo>
                  <a:pt x="13554" y="418148"/>
                </a:lnTo>
                <a:lnTo>
                  <a:pt x="8901" y="411068"/>
                </a:lnTo>
                <a:lnTo>
                  <a:pt x="5057" y="403380"/>
                </a:lnTo>
                <a:lnTo>
                  <a:pt x="2225" y="394884"/>
                </a:lnTo>
                <a:lnTo>
                  <a:pt x="607" y="385983"/>
                </a:lnTo>
                <a:lnTo>
                  <a:pt x="0" y="376475"/>
                </a:lnTo>
                <a:lnTo>
                  <a:pt x="607" y="367169"/>
                </a:lnTo>
                <a:lnTo>
                  <a:pt x="2225" y="358268"/>
                </a:lnTo>
                <a:lnTo>
                  <a:pt x="5057" y="349772"/>
                </a:lnTo>
                <a:lnTo>
                  <a:pt x="8901" y="341882"/>
                </a:lnTo>
                <a:lnTo>
                  <a:pt x="13554" y="335004"/>
                </a:lnTo>
                <a:lnTo>
                  <a:pt x="19016" y="328531"/>
                </a:lnTo>
                <a:lnTo>
                  <a:pt x="25287" y="323069"/>
                </a:lnTo>
                <a:lnTo>
                  <a:pt x="32165" y="319023"/>
                </a:lnTo>
                <a:lnTo>
                  <a:pt x="33276" y="318498"/>
                </a:lnTo>
                <a:lnTo>
                  <a:pt x="31763" y="305218"/>
                </a:lnTo>
                <a:lnTo>
                  <a:pt x="30144" y="288216"/>
                </a:lnTo>
                <a:lnTo>
                  <a:pt x="28929" y="270000"/>
                </a:lnTo>
                <a:lnTo>
                  <a:pt x="27715" y="250368"/>
                </a:lnTo>
                <a:lnTo>
                  <a:pt x="27310" y="239438"/>
                </a:lnTo>
                <a:lnTo>
                  <a:pt x="26703" y="228306"/>
                </a:lnTo>
                <a:lnTo>
                  <a:pt x="26703" y="217174"/>
                </a:lnTo>
                <a:lnTo>
                  <a:pt x="27108" y="206245"/>
                </a:lnTo>
                <a:lnTo>
                  <a:pt x="27513" y="195113"/>
                </a:lnTo>
                <a:lnTo>
                  <a:pt x="28525" y="184386"/>
                </a:lnTo>
                <a:lnTo>
                  <a:pt x="29941" y="173456"/>
                </a:lnTo>
                <a:lnTo>
                  <a:pt x="31560" y="162729"/>
                </a:lnTo>
                <a:lnTo>
                  <a:pt x="33584" y="152204"/>
                </a:lnTo>
                <a:lnTo>
                  <a:pt x="36417" y="141679"/>
                </a:lnTo>
                <a:lnTo>
                  <a:pt x="39655" y="131357"/>
                </a:lnTo>
                <a:lnTo>
                  <a:pt x="43703" y="121439"/>
                </a:lnTo>
                <a:lnTo>
                  <a:pt x="48358" y="111724"/>
                </a:lnTo>
                <a:lnTo>
                  <a:pt x="53619" y="102009"/>
                </a:lnTo>
                <a:lnTo>
                  <a:pt x="59691" y="92901"/>
                </a:lnTo>
                <a:lnTo>
                  <a:pt x="66572" y="83591"/>
                </a:lnTo>
                <a:lnTo>
                  <a:pt x="74262" y="74888"/>
                </a:lnTo>
                <a:lnTo>
                  <a:pt x="82762" y="66792"/>
                </a:lnTo>
                <a:lnTo>
                  <a:pt x="92071" y="58493"/>
                </a:lnTo>
                <a:lnTo>
                  <a:pt x="102797" y="50802"/>
                </a:lnTo>
                <a:lnTo>
                  <a:pt x="113928" y="43516"/>
                </a:lnTo>
                <a:lnTo>
                  <a:pt x="126475" y="36634"/>
                </a:lnTo>
                <a:lnTo>
                  <a:pt x="140034" y="30158"/>
                </a:lnTo>
                <a:lnTo>
                  <a:pt x="154606" y="23883"/>
                </a:lnTo>
                <a:lnTo>
                  <a:pt x="170593" y="18216"/>
                </a:lnTo>
                <a:lnTo>
                  <a:pt x="187593" y="13358"/>
                </a:lnTo>
                <a:lnTo>
                  <a:pt x="206009" y="8703"/>
                </a:lnTo>
                <a:lnTo>
                  <a:pt x="224021" y="4858"/>
                </a:lnTo>
                <a:lnTo>
                  <a:pt x="241223" y="2227"/>
                </a:lnTo>
                <a:lnTo>
                  <a:pt x="257818" y="607"/>
                </a:lnTo>
                <a:close/>
              </a:path>
            </a:pathLst>
          </a:custGeom>
          <a:solidFill>
            <a:srgbClr val="3C92CA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73" name="자유형 72"/>
          <p:cNvSpPr/>
          <p:nvPr/>
        </p:nvSpPr>
        <p:spPr>
          <a:xfrm>
            <a:off x="5169357" y="2705985"/>
            <a:ext cx="1599108" cy="586390"/>
          </a:xfrm>
          <a:custGeom>
            <a:avLst/>
            <a:gdLst>
              <a:gd name="connsiteX0" fmla="*/ 293195 w 1599108"/>
              <a:gd name="connsiteY0" fmla="*/ 0 h 586390"/>
              <a:gd name="connsiteX1" fmla="*/ 553410 w 1599108"/>
              <a:gd name="connsiteY1" fmla="*/ 0 h 586390"/>
              <a:gd name="connsiteX2" fmla="*/ 553410 w 1599108"/>
              <a:gd name="connsiteY2" fmla="*/ 16160 h 586390"/>
              <a:gd name="connsiteX3" fmla="*/ 292735 w 1599108"/>
              <a:gd name="connsiteY3" fmla="*/ 16160 h 586390"/>
              <a:gd name="connsiteX4" fmla="*/ 15700 w 1599108"/>
              <a:gd name="connsiteY4" fmla="*/ 293195 h 586390"/>
              <a:gd name="connsiteX5" fmla="*/ 292735 w 1599108"/>
              <a:gd name="connsiteY5" fmla="*/ 570230 h 586390"/>
              <a:gd name="connsiteX6" fmla="*/ 1599108 w 1599108"/>
              <a:gd name="connsiteY6" fmla="*/ 570230 h 586390"/>
              <a:gd name="connsiteX7" fmla="*/ 1599108 w 1599108"/>
              <a:gd name="connsiteY7" fmla="*/ 586390 h 586390"/>
              <a:gd name="connsiteX8" fmla="*/ 293195 w 1599108"/>
              <a:gd name="connsiteY8" fmla="*/ 586390 h 586390"/>
              <a:gd name="connsiteX9" fmla="*/ 0 w 1599108"/>
              <a:gd name="connsiteY9" fmla="*/ 293195 h 586390"/>
              <a:gd name="connsiteX10" fmla="*/ 293195 w 1599108"/>
              <a:gd name="connsiteY10" fmla="*/ 0 h 586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599108" h="586390">
                <a:moveTo>
                  <a:pt x="293195" y="0"/>
                </a:moveTo>
                <a:lnTo>
                  <a:pt x="553410" y="0"/>
                </a:lnTo>
                <a:lnTo>
                  <a:pt x="553410" y="16160"/>
                </a:lnTo>
                <a:lnTo>
                  <a:pt x="292735" y="16160"/>
                </a:lnTo>
                <a:cubicBezTo>
                  <a:pt x="139733" y="16160"/>
                  <a:pt x="15700" y="140193"/>
                  <a:pt x="15700" y="293195"/>
                </a:cubicBezTo>
                <a:cubicBezTo>
                  <a:pt x="15700" y="446197"/>
                  <a:pt x="139733" y="570230"/>
                  <a:pt x="292735" y="570230"/>
                </a:cubicBezTo>
                <a:lnTo>
                  <a:pt x="1599108" y="570230"/>
                </a:lnTo>
                <a:lnTo>
                  <a:pt x="1599108" y="586390"/>
                </a:lnTo>
                <a:lnTo>
                  <a:pt x="293195" y="586390"/>
                </a:lnTo>
                <a:cubicBezTo>
                  <a:pt x="131268" y="586390"/>
                  <a:pt x="0" y="455122"/>
                  <a:pt x="0" y="293195"/>
                </a:cubicBezTo>
                <a:cubicBezTo>
                  <a:pt x="0" y="131268"/>
                  <a:pt x="131268" y="0"/>
                  <a:pt x="293195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5657635" y="2710282"/>
            <a:ext cx="1166479" cy="5424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050" b="1" dirty="0">
                <a:solidFill>
                  <a:srgbClr val="3C92CA"/>
                </a:solidFill>
              </a:rPr>
              <a:t>조현석</a:t>
            </a:r>
            <a:r>
              <a:rPr lang="ko-KR" altLang="en-US" sz="1050" dirty="0">
                <a:solidFill>
                  <a:srgbClr val="3C92CA"/>
                </a:solidFill>
              </a:rPr>
              <a:t> </a:t>
            </a:r>
            <a:r>
              <a:rPr lang="ko-KR" altLang="en-US" sz="900" dirty="0">
                <a:solidFill>
                  <a:srgbClr val="3C92CA"/>
                </a:solidFill>
              </a:rPr>
              <a:t>부장</a:t>
            </a:r>
            <a:endParaRPr lang="en-US" altLang="ko-KR" sz="900" dirty="0">
              <a:solidFill>
                <a:srgbClr val="3C92CA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3C92CA"/>
                </a:solidFill>
              </a:rPr>
              <a:t>온라인 홍보마케팅</a:t>
            </a:r>
          </a:p>
        </p:txBody>
      </p:sp>
    </p:spTree>
    <p:extLst>
      <p:ext uri="{BB962C8B-B14F-4D97-AF65-F5344CB8AC3E}">
        <p14:creationId xmlns:p14="http://schemas.microsoft.com/office/powerpoint/2010/main" val="3184767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모서리가 둥근 직사각형 67"/>
          <p:cNvSpPr/>
          <p:nvPr/>
        </p:nvSpPr>
        <p:spPr>
          <a:xfrm>
            <a:off x="7356215" y="2416728"/>
            <a:ext cx="995980" cy="2556000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7" name="모서리가 둥근 직사각형 66"/>
          <p:cNvSpPr/>
          <p:nvPr/>
        </p:nvSpPr>
        <p:spPr>
          <a:xfrm>
            <a:off x="4090072" y="2403295"/>
            <a:ext cx="995980" cy="2556000"/>
          </a:xfrm>
          <a:prstGeom prst="roundRect">
            <a:avLst>
              <a:gd name="adj" fmla="val 20492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2" name="자유형 51"/>
          <p:cNvSpPr/>
          <p:nvPr/>
        </p:nvSpPr>
        <p:spPr>
          <a:xfrm rot="16200000" flipH="1">
            <a:off x="6063506" y="3409493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7206505" y="5002715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8A890902-951A-409B-A9B2-8E592263B2D2}"/>
              </a:ext>
            </a:extLst>
          </p:cNvPr>
          <p:cNvSpPr/>
          <p:nvPr/>
        </p:nvSpPr>
        <p:spPr>
          <a:xfrm>
            <a:off x="7356215" y="2466023"/>
            <a:ext cx="995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3C92CA"/>
                </a:solidFill>
              </a:rPr>
              <a:t>75</a:t>
            </a:r>
            <a:r>
              <a:rPr lang="en-US" altLang="ko-KR" sz="1200" dirty="0">
                <a:solidFill>
                  <a:srgbClr val="3C92CA"/>
                </a:solidFill>
              </a:rPr>
              <a:t>%</a:t>
            </a:r>
            <a:endParaRPr lang="en-US" altLang="ko-KR" sz="1050" b="1" dirty="0">
              <a:solidFill>
                <a:srgbClr val="3C92CA"/>
              </a:solidFill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8486666" y="3343633"/>
            <a:ext cx="0" cy="1620000"/>
          </a:xfrm>
          <a:prstGeom prst="line">
            <a:avLst/>
          </a:prstGeom>
          <a:ln w="28575">
            <a:solidFill>
              <a:srgbClr val="3C92C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표 57"/>
          <p:cNvGraphicFramePr>
            <a:graphicFrameLocks noGrp="1"/>
          </p:cNvGraphicFramePr>
          <p:nvPr>
            <p:extLst/>
          </p:nvPr>
        </p:nvGraphicFramePr>
        <p:xfrm>
          <a:off x="6017766" y="1906637"/>
          <a:ext cx="400989" cy="3941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89"/>
              </a:tblGrid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20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30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40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50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80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90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582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100</a:t>
                      </a:r>
                      <a:endParaRPr lang="ko-KR" altLang="en-US" sz="800" b="0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9" name="직선 연결선 58"/>
          <p:cNvCxnSpPr/>
          <p:nvPr/>
        </p:nvCxnSpPr>
        <p:spPr>
          <a:xfrm rot="16200000">
            <a:off x="7800131" y="3591296"/>
            <a:ext cx="0" cy="2736000"/>
          </a:xfrm>
          <a:prstGeom prst="line">
            <a:avLst/>
          </a:prstGeom>
          <a:ln w="12700">
            <a:solidFill>
              <a:srgbClr val="3C92C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자유형 59"/>
          <p:cNvSpPr/>
          <p:nvPr/>
        </p:nvSpPr>
        <p:spPr>
          <a:xfrm rot="5400000">
            <a:off x="2790675" y="3409493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1828340" y="5005015"/>
            <a:ext cx="3328117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="" xmlns:a16="http://schemas.microsoft.com/office/drawing/2014/main" id="{8A890902-951A-409B-A9B2-8E592263B2D2}"/>
              </a:ext>
            </a:extLst>
          </p:cNvPr>
          <p:cNvSpPr/>
          <p:nvPr/>
        </p:nvSpPr>
        <p:spPr>
          <a:xfrm>
            <a:off x="4083384" y="2466023"/>
            <a:ext cx="99598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solidFill>
                  <a:srgbClr val="3C92CA"/>
                </a:solidFill>
              </a:rPr>
              <a:t>75</a:t>
            </a:r>
            <a:r>
              <a:rPr lang="en-US" altLang="ko-KR" sz="1200" dirty="0">
                <a:solidFill>
                  <a:srgbClr val="3C92CA"/>
                </a:solidFill>
              </a:rPr>
              <a:t>%</a:t>
            </a:r>
            <a:endParaRPr lang="en-US" altLang="ko-KR" sz="1050" b="1" dirty="0">
              <a:solidFill>
                <a:srgbClr val="3C92CA"/>
              </a:solidFill>
            </a:endParaRPr>
          </a:p>
        </p:txBody>
      </p:sp>
      <p:cxnSp>
        <p:nvCxnSpPr>
          <p:cNvPr id="63" name="직선 연결선 62"/>
          <p:cNvCxnSpPr/>
          <p:nvPr/>
        </p:nvCxnSpPr>
        <p:spPr>
          <a:xfrm>
            <a:off x="3951093" y="3343633"/>
            <a:ext cx="0" cy="1620000"/>
          </a:xfrm>
          <a:prstGeom prst="line">
            <a:avLst/>
          </a:prstGeom>
          <a:ln w="28575">
            <a:solidFill>
              <a:srgbClr val="3C92CA"/>
            </a:solidFill>
            <a:prstDash val="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연결선 64"/>
          <p:cNvCxnSpPr/>
          <p:nvPr/>
        </p:nvCxnSpPr>
        <p:spPr>
          <a:xfrm rot="16200000">
            <a:off x="4527300" y="3591296"/>
            <a:ext cx="0" cy="2736000"/>
          </a:xfrm>
          <a:prstGeom prst="line">
            <a:avLst/>
          </a:prstGeom>
          <a:ln w="12700">
            <a:solidFill>
              <a:srgbClr val="3C92CA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46602" y="553780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460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2446717" y="452179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/>
          </p:nvPr>
        </p:nvGraphicFramePr>
        <p:xfrm>
          <a:off x="1362594" y="1654629"/>
          <a:ext cx="9610206" cy="4688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3402"/>
                <a:gridCol w="3203402"/>
                <a:gridCol w="3203402"/>
              </a:tblGrid>
              <a:tr h="454297"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20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3C92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3C92CA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3C92CA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3C92CA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3C92CA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rgbClr val="3C92CA"/>
                          </a:solidFill>
                        </a:rPr>
                        <a:t>ⓥ</a:t>
                      </a:r>
                      <a:endParaRPr lang="en-US" altLang="ko-KR" sz="2400" dirty="0" smtClean="0">
                        <a:solidFill>
                          <a:srgbClr val="3C92CA"/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2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Ⓧ</a:t>
                      </a:r>
                      <a:endParaRPr lang="en-US" altLang="ko-KR" sz="2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3113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20276"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\150,0000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\150,0000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\150,0000</a:t>
                      </a:r>
                      <a:endParaRPr lang="ko-KR" altLang="en-US" sz="1400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8" name="자유형 17"/>
          <p:cNvSpPr/>
          <p:nvPr/>
        </p:nvSpPr>
        <p:spPr>
          <a:xfrm rot="10800000" flipH="1">
            <a:off x="1110410" y="826410"/>
            <a:ext cx="3581399" cy="129540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solidFill>
            <a:srgbClr val="3C92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4923" y="548995"/>
            <a:ext cx="637363" cy="637363"/>
          </a:xfrm>
          <a:prstGeom prst="rect">
            <a:avLst/>
          </a:prstGeom>
        </p:spPr>
      </p:pic>
      <p:sp>
        <p:nvSpPr>
          <p:cNvPr id="20" name="모서리가 둥근 직사각형 19"/>
          <p:cNvSpPr/>
          <p:nvPr/>
        </p:nvSpPr>
        <p:spPr>
          <a:xfrm>
            <a:off x="4098650" y="826409"/>
            <a:ext cx="2429149" cy="202291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99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46602" y="553780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Freeform 5"/>
          <p:cNvSpPr>
            <a:spLocks/>
          </p:cNvSpPr>
          <p:nvPr/>
        </p:nvSpPr>
        <p:spPr bwMode="auto">
          <a:xfrm>
            <a:off x="1328917" y="4360864"/>
            <a:ext cx="2904501" cy="1363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0" name="Freeform 5"/>
          <p:cNvSpPr>
            <a:spLocks/>
          </p:cNvSpPr>
          <p:nvPr/>
        </p:nvSpPr>
        <p:spPr bwMode="auto">
          <a:xfrm>
            <a:off x="4009783" y="5482018"/>
            <a:ext cx="230244" cy="230244"/>
          </a:xfrm>
          <a:prstGeom prst="rect">
            <a:avLst/>
          </a:prstGeom>
          <a:solidFill>
            <a:srgbClr val="3C92CA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1" name="Freeform 5"/>
          <p:cNvSpPr>
            <a:spLocks/>
          </p:cNvSpPr>
          <p:nvPr/>
        </p:nvSpPr>
        <p:spPr bwMode="auto">
          <a:xfrm>
            <a:off x="1327974" y="2488276"/>
            <a:ext cx="2917817" cy="1872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18" name="자유형 17"/>
          <p:cNvSpPr/>
          <p:nvPr/>
        </p:nvSpPr>
        <p:spPr>
          <a:xfrm rot="5400000">
            <a:off x="3045587" y="2513559"/>
            <a:ext cx="1630015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Freeform 5"/>
          <p:cNvSpPr>
            <a:spLocks/>
          </p:cNvSpPr>
          <p:nvPr/>
        </p:nvSpPr>
        <p:spPr bwMode="auto">
          <a:xfrm>
            <a:off x="4745217" y="4360864"/>
            <a:ext cx="2904501" cy="1363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26" name="Freeform 5"/>
          <p:cNvSpPr>
            <a:spLocks/>
          </p:cNvSpPr>
          <p:nvPr/>
        </p:nvSpPr>
        <p:spPr bwMode="auto">
          <a:xfrm>
            <a:off x="7426083" y="5482018"/>
            <a:ext cx="230244" cy="230244"/>
          </a:xfrm>
          <a:prstGeom prst="rect">
            <a:avLst/>
          </a:prstGeom>
          <a:solidFill>
            <a:srgbClr val="3C92CA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27" name="Freeform 5"/>
          <p:cNvSpPr>
            <a:spLocks/>
          </p:cNvSpPr>
          <p:nvPr/>
        </p:nvSpPr>
        <p:spPr bwMode="auto">
          <a:xfrm>
            <a:off x="4744274" y="2488276"/>
            <a:ext cx="2917817" cy="1872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28" name="자유형 27"/>
          <p:cNvSpPr/>
          <p:nvPr/>
        </p:nvSpPr>
        <p:spPr>
          <a:xfrm rot="5400000">
            <a:off x="6461887" y="2513559"/>
            <a:ext cx="1630015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7060238" y="205225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2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8150087" y="4360864"/>
            <a:ext cx="2904501" cy="136366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txBody>
          <a:bodyPr vert="horz" wrap="square" lIns="14400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US" altLang="ko-KR" sz="1200" b="1" dirty="0">
                <a:solidFill>
                  <a:prstClr val="white">
                    <a:lumMod val="50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Freeform 5"/>
          <p:cNvSpPr>
            <a:spLocks/>
          </p:cNvSpPr>
          <p:nvPr/>
        </p:nvSpPr>
        <p:spPr bwMode="auto">
          <a:xfrm>
            <a:off x="10830953" y="5482018"/>
            <a:ext cx="230244" cy="230244"/>
          </a:xfrm>
          <a:prstGeom prst="rect">
            <a:avLst/>
          </a:prstGeom>
          <a:solidFill>
            <a:srgbClr val="3C92CA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900" dirty="0">
                <a:solidFill>
                  <a:prstClr val="white"/>
                </a:solidFill>
              </a:rPr>
              <a:t>+</a:t>
            </a:r>
            <a:endParaRPr lang="ko-KR" altLang="en-US" sz="900" dirty="0">
              <a:solidFill>
                <a:prstClr val="white"/>
              </a:solidFill>
            </a:endParaRP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8149144" y="2488276"/>
            <a:ext cx="2917817" cy="1872588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100" dirty="0">
                <a:solidFill>
                  <a:prstClr val="white"/>
                </a:solidFill>
              </a:rPr>
              <a:t>IMAGE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sp>
        <p:nvSpPr>
          <p:cNvPr id="33" name="자유형 32"/>
          <p:cNvSpPr/>
          <p:nvPr/>
        </p:nvSpPr>
        <p:spPr>
          <a:xfrm rot="5400000">
            <a:off x="9866757" y="2513559"/>
            <a:ext cx="1630015" cy="589580"/>
          </a:xfrm>
          <a:custGeom>
            <a:avLst/>
            <a:gdLst>
              <a:gd name="connsiteX0" fmla="*/ 281270 w 3581399"/>
              <a:gd name="connsiteY0" fmla="*/ 0 h 1295400"/>
              <a:gd name="connsiteX1" fmla="*/ 3581399 w 3581399"/>
              <a:gd name="connsiteY1" fmla="*/ 0 h 1295400"/>
              <a:gd name="connsiteX2" fmla="*/ 3581399 w 3581399"/>
              <a:gd name="connsiteY2" fmla="*/ 26174 h 1295400"/>
              <a:gd name="connsiteX3" fmla="*/ 293844 w 3581399"/>
              <a:gd name="connsiteY3" fmla="*/ 26174 h 1295400"/>
              <a:gd name="connsiteX4" fmla="*/ 24169 w 3581399"/>
              <a:gd name="connsiteY4" fmla="*/ 295849 h 1295400"/>
              <a:gd name="connsiteX5" fmla="*/ 24169 w 3581399"/>
              <a:gd name="connsiteY5" fmla="*/ 998499 h 1295400"/>
              <a:gd name="connsiteX6" fmla="*/ 293844 w 3581399"/>
              <a:gd name="connsiteY6" fmla="*/ 1268174 h 1295400"/>
              <a:gd name="connsiteX7" fmla="*/ 1066799 w 3581399"/>
              <a:gd name="connsiteY7" fmla="*/ 1268174 h 1295400"/>
              <a:gd name="connsiteX8" fmla="*/ 1066799 w 3581399"/>
              <a:gd name="connsiteY8" fmla="*/ 1295400 h 1295400"/>
              <a:gd name="connsiteX9" fmla="*/ 281270 w 3581399"/>
              <a:gd name="connsiteY9" fmla="*/ 1295400 h 1295400"/>
              <a:gd name="connsiteX10" fmla="*/ 0 w 3581399"/>
              <a:gd name="connsiteY10" fmla="*/ 1014130 h 1295400"/>
              <a:gd name="connsiteX11" fmla="*/ 0 w 3581399"/>
              <a:gd name="connsiteY11" fmla="*/ 281270 h 1295400"/>
              <a:gd name="connsiteX12" fmla="*/ 281270 w 3581399"/>
              <a:gd name="connsiteY12" fmla="*/ 0 h 1295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81399" h="1295400">
                <a:moveTo>
                  <a:pt x="281270" y="0"/>
                </a:moveTo>
                <a:lnTo>
                  <a:pt x="3581399" y="0"/>
                </a:lnTo>
                <a:lnTo>
                  <a:pt x="3581399" y="26174"/>
                </a:lnTo>
                <a:lnTo>
                  <a:pt x="293844" y="26174"/>
                </a:lnTo>
                <a:cubicBezTo>
                  <a:pt x="144907" y="26174"/>
                  <a:pt x="24169" y="146912"/>
                  <a:pt x="24169" y="295849"/>
                </a:cubicBezTo>
                <a:lnTo>
                  <a:pt x="24169" y="998499"/>
                </a:lnTo>
                <a:cubicBezTo>
                  <a:pt x="24169" y="1147436"/>
                  <a:pt x="144907" y="1268174"/>
                  <a:pt x="293844" y="1268174"/>
                </a:cubicBezTo>
                <a:lnTo>
                  <a:pt x="1066799" y="1268174"/>
                </a:lnTo>
                <a:lnTo>
                  <a:pt x="1066799" y="1295400"/>
                </a:lnTo>
                <a:lnTo>
                  <a:pt x="281270" y="1295400"/>
                </a:lnTo>
                <a:cubicBezTo>
                  <a:pt x="125929" y="1295400"/>
                  <a:pt x="0" y="1169471"/>
                  <a:pt x="0" y="1014130"/>
                </a:cubicBezTo>
                <a:lnTo>
                  <a:pt x="0" y="281270"/>
                </a:lnTo>
                <a:cubicBezTo>
                  <a:pt x="0" y="125929"/>
                  <a:pt x="125929" y="0"/>
                  <a:pt x="281270" y="0"/>
                </a:cubicBezTo>
                <a:close/>
              </a:path>
            </a:pathLst>
          </a:custGeom>
          <a:gradFill flip="none" rotWithShape="1">
            <a:gsLst>
              <a:gs pos="30000">
                <a:srgbClr val="3991B9">
                  <a:shade val="30000"/>
                  <a:satMod val="115000"/>
                </a:srgbClr>
              </a:gs>
              <a:gs pos="30000">
                <a:schemeClr val="bg1"/>
              </a:gs>
            </a:gsLst>
            <a:lin ang="21594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10465108" y="205225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3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66631" y="2260008"/>
            <a:ext cx="423012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3643938" y="2052259"/>
            <a:ext cx="46839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b="1" dirty="0">
                <a:solidFill>
                  <a:prstClr val="white">
                    <a:lumMod val="50000"/>
                  </a:prstClr>
                </a:solidFill>
              </a:rPr>
              <a:t>1</a:t>
            </a:r>
            <a:r>
              <a:rPr lang="ko-KR" altLang="en-US" sz="1400" b="1" dirty="0">
                <a:solidFill>
                  <a:prstClr val="white">
                    <a:lumMod val="50000"/>
                  </a:prstClr>
                </a:solidFill>
              </a:rPr>
              <a:t>위</a:t>
            </a:r>
            <a:endParaRPr lang="en-US" altLang="ko-KR" sz="1400" b="1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7082931" y="2268250"/>
            <a:ext cx="423012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10488921" y="2254163"/>
            <a:ext cx="423012" cy="93086"/>
          </a:xfrm>
          <a:prstGeom prst="roundRect">
            <a:avLst>
              <a:gd name="adj" fmla="val 50000"/>
            </a:avLst>
          </a:prstGeom>
          <a:solidFill>
            <a:srgbClr val="3C92CA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5118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056DCEEF-E7A6-4671-AFE5-560C0315259A}"/>
              </a:ext>
            </a:extLst>
          </p:cNvPr>
          <p:cNvSpPr/>
          <p:nvPr/>
        </p:nvSpPr>
        <p:spPr>
          <a:xfrm>
            <a:off x="3346602" y="216894"/>
            <a:ext cx="55181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 POINT </a:t>
            </a:r>
            <a:r>
              <a: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700" kern="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endParaRPr lang="ko-KR" altLang="en-US" sz="40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441925" y="1340286"/>
          <a:ext cx="11300124" cy="4915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677"/>
                <a:gridCol w="941677"/>
                <a:gridCol w="941677"/>
                <a:gridCol w="941677"/>
                <a:gridCol w="941677"/>
                <a:gridCol w="941677"/>
                <a:gridCol w="941677"/>
                <a:gridCol w="941677"/>
                <a:gridCol w="941677"/>
                <a:gridCol w="941677"/>
                <a:gridCol w="941677"/>
                <a:gridCol w="941677"/>
              </a:tblGrid>
              <a:tr h="8111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Jan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Feb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Mar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Apr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May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Jun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Jul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Aug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Sep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Oct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Nov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bg1"/>
                          </a:solidFill>
                        </a:rPr>
                        <a:t>Dec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C92CA"/>
                    </a:solidFill>
                  </a:tcPr>
                </a:tc>
              </a:tr>
              <a:tr h="4104217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5" name="직선 연결선 4"/>
          <p:cNvCxnSpPr/>
          <p:nvPr/>
        </p:nvCxnSpPr>
        <p:spPr>
          <a:xfrm>
            <a:off x="1604005" y="3102662"/>
            <a:ext cx="2592000" cy="0"/>
          </a:xfrm>
          <a:prstGeom prst="line">
            <a:avLst/>
          </a:prstGeom>
          <a:ln w="2540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625696" y="2610770"/>
            <a:ext cx="2376000" cy="354223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537206" y="2502124"/>
            <a:ext cx="1349201" cy="613705"/>
            <a:chOff x="537206" y="2708952"/>
            <a:chExt cx="1349201" cy="613705"/>
          </a:xfrm>
        </p:grpSpPr>
        <p:sp>
          <p:nvSpPr>
            <p:cNvPr id="35" name="직사각형 34"/>
            <p:cNvSpPr/>
            <p:nvPr/>
          </p:nvSpPr>
          <p:spPr>
            <a:xfrm>
              <a:off x="725961" y="2813050"/>
              <a:ext cx="1160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64" name="자유형 63"/>
            <p:cNvSpPr/>
            <p:nvPr/>
          </p:nvSpPr>
          <p:spPr>
            <a:xfrm rot="10800000" flipH="1" flipV="1">
              <a:off x="537206" y="2708952"/>
              <a:ext cx="1066799" cy="613705"/>
            </a:xfrm>
            <a:custGeom>
              <a:avLst/>
              <a:gdLst>
                <a:gd name="connsiteX0" fmla="*/ 281270 w 1066799"/>
                <a:gd name="connsiteY0" fmla="*/ 0 h 613705"/>
                <a:gd name="connsiteX1" fmla="*/ 1066799 w 1066799"/>
                <a:gd name="connsiteY1" fmla="*/ 0 h 613705"/>
                <a:gd name="connsiteX2" fmla="*/ 1066799 w 1066799"/>
                <a:gd name="connsiteY2" fmla="*/ 27226 h 613705"/>
                <a:gd name="connsiteX3" fmla="*/ 293844 w 1066799"/>
                <a:gd name="connsiteY3" fmla="*/ 27226 h 613705"/>
                <a:gd name="connsiteX4" fmla="*/ 24169 w 1066799"/>
                <a:gd name="connsiteY4" fmla="*/ 296901 h 613705"/>
                <a:gd name="connsiteX5" fmla="*/ 24169 w 1066799"/>
                <a:gd name="connsiteY5" fmla="*/ 316804 h 613705"/>
                <a:gd name="connsiteX6" fmla="*/ 293844 w 1066799"/>
                <a:gd name="connsiteY6" fmla="*/ 586479 h 613705"/>
                <a:gd name="connsiteX7" fmla="*/ 1066799 w 1066799"/>
                <a:gd name="connsiteY7" fmla="*/ 586479 h 613705"/>
                <a:gd name="connsiteX8" fmla="*/ 1066799 w 1066799"/>
                <a:gd name="connsiteY8" fmla="*/ 613705 h 613705"/>
                <a:gd name="connsiteX9" fmla="*/ 281270 w 1066799"/>
                <a:gd name="connsiteY9" fmla="*/ 613705 h 613705"/>
                <a:gd name="connsiteX10" fmla="*/ 22104 w 1066799"/>
                <a:gd name="connsiteY10" fmla="*/ 441918 h 613705"/>
                <a:gd name="connsiteX11" fmla="*/ 831 w 1066799"/>
                <a:gd name="connsiteY11" fmla="*/ 336550 h 613705"/>
                <a:gd name="connsiteX12" fmla="*/ 0 w 1066799"/>
                <a:gd name="connsiteY12" fmla="*/ 336550 h 613705"/>
                <a:gd name="connsiteX13" fmla="*/ 0 w 1066799"/>
                <a:gd name="connsiteY13" fmla="*/ 332435 h 613705"/>
                <a:gd name="connsiteX14" fmla="*/ 0 w 1066799"/>
                <a:gd name="connsiteY14" fmla="*/ 281270 h 613705"/>
                <a:gd name="connsiteX15" fmla="*/ 0 w 1066799"/>
                <a:gd name="connsiteY15" fmla="*/ 277155 h 613705"/>
                <a:gd name="connsiteX16" fmla="*/ 831 w 1066799"/>
                <a:gd name="connsiteY16" fmla="*/ 277155 h 613705"/>
                <a:gd name="connsiteX17" fmla="*/ 22104 w 1066799"/>
                <a:gd name="connsiteY17" fmla="*/ 171787 h 613705"/>
                <a:gd name="connsiteX18" fmla="*/ 281270 w 1066799"/>
                <a:gd name="connsiteY18" fmla="*/ 0 h 61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799" h="613705">
                  <a:moveTo>
                    <a:pt x="281270" y="0"/>
                  </a:moveTo>
                  <a:lnTo>
                    <a:pt x="1066799" y="0"/>
                  </a:lnTo>
                  <a:lnTo>
                    <a:pt x="1066799" y="27226"/>
                  </a:lnTo>
                  <a:lnTo>
                    <a:pt x="293844" y="27226"/>
                  </a:lnTo>
                  <a:cubicBezTo>
                    <a:pt x="144907" y="27226"/>
                    <a:pt x="24169" y="147964"/>
                    <a:pt x="24169" y="296901"/>
                  </a:cubicBezTo>
                  <a:lnTo>
                    <a:pt x="24169" y="316804"/>
                  </a:lnTo>
                  <a:cubicBezTo>
                    <a:pt x="24169" y="465741"/>
                    <a:pt x="144907" y="586479"/>
                    <a:pt x="293844" y="586479"/>
                  </a:cubicBezTo>
                  <a:lnTo>
                    <a:pt x="1066799" y="586479"/>
                  </a:lnTo>
                  <a:lnTo>
                    <a:pt x="1066799" y="613705"/>
                  </a:lnTo>
                  <a:lnTo>
                    <a:pt x="281270" y="613705"/>
                  </a:lnTo>
                  <a:cubicBezTo>
                    <a:pt x="164764" y="613705"/>
                    <a:pt x="64803" y="542870"/>
                    <a:pt x="22104" y="441918"/>
                  </a:cubicBezTo>
                  <a:lnTo>
                    <a:pt x="831" y="336550"/>
                  </a:lnTo>
                  <a:lnTo>
                    <a:pt x="0" y="336550"/>
                  </a:lnTo>
                  <a:lnTo>
                    <a:pt x="0" y="332435"/>
                  </a:lnTo>
                  <a:lnTo>
                    <a:pt x="0" y="281270"/>
                  </a:lnTo>
                  <a:lnTo>
                    <a:pt x="0" y="277155"/>
                  </a:lnTo>
                  <a:lnTo>
                    <a:pt x="831" y="277155"/>
                  </a:lnTo>
                  <a:lnTo>
                    <a:pt x="22104" y="171787"/>
                  </a:lnTo>
                  <a:cubicBezTo>
                    <a:pt x="64803" y="70835"/>
                    <a:pt x="164764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9" name="직사각형 8"/>
          <p:cNvSpPr/>
          <p:nvPr/>
        </p:nvSpPr>
        <p:spPr>
          <a:xfrm>
            <a:off x="3301853" y="263028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3C92CA"/>
                </a:solidFill>
              </a:rPr>
              <a:t>65% </a:t>
            </a:r>
            <a:endParaRPr lang="ko-KR" altLang="en-US" dirty="0">
              <a:solidFill>
                <a:srgbClr val="3C92CA"/>
              </a:solidFill>
            </a:endParaRPr>
          </a:p>
        </p:txBody>
      </p:sp>
      <p:cxnSp>
        <p:nvCxnSpPr>
          <p:cNvPr id="67" name="직선 연결선 66"/>
          <p:cNvCxnSpPr/>
          <p:nvPr/>
        </p:nvCxnSpPr>
        <p:spPr>
          <a:xfrm>
            <a:off x="3419022" y="4055131"/>
            <a:ext cx="3600000" cy="0"/>
          </a:xfrm>
          <a:prstGeom prst="line">
            <a:avLst/>
          </a:prstGeom>
          <a:ln w="2540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모서리가 둥근 직사각형 67"/>
          <p:cNvSpPr/>
          <p:nvPr/>
        </p:nvSpPr>
        <p:spPr>
          <a:xfrm>
            <a:off x="2440714" y="3563239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2352223" y="3454593"/>
            <a:ext cx="1349201" cy="613705"/>
            <a:chOff x="537206" y="2708952"/>
            <a:chExt cx="1349201" cy="613705"/>
          </a:xfrm>
        </p:grpSpPr>
        <p:sp>
          <p:nvSpPr>
            <p:cNvPr id="70" name="직사각형 69"/>
            <p:cNvSpPr/>
            <p:nvPr/>
          </p:nvSpPr>
          <p:spPr>
            <a:xfrm>
              <a:off x="725961" y="2813050"/>
              <a:ext cx="1160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71" name="자유형 70"/>
            <p:cNvSpPr/>
            <p:nvPr/>
          </p:nvSpPr>
          <p:spPr>
            <a:xfrm rot="10800000" flipH="1" flipV="1">
              <a:off x="537206" y="2708952"/>
              <a:ext cx="1066799" cy="613705"/>
            </a:xfrm>
            <a:custGeom>
              <a:avLst/>
              <a:gdLst>
                <a:gd name="connsiteX0" fmla="*/ 281270 w 1066799"/>
                <a:gd name="connsiteY0" fmla="*/ 0 h 613705"/>
                <a:gd name="connsiteX1" fmla="*/ 1066799 w 1066799"/>
                <a:gd name="connsiteY1" fmla="*/ 0 h 613705"/>
                <a:gd name="connsiteX2" fmla="*/ 1066799 w 1066799"/>
                <a:gd name="connsiteY2" fmla="*/ 27226 h 613705"/>
                <a:gd name="connsiteX3" fmla="*/ 293844 w 1066799"/>
                <a:gd name="connsiteY3" fmla="*/ 27226 h 613705"/>
                <a:gd name="connsiteX4" fmla="*/ 24169 w 1066799"/>
                <a:gd name="connsiteY4" fmla="*/ 296901 h 613705"/>
                <a:gd name="connsiteX5" fmla="*/ 24169 w 1066799"/>
                <a:gd name="connsiteY5" fmla="*/ 316804 h 613705"/>
                <a:gd name="connsiteX6" fmla="*/ 293844 w 1066799"/>
                <a:gd name="connsiteY6" fmla="*/ 586479 h 613705"/>
                <a:gd name="connsiteX7" fmla="*/ 1066799 w 1066799"/>
                <a:gd name="connsiteY7" fmla="*/ 586479 h 613705"/>
                <a:gd name="connsiteX8" fmla="*/ 1066799 w 1066799"/>
                <a:gd name="connsiteY8" fmla="*/ 613705 h 613705"/>
                <a:gd name="connsiteX9" fmla="*/ 281270 w 1066799"/>
                <a:gd name="connsiteY9" fmla="*/ 613705 h 613705"/>
                <a:gd name="connsiteX10" fmla="*/ 22104 w 1066799"/>
                <a:gd name="connsiteY10" fmla="*/ 441918 h 613705"/>
                <a:gd name="connsiteX11" fmla="*/ 831 w 1066799"/>
                <a:gd name="connsiteY11" fmla="*/ 336550 h 613705"/>
                <a:gd name="connsiteX12" fmla="*/ 0 w 1066799"/>
                <a:gd name="connsiteY12" fmla="*/ 336550 h 613705"/>
                <a:gd name="connsiteX13" fmla="*/ 0 w 1066799"/>
                <a:gd name="connsiteY13" fmla="*/ 332435 h 613705"/>
                <a:gd name="connsiteX14" fmla="*/ 0 w 1066799"/>
                <a:gd name="connsiteY14" fmla="*/ 281270 h 613705"/>
                <a:gd name="connsiteX15" fmla="*/ 0 w 1066799"/>
                <a:gd name="connsiteY15" fmla="*/ 277155 h 613705"/>
                <a:gd name="connsiteX16" fmla="*/ 831 w 1066799"/>
                <a:gd name="connsiteY16" fmla="*/ 277155 h 613705"/>
                <a:gd name="connsiteX17" fmla="*/ 22104 w 1066799"/>
                <a:gd name="connsiteY17" fmla="*/ 171787 h 613705"/>
                <a:gd name="connsiteX18" fmla="*/ 281270 w 1066799"/>
                <a:gd name="connsiteY18" fmla="*/ 0 h 61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799" h="613705">
                  <a:moveTo>
                    <a:pt x="281270" y="0"/>
                  </a:moveTo>
                  <a:lnTo>
                    <a:pt x="1066799" y="0"/>
                  </a:lnTo>
                  <a:lnTo>
                    <a:pt x="1066799" y="27226"/>
                  </a:lnTo>
                  <a:lnTo>
                    <a:pt x="293844" y="27226"/>
                  </a:lnTo>
                  <a:cubicBezTo>
                    <a:pt x="144907" y="27226"/>
                    <a:pt x="24169" y="147964"/>
                    <a:pt x="24169" y="296901"/>
                  </a:cubicBezTo>
                  <a:lnTo>
                    <a:pt x="24169" y="316804"/>
                  </a:lnTo>
                  <a:cubicBezTo>
                    <a:pt x="24169" y="465741"/>
                    <a:pt x="144907" y="586479"/>
                    <a:pt x="293844" y="586479"/>
                  </a:cubicBezTo>
                  <a:lnTo>
                    <a:pt x="1066799" y="586479"/>
                  </a:lnTo>
                  <a:lnTo>
                    <a:pt x="1066799" y="613705"/>
                  </a:lnTo>
                  <a:lnTo>
                    <a:pt x="281270" y="613705"/>
                  </a:lnTo>
                  <a:cubicBezTo>
                    <a:pt x="164764" y="613705"/>
                    <a:pt x="64803" y="542870"/>
                    <a:pt x="22104" y="441918"/>
                  </a:cubicBezTo>
                  <a:lnTo>
                    <a:pt x="831" y="336550"/>
                  </a:lnTo>
                  <a:lnTo>
                    <a:pt x="0" y="336550"/>
                  </a:lnTo>
                  <a:lnTo>
                    <a:pt x="0" y="332435"/>
                  </a:lnTo>
                  <a:lnTo>
                    <a:pt x="0" y="281270"/>
                  </a:lnTo>
                  <a:lnTo>
                    <a:pt x="0" y="277155"/>
                  </a:lnTo>
                  <a:lnTo>
                    <a:pt x="831" y="277155"/>
                  </a:lnTo>
                  <a:lnTo>
                    <a:pt x="22104" y="171787"/>
                  </a:lnTo>
                  <a:cubicBezTo>
                    <a:pt x="64803" y="70835"/>
                    <a:pt x="164764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2" name="직사각형 71"/>
          <p:cNvSpPr/>
          <p:nvPr/>
        </p:nvSpPr>
        <p:spPr>
          <a:xfrm>
            <a:off x="4913669" y="3582755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3C92CA"/>
                </a:solidFill>
              </a:rPr>
              <a:t>50% </a:t>
            </a:r>
            <a:endParaRPr lang="ko-KR" altLang="en-US" dirty="0">
              <a:solidFill>
                <a:srgbClr val="3C92CA"/>
              </a:solidFill>
            </a:endParaRPr>
          </a:p>
        </p:txBody>
      </p:sp>
      <p:cxnSp>
        <p:nvCxnSpPr>
          <p:cNvPr id="73" name="직선 연결선 72"/>
          <p:cNvCxnSpPr/>
          <p:nvPr/>
        </p:nvCxnSpPr>
        <p:spPr>
          <a:xfrm>
            <a:off x="6190928" y="4983402"/>
            <a:ext cx="3636000" cy="0"/>
          </a:xfrm>
          <a:prstGeom prst="line">
            <a:avLst/>
          </a:prstGeom>
          <a:ln w="2540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모서리가 둥근 직사각형 73"/>
          <p:cNvSpPr/>
          <p:nvPr/>
        </p:nvSpPr>
        <p:spPr>
          <a:xfrm>
            <a:off x="5212619" y="4491510"/>
            <a:ext cx="3636000" cy="354223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75" name="그룹 74"/>
          <p:cNvGrpSpPr/>
          <p:nvPr/>
        </p:nvGrpSpPr>
        <p:grpSpPr>
          <a:xfrm>
            <a:off x="5124129" y="4382864"/>
            <a:ext cx="1349201" cy="613705"/>
            <a:chOff x="537206" y="2708952"/>
            <a:chExt cx="1349201" cy="613705"/>
          </a:xfrm>
        </p:grpSpPr>
        <p:sp>
          <p:nvSpPr>
            <p:cNvPr id="76" name="직사각형 75"/>
            <p:cNvSpPr/>
            <p:nvPr/>
          </p:nvSpPr>
          <p:spPr>
            <a:xfrm>
              <a:off x="725961" y="2813050"/>
              <a:ext cx="1160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77" name="자유형 76"/>
            <p:cNvSpPr/>
            <p:nvPr/>
          </p:nvSpPr>
          <p:spPr>
            <a:xfrm rot="10800000" flipH="1" flipV="1">
              <a:off x="537206" y="2708952"/>
              <a:ext cx="1066799" cy="613705"/>
            </a:xfrm>
            <a:custGeom>
              <a:avLst/>
              <a:gdLst>
                <a:gd name="connsiteX0" fmla="*/ 281270 w 1066799"/>
                <a:gd name="connsiteY0" fmla="*/ 0 h 613705"/>
                <a:gd name="connsiteX1" fmla="*/ 1066799 w 1066799"/>
                <a:gd name="connsiteY1" fmla="*/ 0 h 613705"/>
                <a:gd name="connsiteX2" fmla="*/ 1066799 w 1066799"/>
                <a:gd name="connsiteY2" fmla="*/ 27226 h 613705"/>
                <a:gd name="connsiteX3" fmla="*/ 293844 w 1066799"/>
                <a:gd name="connsiteY3" fmla="*/ 27226 h 613705"/>
                <a:gd name="connsiteX4" fmla="*/ 24169 w 1066799"/>
                <a:gd name="connsiteY4" fmla="*/ 296901 h 613705"/>
                <a:gd name="connsiteX5" fmla="*/ 24169 w 1066799"/>
                <a:gd name="connsiteY5" fmla="*/ 316804 h 613705"/>
                <a:gd name="connsiteX6" fmla="*/ 293844 w 1066799"/>
                <a:gd name="connsiteY6" fmla="*/ 586479 h 613705"/>
                <a:gd name="connsiteX7" fmla="*/ 1066799 w 1066799"/>
                <a:gd name="connsiteY7" fmla="*/ 586479 h 613705"/>
                <a:gd name="connsiteX8" fmla="*/ 1066799 w 1066799"/>
                <a:gd name="connsiteY8" fmla="*/ 613705 h 613705"/>
                <a:gd name="connsiteX9" fmla="*/ 281270 w 1066799"/>
                <a:gd name="connsiteY9" fmla="*/ 613705 h 613705"/>
                <a:gd name="connsiteX10" fmla="*/ 22104 w 1066799"/>
                <a:gd name="connsiteY10" fmla="*/ 441918 h 613705"/>
                <a:gd name="connsiteX11" fmla="*/ 831 w 1066799"/>
                <a:gd name="connsiteY11" fmla="*/ 336550 h 613705"/>
                <a:gd name="connsiteX12" fmla="*/ 0 w 1066799"/>
                <a:gd name="connsiteY12" fmla="*/ 336550 h 613705"/>
                <a:gd name="connsiteX13" fmla="*/ 0 w 1066799"/>
                <a:gd name="connsiteY13" fmla="*/ 332435 h 613705"/>
                <a:gd name="connsiteX14" fmla="*/ 0 w 1066799"/>
                <a:gd name="connsiteY14" fmla="*/ 281270 h 613705"/>
                <a:gd name="connsiteX15" fmla="*/ 0 w 1066799"/>
                <a:gd name="connsiteY15" fmla="*/ 277155 h 613705"/>
                <a:gd name="connsiteX16" fmla="*/ 831 w 1066799"/>
                <a:gd name="connsiteY16" fmla="*/ 277155 h 613705"/>
                <a:gd name="connsiteX17" fmla="*/ 22104 w 1066799"/>
                <a:gd name="connsiteY17" fmla="*/ 171787 h 613705"/>
                <a:gd name="connsiteX18" fmla="*/ 281270 w 1066799"/>
                <a:gd name="connsiteY18" fmla="*/ 0 h 61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799" h="613705">
                  <a:moveTo>
                    <a:pt x="281270" y="0"/>
                  </a:moveTo>
                  <a:lnTo>
                    <a:pt x="1066799" y="0"/>
                  </a:lnTo>
                  <a:lnTo>
                    <a:pt x="1066799" y="27226"/>
                  </a:lnTo>
                  <a:lnTo>
                    <a:pt x="293844" y="27226"/>
                  </a:lnTo>
                  <a:cubicBezTo>
                    <a:pt x="144907" y="27226"/>
                    <a:pt x="24169" y="147964"/>
                    <a:pt x="24169" y="296901"/>
                  </a:cubicBezTo>
                  <a:lnTo>
                    <a:pt x="24169" y="316804"/>
                  </a:lnTo>
                  <a:cubicBezTo>
                    <a:pt x="24169" y="465741"/>
                    <a:pt x="144907" y="586479"/>
                    <a:pt x="293844" y="586479"/>
                  </a:cubicBezTo>
                  <a:lnTo>
                    <a:pt x="1066799" y="586479"/>
                  </a:lnTo>
                  <a:lnTo>
                    <a:pt x="1066799" y="613705"/>
                  </a:lnTo>
                  <a:lnTo>
                    <a:pt x="281270" y="613705"/>
                  </a:lnTo>
                  <a:cubicBezTo>
                    <a:pt x="164764" y="613705"/>
                    <a:pt x="64803" y="542870"/>
                    <a:pt x="22104" y="441918"/>
                  </a:cubicBezTo>
                  <a:lnTo>
                    <a:pt x="831" y="336550"/>
                  </a:lnTo>
                  <a:lnTo>
                    <a:pt x="0" y="336550"/>
                  </a:lnTo>
                  <a:lnTo>
                    <a:pt x="0" y="332435"/>
                  </a:lnTo>
                  <a:lnTo>
                    <a:pt x="0" y="281270"/>
                  </a:lnTo>
                  <a:lnTo>
                    <a:pt x="0" y="277155"/>
                  </a:lnTo>
                  <a:lnTo>
                    <a:pt x="831" y="277155"/>
                  </a:lnTo>
                  <a:lnTo>
                    <a:pt x="22104" y="171787"/>
                  </a:lnTo>
                  <a:cubicBezTo>
                    <a:pt x="64803" y="70835"/>
                    <a:pt x="164764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78" name="직사각형 77"/>
          <p:cNvSpPr/>
          <p:nvPr/>
        </p:nvSpPr>
        <p:spPr>
          <a:xfrm>
            <a:off x="8933805" y="451102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3C92CA"/>
                </a:solidFill>
              </a:rPr>
              <a:t>80% </a:t>
            </a:r>
            <a:endParaRPr lang="ko-KR" altLang="en-US" dirty="0">
              <a:solidFill>
                <a:srgbClr val="3C92CA"/>
              </a:solidFill>
            </a:endParaRPr>
          </a:p>
        </p:txBody>
      </p:sp>
      <p:cxnSp>
        <p:nvCxnSpPr>
          <p:cNvPr id="79" name="직선 연결선 78"/>
          <p:cNvCxnSpPr/>
          <p:nvPr/>
        </p:nvCxnSpPr>
        <p:spPr>
          <a:xfrm>
            <a:off x="5262804" y="6018252"/>
            <a:ext cx="5508000" cy="0"/>
          </a:xfrm>
          <a:prstGeom prst="line">
            <a:avLst/>
          </a:prstGeom>
          <a:ln w="25400">
            <a:solidFill>
              <a:srgbClr val="3C92C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모서리가 둥근 직사각형 79"/>
          <p:cNvSpPr/>
          <p:nvPr/>
        </p:nvSpPr>
        <p:spPr>
          <a:xfrm>
            <a:off x="4284496" y="5526360"/>
            <a:ext cx="2297977" cy="354223"/>
          </a:xfrm>
          <a:prstGeom prst="roundRect">
            <a:avLst>
              <a:gd name="adj" fmla="val 50000"/>
            </a:avLst>
          </a:prstGeom>
          <a:solidFill>
            <a:srgbClr val="3C92C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81" name="그룹 80"/>
          <p:cNvGrpSpPr/>
          <p:nvPr/>
        </p:nvGrpSpPr>
        <p:grpSpPr>
          <a:xfrm>
            <a:off x="4196005" y="5417714"/>
            <a:ext cx="1349201" cy="613705"/>
            <a:chOff x="537206" y="2708952"/>
            <a:chExt cx="1349201" cy="613705"/>
          </a:xfrm>
        </p:grpSpPr>
        <p:sp>
          <p:nvSpPr>
            <p:cNvPr id="82" name="직사각형 81"/>
            <p:cNvSpPr/>
            <p:nvPr/>
          </p:nvSpPr>
          <p:spPr>
            <a:xfrm>
              <a:off x="725961" y="2813050"/>
              <a:ext cx="11604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solidFill>
                    <a:prstClr val="white"/>
                  </a:solidFill>
                </a:rPr>
                <a:t>CONTENTS A</a:t>
              </a:r>
            </a:p>
          </p:txBody>
        </p:sp>
        <p:sp>
          <p:nvSpPr>
            <p:cNvPr id="83" name="자유형 82"/>
            <p:cNvSpPr/>
            <p:nvPr/>
          </p:nvSpPr>
          <p:spPr>
            <a:xfrm rot="10800000" flipH="1" flipV="1">
              <a:off x="537206" y="2708952"/>
              <a:ext cx="1066799" cy="613705"/>
            </a:xfrm>
            <a:custGeom>
              <a:avLst/>
              <a:gdLst>
                <a:gd name="connsiteX0" fmla="*/ 281270 w 1066799"/>
                <a:gd name="connsiteY0" fmla="*/ 0 h 613705"/>
                <a:gd name="connsiteX1" fmla="*/ 1066799 w 1066799"/>
                <a:gd name="connsiteY1" fmla="*/ 0 h 613705"/>
                <a:gd name="connsiteX2" fmla="*/ 1066799 w 1066799"/>
                <a:gd name="connsiteY2" fmla="*/ 27226 h 613705"/>
                <a:gd name="connsiteX3" fmla="*/ 293844 w 1066799"/>
                <a:gd name="connsiteY3" fmla="*/ 27226 h 613705"/>
                <a:gd name="connsiteX4" fmla="*/ 24169 w 1066799"/>
                <a:gd name="connsiteY4" fmla="*/ 296901 h 613705"/>
                <a:gd name="connsiteX5" fmla="*/ 24169 w 1066799"/>
                <a:gd name="connsiteY5" fmla="*/ 316804 h 613705"/>
                <a:gd name="connsiteX6" fmla="*/ 293844 w 1066799"/>
                <a:gd name="connsiteY6" fmla="*/ 586479 h 613705"/>
                <a:gd name="connsiteX7" fmla="*/ 1066799 w 1066799"/>
                <a:gd name="connsiteY7" fmla="*/ 586479 h 613705"/>
                <a:gd name="connsiteX8" fmla="*/ 1066799 w 1066799"/>
                <a:gd name="connsiteY8" fmla="*/ 613705 h 613705"/>
                <a:gd name="connsiteX9" fmla="*/ 281270 w 1066799"/>
                <a:gd name="connsiteY9" fmla="*/ 613705 h 613705"/>
                <a:gd name="connsiteX10" fmla="*/ 22104 w 1066799"/>
                <a:gd name="connsiteY10" fmla="*/ 441918 h 613705"/>
                <a:gd name="connsiteX11" fmla="*/ 831 w 1066799"/>
                <a:gd name="connsiteY11" fmla="*/ 336550 h 613705"/>
                <a:gd name="connsiteX12" fmla="*/ 0 w 1066799"/>
                <a:gd name="connsiteY12" fmla="*/ 336550 h 613705"/>
                <a:gd name="connsiteX13" fmla="*/ 0 w 1066799"/>
                <a:gd name="connsiteY13" fmla="*/ 332435 h 613705"/>
                <a:gd name="connsiteX14" fmla="*/ 0 w 1066799"/>
                <a:gd name="connsiteY14" fmla="*/ 281270 h 613705"/>
                <a:gd name="connsiteX15" fmla="*/ 0 w 1066799"/>
                <a:gd name="connsiteY15" fmla="*/ 277155 h 613705"/>
                <a:gd name="connsiteX16" fmla="*/ 831 w 1066799"/>
                <a:gd name="connsiteY16" fmla="*/ 277155 h 613705"/>
                <a:gd name="connsiteX17" fmla="*/ 22104 w 1066799"/>
                <a:gd name="connsiteY17" fmla="*/ 171787 h 613705"/>
                <a:gd name="connsiteX18" fmla="*/ 281270 w 1066799"/>
                <a:gd name="connsiteY18" fmla="*/ 0 h 6137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66799" h="613705">
                  <a:moveTo>
                    <a:pt x="281270" y="0"/>
                  </a:moveTo>
                  <a:lnTo>
                    <a:pt x="1066799" y="0"/>
                  </a:lnTo>
                  <a:lnTo>
                    <a:pt x="1066799" y="27226"/>
                  </a:lnTo>
                  <a:lnTo>
                    <a:pt x="293844" y="27226"/>
                  </a:lnTo>
                  <a:cubicBezTo>
                    <a:pt x="144907" y="27226"/>
                    <a:pt x="24169" y="147964"/>
                    <a:pt x="24169" y="296901"/>
                  </a:cubicBezTo>
                  <a:lnTo>
                    <a:pt x="24169" y="316804"/>
                  </a:lnTo>
                  <a:cubicBezTo>
                    <a:pt x="24169" y="465741"/>
                    <a:pt x="144907" y="586479"/>
                    <a:pt x="293844" y="586479"/>
                  </a:cubicBezTo>
                  <a:lnTo>
                    <a:pt x="1066799" y="586479"/>
                  </a:lnTo>
                  <a:lnTo>
                    <a:pt x="1066799" y="613705"/>
                  </a:lnTo>
                  <a:lnTo>
                    <a:pt x="281270" y="613705"/>
                  </a:lnTo>
                  <a:cubicBezTo>
                    <a:pt x="164764" y="613705"/>
                    <a:pt x="64803" y="542870"/>
                    <a:pt x="22104" y="441918"/>
                  </a:cubicBezTo>
                  <a:lnTo>
                    <a:pt x="831" y="336550"/>
                  </a:lnTo>
                  <a:lnTo>
                    <a:pt x="0" y="336550"/>
                  </a:lnTo>
                  <a:lnTo>
                    <a:pt x="0" y="332435"/>
                  </a:lnTo>
                  <a:lnTo>
                    <a:pt x="0" y="281270"/>
                  </a:lnTo>
                  <a:lnTo>
                    <a:pt x="0" y="277155"/>
                  </a:lnTo>
                  <a:lnTo>
                    <a:pt x="831" y="277155"/>
                  </a:lnTo>
                  <a:lnTo>
                    <a:pt x="22104" y="171787"/>
                  </a:lnTo>
                  <a:cubicBezTo>
                    <a:pt x="64803" y="70835"/>
                    <a:pt x="164764" y="0"/>
                    <a:pt x="281270" y="0"/>
                  </a:cubicBezTo>
                  <a:close/>
                </a:path>
              </a:pathLst>
            </a:custGeom>
            <a:solidFill>
              <a:srgbClr val="3C92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84" name="직사각형 83"/>
          <p:cNvSpPr/>
          <p:nvPr/>
        </p:nvSpPr>
        <p:spPr>
          <a:xfrm>
            <a:off x="6844536" y="5545876"/>
            <a:ext cx="7344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dirty="0">
                <a:solidFill>
                  <a:srgbClr val="3C92CA"/>
                </a:solidFill>
              </a:rPr>
              <a:t>35% </a:t>
            </a:r>
            <a:endParaRPr lang="ko-KR" altLang="en-US" dirty="0">
              <a:solidFill>
                <a:srgbClr val="3C92C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37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와이드스크린</PresentationFormat>
  <Paragraphs>132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2019-09-05T03:53:56Z</dcterms:created>
  <dcterms:modified xsi:type="dcterms:W3CDTF">2024-07-29T06:42:56Z</dcterms:modified>
</cp:coreProperties>
</file>