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8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7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5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9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6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1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3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6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08567" y="1712672"/>
            <a:ext cx="2859578" cy="2859578"/>
          </a:xfrm>
          <a:prstGeom prst="ellipse">
            <a:avLst/>
          </a:prstGeom>
          <a:solidFill>
            <a:srgbClr val="4CA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76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161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200</a:t>
            </a:r>
          </a:p>
        </p:txBody>
      </p:sp>
    </p:spTree>
    <p:extLst>
      <p:ext uri="{BB962C8B-B14F-4D97-AF65-F5344CB8AC3E}">
        <p14:creationId xmlns:p14="http://schemas.microsoft.com/office/powerpoint/2010/main" val="42424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1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241785" y="5920694"/>
            <a:ext cx="399846" cy="913934"/>
            <a:chOff x="3984798" y="5287059"/>
            <a:chExt cx="399846" cy="913934"/>
          </a:xfrm>
        </p:grpSpPr>
        <p:sp>
          <p:nvSpPr>
            <p:cNvPr id="27" name="양쪽 모서리가 둥근 사각형 26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59504" y="5462503"/>
            <a:ext cx="399846" cy="913934"/>
            <a:chOff x="3984798" y="5287059"/>
            <a:chExt cx="399846" cy="913934"/>
          </a:xfrm>
        </p:grpSpPr>
        <p:sp>
          <p:nvSpPr>
            <p:cNvPr id="17" name="양쪽 모서리가 둥근 사각형 16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17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양쪽 모서리가 둥근 사각형 19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32523" y="5367340"/>
            <a:ext cx="399846" cy="913934"/>
            <a:chOff x="3984798" y="5287059"/>
            <a:chExt cx="399846" cy="913934"/>
          </a:xfrm>
        </p:grpSpPr>
        <p:sp>
          <p:nvSpPr>
            <p:cNvPr id="14" name="양쪽 모서리가 둥근 사각형 13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428426" y="5605917"/>
            <a:ext cx="399846" cy="913934"/>
            <a:chOff x="3984798" y="5287059"/>
            <a:chExt cx="399846" cy="913934"/>
          </a:xfrm>
        </p:grpSpPr>
        <p:sp>
          <p:nvSpPr>
            <p:cNvPr id="22" name="양쪽 모서리가 둥근 사각형 21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345580" y="5845008"/>
            <a:ext cx="399846" cy="913934"/>
            <a:chOff x="3984798" y="5287059"/>
            <a:chExt cx="399846" cy="913934"/>
          </a:xfrm>
        </p:grpSpPr>
        <p:sp>
          <p:nvSpPr>
            <p:cNvPr id="32" name="양쪽 모서리가 둥근 사각형 31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양쪽 모서리가 둥근 사각형 33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6312124" y="5933850"/>
            <a:ext cx="399846" cy="913934"/>
            <a:chOff x="3984798" y="5287059"/>
            <a:chExt cx="399846" cy="913934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양쪽 모서리가 둥근 사각형 38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양쪽 모서리가 둥근 사각형 39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29843" y="5501059"/>
            <a:ext cx="399846" cy="913934"/>
            <a:chOff x="3984798" y="5287059"/>
            <a:chExt cx="399846" cy="913934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902862" y="5367796"/>
            <a:ext cx="399846" cy="913934"/>
            <a:chOff x="3984798" y="5287059"/>
            <a:chExt cx="399846" cy="913934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498765" y="5631773"/>
            <a:ext cx="399846" cy="913934"/>
            <a:chOff x="3984798" y="5287059"/>
            <a:chExt cx="399846" cy="913934"/>
          </a:xfrm>
        </p:grpSpPr>
        <p:sp>
          <p:nvSpPr>
            <p:cNvPr id="53" name="양쪽 모서리가 둥근 사각형 52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양쪽 모서리가 둥근 사각형 54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7415919" y="5883564"/>
            <a:ext cx="399846" cy="913934"/>
            <a:chOff x="3984798" y="5287059"/>
            <a:chExt cx="399846" cy="913934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양쪽 모서리가 둥근 사각형 58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635373" y="5605917"/>
            <a:ext cx="399846" cy="913934"/>
            <a:chOff x="3984798" y="5287059"/>
            <a:chExt cx="399846" cy="913934"/>
          </a:xfrm>
        </p:grpSpPr>
        <p:sp>
          <p:nvSpPr>
            <p:cNvPr id="63" name="양쪽 모서리가 둥근 사각형 62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8062277" y="5805228"/>
            <a:ext cx="399846" cy="913934"/>
            <a:chOff x="3984798" y="5287059"/>
            <a:chExt cx="399846" cy="913934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양쪽 모서리가 둥근 사각형 69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양쪽 모서리가 둥근 사각형 70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5" name="Freeform 5"/>
          <p:cNvSpPr>
            <a:spLocks/>
          </p:cNvSpPr>
          <p:nvPr/>
        </p:nvSpPr>
        <p:spPr bwMode="auto">
          <a:xfrm>
            <a:off x="3436546" y="5462503"/>
            <a:ext cx="289437" cy="196978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noFill/>
          <a:ln w="2540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5"/>
          <p:cNvSpPr>
            <a:spLocks/>
          </p:cNvSpPr>
          <p:nvPr/>
        </p:nvSpPr>
        <p:spPr bwMode="auto">
          <a:xfrm>
            <a:off x="5829129" y="5364014"/>
            <a:ext cx="289437" cy="196978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noFill/>
          <a:ln w="1905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8733164" y="5656281"/>
            <a:ext cx="218861" cy="148947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noFill/>
          <a:ln w="1905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6353932" y="5195133"/>
            <a:ext cx="218861" cy="148947"/>
          </a:xfrm>
          <a:custGeom>
            <a:avLst/>
            <a:gdLst>
              <a:gd name="T0" fmla="*/ 1728 w 1729"/>
              <a:gd name="T1" fmla="*/ 867 h 1174"/>
              <a:gd name="T2" fmla="*/ 1689 w 1729"/>
              <a:gd name="T3" fmla="*/ 996 h 1174"/>
              <a:gd name="T4" fmla="*/ 1607 w 1729"/>
              <a:gd name="T5" fmla="*/ 1096 h 1174"/>
              <a:gd name="T6" fmla="*/ 1492 w 1729"/>
              <a:gd name="T7" fmla="*/ 1159 h 1174"/>
              <a:gd name="T8" fmla="*/ 1389 w 1729"/>
              <a:gd name="T9" fmla="*/ 1174 h 1174"/>
              <a:gd name="T10" fmla="*/ 304 w 1729"/>
              <a:gd name="T11" fmla="*/ 1173 h 1174"/>
              <a:gd name="T12" fmla="*/ 177 w 1729"/>
              <a:gd name="T13" fmla="*/ 1133 h 1174"/>
              <a:gd name="T14" fmla="*/ 78 w 1729"/>
              <a:gd name="T15" fmla="*/ 1050 h 1174"/>
              <a:gd name="T16" fmla="*/ 14 w 1729"/>
              <a:gd name="T17" fmla="*/ 934 h 1174"/>
              <a:gd name="T18" fmla="*/ 0 w 1729"/>
              <a:gd name="T19" fmla="*/ 831 h 1174"/>
              <a:gd name="T20" fmla="*/ 12 w 1729"/>
              <a:gd name="T21" fmla="*/ 739 h 1174"/>
              <a:gd name="T22" fmla="*/ 63 w 1729"/>
              <a:gd name="T23" fmla="*/ 631 h 1174"/>
              <a:gd name="T24" fmla="*/ 147 w 1729"/>
              <a:gd name="T25" fmla="*/ 548 h 1174"/>
              <a:gd name="T26" fmla="*/ 257 w 1729"/>
              <a:gd name="T27" fmla="*/ 499 h 1174"/>
              <a:gd name="T28" fmla="*/ 284 w 1729"/>
              <a:gd name="T29" fmla="*/ 475 h 1174"/>
              <a:gd name="T30" fmla="*/ 284 w 1729"/>
              <a:gd name="T31" fmla="*/ 434 h 1174"/>
              <a:gd name="T32" fmla="*/ 308 w 1729"/>
              <a:gd name="T33" fmla="*/ 352 h 1174"/>
              <a:gd name="T34" fmla="*/ 360 w 1729"/>
              <a:gd name="T35" fmla="*/ 289 h 1174"/>
              <a:gd name="T36" fmla="*/ 434 w 1729"/>
              <a:gd name="T37" fmla="*/ 248 h 1174"/>
              <a:gd name="T38" fmla="*/ 499 w 1729"/>
              <a:gd name="T39" fmla="*/ 240 h 1174"/>
              <a:gd name="T40" fmla="*/ 555 w 1729"/>
              <a:gd name="T41" fmla="*/ 247 h 1174"/>
              <a:gd name="T42" fmla="*/ 637 w 1729"/>
              <a:gd name="T43" fmla="*/ 292 h 1174"/>
              <a:gd name="T44" fmla="*/ 709 w 1729"/>
              <a:gd name="T45" fmla="*/ 156 h 1174"/>
              <a:gd name="T46" fmla="*/ 791 w 1729"/>
              <a:gd name="T47" fmla="*/ 70 h 1174"/>
              <a:gd name="T48" fmla="*/ 909 w 1729"/>
              <a:gd name="T49" fmla="*/ 15 h 1174"/>
              <a:gd name="T50" fmla="*/ 1030 w 1729"/>
              <a:gd name="T51" fmla="*/ 0 h 1174"/>
              <a:gd name="T52" fmla="*/ 1177 w 1729"/>
              <a:gd name="T53" fmla="*/ 22 h 1174"/>
              <a:gd name="T54" fmla="*/ 1326 w 1729"/>
              <a:gd name="T55" fmla="*/ 113 h 1174"/>
              <a:gd name="T56" fmla="*/ 1418 w 1729"/>
              <a:gd name="T57" fmla="*/ 253 h 1174"/>
              <a:gd name="T58" fmla="*/ 1458 w 1729"/>
              <a:gd name="T59" fmla="*/ 421 h 1174"/>
              <a:gd name="T60" fmla="*/ 1458 w 1729"/>
              <a:gd name="T61" fmla="*/ 482 h 1174"/>
              <a:gd name="T62" fmla="*/ 1487 w 1729"/>
              <a:gd name="T63" fmla="*/ 502 h 1174"/>
              <a:gd name="T64" fmla="*/ 1590 w 1729"/>
              <a:gd name="T65" fmla="*/ 554 h 1174"/>
              <a:gd name="T66" fmla="*/ 1669 w 1729"/>
              <a:gd name="T67" fmla="*/ 636 h 1174"/>
              <a:gd name="T68" fmla="*/ 1718 w 1729"/>
              <a:gd name="T69" fmla="*/ 742 h 1174"/>
              <a:gd name="T70" fmla="*/ 1729 w 1729"/>
              <a:gd name="T71" fmla="*/ 831 h 1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9" h="1174">
                <a:moveTo>
                  <a:pt x="1729" y="831"/>
                </a:moveTo>
                <a:lnTo>
                  <a:pt x="1728" y="867"/>
                </a:lnTo>
                <a:lnTo>
                  <a:pt x="1715" y="934"/>
                </a:lnTo>
                <a:lnTo>
                  <a:pt x="1689" y="996"/>
                </a:lnTo>
                <a:lnTo>
                  <a:pt x="1652" y="1050"/>
                </a:lnTo>
                <a:lnTo>
                  <a:pt x="1607" y="1096"/>
                </a:lnTo>
                <a:lnTo>
                  <a:pt x="1552" y="1133"/>
                </a:lnTo>
                <a:lnTo>
                  <a:pt x="1492" y="1159"/>
                </a:lnTo>
                <a:lnTo>
                  <a:pt x="1425" y="1173"/>
                </a:lnTo>
                <a:lnTo>
                  <a:pt x="1389" y="1174"/>
                </a:lnTo>
                <a:lnTo>
                  <a:pt x="340" y="1174"/>
                </a:lnTo>
                <a:lnTo>
                  <a:pt x="304" y="1173"/>
                </a:lnTo>
                <a:lnTo>
                  <a:pt x="238" y="1159"/>
                </a:lnTo>
                <a:lnTo>
                  <a:pt x="177" y="1133"/>
                </a:lnTo>
                <a:lnTo>
                  <a:pt x="123" y="1096"/>
                </a:lnTo>
                <a:lnTo>
                  <a:pt x="78" y="1050"/>
                </a:lnTo>
                <a:lnTo>
                  <a:pt x="40" y="996"/>
                </a:lnTo>
                <a:lnTo>
                  <a:pt x="14" y="934"/>
                </a:lnTo>
                <a:lnTo>
                  <a:pt x="1" y="867"/>
                </a:lnTo>
                <a:lnTo>
                  <a:pt x="0" y="831"/>
                </a:lnTo>
                <a:lnTo>
                  <a:pt x="1" y="799"/>
                </a:lnTo>
                <a:lnTo>
                  <a:pt x="12" y="739"/>
                </a:lnTo>
                <a:lnTo>
                  <a:pt x="33" y="683"/>
                </a:lnTo>
                <a:lnTo>
                  <a:pt x="63" y="631"/>
                </a:lnTo>
                <a:lnTo>
                  <a:pt x="102" y="586"/>
                </a:lnTo>
                <a:lnTo>
                  <a:pt x="147" y="548"/>
                </a:lnTo>
                <a:lnTo>
                  <a:pt x="199" y="520"/>
                </a:lnTo>
                <a:lnTo>
                  <a:pt x="257" y="499"/>
                </a:lnTo>
                <a:lnTo>
                  <a:pt x="287" y="494"/>
                </a:lnTo>
                <a:lnTo>
                  <a:pt x="284" y="475"/>
                </a:lnTo>
                <a:lnTo>
                  <a:pt x="282" y="456"/>
                </a:lnTo>
                <a:lnTo>
                  <a:pt x="284" y="434"/>
                </a:lnTo>
                <a:lnTo>
                  <a:pt x="293" y="391"/>
                </a:lnTo>
                <a:lnTo>
                  <a:pt x="308" y="352"/>
                </a:lnTo>
                <a:lnTo>
                  <a:pt x="331" y="318"/>
                </a:lnTo>
                <a:lnTo>
                  <a:pt x="360" y="289"/>
                </a:lnTo>
                <a:lnTo>
                  <a:pt x="395" y="266"/>
                </a:lnTo>
                <a:lnTo>
                  <a:pt x="434" y="248"/>
                </a:lnTo>
                <a:lnTo>
                  <a:pt x="476" y="240"/>
                </a:lnTo>
                <a:lnTo>
                  <a:pt x="499" y="240"/>
                </a:lnTo>
                <a:lnTo>
                  <a:pt x="517" y="240"/>
                </a:lnTo>
                <a:lnTo>
                  <a:pt x="555" y="247"/>
                </a:lnTo>
                <a:lnTo>
                  <a:pt x="608" y="269"/>
                </a:lnTo>
                <a:lnTo>
                  <a:pt x="637" y="292"/>
                </a:lnTo>
                <a:lnTo>
                  <a:pt x="663" y="234"/>
                </a:lnTo>
                <a:lnTo>
                  <a:pt x="709" y="156"/>
                </a:lnTo>
                <a:lnTo>
                  <a:pt x="747" y="110"/>
                </a:lnTo>
                <a:lnTo>
                  <a:pt x="791" y="70"/>
                </a:lnTo>
                <a:lnTo>
                  <a:pt x="845" y="38"/>
                </a:lnTo>
                <a:lnTo>
                  <a:pt x="909" y="15"/>
                </a:lnTo>
                <a:lnTo>
                  <a:pt x="986" y="2"/>
                </a:lnTo>
                <a:lnTo>
                  <a:pt x="1030" y="0"/>
                </a:lnTo>
                <a:lnTo>
                  <a:pt x="1084" y="3"/>
                </a:lnTo>
                <a:lnTo>
                  <a:pt x="1177" y="22"/>
                </a:lnTo>
                <a:lnTo>
                  <a:pt x="1260" y="59"/>
                </a:lnTo>
                <a:lnTo>
                  <a:pt x="1326" y="113"/>
                </a:lnTo>
                <a:lnTo>
                  <a:pt x="1379" y="178"/>
                </a:lnTo>
                <a:lnTo>
                  <a:pt x="1418" y="253"/>
                </a:lnTo>
                <a:lnTo>
                  <a:pt x="1446" y="335"/>
                </a:lnTo>
                <a:lnTo>
                  <a:pt x="1458" y="421"/>
                </a:lnTo>
                <a:lnTo>
                  <a:pt x="1458" y="466"/>
                </a:lnTo>
                <a:lnTo>
                  <a:pt x="1458" y="482"/>
                </a:lnTo>
                <a:lnTo>
                  <a:pt x="1458" y="496"/>
                </a:lnTo>
                <a:lnTo>
                  <a:pt x="1487" y="502"/>
                </a:lnTo>
                <a:lnTo>
                  <a:pt x="1541" y="524"/>
                </a:lnTo>
                <a:lnTo>
                  <a:pt x="1590" y="554"/>
                </a:lnTo>
                <a:lnTo>
                  <a:pt x="1633" y="592"/>
                </a:lnTo>
                <a:lnTo>
                  <a:pt x="1669" y="636"/>
                </a:lnTo>
                <a:lnTo>
                  <a:pt x="1698" y="687"/>
                </a:lnTo>
                <a:lnTo>
                  <a:pt x="1718" y="742"/>
                </a:lnTo>
                <a:lnTo>
                  <a:pt x="1728" y="801"/>
                </a:lnTo>
                <a:lnTo>
                  <a:pt x="1729" y="831"/>
                </a:lnTo>
                <a:close/>
              </a:path>
            </a:pathLst>
          </a:custGeom>
          <a:noFill/>
          <a:ln w="19050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289930" y="2157152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846316" y="5829844"/>
            <a:ext cx="399846" cy="913934"/>
            <a:chOff x="3984798" y="5287059"/>
            <a:chExt cx="399846" cy="913934"/>
          </a:xfrm>
        </p:grpSpPr>
        <p:sp>
          <p:nvSpPr>
            <p:cNvPr id="81" name="양쪽 모서리가 둥근 사각형 80"/>
            <p:cNvSpPr/>
            <p:nvPr/>
          </p:nvSpPr>
          <p:spPr>
            <a:xfrm>
              <a:off x="3984798" y="5287059"/>
              <a:ext cx="399846" cy="9139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양쪽 모서리가 둥근 사각형 81"/>
            <p:cNvSpPr/>
            <p:nvPr/>
          </p:nvSpPr>
          <p:spPr>
            <a:xfrm>
              <a:off x="4044924" y="5344180"/>
              <a:ext cx="279595" cy="8568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양쪽 모서리가 둥근 사각형 82"/>
            <p:cNvSpPr/>
            <p:nvPr/>
          </p:nvSpPr>
          <p:spPr>
            <a:xfrm>
              <a:off x="4099040" y="5401301"/>
              <a:ext cx="171363" cy="7996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>
              <a:off x="4156162" y="5458422"/>
              <a:ext cx="57121" cy="7425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CA1C8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-1" y="6298222"/>
            <a:ext cx="12192001" cy="559778"/>
          </a:xfrm>
          <a:prstGeom prst="rect">
            <a:avLst/>
          </a:prstGeom>
          <a:solidFill>
            <a:srgbClr val="4CA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728087" y="3513181"/>
            <a:ext cx="2987022" cy="46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4CA1C8"/>
                </a:solidFill>
              </a:rPr>
              <a:t>2019 </a:t>
            </a:r>
            <a:r>
              <a:rPr lang="ko-KR" altLang="en-US" b="1" dirty="0">
                <a:solidFill>
                  <a:srgbClr val="4CA1C8"/>
                </a:solidFill>
              </a:rPr>
              <a:t>추석 파워포인트</a:t>
            </a:r>
          </a:p>
        </p:txBody>
      </p:sp>
      <p:grpSp>
        <p:nvGrpSpPr>
          <p:cNvPr id="162" name="그룹 161"/>
          <p:cNvGrpSpPr/>
          <p:nvPr/>
        </p:nvGrpSpPr>
        <p:grpSpPr>
          <a:xfrm>
            <a:off x="5914117" y="509867"/>
            <a:ext cx="410618" cy="955969"/>
            <a:chOff x="6117316" y="763867"/>
            <a:chExt cx="410618" cy="955969"/>
          </a:xfrm>
        </p:grpSpPr>
        <p:sp>
          <p:nvSpPr>
            <p:cNvPr id="89" name="직사각형 88"/>
            <p:cNvSpPr/>
            <p:nvPr/>
          </p:nvSpPr>
          <p:spPr>
            <a:xfrm>
              <a:off x="6118566" y="1110479"/>
              <a:ext cx="193558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118566" y="1429390"/>
              <a:ext cx="193558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117316" y="1042109"/>
              <a:ext cx="19355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117316" y="1485806"/>
              <a:ext cx="193558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117316" y="1537315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169835" y="1537315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222354" y="1537315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274874" y="1537315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334376" y="1113000"/>
              <a:ext cx="193558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334376" y="1431911"/>
              <a:ext cx="193558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6333126" y="1044630"/>
              <a:ext cx="193558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333126" y="1488327"/>
              <a:ext cx="193558" cy="3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333126" y="1539836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85645" y="1539836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6438164" y="1539836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490684" y="1539836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 rot="2700000">
              <a:off x="6249878" y="907337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 rot="18900000">
              <a:off x="6354834" y="906355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302758" y="763867"/>
              <a:ext cx="36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766762" y="494506"/>
            <a:ext cx="250032" cy="250032"/>
            <a:chOff x="703262" y="596106"/>
            <a:chExt cx="250032" cy="250032"/>
          </a:xfrm>
        </p:grpSpPr>
        <p:sp>
          <p:nvSpPr>
            <p:cNvPr id="164" name="직사각형 163"/>
            <p:cNvSpPr/>
            <p:nvPr/>
          </p:nvSpPr>
          <p:spPr>
            <a:xfrm>
              <a:off x="703262" y="596106"/>
              <a:ext cx="83344" cy="8334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786606" y="679450"/>
              <a:ext cx="83344" cy="8334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786606" y="762794"/>
              <a:ext cx="83344" cy="8334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69950" y="762794"/>
              <a:ext cx="83344" cy="8334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68" name="직선 연결선 167"/>
          <p:cNvCxnSpPr/>
          <p:nvPr/>
        </p:nvCxnSpPr>
        <p:spPr>
          <a:xfrm>
            <a:off x="933450" y="494506"/>
            <a:ext cx="105338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rot="16200000">
            <a:off x="879450" y="538930"/>
            <a:ext cx="10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 rot="10800000">
            <a:off x="766762" y="661194"/>
            <a:ext cx="10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170"/>
          <p:cNvGrpSpPr/>
          <p:nvPr/>
        </p:nvGrpSpPr>
        <p:grpSpPr>
          <a:xfrm flipH="1">
            <a:off x="11383962" y="488526"/>
            <a:ext cx="250032" cy="259608"/>
            <a:chOff x="855662" y="738930"/>
            <a:chExt cx="250032" cy="259608"/>
          </a:xfrm>
        </p:grpSpPr>
        <p:grpSp>
          <p:nvGrpSpPr>
            <p:cNvPr id="172" name="그룹 171"/>
            <p:cNvGrpSpPr/>
            <p:nvPr/>
          </p:nvGrpSpPr>
          <p:grpSpPr>
            <a:xfrm>
              <a:off x="855662" y="748506"/>
              <a:ext cx="250032" cy="250032"/>
              <a:chOff x="703262" y="596106"/>
              <a:chExt cx="250032" cy="250032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703262" y="596106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>
                <a:off x="786606" y="679450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786606" y="762794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869950" y="762794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73" name="직선 연결선 172"/>
            <p:cNvCxnSpPr/>
            <p:nvPr/>
          </p:nvCxnSpPr>
          <p:spPr>
            <a:xfrm rot="16200000">
              <a:off x="968350" y="792930"/>
              <a:ext cx="10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rot="10800000">
              <a:off x="855662" y="915194"/>
              <a:ext cx="10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178"/>
          <p:cNvGrpSpPr/>
          <p:nvPr/>
        </p:nvGrpSpPr>
        <p:grpSpPr>
          <a:xfrm flipH="1" flipV="1">
            <a:off x="11383962" y="6042034"/>
            <a:ext cx="250032" cy="259608"/>
            <a:chOff x="855662" y="738930"/>
            <a:chExt cx="250032" cy="259608"/>
          </a:xfrm>
        </p:grpSpPr>
        <p:grpSp>
          <p:nvGrpSpPr>
            <p:cNvPr id="180" name="그룹 179"/>
            <p:cNvGrpSpPr/>
            <p:nvPr/>
          </p:nvGrpSpPr>
          <p:grpSpPr>
            <a:xfrm>
              <a:off x="855662" y="748506"/>
              <a:ext cx="250032" cy="250032"/>
              <a:chOff x="703262" y="596106"/>
              <a:chExt cx="250032" cy="250032"/>
            </a:xfrm>
          </p:grpSpPr>
          <p:sp>
            <p:nvSpPr>
              <p:cNvPr id="183" name="직사각형 182"/>
              <p:cNvSpPr/>
              <p:nvPr/>
            </p:nvSpPr>
            <p:spPr>
              <a:xfrm>
                <a:off x="703262" y="596106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86606" y="679450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86606" y="762794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869950" y="762794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81" name="직선 연결선 180"/>
            <p:cNvCxnSpPr/>
            <p:nvPr/>
          </p:nvCxnSpPr>
          <p:spPr>
            <a:xfrm rot="16200000">
              <a:off x="968350" y="792930"/>
              <a:ext cx="10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rot="10800000">
              <a:off x="855662" y="915194"/>
              <a:ext cx="10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/>
          <p:cNvGrpSpPr/>
          <p:nvPr/>
        </p:nvGrpSpPr>
        <p:grpSpPr>
          <a:xfrm flipV="1">
            <a:off x="766762" y="6033676"/>
            <a:ext cx="250032" cy="259608"/>
            <a:chOff x="855662" y="738930"/>
            <a:chExt cx="250032" cy="259608"/>
          </a:xfrm>
        </p:grpSpPr>
        <p:grpSp>
          <p:nvGrpSpPr>
            <p:cNvPr id="188" name="그룹 187"/>
            <p:cNvGrpSpPr/>
            <p:nvPr/>
          </p:nvGrpSpPr>
          <p:grpSpPr>
            <a:xfrm>
              <a:off x="855662" y="748506"/>
              <a:ext cx="250032" cy="250032"/>
              <a:chOff x="703262" y="596106"/>
              <a:chExt cx="250032" cy="250032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703262" y="596106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786606" y="679450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786606" y="762794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869950" y="762794"/>
                <a:ext cx="83344" cy="833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89" name="직선 연결선 188"/>
            <p:cNvCxnSpPr/>
            <p:nvPr/>
          </p:nvCxnSpPr>
          <p:spPr>
            <a:xfrm rot="16200000">
              <a:off x="968350" y="792930"/>
              <a:ext cx="10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 rot="10800000">
              <a:off x="855662" y="915194"/>
              <a:ext cx="10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직선 연결선 194"/>
          <p:cNvCxnSpPr/>
          <p:nvPr/>
        </p:nvCxnSpPr>
        <p:spPr>
          <a:xfrm>
            <a:off x="933450" y="6281644"/>
            <a:ext cx="1053385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rot="5400000">
            <a:off x="8897993" y="3406719"/>
            <a:ext cx="547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 rot="5400000">
            <a:off x="-1969239" y="3388859"/>
            <a:ext cx="547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740158" y="6005294"/>
            <a:ext cx="3164455" cy="814607"/>
            <a:chOff x="8451233" y="6017994"/>
            <a:chExt cx="3164455" cy="814607"/>
          </a:xfrm>
        </p:grpSpPr>
        <p:grpSp>
          <p:nvGrpSpPr>
            <p:cNvPr id="132" name="그룹 131"/>
            <p:cNvGrpSpPr/>
            <p:nvPr/>
          </p:nvGrpSpPr>
          <p:grpSpPr>
            <a:xfrm>
              <a:off x="8913231" y="6434279"/>
              <a:ext cx="229408" cy="376532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133" name="양쪽 모서리가 둥근 사각형 132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양쪽 모서리가 둥근 사각형 133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양쪽 모서리가 둥근 사각형 134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양쪽 모서리가 둥근 사각형 135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9382390" y="6171395"/>
              <a:ext cx="229408" cy="524361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138" name="양쪽 모서리가 둥근 사각형 137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양쪽 모서리가 둥근 사각형 138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양쪽 모서리가 둥근 사각형 139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양쪽 모서리가 둥근 사각형 140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9252162" y="6116796"/>
              <a:ext cx="229408" cy="524361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143" name="양쪽 모서리가 둥근 사각형 142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양쪽 모서리가 둥근 사각형 143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양쪽 모서리가 둥근 사각형 144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양쪽 모서리가 둥근 사각형 145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20315" y="6253677"/>
              <a:ext cx="229408" cy="524361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148" name="양쪽 모서리가 둥근 사각형 147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양쪽 모서리가 둥근 사각형 148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양쪽 모서리가 둥근 사각형 149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양쪽 모서리가 둥근 사각형 150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9546524" y="6390855"/>
              <a:ext cx="229408" cy="441746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153" name="양쪽 모서리가 둥근 사각형 152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양쪽 모서리가 둥근 사각형 153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양쪽 모서리가 둥근 사각형 154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양쪽 모서리가 둥근 사각형 155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10101069" y="6441827"/>
              <a:ext cx="229408" cy="390774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158" name="양쪽 모서리가 둥근 사각형 157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양쪽 모서리가 둥근 사각형 158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양쪽 모서리가 둥근 사각형 159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양쪽 모서리가 둥근 사각형 160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10570228" y="6193516"/>
              <a:ext cx="229408" cy="524361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199" name="양쪽 모서리가 둥근 사각형 198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양쪽 모서리가 둥근 사각형 199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양쪽 모서리가 둥근 사각형 200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2" name="양쪽 모서리가 둥근 사각형 201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10440000" y="6117058"/>
              <a:ext cx="229408" cy="524361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204" name="양쪽 모서리가 둥근 사각형 203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양쪽 모서리가 둥근 사각형 204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양쪽 모서리가 둥근 사각형 205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7" name="양쪽 모서리가 둥근 사각형 206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10208153" y="6268512"/>
              <a:ext cx="229408" cy="524361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209" name="양쪽 모서리가 둥근 사각형 208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양쪽 모서리가 둥근 사각형 209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양쪽 모서리가 둥근 사각형 210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양쪽 모서리가 둥근 사각형 211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10734361" y="6412975"/>
              <a:ext cx="229408" cy="419625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214" name="양쪽 모서리가 둥근 사각형 213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양쪽 모서리가 둥근 사각형 214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양쪽 모서리가 둥근 사각형 215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7" name="양쪽 모서리가 둥근 사각형 216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8" name="그룹 217"/>
            <p:cNvGrpSpPr/>
            <p:nvPr/>
          </p:nvGrpSpPr>
          <p:grpSpPr>
            <a:xfrm>
              <a:off x="10860271" y="6253677"/>
              <a:ext cx="229408" cy="524361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219" name="양쪽 모서리가 둥근 사각형 218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양쪽 모서리가 둥근 사각형 219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1" name="양쪽 모서리가 둥근 사각형 220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양쪽 모서리가 둥근 사각형 221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11105203" y="6368031"/>
              <a:ext cx="229408" cy="464570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224" name="양쪽 모서리가 둥근 사각형 223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양쪽 모서리가 둥근 사각형 224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양쪽 모서리가 둥근 사각형 225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양쪽 모서리가 둥근 사각형 226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28" name="Freeform 5"/>
            <p:cNvSpPr>
              <a:spLocks/>
            </p:cNvSpPr>
            <p:nvPr/>
          </p:nvSpPr>
          <p:spPr bwMode="auto">
            <a:xfrm>
              <a:off x="8451233" y="6171395"/>
              <a:ext cx="166062" cy="113014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3C92C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5"/>
            <p:cNvSpPr>
              <a:spLocks/>
            </p:cNvSpPr>
            <p:nvPr/>
          </p:nvSpPr>
          <p:spPr bwMode="auto">
            <a:xfrm>
              <a:off x="9823955" y="6114888"/>
              <a:ext cx="166062" cy="113014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3C92C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5"/>
            <p:cNvSpPr>
              <a:spLocks/>
            </p:cNvSpPr>
            <p:nvPr/>
          </p:nvSpPr>
          <p:spPr bwMode="auto">
            <a:xfrm>
              <a:off x="11490119" y="6282573"/>
              <a:ext cx="125569" cy="85457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3C92C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5"/>
            <p:cNvSpPr>
              <a:spLocks/>
            </p:cNvSpPr>
            <p:nvPr/>
          </p:nvSpPr>
          <p:spPr bwMode="auto">
            <a:xfrm>
              <a:off x="10125056" y="6017994"/>
              <a:ext cx="125569" cy="85457"/>
            </a:xfrm>
            <a:custGeom>
              <a:avLst/>
              <a:gdLst>
                <a:gd name="T0" fmla="*/ 1728 w 1729"/>
                <a:gd name="T1" fmla="*/ 867 h 1174"/>
                <a:gd name="T2" fmla="*/ 1689 w 1729"/>
                <a:gd name="T3" fmla="*/ 996 h 1174"/>
                <a:gd name="T4" fmla="*/ 1607 w 1729"/>
                <a:gd name="T5" fmla="*/ 1096 h 1174"/>
                <a:gd name="T6" fmla="*/ 1492 w 1729"/>
                <a:gd name="T7" fmla="*/ 1159 h 1174"/>
                <a:gd name="T8" fmla="*/ 1389 w 1729"/>
                <a:gd name="T9" fmla="*/ 1174 h 1174"/>
                <a:gd name="T10" fmla="*/ 304 w 1729"/>
                <a:gd name="T11" fmla="*/ 1173 h 1174"/>
                <a:gd name="T12" fmla="*/ 177 w 1729"/>
                <a:gd name="T13" fmla="*/ 1133 h 1174"/>
                <a:gd name="T14" fmla="*/ 78 w 1729"/>
                <a:gd name="T15" fmla="*/ 1050 h 1174"/>
                <a:gd name="T16" fmla="*/ 14 w 1729"/>
                <a:gd name="T17" fmla="*/ 934 h 1174"/>
                <a:gd name="T18" fmla="*/ 0 w 1729"/>
                <a:gd name="T19" fmla="*/ 831 h 1174"/>
                <a:gd name="T20" fmla="*/ 12 w 1729"/>
                <a:gd name="T21" fmla="*/ 739 h 1174"/>
                <a:gd name="T22" fmla="*/ 63 w 1729"/>
                <a:gd name="T23" fmla="*/ 631 h 1174"/>
                <a:gd name="T24" fmla="*/ 147 w 1729"/>
                <a:gd name="T25" fmla="*/ 548 h 1174"/>
                <a:gd name="T26" fmla="*/ 257 w 1729"/>
                <a:gd name="T27" fmla="*/ 499 h 1174"/>
                <a:gd name="T28" fmla="*/ 284 w 1729"/>
                <a:gd name="T29" fmla="*/ 475 h 1174"/>
                <a:gd name="T30" fmla="*/ 284 w 1729"/>
                <a:gd name="T31" fmla="*/ 434 h 1174"/>
                <a:gd name="T32" fmla="*/ 308 w 1729"/>
                <a:gd name="T33" fmla="*/ 352 h 1174"/>
                <a:gd name="T34" fmla="*/ 360 w 1729"/>
                <a:gd name="T35" fmla="*/ 289 h 1174"/>
                <a:gd name="T36" fmla="*/ 434 w 1729"/>
                <a:gd name="T37" fmla="*/ 248 h 1174"/>
                <a:gd name="T38" fmla="*/ 499 w 1729"/>
                <a:gd name="T39" fmla="*/ 240 h 1174"/>
                <a:gd name="T40" fmla="*/ 555 w 1729"/>
                <a:gd name="T41" fmla="*/ 247 h 1174"/>
                <a:gd name="T42" fmla="*/ 637 w 1729"/>
                <a:gd name="T43" fmla="*/ 292 h 1174"/>
                <a:gd name="T44" fmla="*/ 709 w 1729"/>
                <a:gd name="T45" fmla="*/ 156 h 1174"/>
                <a:gd name="T46" fmla="*/ 791 w 1729"/>
                <a:gd name="T47" fmla="*/ 70 h 1174"/>
                <a:gd name="T48" fmla="*/ 909 w 1729"/>
                <a:gd name="T49" fmla="*/ 15 h 1174"/>
                <a:gd name="T50" fmla="*/ 1030 w 1729"/>
                <a:gd name="T51" fmla="*/ 0 h 1174"/>
                <a:gd name="T52" fmla="*/ 1177 w 1729"/>
                <a:gd name="T53" fmla="*/ 22 h 1174"/>
                <a:gd name="T54" fmla="*/ 1326 w 1729"/>
                <a:gd name="T55" fmla="*/ 113 h 1174"/>
                <a:gd name="T56" fmla="*/ 1418 w 1729"/>
                <a:gd name="T57" fmla="*/ 253 h 1174"/>
                <a:gd name="T58" fmla="*/ 1458 w 1729"/>
                <a:gd name="T59" fmla="*/ 421 h 1174"/>
                <a:gd name="T60" fmla="*/ 1458 w 1729"/>
                <a:gd name="T61" fmla="*/ 482 h 1174"/>
                <a:gd name="T62" fmla="*/ 1487 w 1729"/>
                <a:gd name="T63" fmla="*/ 502 h 1174"/>
                <a:gd name="T64" fmla="*/ 1590 w 1729"/>
                <a:gd name="T65" fmla="*/ 554 h 1174"/>
                <a:gd name="T66" fmla="*/ 1669 w 1729"/>
                <a:gd name="T67" fmla="*/ 636 h 1174"/>
                <a:gd name="T68" fmla="*/ 1718 w 1729"/>
                <a:gd name="T69" fmla="*/ 742 h 1174"/>
                <a:gd name="T70" fmla="*/ 1729 w 1729"/>
                <a:gd name="T71" fmla="*/ 83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9" h="1174">
                  <a:moveTo>
                    <a:pt x="1729" y="831"/>
                  </a:moveTo>
                  <a:lnTo>
                    <a:pt x="1728" y="867"/>
                  </a:lnTo>
                  <a:lnTo>
                    <a:pt x="1715" y="934"/>
                  </a:lnTo>
                  <a:lnTo>
                    <a:pt x="1689" y="996"/>
                  </a:lnTo>
                  <a:lnTo>
                    <a:pt x="1652" y="1050"/>
                  </a:lnTo>
                  <a:lnTo>
                    <a:pt x="1607" y="1096"/>
                  </a:lnTo>
                  <a:lnTo>
                    <a:pt x="1552" y="1133"/>
                  </a:lnTo>
                  <a:lnTo>
                    <a:pt x="1492" y="1159"/>
                  </a:lnTo>
                  <a:lnTo>
                    <a:pt x="1425" y="1173"/>
                  </a:lnTo>
                  <a:lnTo>
                    <a:pt x="1389" y="1174"/>
                  </a:lnTo>
                  <a:lnTo>
                    <a:pt x="340" y="1174"/>
                  </a:lnTo>
                  <a:lnTo>
                    <a:pt x="304" y="1173"/>
                  </a:lnTo>
                  <a:lnTo>
                    <a:pt x="238" y="1159"/>
                  </a:lnTo>
                  <a:lnTo>
                    <a:pt x="177" y="1133"/>
                  </a:lnTo>
                  <a:lnTo>
                    <a:pt x="123" y="1096"/>
                  </a:lnTo>
                  <a:lnTo>
                    <a:pt x="78" y="1050"/>
                  </a:lnTo>
                  <a:lnTo>
                    <a:pt x="40" y="996"/>
                  </a:lnTo>
                  <a:lnTo>
                    <a:pt x="14" y="934"/>
                  </a:lnTo>
                  <a:lnTo>
                    <a:pt x="1" y="867"/>
                  </a:lnTo>
                  <a:lnTo>
                    <a:pt x="0" y="831"/>
                  </a:lnTo>
                  <a:lnTo>
                    <a:pt x="1" y="799"/>
                  </a:lnTo>
                  <a:lnTo>
                    <a:pt x="12" y="739"/>
                  </a:lnTo>
                  <a:lnTo>
                    <a:pt x="33" y="683"/>
                  </a:lnTo>
                  <a:lnTo>
                    <a:pt x="63" y="631"/>
                  </a:lnTo>
                  <a:lnTo>
                    <a:pt x="102" y="586"/>
                  </a:lnTo>
                  <a:lnTo>
                    <a:pt x="147" y="548"/>
                  </a:lnTo>
                  <a:lnTo>
                    <a:pt x="199" y="520"/>
                  </a:lnTo>
                  <a:lnTo>
                    <a:pt x="257" y="499"/>
                  </a:lnTo>
                  <a:lnTo>
                    <a:pt x="287" y="494"/>
                  </a:lnTo>
                  <a:lnTo>
                    <a:pt x="284" y="475"/>
                  </a:lnTo>
                  <a:lnTo>
                    <a:pt x="282" y="456"/>
                  </a:lnTo>
                  <a:lnTo>
                    <a:pt x="284" y="434"/>
                  </a:lnTo>
                  <a:lnTo>
                    <a:pt x="293" y="391"/>
                  </a:lnTo>
                  <a:lnTo>
                    <a:pt x="308" y="352"/>
                  </a:lnTo>
                  <a:lnTo>
                    <a:pt x="331" y="318"/>
                  </a:lnTo>
                  <a:lnTo>
                    <a:pt x="360" y="289"/>
                  </a:lnTo>
                  <a:lnTo>
                    <a:pt x="395" y="266"/>
                  </a:lnTo>
                  <a:lnTo>
                    <a:pt x="434" y="248"/>
                  </a:lnTo>
                  <a:lnTo>
                    <a:pt x="476" y="240"/>
                  </a:lnTo>
                  <a:lnTo>
                    <a:pt x="499" y="240"/>
                  </a:lnTo>
                  <a:lnTo>
                    <a:pt x="517" y="240"/>
                  </a:lnTo>
                  <a:lnTo>
                    <a:pt x="555" y="247"/>
                  </a:lnTo>
                  <a:lnTo>
                    <a:pt x="608" y="269"/>
                  </a:lnTo>
                  <a:lnTo>
                    <a:pt x="637" y="292"/>
                  </a:lnTo>
                  <a:lnTo>
                    <a:pt x="663" y="234"/>
                  </a:lnTo>
                  <a:lnTo>
                    <a:pt x="709" y="156"/>
                  </a:lnTo>
                  <a:lnTo>
                    <a:pt x="747" y="110"/>
                  </a:lnTo>
                  <a:lnTo>
                    <a:pt x="791" y="70"/>
                  </a:lnTo>
                  <a:lnTo>
                    <a:pt x="845" y="38"/>
                  </a:lnTo>
                  <a:lnTo>
                    <a:pt x="909" y="15"/>
                  </a:lnTo>
                  <a:lnTo>
                    <a:pt x="986" y="2"/>
                  </a:lnTo>
                  <a:lnTo>
                    <a:pt x="1030" y="0"/>
                  </a:lnTo>
                  <a:lnTo>
                    <a:pt x="1084" y="3"/>
                  </a:lnTo>
                  <a:lnTo>
                    <a:pt x="1177" y="22"/>
                  </a:lnTo>
                  <a:lnTo>
                    <a:pt x="1260" y="59"/>
                  </a:lnTo>
                  <a:lnTo>
                    <a:pt x="1326" y="113"/>
                  </a:lnTo>
                  <a:lnTo>
                    <a:pt x="1379" y="178"/>
                  </a:lnTo>
                  <a:lnTo>
                    <a:pt x="1418" y="253"/>
                  </a:lnTo>
                  <a:lnTo>
                    <a:pt x="1446" y="335"/>
                  </a:lnTo>
                  <a:lnTo>
                    <a:pt x="1458" y="421"/>
                  </a:lnTo>
                  <a:lnTo>
                    <a:pt x="1458" y="466"/>
                  </a:lnTo>
                  <a:lnTo>
                    <a:pt x="1458" y="482"/>
                  </a:lnTo>
                  <a:lnTo>
                    <a:pt x="1458" y="496"/>
                  </a:lnTo>
                  <a:lnTo>
                    <a:pt x="1487" y="502"/>
                  </a:lnTo>
                  <a:lnTo>
                    <a:pt x="1541" y="524"/>
                  </a:lnTo>
                  <a:lnTo>
                    <a:pt x="1590" y="554"/>
                  </a:lnTo>
                  <a:lnTo>
                    <a:pt x="1633" y="592"/>
                  </a:lnTo>
                  <a:lnTo>
                    <a:pt x="1669" y="636"/>
                  </a:lnTo>
                  <a:lnTo>
                    <a:pt x="1698" y="687"/>
                  </a:lnTo>
                  <a:lnTo>
                    <a:pt x="1718" y="742"/>
                  </a:lnTo>
                  <a:lnTo>
                    <a:pt x="1728" y="801"/>
                  </a:lnTo>
                  <a:lnTo>
                    <a:pt x="1729" y="8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3C92C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32" name="그룹 231"/>
            <p:cNvGrpSpPr/>
            <p:nvPr/>
          </p:nvGrpSpPr>
          <p:grpSpPr>
            <a:xfrm>
              <a:off x="8686335" y="6382154"/>
              <a:ext cx="229408" cy="428658"/>
              <a:chOff x="3984798" y="5287059"/>
              <a:chExt cx="399846" cy="913934"/>
            </a:xfrm>
            <a:solidFill>
              <a:schemeClr val="bg1"/>
            </a:solidFill>
          </p:grpSpPr>
          <p:sp>
            <p:nvSpPr>
              <p:cNvPr id="233" name="양쪽 모서리가 둥근 사각형 232"/>
              <p:cNvSpPr/>
              <p:nvPr/>
            </p:nvSpPr>
            <p:spPr>
              <a:xfrm>
                <a:off x="3984798" y="5287059"/>
                <a:ext cx="399846" cy="9139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양쪽 모서리가 둥근 사각형 233"/>
              <p:cNvSpPr/>
              <p:nvPr/>
            </p:nvSpPr>
            <p:spPr>
              <a:xfrm>
                <a:off x="4044924" y="5344180"/>
                <a:ext cx="279595" cy="8568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5" name="양쪽 모서리가 둥근 사각형 234"/>
              <p:cNvSpPr/>
              <p:nvPr/>
            </p:nvSpPr>
            <p:spPr>
              <a:xfrm>
                <a:off x="4099040" y="5401301"/>
                <a:ext cx="171363" cy="79969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6" name="양쪽 모서리가 둥근 사각형 235"/>
              <p:cNvSpPr/>
              <p:nvPr/>
            </p:nvSpPr>
            <p:spPr>
              <a:xfrm>
                <a:off x="4156162" y="5458422"/>
                <a:ext cx="57121" cy="74257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9525">
                <a:solidFill>
                  <a:srgbClr val="3C92C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0" y="6628456"/>
            <a:ext cx="12192000" cy="229543"/>
          </a:xfrm>
          <a:prstGeom prst="rect">
            <a:avLst/>
          </a:prstGeom>
          <a:solidFill>
            <a:srgbClr val="4CA1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193020" y="171776"/>
            <a:ext cx="250032" cy="250032"/>
            <a:chOff x="703262" y="596106"/>
            <a:chExt cx="250032" cy="250032"/>
          </a:xfrm>
        </p:grpSpPr>
        <p:sp>
          <p:nvSpPr>
            <p:cNvPr id="242" name="직사각형 241"/>
            <p:cNvSpPr/>
            <p:nvPr/>
          </p:nvSpPr>
          <p:spPr>
            <a:xfrm>
              <a:off x="703262" y="596106"/>
              <a:ext cx="83344" cy="83344"/>
            </a:xfrm>
            <a:prstGeom prst="rect">
              <a:avLst/>
            </a:prstGeom>
            <a:noFill/>
            <a:ln w="19050">
              <a:solidFill>
                <a:srgbClr val="4CA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786606" y="679450"/>
              <a:ext cx="83344" cy="83344"/>
            </a:xfrm>
            <a:prstGeom prst="rect">
              <a:avLst/>
            </a:prstGeom>
            <a:noFill/>
            <a:ln w="19050">
              <a:solidFill>
                <a:srgbClr val="4CA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786606" y="762794"/>
              <a:ext cx="83344" cy="83344"/>
            </a:xfrm>
            <a:prstGeom prst="rect">
              <a:avLst/>
            </a:prstGeom>
            <a:noFill/>
            <a:ln w="19050">
              <a:solidFill>
                <a:srgbClr val="4CA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869950" y="762794"/>
              <a:ext cx="83344" cy="83344"/>
            </a:xfrm>
            <a:prstGeom prst="rect">
              <a:avLst/>
            </a:prstGeom>
            <a:noFill/>
            <a:ln w="19050">
              <a:solidFill>
                <a:srgbClr val="4CA1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46" name="직선 연결선 245"/>
          <p:cNvCxnSpPr/>
          <p:nvPr/>
        </p:nvCxnSpPr>
        <p:spPr>
          <a:xfrm>
            <a:off x="359708" y="162199"/>
            <a:ext cx="11511011" cy="0"/>
          </a:xfrm>
          <a:prstGeom prst="line">
            <a:avLst/>
          </a:prstGeom>
          <a:ln w="19050">
            <a:solidFill>
              <a:srgbClr val="4CA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16200000">
            <a:off x="305708" y="216200"/>
            <a:ext cx="108000" cy="0"/>
          </a:xfrm>
          <a:prstGeom prst="line">
            <a:avLst/>
          </a:prstGeom>
          <a:ln w="19050">
            <a:solidFill>
              <a:srgbClr val="4CA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rot="10800000">
            <a:off x="193020" y="338464"/>
            <a:ext cx="108000" cy="0"/>
          </a:xfrm>
          <a:prstGeom prst="line">
            <a:avLst/>
          </a:prstGeom>
          <a:ln w="19050">
            <a:solidFill>
              <a:srgbClr val="4CA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/>
          <p:cNvGrpSpPr/>
          <p:nvPr/>
        </p:nvGrpSpPr>
        <p:grpSpPr>
          <a:xfrm flipH="1">
            <a:off x="11787375" y="165796"/>
            <a:ext cx="250032" cy="259608"/>
            <a:chOff x="855662" y="738930"/>
            <a:chExt cx="250032" cy="259608"/>
          </a:xfrm>
        </p:grpSpPr>
        <p:grpSp>
          <p:nvGrpSpPr>
            <p:cNvPr id="250" name="그룹 249"/>
            <p:cNvGrpSpPr/>
            <p:nvPr/>
          </p:nvGrpSpPr>
          <p:grpSpPr>
            <a:xfrm>
              <a:off x="855662" y="748506"/>
              <a:ext cx="250032" cy="250032"/>
              <a:chOff x="703262" y="596106"/>
              <a:chExt cx="250032" cy="250032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703262" y="596106"/>
                <a:ext cx="83344" cy="83344"/>
              </a:xfrm>
              <a:prstGeom prst="rect">
                <a:avLst/>
              </a:prstGeom>
              <a:noFill/>
              <a:ln w="19050">
                <a:solidFill>
                  <a:srgbClr val="4CA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786606" y="679450"/>
                <a:ext cx="83344" cy="83344"/>
              </a:xfrm>
              <a:prstGeom prst="rect">
                <a:avLst/>
              </a:prstGeom>
              <a:noFill/>
              <a:ln w="19050">
                <a:solidFill>
                  <a:srgbClr val="4CA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786606" y="762794"/>
                <a:ext cx="83344" cy="83344"/>
              </a:xfrm>
              <a:prstGeom prst="rect">
                <a:avLst/>
              </a:prstGeom>
              <a:noFill/>
              <a:ln w="19050">
                <a:solidFill>
                  <a:srgbClr val="4CA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869950" y="762794"/>
                <a:ext cx="83344" cy="83344"/>
              </a:xfrm>
              <a:prstGeom prst="rect">
                <a:avLst/>
              </a:prstGeom>
              <a:noFill/>
              <a:ln w="19050">
                <a:solidFill>
                  <a:srgbClr val="4CA1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51" name="직선 연결선 250"/>
            <p:cNvCxnSpPr/>
            <p:nvPr/>
          </p:nvCxnSpPr>
          <p:spPr>
            <a:xfrm rot="16200000">
              <a:off x="968350" y="792930"/>
              <a:ext cx="108000" cy="0"/>
            </a:xfrm>
            <a:prstGeom prst="line">
              <a:avLst/>
            </a:prstGeom>
            <a:ln w="19050">
              <a:solidFill>
                <a:srgbClr val="4CA1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855662" y="915194"/>
              <a:ext cx="108000" cy="0"/>
            </a:xfrm>
            <a:prstGeom prst="line">
              <a:avLst/>
            </a:prstGeom>
            <a:ln w="19050">
              <a:solidFill>
                <a:srgbClr val="4CA1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직선 연결선 273"/>
          <p:cNvCxnSpPr/>
          <p:nvPr/>
        </p:nvCxnSpPr>
        <p:spPr>
          <a:xfrm>
            <a:off x="12037407" y="338464"/>
            <a:ext cx="0" cy="6344592"/>
          </a:xfrm>
          <a:prstGeom prst="line">
            <a:avLst/>
          </a:prstGeom>
          <a:ln w="19050">
            <a:solidFill>
              <a:srgbClr val="4CA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/>
          <p:nvPr/>
        </p:nvCxnSpPr>
        <p:spPr>
          <a:xfrm flipH="1">
            <a:off x="193019" y="338464"/>
            <a:ext cx="1" cy="6289992"/>
          </a:xfrm>
          <a:prstGeom prst="line">
            <a:avLst/>
          </a:prstGeom>
          <a:ln w="19050">
            <a:solidFill>
              <a:srgbClr val="4CA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=""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347423" y="168925"/>
            <a:ext cx="5518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Y목판L" panose="02030600000101010101" pitchFamily="18" charset="-127"/>
                <a:ea typeface="HY목판L" panose="02030600000101010101" pitchFamily="18" charset="-127"/>
              </a:rPr>
              <a:t>파워포인트 프레젠테이션</a:t>
            </a:r>
            <a:endParaRPr lang="en-US" altLang="ko-KR" sz="2800" kern="0" dirty="0">
              <a:solidFill>
                <a:prstClr val="black">
                  <a:lumMod val="75000"/>
                  <a:lumOff val="25000"/>
                </a:prstClr>
              </a:solidFill>
              <a:latin typeface="HY목판L" panose="02030600000101010101" pitchFamily="18" charset="-127"/>
              <a:ea typeface="HY목판L" panose="02030600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77" name="자유형 276"/>
          <p:cNvSpPr>
            <a:spLocks/>
          </p:cNvSpPr>
          <p:nvPr/>
        </p:nvSpPr>
        <p:spPr bwMode="auto">
          <a:xfrm>
            <a:off x="3875300" y="255120"/>
            <a:ext cx="2347913" cy="631826"/>
          </a:xfrm>
          <a:custGeom>
            <a:avLst/>
            <a:gdLst>
              <a:gd name="connsiteX0" fmla="*/ 2164522 w 2347913"/>
              <a:gd name="connsiteY0" fmla="*/ 263525 h 631826"/>
              <a:gd name="connsiteX1" fmla="*/ 2169491 w 2347913"/>
              <a:gd name="connsiteY1" fmla="*/ 265257 h 631826"/>
              <a:gd name="connsiteX2" fmla="*/ 2171700 w 2347913"/>
              <a:gd name="connsiteY2" fmla="*/ 266411 h 631826"/>
              <a:gd name="connsiteX3" fmla="*/ 2169491 w 2347913"/>
              <a:gd name="connsiteY3" fmla="*/ 269298 h 631826"/>
              <a:gd name="connsiteX4" fmla="*/ 2165074 w 2347913"/>
              <a:gd name="connsiteY4" fmla="*/ 269875 h 631826"/>
              <a:gd name="connsiteX5" fmla="*/ 2161209 w 2347913"/>
              <a:gd name="connsiteY5" fmla="*/ 269298 h 631826"/>
              <a:gd name="connsiteX6" fmla="*/ 2159552 w 2347913"/>
              <a:gd name="connsiteY6" fmla="*/ 268143 h 631826"/>
              <a:gd name="connsiteX7" fmla="*/ 2159000 w 2347913"/>
              <a:gd name="connsiteY7" fmla="*/ 265834 h 631826"/>
              <a:gd name="connsiteX8" fmla="*/ 2160657 w 2347913"/>
              <a:gd name="connsiteY8" fmla="*/ 265257 h 631826"/>
              <a:gd name="connsiteX9" fmla="*/ 26987 w 2347913"/>
              <a:gd name="connsiteY9" fmla="*/ 153988 h 631826"/>
              <a:gd name="connsiteX10" fmla="*/ 37042 w 2347913"/>
              <a:gd name="connsiteY10" fmla="*/ 154980 h 631826"/>
              <a:gd name="connsiteX11" fmla="*/ 44450 w 2347913"/>
              <a:gd name="connsiteY11" fmla="*/ 157957 h 631826"/>
              <a:gd name="connsiteX12" fmla="*/ 44450 w 2347913"/>
              <a:gd name="connsiteY12" fmla="*/ 159942 h 631826"/>
              <a:gd name="connsiteX13" fmla="*/ 39158 w 2347913"/>
              <a:gd name="connsiteY13" fmla="*/ 161926 h 631826"/>
              <a:gd name="connsiteX14" fmla="*/ 33867 w 2347913"/>
              <a:gd name="connsiteY14" fmla="*/ 159942 h 631826"/>
              <a:gd name="connsiteX15" fmla="*/ 23812 w 2347913"/>
              <a:gd name="connsiteY15" fmla="*/ 156469 h 631826"/>
              <a:gd name="connsiteX16" fmla="*/ 19050 w 2347913"/>
              <a:gd name="connsiteY16" fmla="*/ 153988 h 631826"/>
              <a:gd name="connsiteX17" fmla="*/ 23813 w 2347913"/>
              <a:gd name="connsiteY17" fmla="*/ 155576 h 631826"/>
              <a:gd name="connsiteX18" fmla="*/ 23218 w 2347913"/>
              <a:gd name="connsiteY18" fmla="*/ 155576 h 631826"/>
              <a:gd name="connsiteX19" fmla="*/ 22027 w 2347913"/>
              <a:gd name="connsiteY19" fmla="*/ 155576 h 631826"/>
              <a:gd name="connsiteX20" fmla="*/ 97441 w 2347913"/>
              <a:gd name="connsiteY20" fmla="*/ 136068 h 631826"/>
              <a:gd name="connsiteX21" fmla="*/ 102141 w 2347913"/>
              <a:gd name="connsiteY21" fmla="*/ 137493 h 631826"/>
              <a:gd name="connsiteX22" fmla="*/ 99767 w 2347913"/>
              <a:gd name="connsiteY22" fmla="*/ 139858 h 631826"/>
              <a:gd name="connsiteX23" fmla="*/ 103764 w 2347913"/>
              <a:gd name="connsiteY23" fmla="*/ 137985 h 631826"/>
              <a:gd name="connsiteX24" fmla="*/ 120346 w 2347913"/>
              <a:gd name="connsiteY24" fmla="*/ 143012 h 631826"/>
              <a:gd name="connsiteX25" fmla="*/ 157811 w 2347913"/>
              <a:gd name="connsiteY25" fmla="*/ 153525 h 631826"/>
              <a:gd name="connsiteX26" fmla="*/ 161505 w 2347913"/>
              <a:gd name="connsiteY26" fmla="*/ 155102 h 631826"/>
              <a:gd name="connsiteX27" fmla="*/ 163616 w 2347913"/>
              <a:gd name="connsiteY27" fmla="*/ 158782 h 631826"/>
              <a:gd name="connsiteX28" fmla="*/ 163088 w 2347913"/>
              <a:gd name="connsiteY28" fmla="*/ 160359 h 631826"/>
              <a:gd name="connsiteX29" fmla="*/ 156756 w 2347913"/>
              <a:gd name="connsiteY29" fmla="*/ 163513 h 631826"/>
              <a:gd name="connsiteX30" fmla="*/ 149368 w 2347913"/>
              <a:gd name="connsiteY30" fmla="*/ 162987 h 631826"/>
              <a:gd name="connsiteX31" fmla="*/ 100822 w 2347913"/>
              <a:gd name="connsiteY31" fmla="*/ 155102 h 631826"/>
              <a:gd name="connsiteX32" fmla="*/ 71912 w 2347913"/>
              <a:gd name="connsiteY32" fmla="*/ 150813 h 631826"/>
              <a:gd name="connsiteX33" fmla="*/ 89213 w 2347913"/>
              <a:gd name="connsiteY33" fmla="*/ 144589 h 631826"/>
              <a:gd name="connsiteX34" fmla="*/ 96073 w 2347913"/>
              <a:gd name="connsiteY34" fmla="*/ 137756 h 631826"/>
              <a:gd name="connsiteX35" fmla="*/ 96530 w 2347913"/>
              <a:gd name="connsiteY35" fmla="*/ 136392 h 631826"/>
              <a:gd name="connsiteX36" fmla="*/ 104902 w 2347913"/>
              <a:gd name="connsiteY36" fmla="*/ 134743 h 631826"/>
              <a:gd name="connsiteX37" fmla="*/ 108737 w 2347913"/>
              <a:gd name="connsiteY37" fmla="*/ 135653 h 631826"/>
              <a:gd name="connsiteX38" fmla="*/ 103764 w 2347913"/>
              <a:gd name="connsiteY38" fmla="*/ 137985 h 631826"/>
              <a:gd name="connsiteX39" fmla="*/ 102141 w 2347913"/>
              <a:gd name="connsiteY39" fmla="*/ 137493 h 631826"/>
              <a:gd name="connsiteX40" fmla="*/ 97656 w 2347913"/>
              <a:gd name="connsiteY40" fmla="*/ 133025 h 631826"/>
              <a:gd name="connsiteX41" fmla="*/ 102658 w 2347913"/>
              <a:gd name="connsiteY41" fmla="*/ 134211 h 631826"/>
              <a:gd name="connsiteX42" fmla="*/ 97441 w 2347913"/>
              <a:gd name="connsiteY42" fmla="*/ 136068 h 631826"/>
              <a:gd name="connsiteX43" fmla="*/ 96712 w 2347913"/>
              <a:gd name="connsiteY43" fmla="*/ 135847 h 631826"/>
              <a:gd name="connsiteX44" fmla="*/ 79187 w 2347913"/>
              <a:gd name="connsiteY44" fmla="*/ 127768 h 631826"/>
              <a:gd name="connsiteX45" fmla="*/ 83937 w 2347913"/>
              <a:gd name="connsiteY45" fmla="*/ 131973 h 631826"/>
              <a:gd name="connsiteX46" fmla="*/ 96712 w 2347913"/>
              <a:gd name="connsiteY46" fmla="*/ 135847 h 631826"/>
              <a:gd name="connsiteX47" fmla="*/ 96530 w 2347913"/>
              <a:gd name="connsiteY47" fmla="*/ 136392 h 631826"/>
              <a:gd name="connsiteX48" fmla="*/ 89741 w 2347913"/>
              <a:gd name="connsiteY48" fmla="*/ 138807 h 631826"/>
              <a:gd name="connsiteX49" fmla="*/ 80770 w 2347913"/>
              <a:gd name="connsiteY49" fmla="*/ 143012 h 631826"/>
              <a:gd name="connsiteX50" fmla="*/ 80770 w 2347913"/>
              <a:gd name="connsiteY50" fmla="*/ 144589 h 631826"/>
              <a:gd name="connsiteX51" fmla="*/ 1421341 w 2347913"/>
              <a:gd name="connsiteY51" fmla="*/ 109538 h 631826"/>
              <a:gd name="connsiteX52" fmla="*/ 1568450 w 2347913"/>
              <a:gd name="connsiteY52" fmla="*/ 116707 h 631826"/>
              <a:gd name="connsiteX53" fmla="*/ 1716087 w 2347913"/>
              <a:gd name="connsiteY53" fmla="*/ 119780 h 631826"/>
              <a:gd name="connsiteX54" fmla="*/ 1720850 w 2347913"/>
              <a:gd name="connsiteY54" fmla="*/ 120292 h 631826"/>
              <a:gd name="connsiteX55" fmla="*/ 1722437 w 2347913"/>
              <a:gd name="connsiteY55" fmla="*/ 122853 h 631826"/>
              <a:gd name="connsiteX56" fmla="*/ 1720850 w 2347913"/>
              <a:gd name="connsiteY56" fmla="*/ 124901 h 631826"/>
              <a:gd name="connsiteX57" fmla="*/ 1715558 w 2347913"/>
              <a:gd name="connsiteY57" fmla="*/ 125413 h 631826"/>
              <a:gd name="connsiteX58" fmla="*/ 1567921 w 2347913"/>
              <a:gd name="connsiteY58" fmla="*/ 121828 h 631826"/>
              <a:gd name="connsiteX59" fmla="*/ 1419754 w 2347913"/>
              <a:gd name="connsiteY59" fmla="*/ 115171 h 631826"/>
              <a:gd name="connsiteX60" fmla="*/ 1415521 w 2347913"/>
              <a:gd name="connsiteY60" fmla="*/ 114659 h 631826"/>
              <a:gd name="connsiteX61" fmla="*/ 1414462 w 2347913"/>
              <a:gd name="connsiteY61" fmla="*/ 112611 h 631826"/>
              <a:gd name="connsiteX62" fmla="*/ 1416050 w 2347913"/>
              <a:gd name="connsiteY62" fmla="*/ 110050 h 631826"/>
              <a:gd name="connsiteX63" fmla="*/ 284691 w 2347913"/>
              <a:gd name="connsiteY63" fmla="*/ 84168 h 631826"/>
              <a:gd name="connsiteX64" fmla="*/ 270710 w 2347913"/>
              <a:gd name="connsiteY64" fmla="*/ 89526 h 631826"/>
              <a:gd name="connsiteX65" fmla="*/ 251479 w 2347913"/>
              <a:gd name="connsiteY65" fmla="*/ 94613 h 631826"/>
              <a:gd name="connsiteX66" fmla="*/ 254529 w 2347913"/>
              <a:gd name="connsiteY66" fmla="*/ 94634 h 631826"/>
              <a:gd name="connsiteX67" fmla="*/ 330729 w 2347913"/>
              <a:gd name="connsiteY67" fmla="*/ 103613 h 631826"/>
              <a:gd name="connsiteX68" fmla="*/ 366713 w 2347913"/>
              <a:gd name="connsiteY68" fmla="*/ 111536 h 631826"/>
              <a:gd name="connsiteX69" fmla="*/ 404813 w 2347913"/>
              <a:gd name="connsiteY69" fmla="*/ 115234 h 631826"/>
              <a:gd name="connsiteX70" fmla="*/ 441854 w 2347913"/>
              <a:gd name="connsiteY70" fmla="*/ 118931 h 631826"/>
              <a:gd name="connsiteX71" fmla="*/ 438150 w 2347913"/>
              <a:gd name="connsiteY71" fmla="*/ 115762 h 631826"/>
              <a:gd name="connsiteX72" fmla="*/ 458259 w 2347913"/>
              <a:gd name="connsiteY72" fmla="*/ 119988 h 631826"/>
              <a:gd name="connsiteX73" fmla="*/ 460375 w 2347913"/>
              <a:gd name="connsiteY73" fmla="*/ 120516 h 631826"/>
              <a:gd name="connsiteX74" fmla="*/ 445029 w 2347913"/>
              <a:gd name="connsiteY74" fmla="*/ 111536 h 631826"/>
              <a:gd name="connsiteX75" fmla="*/ 434975 w 2347913"/>
              <a:gd name="connsiteY75" fmla="*/ 108367 h 631826"/>
              <a:gd name="connsiteX76" fmla="*/ 391584 w 2347913"/>
              <a:gd name="connsiteY76" fmla="*/ 103613 h 631826"/>
              <a:gd name="connsiteX77" fmla="*/ 309563 w 2347913"/>
              <a:gd name="connsiteY77" fmla="*/ 88823 h 631826"/>
              <a:gd name="connsiteX78" fmla="*/ 175143 w 2347913"/>
              <a:gd name="connsiteY78" fmla="*/ 0 h 631826"/>
              <a:gd name="connsiteX79" fmla="*/ 206468 w 2347913"/>
              <a:gd name="connsiteY79" fmla="*/ 6846 h 631826"/>
              <a:gd name="connsiteX80" fmla="*/ 262746 w 2347913"/>
              <a:gd name="connsiteY80" fmla="*/ 25278 h 631826"/>
              <a:gd name="connsiteX81" fmla="*/ 287169 w 2347913"/>
              <a:gd name="connsiteY81" fmla="*/ 37390 h 631826"/>
              <a:gd name="connsiteX82" fmla="*/ 294071 w 2347913"/>
              <a:gd name="connsiteY82" fmla="*/ 39497 h 631826"/>
              <a:gd name="connsiteX83" fmla="*/ 302035 w 2347913"/>
              <a:gd name="connsiteY83" fmla="*/ 41077 h 631826"/>
              <a:gd name="connsiteX84" fmla="*/ 317963 w 2347913"/>
              <a:gd name="connsiteY84" fmla="*/ 43710 h 631826"/>
              <a:gd name="connsiteX85" fmla="*/ 329396 w 2347913"/>
              <a:gd name="connsiteY85" fmla="*/ 49576 h 631826"/>
              <a:gd name="connsiteX86" fmla="*/ 370417 w 2347913"/>
              <a:gd name="connsiteY86" fmla="*/ 53433 h 631826"/>
              <a:gd name="connsiteX87" fmla="*/ 437621 w 2347913"/>
              <a:gd name="connsiteY87" fmla="*/ 68751 h 631826"/>
              <a:gd name="connsiteX88" fmla="*/ 467255 w 2347913"/>
              <a:gd name="connsiteY88" fmla="*/ 79315 h 631826"/>
              <a:gd name="connsiteX89" fmla="*/ 479955 w 2347913"/>
              <a:gd name="connsiteY89" fmla="*/ 80372 h 631826"/>
              <a:gd name="connsiteX90" fmla="*/ 504296 w 2347913"/>
              <a:gd name="connsiteY90" fmla="*/ 84069 h 631826"/>
              <a:gd name="connsiteX91" fmla="*/ 513821 w 2347913"/>
              <a:gd name="connsiteY91" fmla="*/ 87239 h 631826"/>
              <a:gd name="connsiteX92" fmla="*/ 515938 w 2347913"/>
              <a:gd name="connsiteY92" fmla="*/ 88823 h 631826"/>
              <a:gd name="connsiteX93" fmla="*/ 515409 w 2347913"/>
              <a:gd name="connsiteY93" fmla="*/ 87767 h 631826"/>
              <a:gd name="connsiteX94" fmla="*/ 513821 w 2347913"/>
              <a:gd name="connsiteY94" fmla="*/ 87239 h 631826"/>
              <a:gd name="connsiteX95" fmla="*/ 505355 w 2347913"/>
              <a:gd name="connsiteY95" fmla="*/ 80900 h 631826"/>
              <a:gd name="connsiteX96" fmla="*/ 522288 w 2347913"/>
              <a:gd name="connsiteY96" fmla="*/ 85654 h 631826"/>
              <a:gd name="connsiteX97" fmla="*/ 537104 w 2347913"/>
              <a:gd name="connsiteY97" fmla="*/ 91464 h 631826"/>
              <a:gd name="connsiteX98" fmla="*/ 532871 w 2347913"/>
              <a:gd name="connsiteY98" fmla="*/ 80900 h 631826"/>
              <a:gd name="connsiteX99" fmla="*/ 581555 w 2347913"/>
              <a:gd name="connsiteY99" fmla="*/ 85654 h 631826"/>
              <a:gd name="connsiteX100" fmla="*/ 656167 w 2347913"/>
              <a:gd name="connsiteY100" fmla="*/ 89880 h 631826"/>
              <a:gd name="connsiteX101" fmla="*/ 703263 w 2347913"/>
              <a:gd name="connsiteY101" fmla="*/ 96218 h 631826"/>
              <a:gd name="connsiteX102" fmla="*/ 726546 w 2347913"/>
              <a:gd name="connsiteY102" fmla="*/ 100972 h 631826"/>
              <a:gd name="connsiteX103" fmla="*/ 729192 w 2347913"/>
              <a:gd name="connsiteY103" fmla="*/ 101500 h 631826"/>
              <a:gd name="connsiteX104" fmla="*/ 732896 w 2347913"/>
              <a:gd name="connsiteY104" fmla="*/ 102029 h 631826"/>
              <a:gd name="connsiteX105" fmla="*/ 751946 w 2347913"/>
              <a:gd name="connsiteY105" fmla="*/ 96746 h 631826"/>
              <a:gd name="connsiteX106" fmla="*/ 792692 w 2347913"/>
              <a:gd name="connsiteY106" fmla="*/ 88823 h 631826"/>
              <a:gd name="connsiteX107" fmla="*/ 814917 w 2347913"/>
              <a:gd name="connsiteY107" fmla="*/ 87767 h 631826"/>
              <a:gd name="connsiteX108" fmla="*/ 784225 w 2347913"/>
              <a:gd name="connsiteY108" fmla="*/ 84069 h 631826"/>
              <a:gd name="connsiteX109" fmla="*/ 801159 w 2347913"/>
              <a:gd name="connsiteY109" fmla="*/ 80900 h 631826"/>
              <a:gd name="connsiteX110" fmla="*/ 834496 w 2347913"/>
              <a:gd name="connsiteY110" fmla="*/ 77731 h 631826"/>
              <a:gd name="connsiteX111" fmla="*/ 851959 w 2347913"/>
              <a:gd name="connsiteY111" fmla="*/ 77731 h 631826"/>
              <a:gd name="connsiteX112" fmla="*/ 875771 w 2347913"/>
              <a:gd name="connsiteY112" fmla="*/ 78787 h 631826"/>
              <a:gd name="connsiteX113" fmla="*/ 924455 w 2347913"/>
              <a:gd name="connsiteY113" fmla="*/ 85654 h 631826"/>
              <a:gd name="connsiteX114" fmla="*/ 969434 w 2347913"/>
              <a:gd name="connsiteY114" fmla="*/ 96746 h 631826"/>
              <a:gd name="connsiteX115" fmla="*/ 1007005 w 2347913"/>
              <a:gd name="connsiteY115" fmla="*/ 113121 h 631826"/>
              <a:gd name="connsiteX116" fmla="*/ 1020234 w 2347913"/>
              <a:gd name="connsiteY116" fmla="*/ 122629 h 631826"/>
              <a:gd name="connsiteX117" fmla="*/ 1205442 w 2347913"/>
              <a:gd name="connsiteY117" fmla="*/ 118931 h 631826"/>
              <a:gd name="connsiteX118" fmla="*/ 1390121 w 2347913"/>
              <a:gd name="connsiteY118" fmla="*/ 111536 h 631826"/>
              <a:gd name="connsiteX119" fmla="*/ 1394884 w 2347913"/>
              <a:gd name="connsiteY119" fmla="*/ 111536 h 631826"/>
              <a:gd name="connsiteX120" fmla="*/ 1402292 w 2347913"/>
              <a:gd name="connsiteY120" fmla="*/ 113649 h 631826"/>
              <a:gd name="connsiteX121" fmla="*/ 1403880 w 2347913"/>
              <a:gd name="connsiteY121" fmla="*/ 115762 h 631826"/>
              <a:gd name="connsiteX122" fmla="*/ 1402821 w 2347913"/>
              <a:gd name="connsiteY122" fmla="*/ 118403 h 631826"/>
              <a:gd name="connsiteX123" fmla="*/ 1398588 w 2347913"/>
              <a:gd name="connsiteY123" fmla="*/ 122101 h 631826"/>
              <a:gd name="connsiteX124" fmla="*/ 1393825 w 2347913"/>
              <a:gd name="connsiteY124" fmla="*/ 122629 h 631826"/>
              <a:gd name="connsiteX125" fmla="*/ 1327680 w 2347913"/>
              <a:gd name="connsiteY125" fmla="*/ 129496 h 631826"/>
              <a:gd name="connsiteX126" fmla="*/ 1193271 w 2347913"/>
              <a:gd name="connsiteY126" fmla="*/ 139532 h 631826"/>
              <a:gd name="connsiteX127" fmla="*/ 1125538 w 2347913"/>
              <a:gd name="connsiteY127" fmla="*/ 142701 h 631826"/>
              <a:gd name="connsiteX128" fmla="*/ 1238250 w 2347913"/>
              <a:gd name="connsiteY128" fmla="*/ 151152 h 631826"/>
              <a:gd name="connsiteX129" fmla="*/ 1353609 w 2347913"/>
              <a:gd name="connsiteY129" fmla="*/ 154850 h 631826"/>
              <a:gd name="connsiteX130" fmla="*/ 1382713 w 2347913"/>
              <a:gd name="connsiteY130" fmla="*/ 153265 h 631826"/>
              <a:gd name="connsiteX131" fmla="*/ 1397530 w 2347913"/>
              <a:gd name="connsiteY131" fmla="*/ 153265 h 631826"/>
              <a:gd name="connsiteX132" fmla="*/ 1412346 w 2347913"/>
              <a:gd name="connsiteY132" fmla="*/ 155378 h 631826"/>
              <a:gd name="connsiteX133" fmla="*/ 1484842 w 2347913"/>
              <a:gd name="connsiteY133" fmla="*/ 155378 h 631826"/>
              <a:gd name="connsiteX134" fmla="*/ 1628776 w 2347913"/>
              <a:gd name="connsiteY134" fmla="*/ 153265 h 631826"/>
              <a:gd name="connsiteX135" fmla="*/ 1703388 w 2347913"/>
              <a:gd name="connsiteY135" fmla="*/ 147983 h 631826"/>
              <a:gd name="connsiteX136" fmla="*/ 1825096 w 2347913"/>
              <a:gd name="connsiteY136" fmla="*/ 136362 h 631826"/>
              <a:gd name="connsiteX137" fmla="*/ 1947334 w 2347913"/>
              <a:gd name="connsiteY137" fmla="*/ 122101 h 631826"/>
              <a:gd name="connsiteX138" fmla="*/ 2034646 w 2347913"/>
              <a:gd name="connsiteY138" fmla="*/ 109952 h 631826"/>
              <a:gd name="connsiteX139" fmla="*/ 2205038 w 2347913"/>
              <a:gd name="connsiteY139" fmla="*/ 89880 h 631826"/>
              <a:gd name="connsiteX140" fmla="*/ 2290763 w 2347913"/>
              <a:gd name="connsiteY140" fmla="*/ 85654 h 631826"/>
              <a:gd name="connsiteX141" fmla="*/ 2302934 w 2347913"/>
              <a:gd name="connsiteY141" fmla="*/ 85654 h 631826"/>
              <a:gd name="connsiteX142" fmla="*/ 2320925 w 2347913"/>
              <a:gd name="connsiteY142" fmla="*/ 91464 h 631826"/>
              <a:gd name="connsiteX143" fmla="*/ 2323571 w 2347913"/>
              <a:gd name="connsiteY143" fmla="*/ 96746 h 631826"/>
              <a:gd name="connsiteX144" fmla="*/ 2323571 w 2347913"/>
              <a:gd name="connsiteY144" fmla="*/ 99916 h 631826"/>
              <a:gd name="connsiteX145" fmla="*/ 2321455 w 2347913"/>
              <a:gd name="connsiteY145" fmla="*/ 105198 h 631826"/>
              <a:gd name="connsiteX146" fmla="*/ 2309813 w 2347913"/>
              <a:gd name="connsiteY146" fmla="*/ 112065 h 631826"/>
              <a:gd name="connsiteX147" fmla="*/ 2299230 w 2347913"/>
              <a:gd name="connsiteY147" fmla="*/ 113649 h 631826"/>
              <a:gd name="connsiteX148" fmla="*/ 2116667 w 2347913"/>
              <a:gd name="connsiteY148" fmla="*/ 137947 h 631826"/>
              <a:gd name="connsiteX149" fmla="*/ 1840442 w 2347913"/>
              <a:gd name="connsiteY149" fmla="*/ 166999 h 631826"/>
              <a:gd name="connsiteX150" fmla="*/ 1652059 w 2347913"/>
              <a:gd name="connsiteY150" fmla="*/ 177035 h 631826"/>
              <a:gd name="connsiteX151" fmla="*/ 1556280 w 2347913"/>
              <a:gd name="connsiteY151" fmla="*/ 177035 h 631826"/>
              <a:gd name="connsiteX152" fmla="*/ 1473730 w 2347913"/>
              <a:gd name="connsiteY152" fmla="*/ 175450 h 631826"/>
              <a:gd name="connsiteX153" fmla="*/ 1474788 w 2347913"/>
              <a:gd name="connsiteY153" fmla="*/ 177563 h 631826"/>
              <a:gd name="connsiteX154" fmla="*/ 1474788 w 2347913"/>
              <a:gd name="connsiteY154" fmla="*/ 179148 h 631826"/>
              <a:gd name="connsiteX155" fmla="*/ 1473201 w 2347913"/>
              <a:gd name="connsiteY155" fmla="*/ 184958 h 631826"/>
              <a:gd name="connsiteX156" fmla="*/ 1467909 w 2347913"/>
              <a:gd name="connsiteY156" fmla="*/ 190240 h 631826"/>
              <a:gd name="connsiteX157" fmla="*/ 1514476 w 2347913"/>
              <a:gd name="connsiteY157" fmla="*/ 191825 h 631826"/>
              <a:gd name="connsiteX158" fmla="*/ 1561042 w 2347913"/>
              <a:gd name="connsiteY158" fmla="*/ 194994 h 631826"/>
              <a:gd name="connsiteX159" fmla="*/ 1626130 w 2347913"/>
              <a:gd name="connsiteY159" fmla="*/ 188127 h 631826"/>
              <a:gd name="connsiteX160" fmla="*/ 1725613 w 2347913"/>
              <a:gd name="connsiteY160" fmla="*/ 179676 h 631826"/>
              <a:gd name="connsiteX161" fmla="*/ 1792288 w 2347913"/>
              <a:gd name="connsiteY161" fmla="*/ 178091 h 631826"/>
              <a:gd name="connsiteX162" fmla="*/ 1827742 w 2347913"/>
              <a:gd name="connsiteY162" fmla="*/ 179148 h 631826"/>
              <a:gd name="connsiteX163" fmla="*/ 1874309 w 2347913"/>
              <a:gd name="connsiteY163" fmla="*/ 182317 h 631826"/>
              <a:gd name="connsiteX164" fmla="*/ 1963209 w 2347913"/>
              <a:gd name="connsiteY164" fmla="*/ 191297 h 631826"/>
              <a:gd name="connsiteX165" fmla="*/ 2007659 w 2347913"/>
              <a:gd name="connsiteY165" fmla="*/ 197107 h 631826"/>
              <a:gd name="connsiteX166" fmla="*/ 2230967 w 2347913"/>
              <a:gd name="connsiteY166" fmla="*/ 175978 h 631826"/>
              <a:gd name="connsiteX167" fmla="*/ 2235201 w 2347913"/>
              <a:gd name="connsiteY167" fmla="*/ 175978 h 631826"/>
              <a:gd name="connsiteX168" fmla="*/ 2237846 w 2347913"/>
              <a:gd name="connsiteY168" fmla="*/ 177563 h 631826"/>
              <a:gd name="connsiteX169" fmla="*/ 2238375 w 2347913"/>
              <a:gd name="connsiteY169" fmla="*/ 179676 h 631826"/>
              <a:gd name="connsiteX170" fmla="*/ 2234671 w 2347913"/>
              <a:gd name="connsiteY170" fmla="*/ 181261 h 631826"/>
              <a:gd name="connsiteX171" fmla="*/ 2156884 w 2347913"/>
              <a:gd name="connsiteY171" fmla="*/ 197107 h 631826"/>
              <a:gd name="connsiteX172" fmla="*/ 2076980 w 2347913"/>
              <a:gd name="connsiteY172" fmla="*/ 209256 h 631826"/>
              <a:gd name="connsiteX173" fmla="*/ 2082801 w 2347913"/>
              <a:gd name="connsiteY173" fmla="*/ 212425 h 631826"/>
              <a:gd name="connsiteX174" fmla="*/ 2089680 w 2347913"/>
              <a:gd name="connsiteY174" fmla="*/ 221405 h 631826"/>
              <a:gd name="connsiteX175" fmla="*/ 2090738 w 2347913"/>
              <a:gd name="connsiteY175" fmla="*/ 227215 h 631826"/>
              <a:gd name="connsiteX176" fmla="*/ 2089151 w 2347913"/>
              <a:gd name="connsiteY176" fmla="*/ 232497 h 631826"/>
              <a:gd name="connsiteX177" fmla="*/ 2080684 w 2347913"/>
              <a:gd name="connsiteY177" fmla="*/ 241477 h 631826"/>
              <a:gd name="connsiteX178" fmla="*/ 2073805 w 2347913"/>
              <a:gd name="connsiteY178" fmla="*/ 245174 h 631826"/>
              <a:gd name="connsiteX179" fmla="*/ 2109788 w 2347913"/>
              <a:gd name="connsiteY179" fmla="*/ 245174 h 631826"/>
              <a:gd name="connsiteX180" fmla="*/ 2115609 w 2347913"/>
              <a:gd name="connsiteY180" fmla="*/ 245174 h 631826"/>
              <a:gd name="connsiteX181" fmla="*/ 2122488 w 2347913"/>
              <a:gd name="connsiteY181" fmla="*/ 248344 h 631826"/>
              <a:gd name="connsiteX182" fmla="*/ 2123546 w 2347913"/>
              <a:gd name="connsiteY182" fmla="*/ 251513 h 631826"/>
              <a:gd name="connsiteX183" fmla="*/ 2122488 w 2347913"/>
              <a:gd name="connsiteY183" fmla="*/ 253626 h 631826"/>
              <a:gd name="connsiteX184" fmla="*/ 2115609 w 2347913"/>
              <a:gd name="connsiteY184" fmla="*/ 257323 h 631826"/>
              <a:gd name="connsiteX185" fmla="*/ 2110317 w 2347913"/>
              <a:gd name="connsiteY185" fmla="*/ 258380 h 631826"/>
              <a:gd name="connsiteX186" fmla="*/ 1961621 w 2347913"/>
              <a:gd name="connsiteY186" fmla="*/ 259436 h 631826"/>
              <a:gd name="connsiteX187" fmla="*/ 1872721 w 2347913"/>
              <a:gd name="connsiteY187" fmla="*/ 266303 h 631826"/>
              <a:gd name="connsiteX188" fmla="*/ 1783292 w 2347913"/>
              <a:gd name="connsiteY188" fmla="*/ 272641 h 631826"/>
              <a:gd name="connsiteX189" fmla="*/ 1789642 w 2347913"/>
              <a:gd name="connsiteY189" fmla="*/ 276339 h 631826"/>
              <a:gd name="connsiteX190" fmla="*/ 1798638 w 2347913"/>
              <a:gd name="connsiteY190" fmla="*/ 284790 h 631826"/>
              <a:gd name="connsiteX191" fmla="*/ 1800755 w 2347913"/>
              <a:gd name="connsiteY191" fmla="*/ 289544 h 631826"/>
              <a:gd name="connsiteX192" fmla="*/ 1828271 w 2347913"/>
              <a:gd name="connsiteY192" fmla="*/ 288488 h 631826"/>
              <a:gd name="connsiteX193" fmla="*/ 1954742 w 2347913"/>
              <a:gd name="connsiteY193" fmla="*/ 272641 h 631826"/>
              <a:gd name="connsiteX194" fmla="*/ 2147888 w 2347913"/>
              <a:gd name="connsiteY194" fmla="*/ 256795 h 631826"/>
              <a:gd name="connsiteX195" fmla="*/ 2276475 w 2347913"/>
              <a:gd name="connsiteY195" fmla="*/ 250456 h 631826"/>
              <a:gd name="connsiteX196" fmla="*/ 2342092 w 2347913"/>
              <a:gd name="connsiteY196" fmla="*/ 248872 h 631826"/>
              <a:gd name="connsiteX197" fmla="*/ 2346855 w 2347913"/>
              <a:gd name="connsiteY197" fmla="*/ 248872 h 631826"/>
              <a:gd name="connsiteX198" fmla="*/ 2347913 w 2347913"/>
              <a:gd name="connsiteY198" fmla="*/ 251513 h 631826"/>
              <a:gd name="connsiteX199" fmla="*/ 2346855 w 2347913"/>
              <a:gd name="connsiteY199" fmla="*/ 253626 h 631826"/>
              <a:gd name="connsiteX200" fmla="*/ 2342621 w 2347913"/>
              <a:gd name="connsiteY200" fmla="*/ 254154 h 631826"/>
              <a:gd name="connsiteX201" fmla="*/ 2264305 w 2347913"/>
              <a:gd name="connsiteY201" fmla="*/ 256795 h 631826"/>
              <a:gd name="connsiteX202" fmla="*/ 2185988 w 2347913"/>
              <a:gd name="connsiteY202" fmla="*/ 260492 h 631826"/>
              <a:gd name="connsiteX203" fmla="*/ 2186517 w 2347913"/>
              <a:gd name="connsiteY203" fmla="*/ 260492 h 631826"/>
              <a:gd name="connsiteX204" fmla="*/ 2188634 w 2347913"/>
              <a:gd name="connsiteY204" fmla="*/ 262077 h 631826"/>
              <a:gd name="connsiteX205" fmla="*/ 2186517 w 2347913"/>
              <a:gd name="connsiteY205" fmla="*/ 264190 h 631826"/>
              <a:gd name="connsiteX206" fmla="*/ 2182813 w 2347913"/>
              <a:gd name="connsiteY206" fmla="*/ 265775 h 631826"/>
              <a:gd name="connsiteX207" fmla="*/ 2178051 w 2347913"/>
              <a:gd name="connsiteY207" fmla="*/ 264190 h 631826"/>
              <a:gd name="connsiteX208" fmla="*/ 2175934 w 2347913"/>
              <a:gd name="connsiteY208" fmla="*/ 262605 h 631826"/>
              <a:gd name="connsiteX209" fmla="*/ 2178051 w 2347913"/>
              <a:gd name="connsiteY209" fmla="*/ 260492 h 631826"/>
              <a:gd name="connsiteX210" fmla="*/ 2105555 w 2347913"/>
              <a:gd name="connsiteY210" fmla="*/ 265246 h 631826"/>
              <a:gd name="connsiteX211" fmla="*/ 1961621 w 2347913"/>
              <a:gd name="connsiteY211" fmla="*/ 277924 h 631826"/>
              <a:gd name="connsiteX212" fmla="*/ 1890184 w 2347913"/>
              <a:gd name="connsiteY212" fmla="*/ 286375 h 631826"/>
              <a:gd name="connsiteX213" fmla="*/ 2022476 w 2347913"/>
              <a:gd name="connsiteY213" fmla="*/ 281621 h 631826"/>
              <a:gd name="connsiteX214" fmla="*/ 2155296 w 2347913"/>
              <a:gd name="connsiteY214" fmla="*/ 281093 h 631826"/>
              <a:gd name="connsiteX215" fmla="*/ 2184401 w 2347913"/>
              <a:gd name="connsiteY215" fmla="*/ 274226 h 631826"/>
              <a:gd name="connsiteX216" fmla="*/ 2188105 w 2347913"/>
              <a:gd name="connsiteY216" fmla="*/ 274226 h 631826"/>
              <a:gd name="connsiteX217" fmla="*/ 2191280 w 2347913"/>
              <a:gd name="connsiteY217" fmla="*/ 276339 h 631826"/>
              <a:gd name="connsiteX218" fmla="*/ 2191280 w 2347913"/>
              <a:gd name="connsiteY218" fmla="*/ 278452 h 631826"/>
              <a:gd name="connsiteX219" fmla="*/ 2187575 w 2347913"/>
              <a:gd name="connsiteY219" fmla="*/ 279508 h 631826"/>
              <a:gd name="connsiteX220" fmla="*/ 2179109 w 2347913"/>
              <a:gd name="connsiteY220" fmla="*/ 281621 h 631826"/>
              <a:gd name="connsiteX221" fmla="*/ 2191280 w 2347913"/>
              <a:gd name="connsiteY221" fmla="*/ 282677 h 631826"/>
              <a:gd name="connsiteX222" fmla="*/ 2203980 w 2347913"/>
              <a:gd name="connsiteY222" fmla="*/ 287960 h 631826"/>
              <a:gd name="connsiteX223" fmla="*/ 2208742 w 2347913"/>
              <a:gd name="connsiteY223" fmla="*/ 293770 h 631826"/>
              <a:gd name="connsiteX224" fmla="*/ 2209271 w 2347913"/>
              <a:gd name="connsiteY224" fmla="*/ 296939 h 631826"/>
              <a:gd name="connsiteX225" fmla="*/ 2208742 w 2347913"/>
              <a:gd name="connsiteY225" fmla="*/ 300108 h 631826"/>
              <a:gd name="connsiteX226" fmla="*/ 2203451 w 2347913"/>
              <a:gd name="connsiteY226" fmla="*/ 305391 h 631826"/>
              <a:gd name="connsiteX227" fmla="*/ 2189692 w 2347913"/>
              <a:gd name="connsiteY227" fmla="*/ 311201 h 631826"/>
              <a:gd name="connsiteX228" fmla="*/ 2176463 w 2347913"/>
              <a:gd name="connsiteY228" fmla="*/ 312786 h 631826"/>
              <a:gd name="connsiteX229" fmla="*/ 2107142 w 2347913"/>
              <a:gd name="connsiteY229" fmla="*/ 316483 h 631826"/>
              <a:gd name="connsiteX230" fmla="*/ 2037821 w 2347913"/>
              <a:gd name="connsiteY230" fmla="*/ 319124 h 631826"/>
              <a:gd name="connsiteX231" fmla="*/ 2022476 w 2347913"/>
              <a:gd name="connsiteY231" fmla="*/ 321237 h 631826"/>
              <a:gd name="connsiteX232" fmla="*/ 2007659 w 2347913"/>
              <a:gd name="connsiteY232" fmla="*/ 324935 h 631826"/>
              <a:gd name="connsiteX233" fmla="*/ 2224088 w 2347913"/>
              <a:gd name="connsiteY233" fmla="*/ 331801 h 631826"/>
              <a:gd name="connsiteX234" fmla="*/ 2228321 w 2347913"/>
              <a:gd name="connsiteY234" fmla="*/ 331801 h 631826"/>
              <a:gd name="connsiteX235" fmla="*/ 2234671 w 2347913"/>
              <a:gd name="connsiteY235" fmla="*/ 334442 h 631826"/>
              <a:gd name="connsiteX236" fmla="*/ 2235201 w 2347913"/>
              <a:gd name="connsiteY236" fmla="*/ 336555 h 631826"/>
              <a:gd name="connsiteX237" fmla="*/ 2235201 w 2347913"/>
              <a:gd name="connsiteY237" fmla="*/ 338668 h 631826"/>
              <a:gd name="connsiteX238" fmla="*/ 2229380 w 2347913"/>
              <a:gd name="connsiteY238" fmla="*/ 342366 h 631826"/>
              <a:gd name="connsiteX239" fmla="*/ 2224617 w 2347913"/>
              <a:gd name="connsiteY239" fmla="*/ 342366 h 631826"/>
              <a:gd name="connsiteX240" fmla="*/ 2130425 w 2347913"/>
              <a:gd name="connsiteY240" fmla="*/ 353986 h 631826"/>
              <a:gd name="connsiteX241" fmla="*/ 1938867 w 2347913"/>
              <a:gd name="connsiteY241" fmla="*/ 371417 h 631826"/>
              <a:gd name="connsiteX242" fmla="*/ 1842030 w 2347913"/>
              <a:gd name="connsiteY242" fmla="*/ 376699 h 631826"/>
              <a:gd name="connsiteX243" fmla="*/ 1779588 w 2347913"/>
              <a:gd name="connsiteY243" fmla="*/ 397300 h 631826"/>
              <a:gd name="connsiteX244" fmla="*/ 1715030 w 2347913"/>
              <a:gd name="connsiteY244" fmla="*/ 417900 h 631826"/>
              <a:gd name="connsiteX245" fmla="*/ 1722967 w 2347913"/>
              <a:gd name="connsiteY245" fmla="*/ 417900 h 631826"/>
              <a:gd name="connsiteX246" fmla="*/ 1731434 w 2347913"/>
              <a:gd name="connsiteY246" fmla="*/ 417900 h 631826"/>
              <a:gd name="connsiteX247" fmla="*/ 1783292 w 2347913"/>
              <a:gd name="connsiteY247" fmla="*/ 416315 h 631826"/>
              <a:gd name="connsiteX248" fmla="*/ 1881717 w 2347913"/>
              <a:gd name="connsiteY248" fmla="*/ 404166 h 631826"/>
              <a:gd name="connsiteX249" fmla="*/ 1977496 w 2347913"/>
              <a:gd name="connsiteY249" fmla="*/ 387264 h 631826"/>
              <a:gd name="connsiteX250" fmla="*/ 2074334 w 2347913"/>
              <a:gd name="connsiteY250" fmla="*/ 371417 h 631826"/>
              <a:gd name="connsiteX251" fmla="*/ 2124605 w 2347913"/>
              <a:gd name="connsiteY251" fmla="*/ 366135 h 631826"/>
              <a:gd name="connsiteX252" fmla="*/ 2129367 w 2347913"/>
              <a:gd name="connsiteY252" fmla="*/ 366135 h 631826"/>
              <a:gd name="connsiteX253" fmla="*/ 2131484 w 2347913"/>
              <a:gd name="connsiteY253" fmla="*/ 368248 h 631826"/>
              <a:gd name="connsiteX254" fmla="*/ 2130955 w 2347913"/>
              <a:gd name="connsiteY254" fmla="*/ 370889 h 631826"/>
              <a:gd name="connsiteX255" fmla="*/ 2126192 w 2347913"/>
              <a:gd name="connsiteY255" fmla="*/ 371417 h 631826"/>
              <a:gd name="connsiteX256" fmla="*/ 2030413 w 2347913"/>
              <a:gd name="connsiteY256" fmla="*/ 385151 h 631826"/>
              <a:gd name="connsiteX257" fmla="*/ 1935163 w 2347913"/>
              <a:gd name="connsiteY257" fmla="*/ 402582 h 631826"/>
              <a:gd name="connsiteX258" fmla="*/ 1855259 w 2347913"/>
              <a:gd name="connsiteY258" fmla="*/ 414731 h 631826"/>
              <a:gd name="connsiteX259" fmla="*/ 1779059 w 2347913"/>
              <a:gd name="connsiteY259" fmla="*/ 429521 h 631826"/>
              <a:gd name="connsiteX260" fmla="*/ 1855259 w 2347913"/>
              <a:gd name="connsiteY260" fmla="*/ 424239 h 631826"/>
              <a:gd name="connsiteX261" fmla="*/ 2006601 w 2347913"/>
              <a:gd name="connsiteY261" fmla="*/ 405223 h 631826"/>
              <a:gd name="connsiteX262" fmla="*/ 2082801 w 2347913"/>
              <a:gd name="connsiteY262" fmla="*/ 396771 h 631826"/>
              <a:gd name="connsiteX263" fmla="*/ 2089680 w 2347913"/>
              <a:gd name="connsiteY263" fmla="*/ 396771 h 631826"/>
              <a:gd name="connsiteX264" fmla="*/ 2094442 w 2347913"/>
              <a:gd name="connsiteY264" fmla="*/ 398356 h 631826"/>
              <a:gd name="connsiteX265" fmla="*/ 2094971 w 2347913"/>
              <a:gd name="connsiteY265" fmla="*/ 396771 h 631826"/>
              <a:gd name="connsiteX266" fmla="*/ 2096559 w 2347913"/>
              <a:gd name="connsiteY266" fmla="*/ 395715 h 631826"/>
              <a:gd name="connsiteX267" fmla="*/ 2116667 w 2347913"/>
              <a:gd name="connsiteY267" fmla="*/ 389905 h 631826"/>
              <a:gd name="connsiteX268" fmla="*/ 2137834 w 2347913"/>
              <a:gd name="connsiteY268" fmla="*/ 385151 h 631826"/>
              <a:gd name="connsiteX269" fmla="*/ 2142596 w 2347913"/>
              <a:gd name="connsiteY269" fmla="*/ 384623 h 631826"/>
              <a:gd name="connsiteX270" fmla="*/ 2145242 w 2347913"/>
              <a:gd name="connsiteY270" fmla="*/ 386735 h 631826"/>
              <a:gd name="connsiteX271" fmla="*/ 2146301 w 2347913"/>
              <a:gd name="connsiteY271" fmla="*/ 388848 h 631826"/>
              <a:gd name="connsiteX272" fmla="*/ 2142596 w 2347913"/>
              <a:gd name="connsiteY272" fmla="*/ 390433 h 631826"/>
              <a:gd name="connsiteX273" fmla="*/ 2121959 w 2347913"/>
              <a:gd name="connsiteY273" fmla="*/ 394130 h 631826"/>
              <a:gd name="connsiteX274" fmla="*/ 2103438 w 2347913"/>
              <a:gd name="connsiteY274" fmla="*/ 400469 h 631826"/>
              <a:gd name="connsiteX275" fmla="*/ 2100263 w 2347913"/>
              <a:gd name="connsiteY275" fmla="*/ 400997 h 631826"/>
              <a:gd name="connsiteX276" fmla="*/ 2096559 w 2347913"/>
              <a:gd name="connsiteY276" fmla="*/ 400469 h 631826"/>
              <a:gd name="connsiteX277" fmla="*/ 2097617 w 2347913"/>
              <a:gd name="connsiteY277" fmla="*/ 402582 h 631826"/>
              <a:gd name="connsiteX278" fmla="*/ 2093384 w 2347913"/>
              <a:gd name="connsiteY278" fmla="*/ 405751 h 631826"/>
              <a:gd name="connsiteX279" fmla="*/ 2090738 w 2347913"/>
              <a:gd name="connsiteY279" fmla="*/ 407336 h 631826"/>
              <a:gd name="connsiteX280" fmla="*/ 2053167 w 2347913"/>
              <a:gd name="connsiteY280" fmla="*/ 415787 h 631826"/>
              <a:gd name="connsiteX281" fmla="*/ 1976967 w 2347913"/>
              <a:gd name="connsiteY281" fmla="*/ 429521 h 631826"/>
              <a:gd name="connsiteX282" fmla="*/ 1858963 w 2347913"/>
              <a:gd name="connsiteY282" fmla="*/ 444311 h 631826"/>
              <a:gd name="connsiteX283" fmla="*/ 1780117 w 2347913"/>
              <a:gd name="connsiteY283" fmla="*/ 453818 h 631826"/>
              <a:gd name="connsiteX284" fmla="*/ 1779059 w 2347913"/>
              <a:gd name="connsiteY284" fmla="*/ 456459 h 631826"/>
              <a:gd name="connsiteX285" fmla="*/ 1775884 w 2347913"/>
              <a:gd name="connsiteY285" fmla="*/ 459629 h 631826"/>
              <a:gd name="connsiteX286" fmla="*/ 1769534 w 2347913"/>
              <a:gd name="connsiteY286" fmla="*/ 464383 h 631826"/>
              <a:gd name="connsiteX287" fmla="*/ 1750484 w 2347913"/>
              <a:gd name="connsiteY287" fmla="*/ 468608 h 631826"/>
              <a:gd name="connsiteX288" fmla="*/ 1739371 w 2347913"/>
              <a:gd name="connsiteY288" fmla="*/ 468608 h 631826"/>
              <a:gd name="connsiteX289" fmla="*/ 1727730 w 2347913"/>
              <a:gd name="connsiteY289" fmla="*/ 467552 h 631826"/>
              <a:gd name="connsiteX290" fmla="*/ 1658409 w 2347913"/>
              <a:gd name="connsiteY290" fmla="*/ 462798 h 631826"/>
              <a:gd name="connsiteX291" fmla="*/ 1589617 w 2347913"/>
              <a:gd name="connsiteY291" fmla="*/ 457516 h 631826"/>
              <a:gd name="connsiteX292" fmla="*/ 1574801 w 2347913"/>
              <a:gd name="connsiteY292" fmla="*/ 461213 h 631826"/>
              <a:gd name="connsiteX293" fmla="*/ 1557867 w 2347913"/>
              <a:gd name="connsiteY293" fmla="*/ 463326 h 631826"/>
              <a:gd name="connsiteX294" fmla="*/ 1498601 w 2347913"/>
              <a:gd name="connsiteY294" fmla="*/ 474947 h 631826"/>
              <a:gd name="connsiteX295" fmla="*/ 1437217 w 2347913"/>
              <a:gd name="connsiteY295" fmla="*/ 484983 h 631826"/>
              <a:gd name="connsiteX296" fmla="*/ 1441450 w 2347913"/>
              <a:gd name="connsiteY296" fmla="*/ 487624 h 631826"/>
              <a:gd name="connsiteX297" fmla="*/ 1441980 w 2347913"/>
              <a:gd name="connsiteY297" fmla="*/ 490793 h 631826"/>
              <a:gd name="connsiteX298" fmla="*/ 1440392 w 2347913"/>
              <a:gd name="connsiteY298" fmla="*/ 495547 h 631826"/>
              <a:gd name="connsiteX299" fmla="*/ 1428750 w 2347913"/>
              <a:gd name="connsiteY299" fmla="*/ 500301 h 631826"/>
              <a:gd name="connsiteX300" fmla="*/ 1420813 w 2347913"/>
              <a:gd name="connsiteY300" fmla="*/ 500829 h 631826"/>
              <a:gd name="connsiteX301" fmla="*/ 1403880 w 2347913"/>
              <a:gd name="connsiteY301" fmla="*/ 500829 h 631826"/>
              <a:gd name="connsiteX302" fmla="*/ 1452034 w 2347913"/>
              <a:gd name="connsiteY302" fmla="*/ 505583 h 631826"/>
              <a:gd name="connsiteX303" fmla="*/ 1454680 w 2347913"/>
              <a:gd name="connsiteY303" fmla="*/ 505583 h 631826"/>
              <a:gd name="connsiteX304" fmla="*/ 1457855 w 2347913"/>
              <a:gd name="connsiteY304" fmla="*/ 506111 h 631826"/>
              <a:gd name="connsiteX305" fmla="*/ 1484842 w 2347913"/>
              <a:gd name="connsiteY305" fmla="*/ 506111 h 631826"/>
              <a:gd name="connsiteX306" fmla="*/ 1511301 w 2347913"/>
              <a:gd name="connsiteY306" fmla="*/ 505583 h 631826"/>
              <a:gd name="connsiteX307" fmla="*/ 1568980 w 2347913"/>
              <a:gd name="connsiteY307" fmla="*/ 502942 h 631826"/>
              <a:gd name="connsiteX308" fmla="*/ 1683809 w 2347913"/>
              <a:gd name="connsiteY308" fmla="*/ 493434 h 631826"/>
              <a:gd name="connsiteX309" fmla="*/ 1850496 w 2347913"/>
              <a:gd name="connsiteY309" fmla="*/ 470193 h 631826"/>
              <a:gd name="connsiteX310" fmla="*/ 1960034 w 2347913"/>
              <a:gd name="connsiteY310" fmla="*/ 450649 h 631826"/>
              <a:gd name="connsiteX311" fmla="*/ 1964267 w 2347913"/>
              <a:gd name="connsiteY311" fmla="*/ 449593 h 631826"/>
              <a:gd name="connsiteX312" fmla="*/ 1968501 w 2347913"/>
              <a:gd name="connsiteY312" fmla="*/ 451177 h 631826"/>
              <a:gd name="connsiteX313" fmla="*/ 1969559 w 2347913"/>
              <a:gd name="connsiteY313" fmla="*/ 453818 h 631826"/>
              <a:gd name="connsiteX314" fmla="*/ 1966913 w 2347913"/>
              <a:gd name="connsiteY314" fmla="*/ 455403 h 631826"/>
              <a:gd name="connsiteX315" fmla="*/ 1900238 w 2347913"/>
              <a:gd name="connsiteY315" fmla="*/ 478644 h 631826"/>
              <a:gd name="connsiteX316" fmla="*/ 1800755 w 2347913"/>
              <a:gd name="connsiteY316" fmla="*/ 513506 h 631826"/>
              <a:gd name="connsiteX317" fmla="*/ 1729846 w 2347913"/>
              <a:gd name="connsiteY317" fmla="*/ 533579 h 631826"/>
              <a:gd name="connsiteX318" fmla="*/ 1691746 w 2347913"/>
              <a:gd name="connsiteY318" fmla="*/ 542030 h 631826"/>
              <a:gd name="connsiteX319" fmla="*/ 1599142 w 2347913"/>
              <a:gd name="connsiteY319" fmla="*/ 557876 h 631826"/>
              <a:gd name="connsiteX320" fmla="*/ 1413934 w 2347913"/>
              <a:gd name="connsiteY320" fmla="*/ 585872 h 631826"/>
              <a:gd name="connsiteX321" fmla="*/ 1318684 w 2347913"/>
              <a:gd name="connsiteY321" fmla="*/ 596436 h 631826"/>
              <a:gd name="connsiteX322" fmla="*/ 1220259 w 2347913"/>
              <a:gd name="connsiteY322" fmla="*/ 598021 h 631826"/>
              <a:gd name="connsiteX323" fmla="*/ 1028171 w 2347913"/>
              <a:gd name="connsiteY323" fmla="*/ 611226 h 631826"/>
              <a:gd name="connsiteX324" fmla="*/ 928159 w 2347913"/>
              <a:gd name="connsiteY324" fmla="*/ 618093 h 631826"/>
              <a:gd name="connsiteX325" fmla="*/ 792692 w 2347913"/>
              <a:gd name="connsiteY325" fmla="*/ 626544 h 631826"/>
              <a:gd name="connsiteX326" fmla="*/ 528638 w 2347913"/>
              <a:gd name="connsiteY326" fmla="*/ 630770 h 631826"/>
              <a:gd name="connsiteX327" fmla="*/ 396875 w 2347913"/>
              <a:gd name="connsiteY327" fmla="*/ 630770 h 631826"/>
              <a:gd name="connsiteX328" fmla="*/ 372004 w 2347913"/>
              <a:gd name="connsiteY328" fmla="*/ 631826 h 631826"/>
              <a:gd name="connsiteX329" fmla="*/ 327025 w 2347913"/>
              <a:gd name="connsiteY329" fmla="*/ 625488 h 631826"/>
              <a:gd name="connsiteX330" fmla="*/ 289454 w 2347913"/>
              <a:gd name="connsiteY330" fmla="*/ 611226 h 631826"/>
              <a:gd name="connsiteX331" fmla="*/ 271463 w 2347913"/>
              <a:gd name="connsiteY331" fmla="*/ 596436 h 631826"/>
              <a:gd name="connsiteX332" fmla="*/ 262996 w 2347913"/>
              <a:gd name="connsiteY332" fmla="*/ 585343 h 631826"/>
              <a:gd name="connsiteX333" fmla="*/ 261409 w 2347913"/>
              <a:gd name="connsiteY333" fmla="*/ 579005 h 631826"/>
              <a:gd name="connsiteX334" fmla="*/ 259821 w 2347913"/>
              <a:gd name="connsiteY334" fmla="*/ 571610 h 631826"/>
              <a:gd name="connsiteX335" fmla="*/ 263525 w 2347913"/>
              <a:gd name="connsiteY335" fmla="*/ 557876 h 631826"/>
              <a:gd name="connsiteX336" fmla="*/ 273579 w 2347913"/>
              <a:gd name="connsiteY336" fmla="*/ 544671 h 631826"/>
              <a:gd name="connsiteX337" fmla="*/ 288925 w 2347913"/>
              <a:gd name="connsiteY337" fmla="*/ 532522 h 631826"/>
              <a:gd name="connsiteX338" fmla="*/ 298979 w 2347913"/>
              <a:gd name="connsiteY338" fmla="*/ 528296 h 631826"/>
              <a:gd name="connsiteX339" fmla="*/ 282575 w 2347913"/>
              <a:gd name="connsiteY339" fmla="*/ 527240 h 631826"/>
              <a:gd name="connsiteX340" fmla="*/ 256646 w 2347913"/>
              <a:gd name="connsiteY340" fmla="*/ 523543 h 631826"/>
              <a:gd name="connsiteX341" fmla="*/ 239184 w 2347913"/>
              <a:gd name="connsiteY341" fmla="*/ 519845 h 631826"/>
              <a:gd name="connsiteX342" fmla="*/ 209550 w 2347913"/>
              <a:gd name="connsiteY342" fmla="*/ 508224 h 631826"/>
              <a:gd name="connsiteX343" fmla="*/ 198967 w 2347913"/>
              <a:gd name="connsiteY343" fmla="*/ 500301 h 631826"/>
              <a:gd name="connsiteX344" fmla="*/ 181504 w 2347913"/>
              <a:gd name="connsiteY344" fmla="*/ 486568 h 631826"/>
              <a:gd name="connsiteX345" fmla="*/ 161396 w 2347913"/>
              <a:gd name="connsiteY345" fmla="*/ 467552 h 631826"/>
              <a:gd name="connsiteX346" fmla="*/ 127000 w 2347913"/>
              <a:gd name="connsiteY346" fmla="*/ 440085 h 631826"/>
              <a:gd name="connsiteX347" fmla="*/ 106892 w 2347913"/>
              <a:gd name="connsiteY347" fmla="*/ 421069 h 631826"/>
              <a:gd name="connsiteX348" fmla="*/ 98954 w 2347913"/>
              <a:gd name="connsiteY348" fmla="*/ 411033 h 631826"/>
              <a:gd name="connsiteX349" fmla="*/ 103717 w 2347913"/>
              <a:gd name="connsiteY349" fmla="*/ 400997 h 631826"/>
              <a:gd name="connsiteX350" fmla="*/ 98954 w 2347913"/>
              <a:gd name="connsiteY350" fmla="*/ 398356 h 631826"/>
              <a:gd name="connsiteX351" fmla="*/ 87842 w 2347913"/>
              <a:gd name="connsiteY351" fmla="*/ 392018 h 631826"/>
              <a:gd name="connsiteX352" fmla="*/ 73025 w 2347913"/>
              <a:gd name="connsiteY352" fmla="*/ 377756 h 631826"/>
              <a:gd name="connsiteX353" fmla="*/ 69321 w 2347913"/>
              <a:gd name="connsiteY353" fmla="*/ 369833 h 631826"/>
              <a:gd name="connsiteX354" fmla="*/ 70909 w 2347913"/>
              <a:gd name="connsiteY354" fmla="*/ 357684 h 631826"/>
              <a:gd name="connsiteX355" fmla="*/ 74084 w 2347913"/>
              <a:gd name="connsiteY355" fmla="*/ 347119 h 631826"/>
              <a:gd name="connsiteX356" fmla="*/ 85196 w 2347913"/>
              <a:gd name="connsiteY356" fmla="*/ 327576 h 631826"/>
              <a:gd name="connsiteX357" fmla="*/ 94721 w 2347913"/>
              <a:gd name="connsiteY357" fmla="*/ 317540 h 631826"/>
              <a:gd name="connsiteX358" fmla="*/ 94721 w 2347913"/>
              <a:gd name="connsiteY358" fmla="*/ 310145 h 631826"/>
              <a:gd name="connsiteX359" fmla="*/ 98425 w 2347913"/>
              <a:gd name="connsiteY359" fmla="*/ 302221 h 631826"/>
              <a:gd name="connsiteX360" fmla="*/ 91546 w 2347913"/>
              <a:gd name="connsiteY360" fmla="*/ 292185 h 631826"/>
              <a:gd name="connsiteX361" fmla="*/ 86784 w 2347913"/>
              <a:gd name="connsiteY361" fmla="*/ 277924 h 631826"/>
              <a:gd name="connsiteX362" fmla="*/ 88900 w 2347913"/>
              <a:gd name="connsiteY362" fmla="*/ 267359 h 631826"/>
              <a:gd name="connsiteX363" fmla="*/ 91546 w 2347913"/>
              <a:gd name="connsiteY363" fmla="*/ 262077 h 631826"/>
              <a:gd name="connsiteX364" fmla="*/ 87842 w 2347913"/>
              <a:gd name="connsiteY364" fmla="*/ 258908 h 631826"/>
              <a:gd name="connsiteX365" fmla="*/ 88900 w 2347913"/>
              <a:gd name="connsiteY365" fmla="*/ 252041 h 631826"/>
              <a:gd name="connsiteX366" fmla="*/ 93663 w 2347913"/>
              <a:gd name="connsiteY366" fmla="*/ 248872 h 631826"/>
              <a:gd name="connsiteX367" fmla="*/ 98425 w 2347913"/>
              <a:gd name="connsiteY367" fmla="*/ 248344 h 631826"/>
              <a:gd name="connsiteX368" fmla="*/ 102659 w 2347913"/>
              <a:gd name="connsiteY368" fmla="*/ 247287 h 631826"/>
              <a:gd name="connsiteX369" fmla="*/ 98954 w 2347913"/>
              <a:gd name="connsiteY369" fmla="*/ 243590 h 631826"/>
              <a:gd name="connsiteX370" fmla="*/ 93663 w 2347913"/>
              <a:gd name="connsiteY370" fmla="*/ 239892 h 631826"/>
              <a:gd name="connsiteX371" fmla="*/ 83609 w 2347913"/>
              <a:gd name="connsiteY371" fmla="*/ 237779 h 631826"/>
              <a:gd name="connsiteX372" fmla="*/ 52388 w 2347913"/>
              <a:gd name="connsiteY372" fmla="*/ 233025 h 631826"/>
              <a:gd name="connsiteX373" fmla="*/ 35984 w 2347913"/>
              <a:gd name="connsiteY373" fmla="*/ 226159 h 631826"/>
              <a:gd name="connsiteX374" fmla="*/ 31750 w 2347913"/>
              <a:gd name="connsiteY374" fmla="*/ 222989 h 631826"/>
              <a:gd name="connsiteX375" fmla="*/ 23813 w 2347913"/>
              <a:gd name="connsiteY375" fmla="*/ 208728 h 631826"/>
              <a:gd name="connsiteX376" fmla="*/ 19050 w 2347913"/>
              <a:gd name="connsiteY376" fmla="*/ 197107 h 631826"/>
              <a:gd name="connsiteX377" fmla="*/ 20638 w 2347913"/>
              <a:gd name="connsiteY377" fmla="*/ 191297 h 631826"/>
              <a:gd name="connsiteX378" fmla="*/ 22225 w 2347913"/>
              <a:gd name="connsiteY378" fmla="*/ 189712 h 631826"/>
              <a:gd name="connsiteX379" fmla="*/ 22754 w 2347913"/>
              <a:gd name="connsiteY379" fmla="*/ 188127 h 631826"/>
              <a:gd name="connsiteX380" fmla="*/ 11642 w 2347913"/>
              <a:gd name="connsiteY380" fmla="*/ 184958 h 631826"/>
              <a:gd name="connsiteX381" fmla="*/ 8467 w 2347913"/>
              <a:gd name="connsiteY381" fmla="*/ 183373 h 631826"/>
              <a:gd name="connsiteX382" fmla="*/ 4763 w 2347913"/>
              <a:gd name="connsiteY382" fmla="*/ 181261 h 631826"/>
              <a:gd name="connsiteX383" fmla="*/ 3175 w 2347913"/>
              <a:gd name="connsiteY383" fmla="*/ 180732 h 631826"/>
              <a:gd name="connsiteX384" fmla="*/ 3175 w 2347913"/>
              <a:gd name="connsiteY384" fmla="*/ 175450 h 631826"/>
              <a:gd name="connsiteX385" fmla="*/ 529 w 2347913"/>
              <a:gd name="connsiteY385" fmla="*/ 172809 h 631826"/>
              <a:gd name="connsiteX386" fmla="*/ 0 w 2347913"/>
              <a:gd name="connsiteY386" fmla="*/ 170168 h 631826"/>
              <a:gd name="connsiteX387" fmla="*/ 0 w 2347913"/>
              <a:gd name="connsiteY387" fmla="*/ 169112 h 631826"/>
              <a:gd name="connsiteX388" fmla="*/ 6879 w 2347913"/>
              <a:gd name="connsiteY388" fmla="*/ 163830 h 631826"/>
              <a:gd name="connsiteX389" fmla="*/ 6879 w 2347913"/>
              <a:gd name="connsiteY389" fmla="*/ 162245 h 631826"/>
              <a:gd name="connsiteX390" fmla="*/ 8996 w 2347913"/>
              <a:gd name="connsiteY390" fmla="*/ 160132 h 631826"/>
              <a:gd name="connsiteX391" fmla="*/ 10054 w 2347913"/>
              <a:gd name="connsiteY391" fmla="*/ 159076 h 631826"/>
              <a:gd name="connsiteX392" fmla="*/ 21167 w 2347913"/>
              <a:gd name="connsiteY392" fmla="*/ 156435 h 631826"/>
              <a:gd name="connsiteX393" fmla="*/ 37571 w 2347913"/>
              <a:gd name="connsiteY393" fmla="*/ 170168 h 631826"/>
              <a:gd name="connsiteX394" fmla="*/ 40217 w 2347913"/>
              <a:gd name="connsiteY394" fmla="*/ 165414 h 631826"/>
              <a:gd name="connsiteX395" fmla="*/ 43921 w 2347913"/>
              <a:gd name="connsiteY395" fmla="*/ 171225 h 631826"/>
              <a:gd name="connsiteX396" fmla="*/ 41804 w 2347913"/>
              <a:gd name="connsiteY396" fmla="*/ 165942 h 631826"/>
              <a:gd name="connsiteX397" fmla="*/ 49742 w 2347913"/>
              <a:gd name="connsiteY397" fmla="*/ 169112 h 631826"/>
              <a:gd name="connsiteX398" fmla="*/ 41275 w 2347913"/>
              <a:gd name="connsiteY398" fmla="*/ 164358 h 631826"/>
              <a:gd name="connsiteX399" fmla="*/ 59267 w 2347913"/>
              <a:gd name="connsiteY399" fmla="*/ 165942 h 631826"/>
              <a:gd name="connsiteX400" fmla="*/ 67204 w 2347913"/>
              <a:gd name="connsiteY400" fmla="*/ 165942 h 631826"/>
              <a:gd name="connsiteX401" fmla="*/ 77788 w 2347913"/>
              <a:gd name="connsiteY401" fmla="*/ 165942 h 631826"/>
              <a:gd name="connsiteX402" fmla="*/ 82021 w 2347913"/>
              <a:gd name="connsiteY402" fmla="*/ 165414 h 631826"/>
              <a:gd name="connsiteX403" fmla="*/ 81492 w 2347913"/>
              <a:gd name="connsiteY403" fmla="*/ 163301 h 631826"/>
              <a:gd name="connsiteX404" fmla="*/ 81492 w 2347913"/>
              <a:gd name="connsiteY404" fmla="*/ 162245 h 631826"/>
              <a:gd name="connsiteX405" fmla="*/ 120650 w 2347913"/>
              <a:gd name="connsiteY405" fmla="*/ 166999 h 631826"/>
              <a:gd name="connsiteX406" fmla="*/ 122767 w 2347913"/>
              <a:gd name="connsiteY406" fmla="*/ 169112 h 631826"/>
              <a:gd name="connsiteX407" fmla="*/ 124884 w 2347913"/>
              <a:gd name="connsiteY407" fmla="*/ 170696 h 631826"/>
              <a:gd name="connsiteX408" fmla="*/ 128588 w 2347913"/>
              <a:gd name="connsiteY408" fmla="*/ 169112 h 631826"/>
              <a:gd name="connsiteX409" fmla="*/ 133879 w 2347913"/>
              <a:gd name="connsiteY409" fmla="*/ 169112 h 631826"/>
              <a:gd name="connsiteX410" fmla="*/ 144992 w 2347913"/>
              <a:gd name="connsiteY410" fmla="*/ 170168 h 631826"/>
              <a:gd name="connsiteX411" fmla="*/ 147109 w 2347913"/>
              <a:gd name="connsiteY411" fmla="*/ 169112 h 631826"/>
              <a:gd name="connsiteX412" fmla="*/ 147109 w 2347913"/>
              <a:gd name="connsiteY412" fmla="*/ 168583 h 631826"/>
              <a:gd name="connsiteX413" fmla="*/ 155575 w 2347913"/>
              <a:gd name="connsiteY413" fmla="*/ 165942 h 631826"/>
              <a:gd name="connsiteX414" fmla="*/ 157163 w 2347913"/>
              <a:gd name="connsiteY414" fmla="*/ 165414 h 631826"/>
              <a:gd name="connsiteX415" fmla="*/ 194204 w 2347913"/>
              <a:gd name="connsiteY415" fmla="*/ 153793 h 631826"/>
              <a:gd name="connsiteX416" fmla="*/ 203200 w 2347913"/>
              <a:gd name="connsiteY416" fmla="*/ 155378 h 631826"/>
              <a:gd name="connsiteX417" fmla="*/ 211138 w 2347913"/>
              <a:gd name="connsiteY417" fmla="*/ 156963 h 631826"/>
              <a:gd name="connsiteX418" fmla="*/ 209021 w 2347913"/>
              <a:gd name="connsiteY418" fmla="*/ 155378 h 631826"/>
              <a:gd name="connsiteX419" fmla="*/ 206375 w 2347913"/>
              <a:gd name="connsiteY419" fmla="*/ 154850 h 631826"/>
              <a:gd name="connsiteX420" fmla="*/ 204259 w 2347913"/>
              <a:gd name="connsiteY420" fmla="*/ 150096 h 631826"/>
              <a:gd name="connsiteX421" fmla="*/ 204259 w 2347913"/>
              <a:gd name="connsiteY421" fmla="*/ 146927 h 631826"/>
              <a:gd name="connsiteX422" fmla="*/ 171979 w 2347913"/>
              <a:gd name="connsiteY422" fmla="*/ 140060 h 631826"/>
              <a:gd name="connsiteX423" fmla="*/ 111621 w 2347913"/>
              <a:gd name="connsiteY423" fmla="*/ 131587 h 631826"/>
              <a:gd name="connsiteX424" fmla="*/ 106627 w 2347913"/>
              <a:gd name="connsiteY424" fmla="*/ 133025 h 631826"/>
              <a:gd name="connsiteX425" fmla="*/ 104902 w 2347913"/>
              <a:gd name="connsiteY425" fmla="*/ 134743 h 631826"/>
              <a:gd name="connsiteX426" fmla="*/ 102658 w 2347913"/>
              <a:gd name="connsiteY426" fmla="*/ 134211 h 631826"/>
              <a:gd name="connsiteX427" fmla="*/ 110483 w 2347913"/>
              <a:gd name="connsiteY427" fmla="*/ 131427 h 631826"/>
              <a:gd name="connsiteX428" fmla="*/ 104246 w 2347913"/>
              <a:gd name="connsiteY428" fmla="*/ 130552 h 631826"/>
              <a:gd name="connsiteX429" fmla="*/ 69850 w 2347913"/>
              <a:gd name="connsiteY429" fmla="*/ 126326 h 631826"/>
              <a:gd name="connsiteX430" fmla="*/ 64029 w 2347913"/>
              <a:gd name="connsiteY430" fmla="*/ 126326 h 631826"/>
              <a:gd name="connsiteX431" fmla="*/ 58645 w 2347913"/>
              <a:gd name="connsiteY431" fmla="*/ 124113 h 631826"/>
              <a:gd name="connsiteX432" fmla="*/ 42250 w 2347913"/>
              <a:gd name="connsiteY432" fmla="*/ 128819 h 631826"/>
              <a:gd name="connsiteX433" fmla="*/ 36973 w 2347913"/>
              <a:gd name="connsiteY433" fmla="*/ 132499 h 631826"/>
              <a:gd name="connsiteX434" fmla="*/ 38556 w 2347913"/>
              <a:gd name="connsiteY434" fmla="*/ 141435 h 631826"/>
              <a:gd name="connsiteX435" fmla="*/ 43833 w 2347913"/>
              <a:gd name="connsiteY435" fmla="*/ 145115 h 631826"/>
              <a:gd name="connsiteX436" fmla="*/ 58080 w 2347913"/>
              <a:gd name="connsiteY436" fmla="*/ 150897 h 631826"/>
              <a:gd name="connsiteX437" fmla="*/ 51221 w 2347913"/>
              <a:gd name="connsiteY437" fmla="*/ 147743 h 631826"/>
              <a:gd name="connsiteX438" fmla="*/ 71912 w 2347913"/>
              <a:gd name="connsiteY438" fmla="*/ 150813 h 631826"/>
              <a:gd name="connsiteX439" fmla="*/ 70217 w 2347913"/>
              <a:gd name="connsiteY439" fmla="*/ 151423 h 631826"/>
              <a:gd name="connsiteX440" fmla="*/ 53331 w 2347913"/>
              <a:gd name="connsiteY440" fmla="*/ 151948 h 631826"/>
              <a:gd name="connsiteX441" fmla="*/ 37501 w 2347913"/>
              <a:gd name="connsiteY441" fmla="*/ 149846 h 631826"/>
              <a:gd name="connsiteX442" fmla="*/ 20615 w 2347913"/>
              <a:gd name="connsiteY442" fmla="*/ 142487 h 631826"/>
              <a:gd name="connsiteX443" fmla="*/ 16394 w 2347913"/>
              <a:gd name="connsiteY443" fmla="*/ 134602 h 631826"/>
              <a:gd name="connsiteX444" fmla="*/ 16394 w 2347913"/>
              <a:gd name="connsiteY444" fmla="*/ 130922 h 631826"/>
              <a:gd name="connsiteX445" fmla="*/ 14811 w 2347913"/>
              <a:gd name="connsiteY445" fmla="*/ 125140 h 631826"/>
              <a:gd name="connsiteX446" fmla="*/ 12700 w 2347913"/>
              <a:gd name="connsiteY446" fmla="*/ 113575 h 631826"/>
              <a:gd name="connsiteX447" fmla="*/ 15339 w 2347913"/>
              <a:gd name="connsiteY447" fmla="*/ 108319 h 631826"/>
              <a:gd name="connsiteX448" fmla="*/ 20615 w 2347913"/>
              <a:gd name="connsiteY448" fmla="*/ 103588 h 631826"/>
              <a:gd name="connsiteX449" fmla="*/ 33807 w 2347913"/>
              <a:gd name="connsiteY449" fmla="*/ 95177 h 631826"/>
              <a:gd name="connsiteX450" fmla="*/ 58608 w 2347913"/>
              <a:gd name="connsiteY450" fmla="*/ 87818 h 631826"/>
              <a:gd name="connsiteX451" fmla="*/ 67169 w 2347913"/>
              <a:gd name="connsiteY451" fmla="*/ 87042 h 631826"/>
              <a:gd name="connsiteX452" fmla="*/ 59401 w 2347913"/>
              <a:gd name="connsiteY452" fmla="*/ 84260 h 631826"/>
              <a:gd name="connsiteX453" fmla="*/ 45066 w 2347913"/>
              <a:gd name="connsiteY453" fmla="*/ 78467 h 631826"/>
              <a:gd name="connsiteX454" fmla="*/ 24890 w 2347913"/>
              <a:gd name="connsiteY454" fmla="*/ 63195 h 631826"/>
              <a:gd name="connsiteX455" fmla="*/ 19050 w 2347913"/>
              <a:gd name="connsiteY455" fmla="*/ 46343 h 631826"/>
              <a:gd name="connsiteX456" fmla="*/ 26483 w 2347913"/>
              <a:gd name="connsiteY456" fmla="*/ 28964 h 631826"/>
              <a:gd name="connsiteX457" fmla="*/ 36040 w 2347913"/>
              <a:gd name="connsiteY457" fmla="*/ 21592 h 631826"/>
              <a:gd name="connsiteX458" fmla="*/ 48251 w 2347913"/>
              <a:gd name="connsiteY458" fmla="*/ 13692 h 631826"/>
              <a:gd name="connsiteX459" fmla="*/ 78514 w 2347913"/>
              <a:gd name="connsiteY459" fmla="*/ 4740 h 631826"/>
              <a:gd name="connsiteX460" fmla="*/ 114617 w 2347913"/>
              <a:gd name="connsiteY460" fmla="*/ 1580 h 631826"/>
              <a:gd name="connsiteX461" fmla="*/ 149659 w 2347913"/>
              <a:gd name="connsiteY461" fmla="*/ 5793 h 631826"/>
              <a:gd name="connsiteX462" fmla="*/ 166648 w 2347913"/>
              <a:gd name="connsiteY462" fmla="*/ 10006 h 631826"/>
              <a:gd name="connsiteX463" fmla="*/ 161339 w 2347913"/>
              <a:gd name="connsiteY463" fmla="*/ 4213 h 631826"/>
              <a:gd name="connsiteX464" fmla="*/ 180983 w 2347913"/>
              <a:gd name="connsiteY464" fmla="*/ 5793 h 631826"/>
              <a:gd name="connsiteX465" fmla="*/ 199566 w 2347913"/>
              <a:gd name="connsiteY465" fmla="*/ 10006 h 6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</a:cxnLst>
            <a:rect l="l" t="t" r="r" b="b"/>
            <a:pathLst>
              <a:path w="2347913" h="631826">
                <a:moveTo>
                  <a:pt x="2164522" y="263525"/>
                </a:moveTo>
                <a:lnTo>
                  <a:pt x="2169491" y="265257"/>
                </a:lnTo>
                <a:lnTo>
                  <a:pt x="2171700" y="266411"/>
                </a:lnTo>
                <a:lnTo>
                  <a:pt x="2169491" y="269298"/>
                </a:lnTo>
                <a:lnTo>
                  <a:pt x="2165074" y="269875"/>
                </a:lnTo>
                <a:lnTo>
                  <a:pt x="2161209" y="269298"/>
                </a:lnTo>
                <a:lnTo>
                  <a:pt x="2159552" y="268143"/>
                </a:lnTo>
                <a:lnTo>
                  <a:pt x="2159000" y="265834"/>
                </a:lnTo>
                <a:lnTo>
                  <a:pt x="2160657" y="265257"/>
                </a:lnTo>
                <a:close/>
                <a:moveTo>
                  <a:pt x="26987" y="153988"/>
                </a:moveTo>
                <a:lnTo>
                  <a:pt x="37042" y="154980"/>
                </a:lnTo>
                <a:lnTo>
                  <a:pt x="44450" y="157957"/>
                </a:lnTo>
                <a:lnTo>
                  <a:pt x="44450" y="159942"/>
                </a:lnTo>
                <a:lnTo>
                  <a:pt x="39158" y="161926"/>
                </a:lnTo>
                <a:lnTo>
                  <a:pt x="33867" y="159942"/>
                </a:lnTo>
                <a:lnTo>
                  <a:pt x="23812" y="156469"/>
                </a:lnTo>
                <a:close/>
                <a:moveTo>
                  <a:pt x="19050" y="153988"/>
                </a:moveTo>
                <a:lnTo>
                  <a:pt x="23813" y="155576"/>
                </a:lnTo>
                <a:lnTo>
                  <a:pt x="23218" y="155576"/>
                </a:lnTo>
                <a:lnTo>
                  <a:pt x="22027" y="155576"/>
                </a:lnTo>
                <a:close/>
                <a:moveTo>
                  <a:pt x="97441" y="136068"/>
                </a:moveTo>
                <a:lnTo>
                  <a:pt x="102141" y="137493"/>
                </a:lnTo>
                <a:lnTo>
                  <a:pt x="99767" y="139858"/>
                </a:lnTo>
                <a:lnTo>
                  <a:pt x="103764" y="137985"/>
                </a:lnTo>
                <a:lnTo>
                  <a:pt x="120346" y="143012"/>
                </a:lnTo>
                <a:lnTo>
                  <a:pt x="157811" y="153525"/>
                </a:lnTo>
                <a:lnTo>
                  <a:pt x="161505" y="155102"/>
                </a:lnTo>
                <a:lnTo>
                  <a:pt x="163616" y="158782"/>
                </a:lnTo>
                <a:lnTo>
                  <a:pt x="163088" y="160359"/>
                </a:lnTo>
                <a:lnTo>
                  <a:pt x="156756" y="163513"/>
                </a:lnTo>
                <a:lnTo>
                  <a:pt x="149368" y="162987"/>
                </a:lnTo>
                <a:lnTo>
                  <a:pt x="100822" y="155102"/>
                </a:lnTo>
                <a:lnTo>
                  <a:pt x="71912" y="150813"/>
                </a:lnTo>
                <a:lnTo>
                  <a:pt x="89213" y="144589"/>
                </a:lnTo>
                <a:lnTo>
                  <a:pt x="96073" y="137756"/>
                </a:lnTo>
                <a:lnTo>
                  <a:pt x="96530" y="136392"/>
                </a:lnTo>
                <a:close/>
                <a:moveTo>
                  <a:pt x="104902" y="134743"/>
                </a:moveTo>
                <a:lnTo>
                  <a:pt x="108737" y="135653"/>
                </a:lnTo>
                <a:lnTo>
                  <a:pt x="103764" y="137985"/>
                </a:lnTo>
                <a:lnTo>
                  <a:pt x="102141" y="137493"/>
                </a:lnTo>
                <a:close/>
                <a:moveTo>
                  <a:pt x="97656" y="133025"/>
                </a:moveTo>
                <a:lnTo>
                  <a:pt x="102658" y="134211"/>
                </a:lnTo>
                <a:lnTo>
                  <a:pt x="97441" y="136068"/>
                </a:lnTo>
                <a:lnTo>
                  <a:pt x="96712" y="135847"/>
                </a:lnTo>
                <a:close/>
                <a:moveTo>
                  <a:pt x="79187" y="127768"/>
                </a:moveTo>
                <a:lnTo>
                  <a:pt x="83937" y="131973"/>
                </a:lnTo>
                <a:lnTo>
                  <a:pt x="96712" y="135847"/>
                </a:lnTo>
                <a:lnTo>
                  <a:pt x="96530" y="136392"/>
                </a:lnTo>
                <a:lnTo>
                  <a:pt x="89741" y="138807"/>
                </a:lnTo>
                <a:lnTo>
                  <a:pt x="80770" y="143012"/>
                </a:lnTo>
                <a:lnTo>
                  <a:pt x="80770" y="144589"/>
                </a:lnTo>
                <a:close/>
                <a:moveTo>
                  <a:pt x="1421341" y="109538"/>
                </a:moveTo>
                <a:lnTo>
                  <a:pt x="1568450" y="116707"/>
                </a:lnTo>
                <a:lnTo>
                  <a:pt x="1716087" y="119780"/>
                </a:lnTo>
                <a:lnTo>
                  <a:pt x="1720850" y="120292"/>
                </a:lnTo>
                <a:lnTo>
                  <a:pt x="1722437" y="122853"/>
                </a:lnTo>
                <a:lnTo>
                  <a:pt x="1720850" y="124901"/>
                </a:lnTo>
                <a:lnTo>
                  <a:pt x="1715558" y="125413"/>
                </a:lnTo>
                <a:lnTo>
                  <a:pt x="1567921" y="121828"/>
                </a:lnTo>
                <a:lnTo>
                  <a:pt x="1419754" y="115171"/>
                </a:lnTo>
                <a:lnTo>
                  <a:pt x="1415521" y="114659"/>
                </a:lnTo>
                <a:lnTo>
                  <a:pt x="1414462" y="112611"/>
                </a:lnTo>
                <a:lnTo>
                  <a:pt x="1416050" y="110050"/>
                </a:lnTo>
                <a:close/>
                <a:moveTo>
                  <a:pt x="284691" y="84168"/>
                </a:moveTo>
                <a:lnTo>
                  <a:pt x="270710" y="89526"/>
                </a:lnTo>
                <a:lnTo>
                  <a:pt x="251479" y="94613"/>
                </a:lnTo>
                <a:lnTo>
                  <a:pt x="254529" y="94634"/>
                </a:lnTo>
                <a:lnTo>
                  <a:pt x="330729" y="103613"/>
                </a:lnTo>
                <a:lnTo>
                  <a:pt x="366713" y="111536"/>
                </a:lnTo>
                <a:lnTo>
                  <a:pt x="404813" y="115234"/>
                </a:lnTo>
                <a:lnTo>
                  <a:pt x="441854" y="118931"/>
                </a:lnTo>
                <a:lnTo>
                  <a:pt x="438150" y="115762"/>
                </a:lnTo>
                <a:lnTo>
                  <a:pt x="458259" y="119988"/>
                </a:lnTo>
                <a:lnTo>
                  <a:pt x="460375" y="120516"/>
                </a:lnTo>
                <a:lnTo>
                  <a:pt x="445029" y="111536"/>
                </a:lnTo>
                <a:lnTo>
                  <a:pt x="434975" y="108367"/>
                </a:lnTo>
                <a:lnTo>
                  <a:pt x="391584" y="103613"/>
                </a:lnTo>
                <a:lnTo>
                  <a:pt x="309563" y="88823"/>
                </a:lnTo>
                <a:close/>
                <a:moveTo>
                  <a:pt x="175143" y="0"/>
                </a:moveTo>
                <a:lnTo>
                  <a:pt x="206468" y="6846"/>
                </a:lnTo>
                <a:lnTo>
                  <a:pt x="262746" y="25278"/>
                </a:lnTo>
                <a:lnTo>
                  <a:pt x="287169" y="37390"/>
                </a:lnTo>
                <a:lnTo>
                  <a:pt x="294071" y="39497"/>
                </a:lnTo>
                <a:lnTo>
                  <a:pt x="302035" y="41077"/>
                </a:lnTo>
                <a:lnTo>
                  <a:pt x="317963" y="43710"/>
                </a:lnTo>
                <a:lnTo>
                  <a:pt x="329396" y="49576"/>
                </a:lnTo>
                <a:lnTo>
                  <a:pt x="370417" y="53433"/>
                </a:lnTo>
                <a:lnTo>
                  <a:pt x="437621" y="68751"/>
                </a:lnTo>
                <a:lnTo>
                  <a:pt x="467255" y="79315"/>
                </a:lnTo>
                <a:lnTo>
                  <a:pt x="479955" y="80372"/>
                </a:lnTo>
                <a:lnTo>
                  <a:pt x="504296" y="84069"/>
                </a:lnTo>
                <a:lnTo>
                  <a:pt x="513821" y="87239"/>
                </a:lnTo>
                <a:lnTo>
                  <a:pt x="515938" y="88823"/>
                </a:lnTo>
                <a:lnTo>
                  <a:pt x="515409" y="87767"/>
                </a:lnTo>
                <a:lnTo>
                  <a:pt x="513821" y="87239"/>
                </a:lnTo>
                <a:lnTo>
                  <a:pt x="505355" y="80900"/>
                </a:lnTo>
                <a:lnTo>
                  <a:pt x="522288" y="85654"/>
                </a:lnTo>
                <a:lnTo>
                  <a:pt x="537104" y="91464"/>
                </a:lnTo>
                <a:lnTo>
                  <a:pt x="532871" y="80900"/>
                </a:lnTo>
                <a:lnTo>
                  <a:pt x="581555" y="85654"/>
                </a:lnTo>
                <a:lnTo>
                  <a:pt x="656167" y="89880"/>
                </a:lnTo>
                <a:lnTo>
                  <a:pt x="703263" y="96218"/>
                </a:lnTo>
                <a:lnTo>
                  <a:pt x="726546" y="100972"/>
                </a:lnTo>
                <a:lnTo>
                  <a:pt x="729192" y="101500"/>
                </a:lnTo>
                <a:lnTo>
                  <a:pt x="732896" y="102029"/>
                </a:lnTo>
                <a:lnTo>
                  <a:pt x="751946" y="96746"/>
                </a:lnTo>
                <a:lnTo>
                  <a:pt x="792692" y="88823"/>
                </a:lnTo>
                <a:lnTo>
                  <a:pt x="814917" y="87767"/>
                </a:lnTo>
                <a:lnTo>
                  <a:pt x="784225" y="84069"/>
                </a:lnTo>
                <a:lnTo>
                  <a:pt x="801159" y="80900"/>
                </a:lnTo>
                <a:lnTo>
                  <a:pt x="834496" y="77731"/>
                </a:lnTo>
                <a:lnTo>
                  <a:pt x="851959" y="77731"/>
                </a:lnTo>
                <a:lnTo>
                  <a:pt x="875771" y="78787"/>
                </a:lnTo>
                <a:lnTo>
                  <a:pt x="924455" y="85654"/>
                </a:lnTo>
                <a:lnTo>
                  <a:pt x="969434" y="96746"/>
                </a:lnTo>
                <a:lnTo>
                  <a:pt x="1007005" y="113121"/>
                </a:lnTo>
                <a:lnTo>
                  <a:pt x="1020234" y="122629"/>
                </a:lnTo>
                <a:lnTo>
                  <a:pt x="1205442" y="118931"/>
                </a:lnTo>
                <a:lnTo>
                  <a:pt x="1390121" y="111536"/>
                </a:lnTo>
                <a:lnTo>
                  <a:pt x="1394884" y="111536"/>
                </a:lnTo>
                <a:lnTo>
                  <a:pt x="1402292" y="113649"/>
                </a:lnTo>
                <a:lnTo>
                  <a:pt x="1403880" y="115762"/>
                </a:lnTo>
                <a:lnTo>
                  <a:pt x="1402821" y="118403"/>
                </a:lnTo>
                <a:lnTo>
                  <a:pt x="1398588" y="122101"/>
                </a:lnTo>
                <a:lnTo>
                  <a:pt x="1393825" y="122629"/>
                </a:lnTo>
                <a:lnTo>
                  <a:pt x="1327680" y="129496"/>
                </a:lnTo>
                <a:lnTo>
                  <a:pt x="1193271" y="139532"/>
                </a:lnTo>
                <a:lnTo>
                  <a:pt x="1125538" y="142701"/>
                </a:lnTo>
                <a:lnTo>
                  <a:pt x="1238250" y="151152"/>
                </a:lnTo>
                <a:lnTo>
                  <a:pt x="1353609" y="154850"/>
                </a:lnTo>
                <a:lnTo>
                  <a:pt x="1382713" y="153265"/>
                </a:lnTo>
                <a:lnTo>
                  <a:pt x="1397530" y="153265"/>
                </a:lnTo>
                <a:lnTo>
                  <a:pt x="1412346" y="155378"/>
                </a:lnTo>
                <a:lnTo>
                  <a:pt x="1484842" y="155378"/>
                </a:lnTo>
                <a:lnTo>
                  <a:pt x="1628776" y="153265"/>
                </a:lnTo>
                <a:lnTo>
                  <a:pt x="1703388" y="147983"/>
                </a:lnTo>
                <a:lnTo>
                  <a:pt x="1825096" y="136362"/>
                </a:lnTo>
                <a:lnTo>
                  <a:pt x="1947334" y="122101"/>
                </a:lnTo>
                <a:lnTo>
                  <a:pt x="2034646" y="109952"/>
                </a:lnTo>
                <a:lnTo>
                  <a:pt x="2205038" y="89880"/>
                </a:lnTo>
                <a:lnTo>
                  <a:pt x="2290763" y="85654"/>
                </a:lnTo>
                <a:lnTo>
                  <a:pt x="2302934" y="85654"/>
                </a:lnTo>
                <a:lnTo>
                  <a:pt x="2320925" y="91464"/>
                </a:lnTo>
                <a:lnTo>
                  <a:pt x="2323571" y="96746"/>
                </a:lnTo>
                <a:lnTo>
                  <a:pt x="2323571" y="99916"/>
                </a:lnTo>
                <a:lnTo>
                  <a:pt x="2321455" y="105198"/>
                </a:lnTo>
                <a:lnTo>
                  <a:pt x="2309813" y="112065"/>
                </a:lnTo>
                <a:lnTo>
                  <a:pt x="2299230" y="113649"/>
                </a:lnTo>
                <a:lnTo>
                  <a:pt x="2116667" y="137947"/>
                </a:lnTo>
                <a:lnTo>
                  <a:pt x="1840442" y="166999"/>
                </a:lnTo>
                <a:lnTo>
                  <a:pt x="1652059" y="177035"/>
                </a:lnTo>
                <a:lnTo>
                  <a:pt x="1556280" y="177035"/>
                </a:lnTo>
                <a:lnTo>
                  <a:pt x="1473730" y="175450"/>
                </a:lnTo>
                <a:lnTo>
                  <a:pt x="1474788" y="177563"/>
                </a:lnTo>
                <a:lnTo>
                  <a:pt x="1474788" y="179148"/>
                </a:lnTo>
                <a:lnTo>
                  <a:pt x="1473201" y="184958"/>
                </a:lnTo>
                <a:lnTo>
                  <a:pt x="1467909" y="190240"/>
                </a:lnTo>
                <a:lnTo>
                  <a:pt x="1514476" y="191825"/>
                </a:lnTo>
                <a:lnTo>
                  <a:pt x="1561042" y="194994"/>
                </a:lnTo>
                <a:lnTo>
                  <a:pt x="1626130" y="188127"/>
                </a:lnTo>
                <a:lnTo>
                  <a:pt x="1725613" y="179676"/>
                </a:lnTo>
                <a:lnTo>
                  <a:pt x="1792288" y="178091"/>
                </a:lnTo>
                <a:lnTo>
                  <a:pt x="1827742" y="179148"/>
                </a:lnTo>
                <a:lnTo>
                  <a:pt x="1874309" y="182317"/>
                </a:lnTo>
                <a:lnTo>
                  <a:pt x="1963209" y="191297"/>
                </a:lnTo>
                <a:lnTo>
                  <a:pt x="2007659" y="197107"/>
                </a:lnTo>
                <a:lnTo>
                  <a:pt x="2230967" y="175978"/>
                </a:lnTo>
                <a:lnTo>
                  <a:pt x="2235201" y="175978"/>
                </a:lnTo>
                <a:lnTo>
                  <a:pt x="2237846" y="177563"/>
                </a:lnTo>
                <a:lnTo>
                  <a:pt x="2238375" y="179676"/>
                </a:lnTo>
                <a:lnTo>
                  <a:pt x="2234671" y="181261"/>
                </a:lnTo>
                <a:lnTo>
                  <a:pt x="2156884" y="197107"/>
                </a:lnTo>
                <a:lnTo>
                  <a:pt x="2076980" y="209256"/>
                </a:lnTo>
                <a:lnTo>
                  <a:pt x="2082801" y="212425"/>
                </a:lnTo>
                <a:lnTo>
                  <a:pt x="2089680" y="221405"/>
                </a:lnTo>
                <a:lnTo>
                  <a:pt x="2090738" y="227215"/>
                </a:lnTo>
                <a:lnTo>
                  <a:pt x="2089151" y="232497"/>
                </a:lnTo>
                <a:lnTo>
                  <a:pt x="2080684" y="241477"/>
                </a:lnTo>
                <a:lnTo>
                  <a:pt x="2073805" y="245174"/>
                </a:lnTo>
                <a:lnTo>
                  <a:pt x="2109788" y="245174"/>
                </a:lnTo>
                <a:lnTo>
                  <a:pt x="2115609" y="245174"/>
                </a:lnTo>
                <a:lnTo>
                  <a:pt x="2122488" y="248344"/>
                </a:lnTo>
                <a:lnTo>
                  <a:pt x="2123546" y="251513"/>
                </a:lnTo>
                <a:lnTo>
                  <a:pt x="2122488" y="253626"/>
                </a:lnTo>
                <a:lnTo>
                  <a:pt x="2115609" y="257323"/>
                </a:lnTo>
                <a:lnTo>
                  <a:pt x="2110317" y="258380"/>
                </a:lnTo>
                <a:lnTo>
                  <a:pt x="1961621" y="259436"/>
                </a:lnTo>
                <a:lnTo>
                  <a:pt x="1872721" y="266303"/>
                </a:lnTo>
                <a:lnTo>
                  <a:pt x="1783292" y="272641"/>
                </a:lnTo>
                <a:lnTo>
                  <a:pt x="1789642" y="276339"/>
                </a:lnTo>
                <a:lnTo>
                  <a:pt x="1798638" y="284790"/>
                </a:lnTo>
                <a:lnTo>
                  <a:pt x="1800755" y="289544"/>
                </a:lnTo>
                <a:lnTo>
                  <a:pt x="1828271" y="288488"/>
                </a:lnTo>
                <a:lnTo>
                  <a:pt x="1954742" y="272641"/>
                </a:lnTo>
                <a:lnTo>
                  <a:pt x="2147888" y="256795"/>
                </a:lnTo>
                <a:lnTo>
                  <a:pt x="2276475" y="250456"/>
                </a:lnTo>
                <a:lnTo>
                  <a:pt x="2342092" y="248872"/>
                </a:lnTo>
                <a:lnTo>
                  <a:pt x="2346855" y="248872"/>
                </a:lnTo>
                <a:lnTo>
                  <a:pt x="2347913" y="251513"/>
                </a:lnTo>
                <a:lnTo>
                  <a:pt x="2346855" y="253626"/>
                </a:lnTo>
                <a:lnTo>
                  <a:pt x="2342621" y="254154"/>
                </a:lnTo>
                <a:lnTo>
                  <a:pt x="2264305" y="256795"/>
                </a:lnTo>
                <a:lnTo>
                  <a:pt x="2185988" y="260492"/>
                </a:lnTo>
                <a:lnTo>
                  <a:pt x="2186517" y="260492"/>
                </a:lnTo>
                <a:lnTo>
                  <a:pt x="2188634" y="262077"/>
                </a:lnTo>
                <a:lnTo>
                  <a:pt x="2186517" y="264190"/>
                </a:lnTo>
                <a:lnTo>
                  <a:pt x="2182813" y="265775"/>
                </a:lnTo>
                <a:lnTo>
                  <a:pt x="2178051" y="264190"/>
                </a:lnTo>
                <a:lnTo>
                  <a:pt x="2175934" y="262605"/>
                </a:lnTo>
                <a:lnTo>
                  <a:pt x="2178051" y="260492"/>
                </a:lnTo>
                <a:lnTo>
                  <a:pt x="2105555" y="265246"/>
                </a:lnTo>
                <a:lnTo>
                  <a:pt x="1961621" y="277924"/>
                </a:lnTo>
                <a:lnTo>
                  <a:pt x="1890184" y="286375"/>
                </a:lnTo>
                <a:lnTo>
                  <a:pt x="2022476" y="281621"/>
                </a:lnTo>
                <a:lnTo>
                  <a:pt x="2155296" y="281093"/>
                </a:lnTo>
                <a:lnTo>
                  <a:pt x="2184401" y="274226"/>
                </a:lnTo>
                <a:lnTo>
                  <a:pt x="2188105" y="274226"/>
                </a:lnTo>
                <a:lnTo>
                  <a:pt x="2191280" y="276339"/>
                </a:lnTo>
                <a:lnTo>
                  <a:pt x="2191280" y="278452"/>
                </a:lnTo>
                <a:lnTo>
                  <a:pt x="2187575" y="279508"/>
                </a:lnTo>
                <a:lnTo>
                  <a:pt x="2179109" y="281621"/>
                </a:lnTo>
                <a:lnTo>
                  <a:pt x="2191280" y="282677"/>
                </a:lnTo>
                <a:lnTo>
                  <a:pt x="2203980" y="287960"/>
                </a:lnTo>
                <a:lnTo>
                  <a:pt x="2208742" y="293770"/>
                </a:lnTo>
                <a:lnTo>
                  <a:pt x="2209271" y="296939"/>
                </a:lnTo>
                <a:lnTo>
                  <a:pt x="2208742" y="300108"/>
                </a:lnTo>
                <a:lnTo>
                  <a:pt x="2203451" y="305391"/>
                </a:lnTo>
                <a:lnTo>
                  <a:pt x="2189692" y="311201"/>
                </a:lnTo>
                <a:lnTo>
                  <a:pt x="2176463" y="312786"/>
                </a:lnTo>
                <a:lnTo>
                  <a:pt x="2107142" y="316483"/>
                </a:lnTo>
                <a:lnTo>
                  <a:pt x="2037821" y="319124"/>
                </a:lnTo>
                <a:lnTo>
                  <a:pt x="2022476" y="321237"/>
                </a:lnTo>
                <a:lnTo>
                  <a:pt x="2007659" y="324935"/>
                </a:lnTo>
                <a:lnTo>
                  <a:pt x="2224088" y="331801"/>
                </a:lnTo>
                <a:lnTo>
                  <a:pt x="2228321" y="331801"/>
                </a:lnTo>
                <a:lnTo>
                  <a:pt x="2234671" y="334442"/>
                </a:lnTo>
                <a:lnTo>
                  <a:pt x="2235201" y="336555"/>
                </a:lnTo>
                <a:lnTo>
                  <a:pt x="2235201" y="338668"/>
                </a:lnTo>
                <a:lnTo>
                  <a:pt x="2229380" y="342366"/>
                </a:lnTo>
                <a:lnTo>
                  <a:pt x="2224617" y="342366"/>
                </a:lnTo>
                <a:lnTo>
                  <a:pt x="2130425" y="353986"/>
                </a:lnTo>
                <a:lnTo>
                  <a:pt x="1938867" y="371417"/>
                </a:lnTo>
                <a:lnTo>
                  <a:pt x="1842030" y="376699"/>
                </a:lnTo>
                <a:lnTo>
                  <a:pt x="1779588" y="397300"/>
                </a:lnTo>
                <a:lnTo>
                  <a:pt x="1715030" y="417900"/>
                </a:lnTo>
                <a:lnTo>
                  <a:pt x="1722967" y="417900"/>
                </a:lnTo>
                <a:lnTo>
                  <a:pt x="1731434" y="417900"/>
                </a:lnTo>
                <a:lnTo>
                  <a:pt x="1783292" y="416315"/>
                </a:lnTo>
                <a:lnTo>
                  <a:pt x="1881717" y="404166"/>
                </a:lnTo>
                <a:lnTo>
                  <a:pt x="1977496" y="387264"/>
                </a:lnTo>
                <a:lnTo>
                  <a:pt x="2074334" y="371417"/>
                </a:lnTo>
                <a:lnTo>
                  <a:pt x="2124605" y="366135"/>
                </a:lnTo>
                <a:lnTo>
                  <a:pt x="2129367" y="366135"/>
                </a:lnTo>
                <a:lnTo>
                  <a:pt x="2131484" y="368248"/>
                </a:lnTo>
                <a:lnTo>
                  <a:pt x="2130955" y="370889"/>
                </a:lnTo>
                <a:lnTo>
                  <a:pt x="2126192" y="371417"/>
                </a:lnTo>
                <a:lnTo>
                  <a:pt x="2030413" y="385151"/>
                </a:lnTo>
                <a:lnTo>
                  <a:pt x="1935163" y="402582"/>
                </a:lnTo>
                <a:lnTo>
                  <a:pt x="1855259" y="414731"/>
                </a:lnTo>
                <a:lnTo>
                  <a:pt x="1779059" y="429521"/>
                </a:lnTo>
                <a:lnTo>
                  <a:pt x="1855259" y="424239"/>
                </a:lnTo>
                <a:lnTo>
                  <a:pt x="2006601" y="405223"/>
                </a:lnTo>
                <a:lnTo>
                  <a:pt x="2082801" y="396771"/>
                </a:lnTo>
                <a:lnTo>
                  <a:pt x="2089680" y="396771"/>
                </a:lnTo>
                <a:lnTo>
                  <a:pt x="2094442" y="398356"/>
                </a:lnTo>
                <a:lnTo>
                  <a:pt x="2094971" y="396771"/>
                </a:lnTo>
                <a:lnTo>
                  <a:pt x="2096559" y="395715"/>
                </a:lnTo>
                <a:lnTo>
                  <a:pt x="2116667" y="389905"/>
                </a:lnTo>
                <a:lnTo>
                  <a:pt x="2137834" y="385151"/>
                </a:lnTo>
                <a:lnTo>
                  <a:pt x="2142596" y="384623"/>
                </a:lnTo>
                <a:lnTo>
                  <a:pt x="2145242" y="386735"/>
                </a:lnTo>
                <a:lnTo>
                  <a:pt x="2146301" y="388848"/>
                </a:lnTo>
                <a:lnTo>
                  <a:pt x="2142596" y="390433"/>
                </a:lnTo>
                <a:lnTo>
                  <a:pt x="2121959" y="394130"/>
                </a:lnTo>
                <a:lnTo>
                  <a:pt x="2103438" y="400469"/>
                </a:lnTo>
                <a:lnTo>
                  <a:pt x="2100263" y="400997"/>
                </a:lnTo>
                <a:lnTo>
                  <a:pt x="2096559" y="400469"/>
                </a:lnTo>
                <a:lnTo>
                  <a:pt x="2097617" y="402582"/>
                </a:lnTo>
                <a:lnTo>
                  <a:pt x="2093384" y="405751"/>
                </a:lnTo>
                <a:lnTo>
                  <a:pt x="2090738" y="407336"/>
                </a:lnTo>
                <a:lnTo>
                  <a:pt x="2053167" y="415787"/>
                </a:lnTo>
                <a:lnTo>
                  <a:pt x="1976967" y="429521"/>
                </a:lnTo>
                <a:lnTo>
                  <a:pt x="1858963" y="444311"/>
                </a:lnTo>
                <a:lnTo>
                  <a:pt x="1780117" y="453818"/>
                </a:lnTo>
                <a:lnTo>
                  <a:pt x="1779059" y="456459"/>
                </a:lnTo>
                <a:lnTo>
                  <a:pt x="1775884" y="459629"/>
                </a:lnTo>
                <a:lnTo>
                  <a:pt x="1769534" y="464383"/>
                </a:lnTo>
                <a:lnTo>
                  <a:pt x="1750484" y="468608"/>
                </a:lnTo>
                <a:lnTo>
                  <a:pt x="1739371" y="468608"/>
                </a:lnTo>
                <a:lnTo>
                  <a:pt x="1727730" y="467552"/>
                </a:lnTo>
                <a:lnTo>
                  <a:pt x="1658409" y="462798"/>
                </a:lnTo>
                <a:lnTo>
                  <a:pt x="1589617" y="457516"/>
                </a:lnTo>
                <a:lnTo>
                  <a:pt x="1574801" y="461213"/>
                </a:lnTo>
                <a:lnTo>
                  <a:pt x="1557867" y="463326"/>
                </a:lnTo>
                <a:lnTo>
                  <a:pt x="1498601" y="474947"/>
                </a:lnTo>
                <a:lnTo>
                  <a:pt x="1437217" y="484983"/>
                </a:lnTo>
                <a:lnTo>
                  <a:pt x="1441450" y="487624"/>
                </a:lnTo>
                <a:lnTo>
                  <a:pt x="1441980" y="490793"/>
                </a:lnTo>
                <a:lnTo>
                  <a:pt x="1440392" y="495547"/>
                </a:lnTo>
                <a:lnTo>
                  <a:pt x="1428750" y="500301"/>
                </a:lnTo>
                <a:lnTo>
                  <a:pt x="1420813" y="500829"/>
                </a:lnTo>
                <a:lnTo>
                  <a:pt x="1403880" y="500829"/>
                </a:lnTo>
                <a:lnTo>
                  <a:pt x="1452034" y="505583"/>
                </a:lnTo>
                <a:lnTo>
                  <a:pt x="1454680" y="505583"/>
                </a:lnTo>
                <a:lnTo>
                  <a:pt x="1457855" y="506111"/>
                </a:lnTo>
                <a:lnTo>
                  <a:pt x="1484842" y="506111"/>
                </a:lnTo>
                <a:lnTo>
                  <a:pt x="1511301" y="505583"/>
                </a:lnTo>
                <a:lnTo>
                  <a:pt x="1568980" y="502942"/>
                </a:lnTo>
                <a:lnTo>
                  <a:pt x="1683809" y="493434"/>
                </a:lnTo>
                <a:lnTo>
                  <a:pt x="1850496" y="470193"/>
                </a:lnTo>
                <a:lnTo>
                  <a:pt x="1960034" y="450649"/>
                </a:lnTo>
                <a:lnTo>
                  <a:pt x="1964267" y="449593"/>
                </a:lnTo>
                <a:lnTo>
                  <a:pt x="1968501" y="451177"/>
                </a:lnTo>
                <a:lnTo>
                  <a:pt x="1969559" y="453818"/>
                </a:lnTo>
                <a:lnTo>
                  <a:pt x="1966913" y="455403"/>
                </a:lnTo>
                <a:lnTo>
                  <a:pt x="1900238" y="478644"/>
                </a:lnTo>
                <a:lnTo>
                  <a:pt x="1800755" y="513506"/>
                </a:lnTo>
                <a:lnTo>
                  <a:pt x="1729846" y="533579"/>
                </a:lnTo>
                <a:lnTo>
                  <a:pt x="1691746" y="542030"/>
                </a:lnTo>
                <a:lnTo>
                  <a:pt x="1599142" y="557876"/>
                </a:lnTo>
                <a:lnTo>
                  <a:pt x="1413934" y="585872"/>
                </a:lnTo>
                <a:lnTo>
                  <a:pt x="1318684" y="596436"/>
                </a:lnTo>
                <a:lnTo>
                  <a:pt x="1220259" y="598021"/>
                </a:lnTo>
                <a:lnTo>
                  <a:pt x="1028171" y="611226"/>
                </a:lnTo>
                <a:lnTo>
                  <a:pt x="928159" y="618093"/>
                </a:lnTo>
                <a:lnTo>
                  <a:pt x="792692" y="626544"/>
                </a:lnTo>
                <a:lnTo>
                  <a:pt x="528638" y="630770"/>
                </a:lnTo>
                <a:lnTo>
                  <a:pt x="396875" y="630770"/>
                </a:lnTo>
                <a:lnTo>
                  <a:pt x="372004" y="631826"/>
                </a:lnTo>
                <a:lnTo>
                  <a:pt x="327025" y="625488"/>
                </a:lnTo>
                <a:lnTo>
                  <a:pt x="289454" y="611226"/>
                </a:lnTo>
                <a:lnTo>
                  <a:pt x="271463" y="596436"/>
                </a:lnTo>
                <a:lnTo>
                  <a:pt x="262996" y="585343"/>
                </a:lnTo>
                <a:lnTo>
                  <a:pt x="261409" y="579005"/>
                </a:lnTo>
                <a:lnTo>
                  <a:pt x="259821" y="571610"/>
                </a:lnTo>
                <a:lnTo>
                  <a:pt x="263525" y="557876"/>
                </a:lnTo>
                <a:lnTo>
                  <a:pt x="273579" y="544671"/>
                </a:lnTo>
                <a:lnTo>
                  <a:pt x="288925" y="532522"/>
                </a:lnTo>
                <a:lnTo>
                  <a:pt x="298979" y="528296"/>
                </a:lnTo>
                <a:lnTo>
                  <a:pt x="282575" y="527240"/>
                </a:lnTo>
                <a:lnTo>
                  <a:pt x="256646" y="523543"/>
                </a:lnTo>
                <a:lnTo>
                  <a:pt x="239184" y="519845"/>
                </a:lnTo>
                <a:lnTo>
                  <a:pt x="209550" y="508224"/>
                </a:lnTo>
                <a:lnTo>
                  <a:pt x="198967" y="500301"/>
                </a:lnTo>
                <a:lnTo>
                  <a:pt x="181504" y="486568"/>
                </a:lnTo>
                <a:lnTo>
                  <a:pt x="161396" y="467552"/>
                </a:lnTo>
                <a:lnTo>
                  <a:pt x="127000" y="440085"/>
                </a:lnTo>
                <a:lnTo>
                  <a:pt x="106892" y="421069"/>
                </a:lnTo>
                <a:lnTo>
                  <a:pt x="98954" y="411033"/>
                </a:lnTo>
                <a:lnTo>
                  <a:pt x="103717" y="400997"/>
                </a:lnTo>
                <a:lnTo>
                  <a:pt x="98954" y="398356"/>
                </a:lnTo>
                <a:lnTo>
                  <a:pt x="87842" y="392018"/>
                </a:lnTo>
                <a:lnTo>
                  <a:pt x="73025" y="377756"/>
                </a:lnTo>
                <a:lnTo>
                  <a:pt x="69321" y="369833"/>
                </a:lnTo>
                <a:lnTo>
                  <a:pt x="70909" y="357684"/>
                </a:lnTo>
                <a:lnTo>
                  <a:pt x="74084" y="347119"/>
                </a:lnTo>
                <a:lnTo>
                  <a:pt x="85196" y="327576"/>
                </a:lnTo>
                <a:lnTo>
                  <a:pt x="94721" y="317540"/>
                </a:lnTo>
                <a:lnTo>
                  <a:pt x="94721" y="310145"/>
                </a:lnTo>
                <a:lnTo>
                  <a:pt x="98425" y="302221"/>
                </a:lnTo>
                <a:lnTo>
                  <a:pt x="91546" y="292185"/>
                </a:lnTo>
                <a:lnTo>
                  <a:pt x="86784" y="277924"/>
                </a:lnTo>
                <a:lnTo>
                  <a:pt x="88900" y="267359"/>
                </a:lnTo>
                <a:lnTo>
                  <a:pt x="91546" y="262077"/>
                </a:lnTo>
                <a:lnTo>
                  <a:pt x="87842" y="258908"/>
                </a:lnTo>
                <a:lnTo>
                  <a:pt x="88900" y="252041"/>
                </a:lnTo>
                <a:lnTo>
                  <a:pt x="93663" y="248872"/>
                </a:lnTo>
                <a:lnTo>
                  <a:pt x="98425" y="248344"/>
                </a:lnTo>
                <a:lnTo>
                  <a:pt x="102659" y="247287"/>
                </a:lnTo>
                <a:lnTo>
                  <a:pt x="98954" y="243590"/>
                </a:lnTo>
                <a:lnTo>
                  <a:pt x="93663" y="239892"/>
                </a:lnTo>
                <a:lnTo>
                  <a:pt x="83609" y="237779"/>
                </a:lnTo>
                <a:lnTo>
                  <a:pt x="52388" y="233025"/>
                </a:lnTo>
                <a:lnTo>
                  <a:pt x="35984" y="226159"/>
                </a:lnTo>
                <a:lnTo>
                  <a:pt x="31750" y="222989"/>
                </a:lnTo>
                <a:lnTo>
                  <a:pt x="23813" y="208728"/>
                </a:lnTo>
                <a:lnTo>
                  <a:pt x="19050" y="197107"/>
                </a:lnTo>
                <a:lnTo>
                  <a:pt x="20638" y="191297"/>
                </a:lnTo>
                <a:lnTo>
                  <a:pt x="22225" y="189712"/>
                </a:lnTo>
                <a:lnTo>
                  <a:pt x="22754" y="188127"/>
                </a:lnTo>
                <a:lnTo>
                  <a:pt x="11642" y="184958"/>
                </a:lnTo>
                <a:lnTo>
                  <a:pt x="8467" y="183373"/>
                </a:lnTo>
                <a:lnTo>
                  <a:pt x="4763" y="181261"/>
                </a:lnTo>
                <a:lnTo>
                  <a:pt x="3175" y="180732"/>
                </a:lnTo>
                <a:lnTo>
                  <a:pt x="3175" y="175450"/>
                </a:lnTo>
                <a:lnTo>
                  <a:pt x="529" y="172809"/>
                </a:lnTo>
                <a:lnTo>
                  <a:pt x="0" y="170168"/>
                </a:lnTo>
                <a:lnTo>
                  <a:pt x="0" y="169112"/>
                </a:lnTo>
                <a:lnTo>
                  <a:pt x="6879" y="163830"/>
                </a:lnTo>
                <a:lnTo>
                  <a:pt x="6879" y="162245"/>
                </a:lnTo>
                <a:lnTo>
                  <a:pt x="8996" y="160132"/>
                </a:lnTo>
                <a:lnTo>
                  <a:pt x="10054" y="159076"/>
                </a:lnTo>
                <a:lnTo>
                  <a:pt x="21167" y="156435"/>
                </a:lnTo>
                <a:lnTo>
                  <a:pt x="37571" y="170168"/>
                </a:lnTo>
                <a:lnTo>
                  <a:pt x="40217" y="165414"/>
                </a:lnTo>
                <a:lnTo>
                  <a:pt x="43921" y="171225"/>
                </a:lnTo>
                <a:lnTo>
                  <a:pt x="41804" y="165942"/>
                </a:lnTo>
                <a:lnTo>
                  <a:pt x="49742" y="169112"/>
                </a:lnTo>
                <a:lnTo>
                  <a:pt x="41275" y="164358"/>
                </a:lnTo>
                <a:lnTo>
                  <a:pt x="59267" y="165942"/>
                </a:lnTo>
                <a:lnTo>
                  <a:pt x="67204" y="165942"/>
                </a:lnTo>
                <a:lnTo>
                  <a:pt x="77788" y="165942"/>
                </a:lnTo>
                <a:lnTo>
                  <a:pt x="82021" y="165414"/>
                </a:lnTo>
                <a:lnTo>
                  <a:pt x="81492" y="163301"/>
                </a:lnTo>
                <a:lnTo>
                  <a:pt x="81492" y="162245"/>
                </a:lnTo>
                <a:lnTo>
                  <a:pt x="120650" y="166999"/>
                </a:lnTo>
                <a:lnTo>
                  <a:pt x="122767" y="169112"/>
                </a:lnTo>
                <a:lnTo>
                  <a:pt x="124884" y="170696"/>
                </a:lnTo>
                <a:lnTo>
                  <a:pt x="128588" y="169112"/>
                </a:lnTo>
                <a:lnTo>
                  <a:pt x="133879" y="169112"/>
                </a:lnTo>
                <a:lnTo>
                  <a:pt x="144992" y="170168"/>
                </a:lnTo>
                <a:lnTo>
                  <a:pt x="147109" y="169112"/>
                </a:lnTo>
                <a:lnTo>
                  <a:pt x="147109" y="168583"/>
                </a:lnTo>
                <a:lnTo>
                  <a:pt x="155575" y="165942"/>
                </a:lnTo>
                <a:lnTo>
                  <a:pt x="157163" y="165414"/>
                </a:lnTo>
                <a:lnTo>
                  <a:pt x="194204" y="153793"/>
                </a:lnTo>
                <a:lnTo>
                  <a:pt x="203200" y="155378"/>
                </a:lnTo>
                <a:lnTo>
                  <a:pt x="211138" y="156963"/>
                </a:lnTo>
                <a:lnTo>
                  <a:pt x="209021" y="155378"/>
                </a:lnTo>
                <a:lnTo>
                  <a:pt x="206375" y="154850"/>
                </a:lnTo>
                <a:lnTo>
                  <a:pt x="204259" y="150096"/>
                </a:lnTo>
                <a:lnTo>
                  <a:pt x="204259" y="146927"/>
                </a:lnTo>
                <a:lnTo>
                  <a:pt x="171979" y="140060"/>
                </a:lnTo>
                <a:lnTo>
                  <a:pt x="111621" y="131587"/>
                </a:lnTo>
                <a:lnTo>
                  <a:pt x="106627" y="133025"/>
                </a:lnTo>
                <a:lnTo>
                  <a:pt x="104902" y="134743"/>
                </a:lnTo>
                <a:lnTo>
                  <a:pt x="102658" y="134211"/>
                </a:lnTo>
                <a:lnTo>
                  <a:pt x="110483" y="131427"/>
                </a:lnTo>
                <a:lnTo>
                  <a:pt x="104246" y="130552"/>
                </a:lnTo>
                <a:lnTo>
                  <a:pt x="69850" y="126326"/>
                </a:lnTo>
                <a:lnTo>
                  <a:pt x="64029" y="126326"/>
                </a:lnTo>
                <a:lnTo>
                  <a:pt x="58645" y="124113"/>
                </a:lnTo>
                <a:lnTo>
                  <a:pt x="42250" y="128819"/>
                </a:lnTo>
                <a:lnTo>
                  <a:pt x="36973" y="132499"/>
                </a:lnTo>
                <a:lnTo>
                  <a:pt x="38556" y="141435"/>
                </a:lnTo>
                <a:lnTo>
                  <a:pt x="43833" y="145115"/>
                </a:lnTo>
                <a:lnTo>
                  <a:pt x="58080" y="150897"/>
                </a:lnTo>
                <a:lnTo>
                  <a:pt x="51221" y="147743"/>
                </a:lnTo>
                <a:lnTo>
                  <a:pt x="71912" y="150813"/>
                </a:lnTo>
                <a:lnTo>
                  <a:pt x="70217" y="151423"/>
                </a:lnTo>
                <a:lnTo>
                  <a:pt x="53331" y="151948"/>
                </a:lnTo>
                <a:lnTo>
                  <a:pt x="37501" y="149846"/>
                </a:lnTo>
                <a:lnTo>
                  <a:pt x="20615" y="142487"/>
                </a:lnTo>
                <a:lnTo>
                  <a:pt x="16394" y="134602"/>
                </a:lnTo>
                <a:lnTo>
                  <a:pt x="16394" y="130922"/>
                </a:lnTo>
                <a:lnTo>
                  <a:pt x="14811" y="125140"/>
                </a:lnTo>
                <a:lnTo>
                  <a:pt x="12700" y="113575"/>
                </a:lnTo>
                <a:lnTo>
                  <a:pt x="15339" y="108319"/>
                </a:lnTo>
                <a:lnTo>
                  <a:pt x="20615" y="103588"/>
                </a:lnTo>
                <a:lnTo>
                  <a:pt x="33807" y="95177"/>
                </a:lnTo>
                <a:lnTo>
                  <a:pt x="58608" y="87818"/>
                </a:lnTo>
                <a:lnTo>
                  <a:pt x="67169" y="87042"/>
                </a:lnTo>
                <a:lnTo>
                  <a:pt x="59401" y="84260"/>
                </a:lnTo>
                <a:lnTo>
                  <a:pt x="45066" y="78467"/>
                </a:lnTo>
                <a:lnTo>
                  <a:pt x="24890" y="63195"/>
                </a:lnTo>
                <a:lnTo>
                  <a:pt x="19050" y="46343"/>
                </a:lnTo>
                <a:lnTo>
                  <a:pt x="26483" y="28964"/>
                </a:lnTo>
                <a:lnTo>
                  <a:pt x="36040" y="21592"/>
                </a:lnTo>
                <a:lnTo>
                  <a:pt x="48251" y="13692"/>
                </a:lnTo>
                <a:lnTo>
                  <a:pt x="78514" y="4740"/>
                </a:lnTo>
                <a:lnTo>
                  <a:pt x="114617" y="1580"/>
                </a:lnTo>
                <a:lnTo>
                  <a:pt x="149659" y="5793"/>
                </a:lnTo>
                <a:lnTo>
                  <a:pt x="166648" y="10006"/>
                </a:lnTo>
                <a:lnTo>
                  <a:pt x="161339" y="4213"/>
                </a:lnTo>
                <a:lnTo>
                  <a:pt x="180983" y="5793"/>
                </a:lnTo>
                <a:lnTo>
                  <a:pt x="199566" y="10006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HY목판L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2019-09-09T04:37:24Z</dcterms:created>
  <dcterms:modified xsi:type="dcterms:W3CDTF">2024-07-29T06:45:01Z</dcterms:modified>
</cp:coreProperties>
</file>