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22" r:id="rId2"/>
    <p:sldId id="52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2612"/>
    <a:srgbClr val="AD2C16"/>
    <a:srgbClr val="CC3216"/>
    <a:srgbClr val="FF5050"/>
    <a:srgbClr val="29323F"/>
    <a:srgbClr val="11CFE7"/>
    <a:srgbClr val="FCBC85"/>
    <a:srgbClr val="F6D2D2"/>
    <a:srgbClr val="FDCC9B"/>
    <a:srgbClr val="F0B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49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3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323055" y="-6351"/>
            <a:ext cx="4981259" cy="3966935"/>
          </a:xfrm>
          <a:custGeom>
            <a:avLst/>
            <a:gdLst>
              <a:gd name="connsiteX0" fmla="*/ 0 w 4965700"/>
              <a:gd name="connsiteY0" fmla="*/ 0 h 3041650"/>
              <a:gd name="connsiteX1" fmla="*/ 4965700 w 4965700"/>
              <a:gd name="connsiteY1" fmla="*/ 0 h 3041650"/>
              <a:gd name="connsiteX2" fmla="*/ 4965700 w 4965700"/>
              <a:gd name="connsiteY2" fmla="*/ 3041650 h 3041650"/>
              <a:gd name="connsiteX3" fmla="*/ 0 w 4965700"/>
              <a:gd name="connsiteY3" fmla="*/ 3041650 h 3041650"/>
              <a:gd name="connsiteX4" fmla="*/ 0 w 4965700"/>
              <a:gd name="connsiteY4" fmla="*/ 0 h 3041650"/>
              <a:gd name="connsiteX0" fmla="*/ 12700 w 4978400"/>
              <a:gd name="connsiteY0" fmla="*/ 0 h 4083050"/>
              <a:gd name="connsiteX1" fmla="*/ 4978400 w 4978400"/>
              <a:gd name="connsiteY1" fmla="*/ 0 h 4083050"/>
              <a:gd name="connsiteX2" fmla="*/ 4978400 w 4978400"/>
              <a:gd name="connsiteY2" fmla="*/ 3041650 h 4083050"/>
              <a:gd name="connsiteX3" fmla="*/ 0 w 4978400"/>
              <a:gd name="connsiteY3" fmla="*/ 4083050 h 4083050"/>
              <a:gd name="connsiteX4" fmla="*/ 12700 w 4978400"/>
              <a:gd name="connsiteY4" fmla="*/ 0 h 4083050"/>
              <a:gd name="connsiteX0" fmla="*/ 12700 w 4992914"/>
              <a:gd name="connsiteY0" fmla="*/ 0 h 4083050"/>
              <a:gd name="connsiteX1" fmla="*/ 4978400 w 4992914"/>
              <a:gd name="connsiteY1" fmla="*/ 0 h 4083050"/>
              <a:gd name="connsiteX2" fmla="*/ 4992914 w 4992914"/>
              <a:gd name="connsiteY2" fmla="*/ 2940050 h 4083050"/>
              <a:gd name="connsiteX3" fmla="*/ 0 w 4992914"/>
              <a:gd name="connsiteY3" fmla="*/ 4083050 h 4083050"/>
              <a:gd name="connsiteX4" fmla="*/ 12700 w 4992914"/>
              <a:gd name="connsiteY4" fmla="*/ 0 h 4083050"/>
              <a:gd name="connsiteX0" fmla="*/ 1045 w 4981259"/>
              <a:gd name="connsiteY0" fmla="*/ 0 h 3966935"/>
              <a:gd name="connsiteX1" fmla="*/ 4966745 w 4981259"/>
              <a:gd name="connsiteY1" fmla="*/ 0 h 3966935"/>
              <a:gd name="connsiteX2" fmla="*/ 4981259 w 4981259"/>
              <a:gd name="connsiteY2" fmla="*/ 2940050 h 3966935"/>
              <a:gd name="connsiteX3" fmla="*/ 2860 w 4981259"/>
              <a:gd name="connsiteY3" fmla="*/ 3966935 h 3966935"/>
              <a:gd name="connsiteX4" fmla="*/ 1045 w 4981259"/>
              <a:gd name="connsiteY4" fmla="*/ 0 h 3966935"/>
              <a:gd name="connsiteX0" fmla="*/ 1045 w 4981259"/>
              <a:gd name="connsiteY0" fmla="*/ 0 h 3966935"/>
              <a:gd name="connsiteX1" fmla="*/ 4966745 w 4981259"/>
              <a:gd name="connsiteY1" fmla="*/ 0 h 3966935"/>
              <a:gd name="connsiteX2" fmla="*/ 4981259 w 4981259"/>
              <a:gd name="connsiteY2" fmla="*/ 2940050 h 3966935"/>
              <a:gd name="connsiteX3" fmla="*/ 2860 w 4981259"/>
              <a:gd name="connsiteY3" fmla="*/ 3966935 h 3966935"/>
              <a:gd name="connsiteX4" fmla="*/ 1045 w 4981259"/>
              <a:gd name="connsiteY4" fmla="*/ 0 h 396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1259" h="3966935">
                <a:moveTo>
                  <a:pt x="1045" y="0"/>
                </a:moveTo>
                <a:lnTo>
                  <a:pt x="4966745" y="0"/>
                </a:lnTo>
                <a:lnTo>
                  <a:pt x="4981259" y="2940050"/>
                </a:lnTo>
                <a:lnTo>
                  <a:pt x="2860" y="3966935"/>
                </a:lnTo>
                <a:cubicBezTo>
                  <a:pt x="7093" y="2605918"/>
                  <a:pt x="-3188" y="1361017"/>
                  <a:pt x="1045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0" y="-29497"/>
            <a:ext cx="9114503" cy="6384003"/>
          </a:xfrm>
          <a:custGeom>
            <a:avLst/>
            <a:gdLst>
              <a:gd name="connsiteX0" fmla="*/ 7285703 w 9114503"/>
              <a:gd name="connsiteY0" fmla="*/ 29497 h 6371303"/>
              <a:gd name="connsiteX1" fmla="*/ 7315200 w 9114503"/>
              <a:gd name="connsiteY1" fmla="*/ 2979174 h 6371303"/>
              <a:gd name="connsiteX2" fmla="*/ 0 w 9114503"/>
              <a:gd name="connsiteY2" fmla="*/ 4454013 h 6371303"/>
              <a:gd name="connsiteX3" fmla="*/ 29497 w 9114503"/>
              <a:gd name="connsiteY3" fmla="*/ 6371303 h 6371303"/>
              <a:gd name="connsiteX4" fmla="*/ 9114503 w 9114503"/>
              <a:gd name="connsiteY4" fmla="*/ 4247536 h 6371303"/>
              <a:gd name="connsiteX5" fmla="*/ 9114503 w 9114503"/>
              <a:gd name="connsiteY5" fmla="*/ 0 h 6371303"/>
              <a:gd name="connsiteX6" fmla="*/ 7285703 w 9114503"/>
              <a:gd name="connsiteY6" fmla="*/ 29497 h 6371303"/>
              <a:gd name="connsiteX0" fmla="*/ 7285703 w 9114503"/>
              <a:gd name="connsiteY0" fmla="*/ 29497 h 6384003"/>
              <a:gd name="connsiteX1" fmla="*/ 7315200 w 9114503"/>
              <a:gd name="connsiteY1" fmla="*/ 2979174 h 6384003"/>
              <a:gd name="connsiteX2" fmla="*/ 0 w 9114503"/>
              <a:gd name="connsiteY2" fmla="*/ 4454013 h 6384003"/>
              <a:gd name="connsiteX3" fmla="*/ 4097 w 9114503"/>
              <a:gd name="connsiteY3" fmla="*/ 6384003 h 6384003"/>
              <a:gd name="connsiteX4" fmla="*/ 9114503 w 9114503"/>
              <a:gd name="connsiteY4" fmla="*/ 4247536 h 6384003"/>
              <a:gd name="connsiteX5" fmla="*/ 9114503 w 9114503"/>
              <a:gd name="connsiteY5" fmla="*/ 0 h 6384003"/>
              <a:gd name="connsiteX6" fmla="*/ 7285703 w 9114503"/>
              <a:gd name="connsiteY6" fmla="*/ 29497 h 638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14503" h="6384003">
                <a:moveTo>
                  <a:pt x="7285703" y="29497"/>
                </a:moveTo>
                <a:lnTo>
                  <a:pt x="7315200" y="2979174"/>
                </a:lnTo>
                <a:lnTo>
                  <a:pt x="0" y="4454013"/>
                </a:lnTo>
                <a:cubicBezTo>
                  <a:pt x="1366" y="5097343"/>
                  <a:pt x="2731" y="5740673"/>
                  <a:pt x="4097" y="6384003"/>
                </a:cubicBezTo>
                <a:lnTo>
                  <a:pt x="9114503" y="4247536"/>
                </a:lnTo>
                <a:lnTo>
                  <a:pt x="9114503" y="0"/>
                </a:lnTo>
                <a:lnTo>
                  <a:pt x="7285703" y="294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12700" y="-6350"/>
            <a:ext cx="9080500" cy="6343650"/>
            <a:chOff x="12700" y="-6350"/>
            <a:chExt cx="9080500" cy="6343650"/>
          </a:xfrm>
        </p:grpSpPr>
        <p:sp>
          <p:nvSpPr>
            <p:cNvPr id="6" name="자유형 5"/>
            <p:cNvSpPr/>
            <p:nvPr/>
          </p:nvSpPr>
          <p:spPr>
            <a:xfrm>
              <a:off x="12700" y="0"/>
              <a:ext cx="9080500" cy="6337300"/>
            </a:xfrm>
            <a:custGeom>
              <a:avLst/>
              <a:gdLst>
                <a:gd name="connsiteX0" fmla="*/ 9080500 w 9080500"/>
                <a:gd name="connsiteY0" fmla="*/ 0 h 6337300"/>
                <a:gd name="connsiteX1" fmla="*/ 9080500 w 9080500"/>
                <a:gd name="connsiteY1" fmla="*/ 4191000 h 6337300"/>
                <a:gd name="connsiteX2" fmla="*/ 0 w 9080500"/>
                <a:gd name="connsiteY2" fmla="*/ 6337300 h 633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80500" h="6337300">
                  <a:moveTo>
                    <a:pt x="9080500" y="0"/>
                  </a:moveTo>
                  <a:lnTo>
                    <a:pt x="9080500" y="4191000"/>
                  </a:lnTo>
                  <a:lnTo>
                    <a:pt x="0" y="6337300"/>
                  </a:lnTo>
                </a:path>
              </a:pathLst>
            </a:custGeom>
            <a:noFill/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>
              <a:outerShdw dist="152400" dir="13500000" sx="98000" sy="98000" algn="br" rotWithShape="0">
                <a:schemeClr val="tx1">
                  <a:lumMod val="75000"/>
                  <a:lumOff val="25000"/>
                  <a:alpha val="8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6146799" y="-6350"/>
              <a:ext cx="2299921" cy="4248150"/>
            </a:xfrm>
            <a:custGeom>
              <a:avLst/>
              <a:gdLst>
                <a:gd name="connsiteX0" fmla="*/ 9080500 w 9080500"/>
                <a:gd name="connsiteY0" fmla="*/ 0 h 6337300"/>
                <a:gd name="connsiteX1" fmla="*/ 9080500 w 9080500"/>
                <a:gd name="connsiteY1" fmla="*/ 4191000 h 6337300"/>
                <a:gd name="connsiteX2" fmla="*/ 0 w 9080500"/>
                <a:gd name="connsiteY2" fmla="*/ 6337300 h 6337300"/>
                <a:gd name="connsiteX0" fmla="*/ 2298700 w 2298700"/>
                <a:gd name="connsiteY0" fmla="*/ 0 h 4756150"/>
                <a:gd name="connsiteX1" fmla="*/ 2298700 w 2298700"/>
                <a:gd name="connsiteY1" fmla="*/ 4191000 h 4756150"/>
                <a:gd name="connsiteX2" fmla="*/ 0 w 2298700"/>
                <a:gd name="connsiteY2" fmla="*/ 4756150 h 4756150"/>
                <a:gd name="connsiteX0" fmla="*/ 2311400 w 2311400"/>
                <a:gd name="connsiteY0" fmla="*/ 0 h 5353050"/>
                <a:gd name="connsiteX1" fmla="*/ 2298700 w 2311400"/>
                <a:gd name="connsiteY1" fmla="*/ 4787900 h 5353050"/>
                <a:gd name="connsiteX2" fmla="*/ 0 w 2311400"/>
                <a:gd name="connsiteY2" fmla="*/ 5353050 h 5353050"/>
                <a:gd name="connsiteX0" fmla="*/ 2311400 w 2311400"/>
                <a:gd name="connsiteY0" fmla="*/ 0 h 5353050"/>
                <a:gd name="connsiteX1" fmla="*/ 2298700 w 2311400"/>
                <a:gd name="connsiteY1" fmla="*/ 4838700 h 5353050"/>
                <a:gd name="connsiteX2" fmla="*/ 0 w 2311400"/>
                <a:gd name="connsiteY2" fmla="*/ 5353050 h 5353050"/>
                <a:gd name="connsiteX0" fmla="*/ 2298700 w 2299921"/>
                <a:gd name="connsiteY0" fmla="*/ 0 h 4248150"/>
                <a:gd name="connsiteX1" fmla="*/ 2298700 w 2299921"/>
                <a:gd name="connsiteY1" fmla="*/ 3733800 h 4248150"/>
                <a:gd name="connsiteX2" fmla="*/ 0 w 2299921"/>
                <a:gd name="connsiteY2" fmla="*/ 4248150 h 42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9921" h="4248150">
                  <a:moveTo>
                    <a:pt x="2298700" y="0"/>
                  </a:moveTo>
                  <a:cubicBezTo>
                    <a:pt x="2294467" y="1595967"/>
                    <a:pt x="2302933" y="2137833"/>
                    <a:pt x="2298700" y="3733800"/>
                  </a:cubicBezTo>
                  <a:lnTo>
                    <a:pt x="0" y="4248150"/>
                  </a:lnTo>
                </a:path>
              </a:pathLst>
            </a:custGeom>
            <a:noFill/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7912100" y="0"/>
              <a:ext cx="0" cy="2153650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7912100" y="2406650"/>
              <a:ext cx="0" cy="720000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7721600" y="246650"/>
              <a:ext cx="0" cy="1296000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7721600" y="1669050"/>
              <a:ext cx="0" cy="1188000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8166100" y="729250"/>
              <a:ext cx="0" cy="1296000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166100" y="2232616"/>
              <a:ext cx="0" cy="1188000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4725010" y="3168650"/>
              <a:ext cx="2705099" cy="609600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V="1">
              <a:off x="5207001" y="3262900"/>
              <a:ext cx="2705099" cy="609600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V="1">
              <a:off x="4787900" y="3429500"/>
              <a:ext cx="3383940" cy="806400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3458920" y="3806550"/>
              <a:ext cx="1149409" cy="270150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2396452" y="4146000"/>
              <a:ext cx="1785023" cy="422006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2310456" y="4314462"/>
              <a:ext cx="2217623" cy="507088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V="1">
              <a:off x="2310456" y="4114475"/>
              <a:ext cx="940742" cy="219400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flipV="1">
              <a:off x="4309821" y="3937750"/>
              <a:ext cx="722884" cy="170475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flipV="1">
              <a:off x="2614562" y="4287572"/>
              <a:ext cx="3307752" cy="766528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-731" y="-14650"/>
            <a:ext cx="2311400" cy="5607050"/>
            <a:chOff x="0" y="44450"/>
            <a:chExt cx="2311400" cy="5607050"/>
          </a:xfrm>
        </p:grpSpPr>
        <p:sp>
          <p:nvSpPr>
            <p:cNvPr id="7" name="자유형 6"/>
            <p:cNvSpPr/>
            <p:nvPr/>
          </p:nvSpPr>
          <p:spPr>
            <a:xfrm>
              <a:off x="0" y="44450"/>
              <a:ext cx="2311400" cy="5607050"/>
            </a:xfrm>
            <a:custGeom>
              <a:avLst/>
              <a:gdLst>
                <a:gd name="connsiteX0" fmla="*/ 9080500 w 9080500"/>
                <a:gd name="connsiteY0" fmla="*/ 0 h 6337300"/>
                <a:gd name="connsiteX1" fmla="*/ 9080500 w 9080500"/>
                <a:gd name="connsiteY1" fmla="*/ 4191000 h 6337300"/>
                <a:gd name="connsiteX2" fmla="*/ 0 w 9080500"/>
                <a:gd name="connsiteY2" fmla="*/ 6337300 h 6337300"/>
                <a:gd name="connsiteX0" fmla="*/ 2298700 w 2298700"/>
                <a:gd name="connsiteY0" fmla="*/ 0 h 4756150"/>
                <a:gd name="connsiteX1" fmla="*/ 2298700 w 2298700"/>
                <a:gd name="connsiteY1" fmla="*/ 4191000 h 4756150"/>
                <a:gd name="connsiteX2" fmla="*/ 0 w 2298700"/>
                <a:gd name="connsiteY2" fmla="*/ 4756150 h 4756150"/>
                <a:gd name="connsiteX0" fmla="*/ 2311400 w 2311400"/>
                <a:gd name="connsiteY0" fmla="*/ 0 h 5353050"/>
                <a:gd name="connsiteX1" fmla="*/ 2298700 w 2311400"/>
                <a:gd name="connsiteY1" fmla="*/ 4787900 h 5353050"/>
                <a:gd name="connsiteX2" fmla="*/ 0 w 2311400"/>
                <a:gd name="connsiteY2" fmla="*/ 5353050 h 5353050"/>
                <a:gd name="connsiteX0" fmla="*/ 2311400 w 2311400"/>
                <a:gd name="connsiteY0" fmla="*/ 0 h 5353050"/>
                <a:gd name="connsiteX1" fmla="*/ 2298700 w 2311400"/>
                <a:gd name="connsiteY1" fmla="*/ 4838700 h 5353050"/>
                <a:gd name="connsiteX2" fmla="*/ 0 w 2311400"/>
                <a:gd name="connsiteY2" fmla="*/ 5353050 h 5353050"/>
                <a:gd name="connsiteX0" fmla="*/ 2311400 w 2311400"/>
                <a:gd name="connsiteY0" fmla="*/ 0 h 5607050"/>
                <a:gd name="connsiteX1" fmla="*/ 2298700 w 2311400"/>
                <a:gd name="connsiteY1" fmla="*/ 5092700 h 5607050"/>
                <a:gd name="connsiteX2" fmla="*/ 0 w 2311400"/>
                <a:gd name="connsiteY2" fmla="*/ 5607050 h 560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1400" h="5607050">
                  <a:moveTo>
                    <a:pt x="2311400" y="0"/>
                  </a:moveTo>
                  <a:cubicBezTo>
                    <a:pt x="2307167" y="1595967"/>
                    <a:pt x="2302933" y="3496733"/>
                    <a:pt x="2298700" y="5092700"/>
                  </a:cubicBezTo>
                  <a:lnTo>
                    <a:pt x="0" y="5607050"/>
                  </a:lnTo>
                </a:path>
              </a:pathLst>
            </a:custGeom>
            <a:noFill/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  <a:effectLst>
              <a:outerShdw blurRad="165100" dist="50800" dir="10800000" algn="r" rotWithShape="0">
                <a:schemeClr val="tx1">
                  <a:lumMod val="75000"/>
                  <a:lumOff val="25000"/>
                  <a:alpha val="6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/>
            <p:nvPr/>
          </p:nvCxnSpPr>
          <p:spPr>
            <a:xfrm flipH="1">
              <a:off x="2104845" y="59100"/>
              <a:ext cx="15165" cy="4762450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12700" y="4821550"/>
              <a:ext cx="1954862" cy="440563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58764" y="4718141"/>
              <a:ext cx="1954862" cy="440563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2013084" y="314325"/>
              <a:ext cx="18869" cy="4400641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/>
          <p:cNvGrpSpPr/>
          <p:nvPr/>
        </p:nvGrpSpPr>
        <p:grpSpPr>
          <a:xfrm>
            <a:off x="0" y="-35375"/>
            <a:ext cx="8467725" cy="5683250"/>
            <a:chOff x="4608329" y="5511750"/>
            <a:chExt cx="8467725" cy="5683250"/>
          </a:xfrm>
        </p:grpSpPr>
        <p:sp>
          <p:nvSpPr>
            <p:cNvPr id="49" name="자유형 48"/>
            <p:cNvSpPr/>
            <p:nvPr/>
          </p:nvSpPr>
          <p:spPr>
            <a:xfrm>
              <a:off x="4608329" y="5511750"/>
              <a:ext cx="8467725" cy="5683250"/>
            </a:xfrm>
            <a:custGeom>
              <a:avLst/>
              <a:gdLst>
                <a:gd name="connsiteX0" fmla="*/ 8343900 w 8369300"/>
                <a:gd name="connsiteY0" fmla="*/ 0 h 5702300"/>
                <a:gd name="connsiteX1" fmla="*/ 8369300 w 8369300"/>
                <a:gd name="connsiteY1" fmla="*/ 3657600 h 5702300"/>
                <a:gd name="connsiteX2" fmla="*/ 12700 w 8369300"/>
                <a:gd name="connsiteY2" fmla="*/ 5702300 h 5702300"/>
                <a:gd name="connsiteX3" fmla="*/ 0 w 8369300"/>
                <a:gd name="connsiteY3" fmla="*/ 0 h 5702300"/>
                <a:gd name="connsiteX4" fmla="*/ 8343900 w 8369300"/>
                <a:gd name="connsiteY4" fmla="*/ 0 h 5702300"/>
                <a:gd name="connsiteX0" fmla="*/ 8343900 w 8369300"/>
                <a:gd name="connsiteY0" fmla="*/ 0 h 5597525"/>
                <a:gd name="connsiteX1" fmla="*/ 8369300 w 8369300"/>
                <a:gd name="connsiteY1" fmla="*/ 3657600 h 5597525"/>
                <a:gd name="connsiteX2" fmla="*/ 3175 w 8369300"/>
                <a:gd name="connsiteY2" fmla="*/ 5597525 h 5597525"/>
                <a:gd name="connsiteX3" fmla="*/ 0 w 8369300"/>
                <a:gd name="connsiteY3" fmla="*/ 0 h 5597525"/>
                <a:gd name="connsiteX4" fmla="*/ 8343900 w 8369300"/>
                <a:gd name="connsiteY4" fmla="*/ 0 h 5597525"/>
                <a:gd name="connsiteX0" fmla="*/ 8343900 w 8445500"/>
                <a:gd name="connsiteY0" fmla="*/ 0 h 5597525"/>
                <a:gd name="connsiteX1" fmla="*/ 8445500 w 8445500"/>
                <a:gd name="connsiteY1" fmla="*/ 3752850 h 5597525"/>
                <a:gd name="connsiteX2" fmla="*/ 3175 w 8445500"/>
                <a:gd name="connsiteY2" fmla="*/ 5597525 h 5597525"/>
                <a:gd name="connsiteX3" fmla="*/ 0 w 8445500"/>
                <a:gd name="connsiteY3" fmla="*/ 0 h 5597525"/>
                <a:gd name="connsiteX4" fmla="*/ 8343900 w 8445500"/>
                <a:gd name="connsiteY4" fmla="*/ 0 h 5597525"/>
                <a:gd name="connsiteX0" fmla="*/ 8467725 w 8467725"/>
                <a:gd name="connsiteY0" fmla="*/ 28575 h 5597525"/>
                <a:gd name="connsiteX1" fmla="*/ 8445500 w 8467725"/>
                <a:gd name="connsiteY1" fmla="*/ 3752850 h 5597525"/>
                <a:gd name="connsiteX2" fmla="*/ 3175 w 8467725"/>
                <a:gd name="connsiteY2" fmla="*/ 5597525 h 5597525"/>
                <a:gd name="connsiteX3" fmla="*/ 0 w 8467725"/>
                <a:gd name="connsiteY3" fmla="*/ 0 h 5597525"/>
                <a:gd name="connsiteX4" fmla="*/ 8467725 w 8467725"/>
                <a:gd name="connsiteY4" fmla="*/ 28575 h 5597525"/>
                <a:gd name="connsiteX0" fmla="*/ 8467725 w 8467725"/>
                <a:gd name="connsiteY0" fmla="*/ 28575 h 5683250"/>
                <a:gd name="connsiteX1" fmla="*/ 8445500 w 8467725"/>
                <a:gd name="connsiteY1" fmla="*/ 3752850 h 5683250"/>
                <a:gd name="connsiteX2" fmla="*/ 12700 w 8467725"/>
                <a:gd name="connsiteY2" fmla="*/ 5683250 h 5683250"/>
                <a:gd name="connsiteX3" fmla="*/ 0 w 8467725"/>
                <a:gd name="connsiteY3" fmla="*/ 0 h 5683250"/>
                <a:gd name="connsiteX4" fmla="*/ 8467725 w 8467725"/>
                <a:gd name="connsiteY4" fmla="*/ 28575 h 56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67725" h="5683250">
                  <a:moveTo>
                    <a:pt x="8467725" y="28575"/>
                  </a:moveTo>
                  <a:lnTo>
                    <a:pt x="8445500" y="3752850"/>
                  </a:lnTo>
                  <a:lnTo>
                    <a:pt x="12700" y="5683250"/>
                  </a:lnTo>
                  <a:cubicBezTo>
                    <a:pt x="8467" y="3782483"/>
                    <a:pt x="4233" y="1900767"/>
                    <a:pt x="0" y="0"/>
                  </a:cubicBezTo>
                  <a:lnTo>
                    <a:pt x="8467725" y="28575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12933971" y="5807270"/>
              <a:ext cx="0" cy="3246750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V="1">
              <a:off x="10963177" y="9069718"/>
              <a:ext cx="1954862" cy="440563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V="1">
              <a:off x="10692012" y="9025176"/>
              <a:ext cx="1958399" cy="442514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12857771" y="5667570"/>
              <a:ext cx="0" cy="3246750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V="1">
              <a:off x="9431127" y="9508639"/>
              <a:ext cx="1106111" cy="235905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9277350" y="6086475"/>
              <a:ext cx="8546" cy="3497575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9201150" y="5905500"/>
              <a:ext cx="8546" cy="3538850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>
              <a:off x="9209696" y="5667570"/>
              <a:ext cx="3528197" cy="17649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V="1">
              <a:off x="4885141" y="9838101"/>
              <a:ext cx="4324555" cy="903754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4954382" y="5685219"/>
              <a:ext cx="1587" cy="4720862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>
              <a:off x="4872440" y="5807270"/>
              <a:ext cx="0" cy="4758580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5074260" y="5684511"/>
              <a:ext cx="3528197" cy="17649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V="1">
              <a:off x="4977871" y="10168594"/>
              <a:ext cx="1964426" cy="397256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V="1">
              <a:off x="6837667" y="10054592"/>
              <a:ext cx="1954862" cy="440563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V="1">
              <a:off x="6995825" y="5819915"/>
              <a:ext cx="2036807" cy="34662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11023300" y="327818"/>
            <a:ext cx="1697432" cy="1697432"/>
            <a:chOff x="11671300" y="327818"/>
            <a:chExt cx="1049432" cy="1049432"/>
          </a:xfrm>
        </p:grpSpPr>
        <p:sp>
          <p:nvSpPr>
            <p:cNvPr id="37" name="타원 36"/>
            <p:cNvSpPr/>
            <p:nvPr/>
          </p:nvSpPr>
          <p:spPr>
            <a:xfrm>
              <a:off x="11671300" y="327818"/>
              <a:ext cx="1049432" cy="1049432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21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/>
            <p:cNvCxnSpPr/>
            <p:nvPr/>
          </p:nvCxnSpPr>
          <p:spPr>
            <a:xfrm flipH="1">
              <a:off x="11918070" y="868680"/>
              <a:ext cx="265748" cy="213360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V="1">
              <a:off x="12178737" y="517697"/>
              <a:ext cx="48556" cy="308964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843378" y="4770928"/>
            <a:ext cx="5916838" cy="13503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isometricOffAxis1Right">
                <a:rot lat="1042006" lon="19320000" rev="0"/>
              </a:camera>
              <a:lightRig rig="threePt" dir="t"/>
            </a:scene3d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44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PPT PRESENTATION</a:t>
            </a:r>
            <a:endParaRPr lang="en-US" altLang="ko-KR" sz="44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110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</a:t>
            </a:r>
            <a:endParaRPr lang="ko-KR" altLang="en-US" sz="66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76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1500" y="736600"/>
            <a:ext cx="11125200" cy="59182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1569700" y="812800"/>
            <a:ext cx="0" cy="5508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698500" y="1146800"/>
            <a:ext cx="0" cy="14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711200" y="3013700"/>
            <a:ext cx="0" cy="324000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89264" y="831272"/>
            <a:ext cx="10080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1200" y="6514442"/>
            <a:ext cx="867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9689264" y="6514442"/>
            <a:ext cx="1836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495300" y="80940"/>
            <a:ext cx="5916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PPT PRESENTATION</a:t>
            </a:r>
            <a:endParaRPr lang="en-US" altLang="ko-KR" sz="3200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3287</TotalTime>
  <Words>13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1_Office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604</cp:revision>
  <dcterms:created xsi:type="dcterms:W3CDTF">2019-06-05T05:22:16Z</dcterms:created>
  <dcterms:modified xsi:type="dcterms:W3CDTF">2024-07-29T06:47:32Z</dcterms:modified>
</cp:coreProperties>
</file>