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3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1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3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 rot="21600000">
            <a:off x="3263630" y="1320402"/>
            <a:ext cx="5671246" cy="500402"/>
            <a:chOff x="6271260" y="2297432"/>
            <a:chExt cx="4404360" cy="388618"/>
          </a:xfrm>
        </p:grpSpPr>
        <p:sp>
          <p:nvSpPr>
            <p:cNvPr id="41" name="직사각형 40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평행 사변형 45"/>
            <p:cNvSpPr/>
            <p:nvPr/>
          </p:nvSpPr>
          <p:spPr>
            <a:xfrm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1209117" y="5492027"/>
            <a:ext cx="9804400" cy="813677"/>
          </a:xfrm>
          <a:prstGeom prst="ellipse">
            <a:avLst/>
          </a:prstGeom>
          <a:solidFill>
            <a:schemeClr val="tx1">
              <a:alpha val="4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 rot="21120000">
            <a:off x="3263289" y="951228"/>
            <a:ext cx="5671246" cy="500402"/>
            <a:chOff x="6271260" y="2297432"/>
            <a:chExt cx="4404360" cy="388618"/>
          </a:xfrm>
        </p:grpSpPr>
        <p:sp>
          <p:nvSpPr>
            <p:cNvPr id="25" name="직사각형 24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rot="60000"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/>
            <p:cNvSpPr/>
            <p:nvPr/>
          </p:nvSpPr>
          <p:spPr>
            <a:xfrm rot="60000"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/>
            <p:cNvSpPr/>
            <p:nvPr/>
          </p:nvSpPr>
          <p:spPr>
            <a:xfrm rot="60000"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/>
            <p:cNvSpPr/>
            <p:nvPr/>
          </p:nvSpPr>
          <p:spPr>
            <a:xfrm rot="60000"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/>
            <p:cNvSpPr/>
            <p:nvPr/>
          </p:nvSpPr>
          <p:spPr>
            <a:xfrm rot="60000"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3334559" y="2030532"/>
            <a:ext cx="5514257" cy="3824168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56064" y="1834299"/>
            <a:ext cx="5671246" cy="500402"/>
            <a:chOff x="6271260" y="2297432"/>
            <a:chExt cx="4404360" cy="388618"/>
          </a:xfrm>
        </p:grpSpPr>
        <p:sp>
          <p:nvSpPr>
            <p:cNvPr id="6" name="직사각형 5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한쪽 모서리가 잘린 사각형 13"/>
          <p:cNvSpPr/>
          <p:nvPr/>
        </p:nvSpPr>
        <p:spPr>
          <a:xfrm>
            <a:off x="3422865" y="1302003"/>
            <a:ext cx="932125" cy="1037601"/>
          </a:xfrm>
          <a:prstGeom prst="snip1Rect">
            <a:avLst>
              <a:gd name="adj" fmla="val 50000"/>
            </a:avLst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57778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109694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57778" y="1468460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4559" y="2668157"/>
            <a:ext cx="5514257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85000"/>
                </a:prstClr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704154" y="3974040"/>
          <a:ext cx="4839726" cy="119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242"/>
                <a:gridCol w="1613242"/>
                <a:gridCol w="161324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학과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학번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이름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4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연극영화과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201234567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까칠한 조땡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9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PPT PRESENTATION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4482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Adobe 고딕 Std B</vt:lpstr>
      <vt:lpstr>맑은 고딕</vt:lpstr>
      <vt:lpstr>Arial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2019-09-17T03:18:30Z</dcterms:created>
  <dcterms:modified xsi:type="dcterms:W3CDTF">2024-07-29T06:52:22Z</dcterms:modified>
</cp:coreProperties>
</file>