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20" r:id="rId2"/>
    <p:sldId id="594" r:id="rId3"/>
    <p:sldId id="51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A5D7"/>
    <a:srgbClr val="4E3C86"/>
    <a:srgbClr val="19193B"/>
    <a:srgbClr val="7FC6E6"/>
    <a:srgbClr val="011A5D"/>
    <a:srgbClr val="C16692"/>
    <a:srgbClr val="DB8382"/>
    <a:srgbClr val="F4D8D8"/>
    <a:srgbClr val="F46128"/>
    <a:srgbClr val="FF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4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298344" y="3904734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kern="0" dirty="0" smtClean="0">
                <a:solidFill>
                  <a:prstClr val="white"/>
                </a:solidFill>
              </a:rPr>
              <a:t>●●●●●●●●●●</a:t>
            </a:r>
            <a:endParaRPr lang="en-US" altLang="ko-KR" sz="1100" kern="0" dirty="0" smtClean="0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4889498" y="751753"/>
            <a:ext cx="2387600" cy="2387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21549" y="1166230"/>
            <a:ext cx="607859" cy="12988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 smtClean="0">
                <a:solidFill>
                  <a:prstClr val="white"/>
                </a:solidFill>
              </a:rPr>
              <a:t>1</a:t>
            </a:r>
            <a:endParaRPr lang="en-US" altLang="ko-KR" sz="6000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21549" y="1166230"/>
            <a:ext cx="607859" cy="12988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 smtClean="0">
                <a:solidFill>
                  <a:prstClr val="white"/>
                </a:solidFill>
              </a:rPr>
              <a:t>2</a:t>
            </a:r>
            <a:endParaRPr lang="en-US" altLang="ko-KR" sz="6000" dirty="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21549" y="1166230"/>
            <a:ext cx="607859" cy="12988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 smtClean="0">
                <a:solidFill>
                  <a:prstClr val="white"/>
                </a:solidFill>
              </a:rPr>
              <a:t>3</a:t>
            </a:r>
            <a:endParaRPr lang="en-US" altLang="ko-KR" sz="6000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821549" y="1166230"/>
            <a:ext cx="607859" cy="12988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 smtClean="0">
                <a:solidFill>
                  <a:prstClr val="white"/>
                </a:solidFill>
              </a:rPr>
              <a:t>4</a:t>
            </a:r>
            <a:endParaRPr lang="en-US" altLang="ko-KR" sz="6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21549" y="1166230"/>
            <a:ext cx="607859" cy="12988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 smtClean="0">
                <a:solidFill>
                  <a:prstClr val="white"/>
                </a:solidFill>
              </a:rPr>
              <a:t>5</a:t>
            </a:r>
            <a:endParaRPr lang="en-US" altLang="ko-KR" sz="6000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21549" y="1166230"/>
            <a:ext cx="607859" cy="12988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 smtClean="0">
                <a:solidFill>
                  <a:prstClr val="white"/>
                </a:solidFill>
              </a:rPr>
              <a:t>6</a:t>
            </a:r>
            <a:endParaRPr lang="en-US" altLang="ko-KR" sz="6000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21549" y="1166230"/>
            <a:ext cx="607859" cy="12988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 smtClean="0">
                <a:solidFill>
                  <a:prstClr val="white"/>
                </a:solidFill>
              </a:rPr>
              <a:t>7</a:t>
            </a:r>
            <a:endParaRPr lang="en-US" altLang="ko-KR" sz="6000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21549" y="1166230"/>
            <a:ext cx="607859" cy="12988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 smtClean="0">
                <a:solidFill>
                  <a:prstClr val="white"/>
                </a:solidFill>
              </a:rPr>
              <a:t>8</a:t>
            </a:r>
            <a:endParaRPr lang="en-US" altLang="ko-KR" sz="6000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21549" y="1166230"/>
            <a:ext cx="607859" cy="12988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 smtClean="0">
                <a:solidFill>
                  <a:prstClr val="white"/>
                </a:solidFill>
              </a:rPr>
              <a:t>9</a:t>
            </a:r>
            <a:endParaRPr lang="en-US" altLang="ko-KR" sz="60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09953" y="1166230"/>
            <a:ext cx="1031051" cy="12988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 smtClean="0">
                <a:solidFill>
                  <a:prstClr val="white"/>
                </a:solidFill>
              </a:rPr>
              <a:t>10</a:t>
            </a:r>
            <a:endParaRPr lang="en-US" altLang="ko-KR" sz="6000" dirty="0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126769" y="751753"/>
            <a:ext cx="3684305" cy="2387600"/>
            <a:chOff x="4126764" y="1628053"/>
            <a:chExt cx="3684305" cy="2387600"/>
          </a:xfrm>
        </p:grpSpPr>
        <p:sp>
          <p:nvSpPr>
            <p:cNvPr id="17" name="타원 16"/>
            <p:cNvSpPr/>
            <p:nvPr/>
          </p:nvSpPr>
          <p:spPr>
            <a:xfrm>
              <a:off x="4889498" y="1628053"/>
              <a:ext cx="2387600" cy="2387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85423" y="2010507"/>
              <a:ext cx="2285369" cy="12988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dirty="0" smtClean="0">
                  <a:solidFill>
                    <a:prstClr val="white"/>
                  </a:solidFill>
                </a:rPr>
                <a:t>Ready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66717" y="2322672"/>
              <a:ext cx="444352" cy="9771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solidFill>
                    <a:prstClr val="white"/>
                  </a:solidFill>
                </a:rPr>
                <a:t>?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26764" y="2313146"/>
              <a:ext cx="580608" cy="9771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 smtClean="0">
                  <a:solidFill>
                    <a:prstClr val="white"/>
                  </a:solidFill>
                </a:rPr>
                <a:t>U</a:t>
              </a:r>
              <a:endParaRPr lang="en-US" altLang="ko-KR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47675" y="752475"/>
            <a:ext cx="11325225" cy="5829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243443" y="70745"/>
            <a:ext cx="7721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kern="0" dirty="0" smtClean="0">
                <a:solidFill>
                  <a:schemeClr val="bg1"/>
                </a:solidFill>
              </a:rPr>
              <a:t>PRESENTATION</a:t>
            </a:r>
            <a:endParaRPr lang="ko-KR" altLang="en-US" sz="40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repeatCount="5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21" presetClass="entr" presetSubtype="1" repeatCount="1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5"/>
      <p:bldP spid="2" grpId="0" animBg="1"/>
      <p:bldP spid="2" grpId="1" animBg="1"/>
      <p:bldP spid="42" grpId="0" animBg="1"/>
      <p:bldP spid="41" grpId="0" animBg="1"/>
      <p:bldP spid="40" grpId="0" animBg="1"/>
      <p:bldP spid="39" grpId="0" animBg="1"/>
      <p:bldP spid="38" grpId="0" animBg="1"/>
      <p:bldP spid="37" grpId="0" animBg="1"/>
      <p:bldP spid="36" grpId="0" animBg="1"/>
      <p:bldP spid="35" grpId="0" animBg="1"/>
      <p:bldP spid="34" grpId="0" animBg="1"/>
      <p:bldP spid="33" grpId="0" animBg="1"/>
      <p:bldP spid="4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>
            <a:off x="0" y="-1"/>
            <a:ext cx="12192001" cy="6858000"/>
          </a:xfrm>
          <a:custGeom>
            <a:avLst/>
            <a:gdLst>
              <a:gd name="connsiteX0" fmla="*/ 447676 w 12192001"/>
              <a:gd name="connsiteY0" fmla="*/ 752475 h 6858000"/>
              <a:gd name="connsiteX1" fmla="*/ 447676 w 12192001"/>
              <a:gd name="connsiteY1" fmla="*/ 6581775 h 6858000"/>
              <a:gd name="connsiteX2" fmla="*/ 11772901 w 12192001"/>
              <a:gd name="connsiteY2" fmla="*/ 6581775 h 6858000"/>
              <a:gd name="connsiteX3" fmla="*/ 11772901 w 12192001"/>
              <a:gd name="connsiteY3" fmla="*/ 752475 h 6858000"/>
              <a:gd name="connsiteX4" fmla="*/ 0 w 12192001"/>
              <a:gd name="connsiteY4" fmla="*/ 0 h 6858000"/>
              <a:gd name="connsiteX5" fmla="*/ 12192000 w 12192001"/>
              <a:gd name="connsiteY5" fmla="*/ 0 h 6858000"/>
              <a:gd name="connsiteX6" fmla="*/ 12192000 w 12192001"/>
              <a:gd name="connsiteY6" fmla="*/ 752475 h 6858000"/>
              <a:gd name="connsiteX7" fmla="*/ 12192001 w 12192001"/>
              <a:gd name="connsiteY7" fmla="*/ 752475 h 6858000"/>
              <a:gd name="connsiteX8" fmla="*/ 12192001 w 12192001"/>
              <a:gd name="connsiteY8" fmla="*/ 6858000 h 6858000"/>
              <a:gd name="connsiteX9" fmla="*/ 12192000 w 12192001"/>
              <a:gd name="connsiteY9" fmla="*/ 6858000 h 6858000"/>
              <a:gd name="connsiteX10" fmla="*/ 11772901 w 12192001"/>
              <a:gd name="connsiteY10" fmla="*/ 6858000 h 6858000"/>
              <a:gd name="connsiteX11" fmla="*/ 447676 w 12192001"/>
              <a:gd name="connsiteY11" fmla="*/ 6858000 h 6858000"/>
              <a:gd name="connsiteX12" fmla="*/ 1 w 12192001"/>
              <a:gd name="connsiteY12" fmla="*/ 6858000 h 6858000"/>
              <a:gd name="connsiteX13" fmla="*/ 1 w 12192001"/>
              <a:gd name="connsiteY13" fmla="*/ 6581775 h 6858000"/>
              <a:gd name="connsiteX14" fmla="*/ 1 w 12192001"/>
              <a:gd name="connsiteY14" fmla="*/ 752475 h 6858000"/>
              <a:gd name="connsiteX15" fmla="*/ 0 w 12192001"/>
              <a:gd name="connsiteY15" fmla="*/ 7524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6858000">
                <a:moveTo>
                  <a:pt x="447676" y="752475"/>
                </a:moveTo>
                <a:lnTo>
                  <a:pt x="447676" y="6581775"/>
                </a:lnTo>
                <a:lnTo>
                  <a:pt x="11772901" y="6581775"/>
                </a:lnTo>
                <a:lnTo>
                  <a:pt x="11772901" y="7524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52475"/>
                </a:lnTo>
                <a:lnTo>
                  <a:pt x="12192001" y="752475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1772901" y="6858000"/>
                </a:lnTo>
                <a:lnTo>
                  <a:pt x="447676" y="6858000"/>
                </a:lnTo>
                <a:lnTo>
                  <a:pt x="1" y="6858000"/>
                </a:lnTo>
                <a:lnTo>
                  <a:pt x="1" y="6581775"/>
                </a:lnTo>
                <a:lnTo>
                  <a:pt x="1" y="752475"/>
                </a:lnTo>
                <a:lnTo>
                  <a:pt x="0" y="75247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243443" y="70745"/>
            <a:ext cx="7721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PRESENTATION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3443" y="2009274"/>
            <a:ext cx="81453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본문 구성의 시작은 이번 페이지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적용해 보세요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페이지에도 본 모습이 나타나지만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페이지의 해당 부분은 애니메이션 효과를 위해 적용한 것이라 내용을 함께 정리하기에는 어려움이 따를 것입니다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애니메이션이 끝나고 바로 페이지를 넘기면 </a:t>
            </a:r>
            <a:r>
              <a:rPr lang="ko-KR" altLang="en-US" dirty="0" err="1" smtClean="0"/>
              <a:t>슬라이드쇼</a:t>
            </a:r>
            <a:r>
              <a:rPr lang="ko-KR" altLang="en-US" dirty="0" smtClean="0"/>
              <a:t> 상에서는 하나의 페이지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보여질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85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rot="5400000">
            <a:off x="5236328" y="-1602059"/>
            <a:ext cx="1719344" cy="8813800"/>
          </a:xfrm>
          <a:prstGeom prst="leftBracket">
            <a:avLst>
              <a:gd name="adj" fmla="val 0"/>
            </a:avLst>
          </a:prstGeom>
          <a:ln w="6985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974090" y="2985063"/>
            <a:ext cx="1112520" cy="31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850905" y="3091107"/>
            <a:ext cx="850900" cy="1054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60292" y="2487492"/>
            <a:ext cx="647141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i="1" kern="0" dirty="0">
                <a:solidFill>
                  <a:schemeClr val="bg1"/>
                </a:solidFill>
              </a:rPr>
              <a:t>POWER POINT </a:t>
            </a:r>
            <a:r>
              <a:rPr lang="en-US" altLang="ko-KR" sz="3600" b="1" i="1" kern="0" dirty="0">
                <a:solidFill>
                  <a:schemeClr val="bg1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888312" y="2706388"/>
            <a:ext cx="434028" cy="850901"/>
            <a:chOff x="2206397" y="3181349"/>
            <a:chExt cx="434028" cy="850901"/>
          </a:xfrm>
        </p:grpSpPr>
        <p:sp>
          <p:nvSpPr>
            <p:cNvPr id="22" name="오른쪽 대괄호 21"/>
            <p:cNvSpPr/>
            <p:nvPr/>
          </p:nvSpPr>
          <p:spPr>
            <a:xfrm>
              <a:off x="2206399" y="3181349"/>
              <a:ext cx="434026" cy="850901"/>
            </a:xfrm>
            <a:prstGeom prst="rightBracket">
              <a:avLst>
                <a:gd name="adj" fmla="val 98024"/>
              </a:avLst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대괄호 22"/>
            <p:cNvSpPr/>
            <p:nvPr/>
          </p:nvSpPr>
          <p:spPr>
            <a:xfrm>
              <a:off x="2206398" y="3308348"/>
              <a:ext cx="304466" cy="596901"/>
            </a:xfrm>
            <a:prstGeom prst="rightBracket">
              <a:avLst>
                <a:gd name="adj" fmla="val 98024"/>
              </a:avLst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대괄호 23"/>
            <p:cNvSpPr/>
            <p:nvPr/>
          </p:nvSpPr>
          <p:spPr>
            <a:xfrm>
              <a:off x="2206397" y="3463922"/>
              <a:ext cx="140898" cy="276228"/>
            </a:xfrm>
            <a:prstGeom prst="rightBracket">
              <a:avLst>
                <a:gd name="adj" fmla="val 98024"/>
              </a:avLst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 flipH="1">
            <a:off x="9806465" y="2714551"/>
            <a:ext cx="434028" cy="850901"/>
            <a:chOff x="2206397" y="3181349"/>
            <a:chExt cx="434028" cy="850901"/>
          </a:xfrm>
        </p:grpSpPr>
        <p:sp>
          <p:nvSpPr>
            <p:cNvPr id="27" name="오른쪽 대괄호 26"/>
            <p:cNvSpPr/>
            <p:nvPr/>
          </p:nvSpPr>
          <p:spPr>
            <a:xfrm>
              <a:off x="2206399" y="3181349"/>
              <a:ext cx="434026" cy="850901"/>
            </a:xfrm>
            <a:prstGeom prst="rightBracket">
              <a:avLst>
                <a:gd name="adj" fmla="val 98024"/>
              </a:avLst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른쪽 대괄호 27"/>
            <p:cNvSpPr/>
            <p:nvPr/>
          </p:nvSpPr>
          <p:spPr>
            <a:xfrm>
              <a:off x="2206398" y="3308348"/>
              <a:ext cx="304466" cy="596901"/>
            </a:xfrm>
            <a:prstGeom prst="rightBracket">
              <a:avLst>
                <a:gd name="adj" fmla="val 98024"/>
              </a:avLst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대괄호 28"/>
            <p:cNvSpPr/>
            <p:nvPr/>
          </p:nvSpPr>
          <p:spPr>
            <a:xfrm>
              <a:off x="2206397" y="3463922"/>
              <a:ext cx="140898" cy="276228"/>
            </a:xfrm>
            <a:prstGeom prst="rightBracket">
              <a:avLst>
                <a:gd name="adj" fmla="val 98024"/>
              </a:avLst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flipH="1">
            <a:off x="10502898" y="2592924"/>
            <a:ext cx="465451" cy="1112520"/>
            <a:chOff x="1376049" y="3202940"/>
            <a:chExt cx="465451" cy="1112520"/>
          </a:xfrm>
        </p:grpSpPr>
        <p:sp>
          <p:nvSpPr>
            <p:cNvPr id="30" name="양쪽 모서리가 둥근 사각형 29"/>
            <p:cNvSpPr/>
            <p:nvPr/>
          </p:nvSpPr>
          <p:spPr>
            <a:xfrm rot="16200000">
              <a:off x="1126490" y="3600450"/>
              <a:ext cx="1112520" cy="317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 rot="16200000">
              <a:off x="1003305" y="3706494"/>
              <a:ext cx="850900" cy="10541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5298344" y="4781034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 smtClean="0">
                <a:solidFill>
                  <a:schemeClr val="bg1"/>
                </a:solidFill>
              </a:rPr>
              <a:t>●●●●●●●●●●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5341236" y="5042644"/>
            <a:ext cx="1484124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bg1"/>
                </a:solidFill>
              </a:rPr>
              <a:t>Loading PT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준비중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3" presetClass="emph" presetSubtype="2" repeatCount="1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4" grpId="0" bldLvl="5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3625</TotalTime>
  <Words>80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634</cp:revision>
  <dcterms:created xsi:type="dcterms:W3CDTF">2019-06-05T05:22:16Z</dcterms:created>
  <dcterms:modified xsi:type="dcterms:W3CDTF">2024-07-30T07:45:08Z</dcterms:modified>
</cp:coreProperties>
</file>