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FD6662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circle"/>
            <c:size val="6"/>
            <c:spPr>
              <a:solidFill>
                <a:srgbClr val="FD6662"/>
              </a:solidFill>
              <a:ln w="28575">
                <a:solidFill>
                  <a:schemeClr val="bg1"/>
                </a:solidFill>
              </a:ln>
              <a:effectLst>
                <a:outerShdw blurRad="177800" dist="127000" dir="5400000" algn="t" rotWithShape="0">
                  <a:prstClr val="black">
                    <a:alpha val="40000"/>
                  </a:prstClr>
                </a:outerShdw>
              </a:effectLst>
            </c:spPr>
          </c:marker>
          <c:trendline>
            <c:spPr>
              <a:ln>
                <a:solidFill>
                  <a:srgbClr val="804E90"/>
                </a:solidFill>
              </a:ln>
            </c:spPr>
            <c:trendlineType val="poly"/>
            <c:order val="2"/>
            <c:dispRSqr val="0"/>
            <c:dispEq val="0"/>
          </c:trendline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787819792"/>
        <c:axId val="-1787819248"/>
      </c:lineChart>
      <c:catAx>
        <c:axId val="-17878197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7819248"/>
        <c:crosses val="autoZero"/>
        <c:auto val="1"/>
        <c:lblAlgn val="ctr"/>
        <c:lblOffset val="100"/>
        <c:noMultiLvlLbl val="0"/>
      </c:catAx>
      <c:valAx>
        <c:axId val="-1787819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787819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48906732079"/>
          <c:y val="5.9776731554230321E-2"/>
          <c:w val="0.62003079161375996"/>
          <c:h val="0.9103462775060238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D666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FD6662">
                  <a:alpha val="75000"/>
                </a:srgb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D6662">
                  <a:alpha val="50000"/>
                </a:srgbClr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48906732079"/>
          <c:y val="5.9776731554230321E-2"/>
          <c:w val="0.62003079161375996"/>
          <c:h val="0.9103462775060238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D666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FD6662">
                  <a:alpha val="75000"/>
                </a:srgb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D6662">
                  <a:alpha val="50000"/>
                </a:srgbClr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3048906732079"/>
          <c:y val="5.9776731554230321E-2"/>
          <c:w val="0.62003079161375996"/>
          <c:h val="0.9103462775060238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rgbClr val="FD6662"/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rgbClr val="FD6662">
                  <a:alpha val="75000"/>
                </a:srgb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FD6662">
                  <a:alpha val="50000"/>
                </a:srgbClr>
              </a:solidFill>
              <a:ln w="19050"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0.15</c:v>
                </c:pt>
                <c:pt idx="3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270"/>
        <c:holeSize val="71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55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97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77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90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45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49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4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37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0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4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00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755702" y="1700641"/>
            <a:ext cx="2859578" cy="2859578"/>
          </a:xfrm>
          <a:prstGeom prst="ellipse">
            <a:avLst/>
          </a:prstGeom>
          <a:solidFill>
            <a:srgbClr val="54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84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51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94</a:t>
            </a:r>
          </a:p>
        </p:txBody>
      </p:sp>
      <p:sp>
        <p:nvSpPr>
          <p:cNvPr id="8" name="타원 7"/>
          <p:cNvSpPr/>
          <p:nvPr/>
        </p:nvSpPr>
        <p:spPr>
          <a:xfrm>
            <a:off x="6314570" y="1700641"/>
            <a:ext cx="2859578" cy="2859578"/>
          </a:xfrm>
          <a:prstGeom prst="ellipse">
            <a:avLst/>
          </a:prstGeom>
          <a:solidFill>
            <a:srgbClr val="FD6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253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102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98</a:t>
            </a:r>
          </a:p>
        </p:txBody>
      </p:sp>
    </p:spTree>
    <p:extLst>
      <p:ext uri="{BB962C8B-B14F-4D97-AF65-F5344CB8AC3E}">
        <p14:creationId xmlns:p14="http://schemas.microsoft.com/office/powerpoint/2010/main" val="562135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이등변 삼각형 96"/>
          <p:cNvSpPr/>
          <p:nvPr/>
        </p:nvSpPr>
        <p:spPr>
          <a:xfrm rot="13093760">
            <a:off x="7045128" y="1864551"/>
            <a:ext cx="1211857" cy="1126458"/>
          </a:xfrm>
          <a:prstGeom prst="triangle">
            <a:avLst>
              <a:gd name="adj" fmla="val 18854"/>
            </a:avLst>
          </a:prstGeom>
          <a:solidFill>
            <a:schemeClr val="tx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66652" y="3006867"/>
            <a:ext cx="44294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latinLnBrk="0">
              <a:defRPr/>
            </a:pPr>
            <a:r>
              <a:rPr lang="en-US" altLang="ko-KR" sz="44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400" b="1" kern="0" dirty="0">
                <a:ln w="3175">
                  <a:noFill/>
                </a:ln>
                <a:solidFill>
                  <a:srgbClr val="FD666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r" latinLnBrk="0"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42" name="자유형 41"/>
          <p:cNvSpPr/>
          <p:nvPr/>
        </p:nvSpPr>
        <p:spPr>
          <a:xfrm rot="16200000">
            <a:off x="6139266" y="2570778"/>
            <a:ext cx="736897" cy="1273893"/>
          </a:xfrm>
          <a:custGeom>
            <a:avLst/>
            <a:gdLst>
              <a:gd name="connsiteX0" fmla="*/ 736897 w 736897"/>
              <a:gd name="connsiteY0" fmla="*/ 1149 h 1273893"/>
              <a:gd name="connsiteX1" fmla="*/ 2078 w 736897"/>
              <a:gd name="connsiteY1" fmla="*/ 1273893 h 1273893"/>
              <a:gd name="connsiteX2" fmla="*/ 2078 w 736897"/>
              <a:gd name="connsiteY2" fmla="*/ 1273893 h 1273893"/>
              <a:gd name="connsiteX3" fmla="*/ 0 w 736897"/>
              <a:gd name="connsiteY3" fmla="*/ 1270294 h 1273893"/>
              <a:gd name="connsiteX4" fmla="*/ 733404 w 736897"/>
              <a:gd name="connsiteY4" fmla="*/ 0 h 1273893"/>
              <a:gd name="connsiteX5" fmla="*/ 736227 w 736897"/>
              <a:gd name="connsiteY5" fmla="*/ 0 h 1273893"/>
              <a:gd name="connsiteX6" fmla="*/ 736897 w 736897"/>
              <a:gd name="connsiteY6" fmla="*/ 1149 h 127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897" h="1273893">
                <a:moveTo>
                  <a:pt x="736897" y="1149"/>
                </a:moveTo>
                <a:lnTo>
                  <a:pt x="2078" y="1273893"/>
                </a:lnTo>
                <a:lnTo>
                  <a:pt x="2078" y="1273893"/>
                </a:lnTo>
                <a:lnTo>
                  <a:pt x="0" y="1270294"/>
                </a:lnTo>
                <a:lnTo>
                  <a:pt x="733404" y="0"/>
                </a:lnTo>
                <a:lnTo>
                  <a:pt x="736227" y="0"/>
                </a:lnTo>
                <a:lnTo>
                  <a:pt x="736897" y="1149"/>
                </a:lnTo>
                <a:close/>
              </a:path>
            </a:pathLst>
          </a:custGeom>
          <a:solidFill>
            <a:srgbClr val="FD666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rot="16200000">
            <a:off x="5776122" y="2192856"/>
            <a:ext cx="1477033" cy="1272744"/>
          </a:xfrm>
          <a:custGeom>
            <a:avLst/>
            <a:gdLst>
              <a:gd name="connsiteX0" fmla="*/ 1477033 w 1477033"/>
              <a:gd name="connsiteY0" fmla="*/ 1272744 h 1272744"/>
              <a:gd name="connsiteX1" fmla="*/ 0 w 1477033"/>
              <a:gd name="connsiteY1" fmla="*/ 1272744 h 1272744"/>
              <a:gd name="connsiteX2" fmla="*/ 734819 w 1477033"/>
              <a:gd name="connsiteY2" fmla="*/ 0 h 1272744"/>
              <a:gd name="connsiteX3" fmla="*/ 1477033 w 1477033"/>
              <a:gd name="connsiteY3" fmla="*/ 1272744 h 127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33" h="1272744">
                <a:moveTo>
                  <a:pt x="1477033" y="1272744"/>
                </a:moveTo>
                <a:lnTo>
                  <a:pt x="0" y="1272744"/>
                </a:lnTo>
                <a:lnTo>
                  <a:pt x="734819" y="0"/>
                </a:lnTo>
                <a:lnTo>
                  <a:pt x="1477033" y="1272744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 rot="16200000">
            <a:off x="7319310" y="1633913"/>
            <a:ext cx="1474955" cy="1270953"/>
          </a:xfrm>
          <a:custGeom>
            <a:avLst/>
            <a:gdLst>
              <a:gd name="connsiteX0" fmla="*/ 1474955 w 1474955"/>
              <a:gd name="connsiteY0" fmla="*/ 0 h 1270953"/>
              <a:gd name="connsiteX1" fmla="*/ 733785 w 1474955"/>
              <a:gd name="connsiteY1" fmla="*/ 1270953 h 1270953"/>
              <a:gd name="connsiteX2" fmla="*/ 0 w 1474955"/>
              <a:gd name="connsiteY2" fmla="*/ 0 h 1270953"/>
              <a:gd name="connsiteX3" fmla="*/ 1474955 w 1474955"/>
              <a:gd name="connsiteY3" fmla="*/ 0 h 127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955" h="1270953">
                <a:moveTo>
                  <a:pt x="1474955" y="0"/>
                </a:moveTo>
                <a:lnTo>
                  <a:pt x="733785" y="1270953"/>
                </a:lnTo>
                <a:lnTo>
                  <a:pt x="0" y="0"/>
                </a:lnTo>
                <a:lnTo>
                  <a:pt x="147495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 rot="16200000">
            <a:off x="7056075" y="2932877"/>
            <a:ext cx="1470965" cy="1273893"/>
          </a:xfrm>
          <a:custGeom>
            <a:avLst/>
            <a:gdLst>
              <a:gd name="connsiteX0" fmla="*/ 1470965 w 1470965"/>
              <a:gd name="connsiteY0" fmla="*/ 1273893 h 1273893"/>
              <a:gd name="connsiteX1" fmla="*/ 0 w 1470965"/>
              <a:gd name="connsiteY1" fmla="*/ 1273893 h 1273893"/>
              <a:gd name="connsiteX2" fmla="*/ 735483 w 1470965"/>
              <a:gd name="connsiteY2" fmla="*/ 0 h 1273893"/>
              <a:gd name="connsiteX3" fmla="*/ 1470965 w 1470965"/>
              <a:gd name="connsiteY3" fmla="*/ 1273893 h 127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0965" h="1273893">
                <a:moveTo>
                  <a:pt x="1470965" y="1273893"/>
                </a:moveTo>
                <a:lnTo>
                  <a:pt x="0" y="1273893"/>
                </a:lnTo>
                <a:lnTo>
                  <a:pt x="735483" y="0"/>
                </a:lnTo>
                <a:lnTo>
                  <a:pt x="1470965" y="1273893"/>
                </a:ln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 rot="16200000">
            <a:off x="5778860" y="2934676"/>
            <a:ext cx="1466809" cy="1270294"/>
          </a:xfrm>
          <a:custGeom>
            <a:avLst/>
            <a:gdLst>
              <a:gd name="connsiteX0" fmla="*/ 1466809 w 1466809"/>
              <a:gd name="connsiteY0" fmla="*/ 0 h 1270294"/>
              <a:gd name="connsiteX1" fmla="*/ 733405 w 1466809"/>
              <a:gd name="connsiteY1" fmla="*/ 1270294 h 1270294"/>
              <a:gd name="connsiteX2" fmla="*/ 0 w 1466809"/>
              <a:gd name="connsiteY2" fmla="*/ 0 h 1270294"/>
              <a:gd name="connsiteX3" fmla="*/ 1466809 w 1466809"/>
              <a:gd name="connsiteY3" fmla="*/ 0 h 12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809" h="1270294">
                <a:moveTo>
                  <a:pt x="1466809" y="0"/>
                </a:moveTo>
                <a:lnTo>
                  <a:pt x="733405" y="1270294"/>
                </a:lnTo>
                <a:lnTo>
                  <a:pt x="0" y="0"/>
                </a:lnTo>
                <a:lnTo>
                  <a:pt x="1466809" y="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16200000">
            <a:off x="5776123" y="3674047"/>
            <a:ext cx="1477032" cy="1272743"/>
          </a:xfrm>
          <a:custGeom>
            <a:avLst/>
            <a:gdLst>
              <a:gd name="connsiteX0" fmla="*/ 1477032 w 1477032"/>
              <a:gd name="connsiteY0" fmla="*/ 1272743 h 1272743"/>
              <a:gd name="connsiteX1" fmla="*/ 0 w 1477032"/>
              <a:gd name="connsiteY1" fmla="*/ 1272743 h 1272743"/>
              <a:gd name="connsiteX2" fmla="*/ 742214 w 1477032"/>
              <a:gd name="connsiteY2" fmla="*/ 0 h 1272743"/>
              <a:gd name="connsiteX3" fmla="*/ 1477032 w 1477032"/>
              <a:gd name="connsiteY3" fmla="*/ 1272743 h 127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32" h="1272743">
                <a:moveTo>
                  <a:pt x="1477032" y="1272743"/>
                </a:moveTo>
                <a:lnTo>
                  <a:pt x="0" y="1272743"/>
                </a:lnTo>
                <a:lnTo>
                  <a:pt x="742214" y="0"/>
                </a:lnTo>
                <a:lnTo>
                  <a:pt x="1477032" y="1272743"/>
                </a:lnTo>
                <a:close/>
              </a:path>
            </a:pathLst>
          </a:cu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16200000">
            <a:off x="7052610" y="3675981"/>
            <a:ext cx="1474954" cy="1270953"/>
          </a:xfrm>
          <a:custGeom>
            <a:avLst/>
            <a:gdLst>
              <a:gd name="connsiteX0" fmla="*/ 1474954 w 1474954"/>
              <a:gd name="connsiteY0" fmla="*/ 0 h 1270953"/>
              <a:gd name="connsiteX1" fmla="*/ 741170 w 1474954"/>
              <a:gd name="connsiteY1" fmla="*/ 1270953 h 1270953"/>
              <a:gd name="connsiteX2" fmla="*/ 0 w 1474954"/>
              <a:gd name="connsiteY2" fmla="*/ 0 h 1270953"/>
              <a:gd name="connsiteX3" fmla="*/ 1474954 w 1474954"/>
              <a:gd name="connsiteY3" fmla="*/ 0 h 127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954" h="1270953">
                <a:moveTo>
                  <a:pt x="1474954" y="0"/>
                </a:moveTo>
                <a:lnTo>
                  <a:pt x="741170" y="1270953"/>
                </a:lnTo>
                <a:lnTo>
                  <a:pt x="0" y="0"/>
                </a:lnTo>
                <a:lnTo>
                  <a:pt x="1474954" y="0"/>
                </a:lnTo>
                <a:close/>
              </a:path>
            </a:pathLst>
          </a:cu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6174397" y="1341165"/>
            <a:ext cx="970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7283743" y="1394344"/>
            <a:ext cx="275136" cy="275136"/>
            <a:chOff x="5879997" y="1603655"/>
            <a:chExt cx="432000" cy="432000"/>
          </a:xfrm>
        </p:grpSpPr>
        <p:sp>
          <p:nvSpPr>
            <p:cNvPr id="89" name="타원 88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0" name="타원 89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FD6662"/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2" name="그룹 91"/>
          <p:cNvGrpSpPr/>
          <p:nvPr/>
        </p:nvGrpSpPr>
        <p:grpSpPr>
          <a:xfrm>
            <a:off x="8493511" y="2131821"/>
            <a:ext cx="275136" cy="275136"/>
            <a:chOff x="5879997" y="1603655"/>
            <a:chExt cx="432000" cy="432000"/>
          </a:xfrm>
        </p:grpSpPr>
        <p:sp>
          <p:nvSpPr>
            <p:cNvPr id="93" name="타원 92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5" name="타원 94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FD6662"/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96" name="직사각형 95"/>
          <p:cNvSpPr/>
          <p:nvPr/>
        </p:nvSpPr>
        <p:spPr>
          <a:xfrm>
            <a:off x="8829832" y="2053858"/>
            <a:ext cx="1705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경영학과 </a:t>
            </a:r>
            <a:r>
              <a:rPr lang="en-US" altLang="ko-KR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201234567</a:t>
            </a: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9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양쪽 모서리가 둥근 사각형 6"/>
          <p:cNvSpPr/>
          <p:nvPr/>
        </p:nvSpPr>
        <p:spPr>
          <a:xfrm>
            <a:off x="435143" y="1082842"/>
            <a:ext cx="11321715" cy="5775158"/>
          </a:xfrm>
          <a:prstGeom prst="round2SameRect">
            <a:avLst>
              <a:gd name="adj1" fmla="val 44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4453" y="22967"/>
            <a:ext cx="4043093" cy="869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FD666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42" name="자유형 41"/>
          <p:cNvSpPr/>
          <p:nvPr/>
        </p:nvSpPr>
        <p:spPr>
          <a:xfrm rot="16200000">
            <a:off x="5090609" y="2977178"/>
            <a:ext cx="736897" cy="1273893"/>
          </a:xfrm>
          <a:custGeom>
            <a:avLst/>
            <a:gdLst>
              <a:gd name="connsiteX0" fmla="*/ 736897 w 736897"/>
              <a:gd name="connsiteY0" fmla="*/ 1149 h 1273893"/>
              <a:gd name="connsiteX1" fmla="*/ 2078 w 736897"/>
              <a:gd name="connsiteY1" fmla="*/ 1273893 h 1273893"/>
              <a:gd name="connsiteX2" fmla="*/ 2078 w 736897"/>
              <a:gd name="connsiteY2" fmla="*/ 1273893 h 1273893"/>
              <a:gd name="connsiteX3" fmla="*/ 0 w 736897"/>
              <a:gd name="connsiteY3" fmla="*/ 1270294 h 1273893"/>
              <a:gd name="connsiteX4" fmla="*/ 733404 w 736897"/>
              <a:gd name="connsiteY4" fmla="*/ 0 h 1273893"/>
              <a:gd name="connsiteX5" fmla="*/ 736227 w 736897"/>
              <a:gd name="connsiteY5" fmla="*/ 0 h 1273893"/>
              <a:gd name="connsiteX6" fmla="*/ 736897 w 736897"/>
              <a:gd name="connsiteY6" fmla="*/ 1149 h 127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6897" h="1273893">
                <a:moveTo>
                  <a:pt x="736897" y="1149"/>
                </a:moveTo>
                <a:lnTo>
                  <a:pt x="2078" y="1273893"/>
                </a:lnTo>
                <a:lnTo>
                  <a:pt x="2078" y="1273893"/>
                </a:lnTo>
                <a:lnTo>
                  <a:pt x="0" y="1270294"/>
                </a:lnTo>
                <a:lnTo>
                  <a:pt x="733404" y="0"/>
                </a:lnTo>
                <a:lnTo>
                  <a:pt x="736227" y="0"/>
                </a:lnTo>
                <a:lnTo>
                  <a:pt x="736897" y="1149"/>
                </a:lnTo>
                <a:close/>
              </a:path>
            </a:pathLst>
          </a:custGeom>
          <a:solidFill>
            <a:srgbClr val="FD666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자유형 35"/>
          <p:cNvSpPr/>
          <p:nvPr/>
        </p:nvSpPr>
        <p:spPr>
          <a:xfrm rot="16200000">
            <a:off x="4727465" y="2599256"/>
            <a:ext cx="1477033" cy="1272744"/>
          </a:xfrm>
          <a:custGeom>
            <a:avLst/>
            <a:gdLst>
              <a:gd name="connsiteX0" fmla="*/ 1477033 w 1477033"/>
              <a:gd name="connsiteY0" fmla="*/ 1272744 h 1272744"/>
              <a:gd name="connsiteX1" fmla="*/ 0 w 1477033"/>
              <a:gd name="connsiteY1" fmla="*/ 1272744 h 1272744"/>
              <a:gd name="connsiteX2" fmla="*/ 734819 w 1477033"/>
              <a:gd name="connsiteY2" fmla="*/ 0 h 1272744"/>
              <a:gd name="connsiteX3" fmla="*/ 1477033 w 1477033"/>
              <a:gd name="connsiteY3" fmla="*/ 1272744 h 1272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33" h="1272744">
                <a:moveTo>
                  <a:pt x="1477033" y="1272744"/>
                </a:moveTo>
                <a:lnTo>
                  <a:pt x="0" y="1272744"/>
                </a:lnTo>
                <a:lnTo>
                  <a:pt x="734819" y="0"/>
                </a:lnTo>
                <a:lnTo>
                  <a:pt x="1477033" y="1272744"/>
                </a:lnTo>
                <a:close/>
              </a:path>
            </a:pathLst>
          </a:custGeom>
          <a:solidFill>
            <a:srgbClr val="FD6662">
              <a:alpha val="70000"/>
            </a:srgbClr>
          </a:solidFill>
          <a:ln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 34"/>
          <p:cNvSpPr/>
          <p:nvPr/>
        </p:nvSpPr>
        <p:spPr>
          <a:xfrm rot="16200000">
            <a:off x="6003953" y="2599113"/>
            <a:ext cx="1474955" cy="1270953"/>
          </a:xfrm>
          <a:custGeom>
            <a:avLst/>
            <a:gdLst>
              <a:gd name="connsiteX0" fmla="*/ 1474955 w 1474955"/>
              <a:gd name="connsiteY0" fmla="*/ 0 h 1270953"/>
              <a:gd name="connsiteX1" fmla="*/ 733785 w 1474955"/>
              <a:gd name="connsiteY1" fmla="*/ 1270953 h 1270953"/>
              <a:gd name="connsiteX2" fmla="*/ 0 w 1474955"/>
              <a:gd name="connsiteY2" fmla="*/ 0 h 1270953"/>
              <a:gd name="connsiteX3" fmla="*/ 1474955 w 1474955"/>
              <a:gd name="connsiteY3" fmla="*/ 0 h 127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955" h="1270953">
                <a:moveTo>
                  <a:pt x="1474955" y="0"/>
                </a:moveTo>
                <a:lnTo>
                  <a:pt x="733785" y="1270953"/>
                </a:lnTo>
                <a:lnTo>
                  <a:pt x="0" y="0"/>
                </a:lnTo>
                <a:lnTo>
                  <a:pt x="1474955" y="0"/>
                </a:lnTo>
                <a:close/>
              </a:path>
            </a:pathLst>
          </a:custGeom>
          <a:solidFill>
            <a:srgbClr val="FD6662">
              <a:alpha val="30000"/>
            </a:srgbClr>
          </a:solidFill>
          <a:ln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자유형 31"/>
          <p:cNvSpPr/>
          <p:nvPr/>
        </p:nvSpPr>
        <p:spPr>
          <a:xfrm rot="16200000">
            <a:off x="6007418" y="3339277"/>
            <a:ext cx="1470965" cy="1273893"/>
          </a:xfrm>
          <a:custGeom>
            <a:avLst/>
            <a:gdLst>
              <a:gd name="connsiteX0" fmla="*/ 1470965 w 1470965"/>
              <a:gd name="connsiteY0" fmla="*/ 1273893 h 1273893"/>
              <a:gd name="connsiteX1" fmla="*/ 0 w 1470965"/>
              <a:gd name="connsiteY1" fmla="*/ 1273893 h 1273893"/>
              <a:gd name="connsiteX2" fmla="*/ 735483 w 1470965"/>
              <a:gd name="connsiteY2" fmla="*/ 0 h 1273893"/>
              <a:gd name="connsiteX3" fmla="*/ 1470965 w 1470965"/>
              <a:gd name="connsiteY3" fmla="*/ 1273893 h 1273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0965" h="1273893">
                <a:moveTo>
                  <a:pt x="1470965" y="1273893"/>
                </a:moveTo>
                <a:lnTo>
                  <a:pt x="0" y="1273893"/>
                </a:lnTo>
                <a:lnTo>
                  <a:pt x="735483" y="0"/>
                </a:lnTo>
                <a:lnTo>
                  <a:pt x="1470965" y="1273893"/>
                </a:lnTo>
                <a:close/>
              </a:path>
            </a:pathLst>
          </a:custGeom>
          <a:solidFill>
            <a:srgbClr val="FD6662">
              <a:alpha val="30000"/>
            </a:srgbClr>
          </a:solidFill>
          <a:ln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자유형 30"/>
          <p:cNvSpPr/>
          <p:nvPr/>
        </p:nvSpPr>
        <p:spPr>
          <a:xfrm rot="16200000">
            <a:off x="4730203" y="3341076"/>
            <a:ext cx="1466809" cy="1270294"/>
          </a:xfrm>
          <a:custGeom>
            <a:avLst/>
            <a:gdLst>
              <a:gd name="connsiteX0" fmla="*/ 1466809 w 1466809"/>
              <a:gd name="connsiteY0" fmla="*/ 0 h 1270294"/>
              <a:gd name="connsiteX1" fmla="*/ 733405 w 1466809"/>
              <a:gd name="connsiteY1" fmla="*/ 1270294 h 1270294"/>
              <a:gd name="connsiteX2" fmla="*/ 0 w 1466809"/>
              <a:gd name="connsiteY2" fmla="*/ 0 h 1270294"/>
              <a:gd name="connsiteX3" fmla="*/ 1466809 w 1466809"/>
              <a:gd name="connsiteY3" fmla="*/ 0 h 127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6809" h="1270294">
                <a:moveTo>
                  <a:pt x="1466809" y="0"/>
                </a:moveTo>
                <a:lnTo>
                  <a:pt x="733405" y="1270294"/>
                </a:lnTo>
                <a:lnTo>
                  <a:pt x="0" y="0"/>
                </a:lnTo>
                <a:lnTo>
                  <a:pt x="1466809" y="0"/>
                </a:lnTo>
                <a:close/>
              </a:path>
            </a:pathLst>
          </a:custGeom>
          <a:solidFill>
            <a:srgbClr val="FD6662">
              <a:alpha val="70000"/>
            </a:srgbClr>
          </a:solidFill>
          <a:ln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자유형 26"/>
          <p:cNvSpPr/>
          <p:nvPr/>
        </p:nvSpPr>
        <p:spPr>
          <a:xfrm rot="16200000">
            <a:off x="4727466" y="4080447"/>
            <a:ext cx="1477032" cy="1272743"/>
          </a:xfrm>
          <a:custGeom>
            <a:avLst/>
            <a:gdLst>
              <a:gd name="connsiteX0" fmla="*/ 1477032 w 1477032"/>
              <a:gd name="connsiteY0" fmla="*/ 1272743 h 1272743"/>
              <a:gd name="connsiteX1" fmla="*/ 0 w 1477032"/>
              <a:gd name="connsiteY1" fmla="*/ 1272743 h 1272743"/>
              <a:gd name="connsiteX2" fmla="*/ 742214 w 1477032"/>
              <a:gd name="connsiteY2" fmla="*/ 0 h 1272743"/>
              <a:gd name="connsiteX3" fmla="*/ 1477032 w 1477032"/>
              <a:gd name="connsiteY3" fmla="*/ 1272743 h 1272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32" h="1272743">
                <a:moveTo>
                  <a:pt x="1477032" y="1272743"/>
                </a:moveTo>
                <a:lnTo>
                  <a:pt x="0" y="1272743"/>
                </a:lnTo>
                <a:lnTo>
                  <a:pt x="742214" y="0"/>
                </a:lnTo>
                <a:lnTo>
                  <a:pt x="1477032" y="1272743"/>
                </a:lnTo>
                <a:close/>
              </a:path>
            </a:pathLst>
          </a:custGeom>
          <a:solidFill>
            <a:srgbClr val="FD6662">
              <a:alpha val="30000"/>
            </a:srgbClr>
          </a:solidFill>
          <a:ln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 25"/>
          <p:cNvSpPr/>
          <p:nvPr/>
        </p:nvSpPr>
        <p:spPr>
          <a:xfrm rot="16200000">
            <a:off x="6003953" y="4082381"/>
            <a:ext cx="1474954" cy="1270953"/>
          </a:xfrm>
          <a:custGeom>
            <a:avLst/>
            <a:gdLst>
              <a:gd name="connsiteX0" fmla="*/ 1474954 w 1474954"/>
              <a:gd name="connsiteY0" fmla="*/ 0 h 1270953"/>
              <a:gd name="connsiteX1" fmla="*/ 741170 w 1474954"/>
              <a:gd name="connsiteY1" fmla="*/ 1270953 h 1270953"/>
              <a:gd name="connsiteX2" fmla="*/ 0 w 1474954"/>
              <a:gd name="connsiteY2" fmla="*/ 0 h 1270953"/>
              <a:gd name="connsiteX3" fmla="*/ 1474954 w 1474954"/>
              <a:gd name="connsiteY3" fmla="*/ 0 h 127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954" h="1270953">
                <a:moveTo>
                  <a:pt x="1474954" y="0"/>
                </a:moveTo>
                <a:lnTo>
                  <a:pt x="741170" y="1270953"/>
                </a:lnTo>
                <a:lnTo>
                  <a:pt x="0" y="0"/>
                </a:lnTo>
                <a:lnTo>
                  <a:pt x="1474954" y="0"/>
                </a:lnTo>
                <a:close/>
              </a:path>
            </a:pathLst>
          </a:custGeom>
          <a:solidFill>
            <a:srgbClr val="FD6662">
              <a:alpha val="30000"/>
            </a:srgbClr>
          </a:solidFill>
          <a:ln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8" name="직선 연결선 47"/>
          <p:cNvCxnSpPr/>
          <p:nvPr/>
        </p:nvCxnSpPr>
        <p:spPr>
          <a:xfrm rot="18000000">
            <a:off x="6095998" y="2034200"/>
            <a:ext cx="0" cy="3872440"/>
          </a:xfrm>
          <a:prstGeom prst="line">
            <a:avLst/>
          </a:prstGeom>
          <a:ln w="9525">
            <a:solidFill>
              <a:srgbClr val="FD66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rot="14400000">
            <a:off x="6095997" y="2048042"/>
            <a:ext cx="0" cy="3872440"/>
          </a:xfrm>
          <a:prstGeom prst="line">
            <a:avLst/>
          </a:prstGeom>
          <a:ln w="9525">
            <a:solidFill>
              <a:srgbClr val="FD66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879997" y="1603655"/>
            <a:ext cx="432000" cy="432000"/>
            <a:chOff x="5879997" y="1603655"/>
            <a:chExt cx="432000" cy="432000"/>
          </a:xfrm>
        </p:grpSpPr>
        <p:sp>
          <p:nvSpPr>
            <p:cNvPr id="50" name="타원 49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FD6662"/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987181" y="2718563"/>
            <a:ext cx="432000" cy="432000"/>
            <a:chOff x="5879997" y="1603655"/>
            <a:chExt cx="432000" cy="432000"/>
          </a:xfrm>
        </p:grpSpPr>
        <p:sp>
          <p:nvSpPr>
            <p:cNvPr id="55" name="타원 54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FD6662"/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996705" y="4818883"/>
            <a:ext cx="432000" cy="432000"/>
            <a:chOff x="5879997" y="1603655"/>
            <a:chExt cx="432000" cy="432000"/>
          </a:xfrm>
        </p:grpSpPr>
        <p:sp>
          <p:nvSpPr>
            <p:cNvPr id="59" name="타원 58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883097" y="5928305"/>
            <a:ext cx="432000" cy="432000"/>
            <a:chOff x="5879997" y="1603655"/>
            <a:chExt cx="432000" cy="432000"/>
          </a:xfrm>
        </p:grpSpPr>
        <p:sp>
          <p:nvSpPr>
            <p:cNvPr id="63" name="타원 62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7757503" y="4817733"/>
            <a:ext cx="432000" cy="432000"/>
            <a:chOff x="5879997" y="1603655"/>
            <a:chExt cx="432000" cy="432000"/>
          </a:xfrm>
        </p:grpSpPr>
        <p:sp>
          <p:nvSpPr>
            <p:cNvPr id="67" name="타원 66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7757373" y="2757102"/>
            <a:ext cx="432000" cy="432000"/>
            <a:chOff x="5879997" y="1603655"/>
            <a:chExt cx="432000" cy="432000"/>
          </a:xfrm>
        </p:grpSpPr>
        <p:sp>
          <p:nvSpPr>
            <p:cNvPr id="71" name="타원 70"/>
            <p:cNvSpPr/>
            <p:nvPr/>
          </p:nvSpPr>
          <p:spPr>
            <a:xfrm>
              <a:off x="5879997" y="1603655"/>
              <a:ext cx="432000" cy="432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5919733" y="1642194"/>
              <a:ext cx="352528" cy="352528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976065" y="1696326"/>
              <a:ext cx="239864" cy="239864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1270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1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284439" y="2565748"/>
            <a:ext cx="296079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D6662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30687" y="4623942"/>
            <a:ext cx="296079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D6662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492977" y="5881356"/>
            <a:ext cx="296079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FD6662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2792144" y="1405230"/>
            <a:ext cx="296079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FD6662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20543" y="2512634"/>
            <a:ext cx="296079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FD6662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23429" y="4623942"/>
            <a:ext cx="296079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FD6662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7" name="직선 연결선 46"/>
          <p:cNvCxnSpPr/>
          <p:nvPr/>
        </p:nvCxnSpPr>
        <p:spPr>
          <a:xfrm>
            <a:off x="6095999" y="2045760"/>
            <a:ext cx="0" cy="3872440"/>
          </a:xfrm>
          <a:prstGeom prst="line">
            <a:avLst/>
          </a:prstGeom>
          <a:ln w="9525">
            <a:solidFill>
              <a:srgbClr val="FD66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/>
          <p:nvPr/>
        </p:nvSpPr>
        <p:spPr>
          <a:xfrm>
            <a:off x="5246895" y="3043667"/>
            <a:ext cx="797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1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4881433" y="3731999"/>
            <a:ext cx="7978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  <a:cs typeface="Aharoni" panose="02010803020104030203" pitchFamily="2" charset="-79"/>
              </a:rPr>
              <a:t>50</a:t>
            </a:r>
            <a:r>
              <a:rPr lang="en-US" altLang="ko-KR" sz="1100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692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자유형 115"/>
          <p:cNvSpPr/>
          <p:nvPr/>
        </p:nvSpPr>
        <p:spPr>
          <a:xfrm rot="16200000">
            <a:off x="2246148" y="3051517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FD6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498882 w 12192000"/>
              <a:gd name="connsiteY5" fmla="*/ 1082842 h 6858000"/>
              <a:gd name="connsiteX6" fmla="*/ 693119 w 12192000"/>
              <a:gd name="connsiteY6" fmla="*/ 1082842 h 6858000"/>
              <a:gd name="connsiteX7" fmla="*/ 435143 w 12192000"/>
              <a:gd name="connsiteY7" fmla="*/ 1340818 h 6858000"/>
              <a:gd name="connsiteX8" fmla="*/ 435143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cubicBezTo>
                  <a:pt x="11756858" y="1198342"/>
                  <a:pt x="11641358" y="1082842"/>
                  <a:pt x="11498882" y="1082842"/>
                </a:cubicBezTo>
                <a:lnTo>
                  <a:pt x="693119" y="1082842"/>
                </a:lnTo>
                <a:cubicBezTo>
                  <a:pt x="550643" y="1082842"/>
                  <a:pt x="435143" y="1198342"/>
                  <a:pt x="435143" y="1340818"/>
                </a:cubicBez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4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4453" y="22967"/>
            <a:ext cx="4043093" cy="869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FD666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96899" y="3298328"/>
            <a:ext cx="1323542" cy="1523891"/>
            <a:chOff x="2168084" y="3125970"/>
            <a:chExt cx="1323542" cy="1523891"/>
          </a:xfrm>
        </p:grpSpPr>
        <p:sp>
          <p:nvSpPr>
            <p:cNvPr id="84" name="육각형 83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FD6662"/>
                  </a:solidFill>
                </a:rPr>
                <a:t>CONTENTS A</a:t>
              </a:r>
            </a:p>
          </p:txBody>
        </p:sp>
      </p:grpSp>
      <p:grpSp>
        <p:nvGrpSpPr>
          <p:cNvPr id="99" name="그룹 98"/>
          <p:cNvGrpSpPr/>
          <p:nvPr/>
        </p:nvGrpSpPr>
        <p:grpSpPr>
          <a:xfrm>
            <a:off x="3845477" y="3298329"/>
            <a:ext cx="1323542" cy="1523891"/>
            <a:chOff x="2168084" y="3125970"/>
            <a:chExt cx="1323542" cy="1523891"/>
          </a:xfrm>
        </p:grpSpPr>
        <p:sp>
          <p:nvSpPr>
            <p:cNvPr id="100" name="육각형 99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FD6662"/>
                  </a:solidFill>
                </a:rPr>
                <a:t>CONTENTS A</a:t>
              </a:r>
            </a:p>
          </p:txBody>
        </p:sp>
      </p:grpSp>
      <p:sp>
        <p:nvSpPr>
          <p:cNvPr id="117" name="자유형 116"/>
          <p:cNvSpPr/>
          <p:nvPr/>
        </p:nvSpPr>
        <p:spPr>
          <a:xfrm rot="5400000">
            <a:off x="3794729" y="3501360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FD6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자유형 125"/>
          <p:cNvSpPr/>
          <p:nvPr/>
        </p:nvSpPr>
        <p:spPr>
          <a:xfrm rot="16200000">
            <a:off x="5349459" y="3051517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FD6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5400210" y="3298328"/>
            <a:ext cx="1323542" cy="1523891"/>
            <a:chOff x="2168084" y="3125970"/>
            <a:chExt cx="1323542" cy="1523891"/>
          </a:xfrm>
        </p:grpSpPr>
        <p:sp>
          <p:nvSpPr>
            <p:cNvPr id="128" name="육각형 127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FD6662"/>
                  </a:solidFill>
                </a:rPr>
                <a:t>CONTENTS A</a:t>
              </a:r>
            </a:p>
          </p:txBody>
        </p:sp>
      </p:grpSp>
      <p:grpSp>
        <p:nvGrpSpPr>
          <p:cNvPr id="130" name="그룹 129"/>
          <p:cNvGrpSpPr/>
          <p:nvPr/>
        </p:nvGrpSpPr>
        <p:grpSpPr>
          <a:xfrm>
            <a:off x="6948788" y="3298329"/>
            <a:ext cx="1323542" cy="1523891"/>
            <a:chOff x="2168084" y="3125970"/>
            <a:chExt cx="1323542" cy="1523891"/>
          </a:xfrm>
        </p:grpSpPr>
        <p:sp>
          <p:nvSpPr>
            <p:cNvPr id="131" name="육각형 130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FD6662"/>
                  </a:solidFill>
                </a:rPr>
                <a:t>CONTENTS A</a:t>
              </a:r>
            </a:p>
          </p:txBody>
        </p:sp>
      </p:grpSp>
      <p:sp>
        <p:nvSpPr>
          <p:cNvPr id="133" name="자유형 132"/>
          <p:cNvSpPr/>
          <p:nvPr/>
        </p:nvSpPr>
        <p:spPr>
          <a:xfrm rot="5400000">
            <a:off x="6898040" y="3501360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FD6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자유형 133"/>
          <p:cNvSpPr/>
          <p:nvPr/>
        </p:nvSpPr>
        <p:spPr>
          <a:xfrm rot="16200000">
            <a:off x="8462295" y="3051517"/>
            <a:ext cx="1425041" cy="1600166"/>
          </a:xfrm>
          <a:custGeom>
            <a:avLst/>
            <a:gdLst>
              <a:gd name="connsiteX0" fmla="*/ 1425041 w 1425041"/>
              <a:gd name="connsiteY0" fmla="*/ 800083 h 1600166"/>
              <a:gd name="connsiteX1" fmla="*/ 977139 w 1425041"/>
              <a:gd name="connsiteY1" fmla="*/ 1600166 h 1600166"/>
              <a:gd name="connsiteX2" fmla="*/ 30554 w 1425041"/>
              <a:gd name="connsiteY2" fmla="*/ 1600166 h 1600166"/>
              <a:gd name="connsiteX3" fmla="*/ 0 w 1425041"/>
              <a:gd name="connsiteY3" fmla="*/ 1545587 h 1600166"/>
              <a:gd name="connsiteX4" fmla="*/ 57864 w 1425041"/>
              <a:gd name="connsiteY4" fmla="*/ 1545587 h 1600166"/>
              <a:gd name="connsiteX5" fmla="*/ 58713 w 1425041"/>
              <a:gd name="connsiteY5" fmla="*/ 1547104 h 1600166"/>
              <a:gd name="connsiteX6" fmla="*/ 948982 w 1425041"/>
              <a:gd name="connsiteY6" fmla="*/ 1547104 h 1600166"/>
              <a:gd name="connsiteX7" fmla="*/ 1370237 w 1425041"/>
              <a:gd name="connsiteY7" fmla="*/ 794621 h 1600166"/>
              <a:gd name="connsiteX8" fmla="*/ 948982 w 1425041"/>
              <a:gd name="connsiteY8" fmla="*/ 42137 h 1600166"/>
              <a:gd name="connsiteX9" fmla="*/ 105144 w 1425041"/>
              <a:gd name="connsiteY9" fmla="*/ 42137 h 1600166"/>
              <a:gd name="connsiteX10" fmla="*/ 105144 w 1425041"/>
              <a:gd name="connsiteY10" fmla="*/ 40787 h 1600166"/>
              <a:gd name="connsiteX11" fmla="*/ 7721 w 1425041"/>
              <a:gd name="connsiteY11" fmla="*/ 40787 h 1600166"/>
              <a:gd name="connsiteX12" fmla="*/ 30554 w 1425041"/>
              <a:gd name="connsiteY12" fmla="*/ 0 h 1600166"/>
              <a:gd name="connsiteX13" fmla="*/ 977139 w 1425041"/>
              <a:gd name="connsiteY13" fmla="*/ 0 h 1600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25041" h="1600166">
                <a:moveTo>
                  <a:pt x="1425041" y="800083"/>
                </a:moveTo>
                <a:lnTo>
                  <a:pt x="977139" y="1600166"/>
                </a:lnTo>
                <a:lnTo>
                  <a:pt x="30554" y="1600166"/>
                </a:lnTo>
                <a:lnTo>
                  <a:pt x="0" y="1545587"/>
                </a:lnTo>
                <a:lnTo>
                  <a:pt x="57864" y="1545587"/>
                </a:lnTo>
                <a:lnTo>
                  <a:pt x="58713" y="1547104"/>
                </a:lnTo>
                <a:lnTo>
                  <a:pt x="948982" y="1547104"/>
                </a:lnTo>
                <a:lnTo>
                  <a:pt x="1370237" y="794621"/>
                </a:lnTo>
                <a:lnTo>
                  <a:pt x="948982" y="42137"/>
                </a:lnTo>
                <a:lnTo>
                  <a:pt x="105144" y="42137"/>
                </a:lnTo>
                <a:lnTo>
                  <a:pt x="105144" y="40787"/>
                </a:lnTo>
                <a:lnTo>
                  <a:pt x="7721" y="40787"/>
                </a:lnTo>
                <a:lnTo>
                  <a:pt x="30554" y="0"/>
                </a:lnTo>
                <a:lnTo>
                  <a:pt x="977139" y="0"/>
                </a:lnTo>
                <a:close/>
              </a:path>
            </a:pathLst>
          </a:custGeom>
          <a:solidFill>
            <a:srgbClr val="FD66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35" name="그룹 134"/>
          <p:cNvGrpSpPr/>
          <p:nvPr/>
        </p:nvGrpSpPr>
        <p:grpSpPr>
          <a:xfrm>
            <a:off x="8513046" y="3298328"/>
            <a:ext cx="1323542" cy="1523891"/>
            <a:chOff x="2168084" y="3125970"/>
            <a:chExt cx="1323542" cy="1523891"/>
          </a:xfrm>
        </p:grpSpPr>
        <p:sp>
          <p:nvSpPr>
            <p:cNvPr id="136" name="육각형 135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2231548" y="3703252"/>
              <a:ext cx="1196611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dirty="0">
                  <a:solidFill>
                    <a:srgbClr val="FD6662"/>
                  </a:solidFill>
                </a:rPr>
                <a:t>CONTENTS A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58752" y="5572390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4010964" y="5193617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FD6662"/>
          </a:solidFill>
          <a:ln w="12700"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854444" y="5572390"/>
            <a:ext cx="154858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7106656" y="5193617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FD6662"/>
          </a:solidFill>
          <a:ln w="12700"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8" name="왼쪽 대괄호 7"/>
          <p:cNvSpPr/>
          <p:nvPr/>
        </p:nvSpPr>
        <p:spPr>
          <a:xfrm rot="5400000">
            <a:off x="4299967" y="1396459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FD66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6" name="왼쪽 대괄호 145"/>
          <p:cNvSpPr/>
          <p:nvPr/>
        </p:nvSpPr>
        <p:spPr>
          <a:xfrm rot="5400000">
            <a:off x="7397839" y="1396459"/>
            <a:ext cx="415274" cy="3097872"/>
          </a:xfrm>
          <a:prstGeom prst="leftBracket">
            <a:avLst>
              <a:gd name="adj" fmla="val 0"/>
            </a:avLst>
          </a:prstGeom>
          <a:ln>
            <a:solidFill>
              <a:srgbClr val="FD66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948539" y="2161758"/>
            <a:ext cx="216000" cy="216000"/>
            <a:chOff x="5737175" y="2205300"/>
            <a:chExt cx="216000" cy="216000"/>
          </a:xfrm>
        </p:grpSpPr>
        <p:sp>
          <p:nvSpPr>
            <p:cNvPr id="148" name="타원 147"/>
            <p:cNvSpPr/>
            <p:nvPr/>
          </p:nvSpPr>
          <p:spPr>
            <a:xfrm>
              <a:off x="5737175" y="2205300"/>
              <a:ext cx="216000" cy="216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635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5757043" y="2225168"/>
              <a:ext cx="176264" cy="176264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635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5785209" y="2253334"/>
              <a:ext cx="119932" cy="119932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635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51" name="직선 연결선 150"/>
          <p:cNvCxnSpPr/>
          <p:nvPr/>
        </p:nvCxnSpPr>
        <p:spPr>
          <a:xfrm>
            <a:off x="6056539" y="2377758"/>
            <a:ext cx="0" cy="360000"/>
          </a:xfrm>
          <a:prstGeom prst="line">
            <a:avLst/>
          </a:prstGeom>
          <a:ln w="6350">
            <a:solidFill>
              <a:srgbClr val="FD66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937218" y="1380634"/>
            <a:ext cx="22386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52453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 8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498882 w 12192000"/>
              <a:gd name="connsiteY5" fmla="*/ 1082842 h 6858000"/>
              <a:gd name="connsiteX6" fmla="*/ 693119 w 12192000"/>
              <a:gd name="connsiteY6" fmla="*/ 1082842 h 6858000"/>
              <a:gd name="connsiteX7" fmla="*/ 435143 w 12192000"/>
              <a:gd name="connsiteY7" fmla="*/ 1340818 h 6858000"/>
              <a:gd name="connsiteX8" fmla="*/ 435143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cubicBezTo>
                  <a:pt x="11756858" y="1198342"/>
                  <a:pt x="11641358" y="1082842"/>
                  <a:pt x="11498882" y="1082842"/>
                </a:cubicBezTo>
                <a:lnTo>
                  <a:pt x="693119" y="1082842"/>
                </a:lnTo>
                <a:cubicBezTo>
                  <a:pt x="550643" y="1082842"/>
                  <a:pt x="435143" y="1198342"/>
                  <a:pt x="435143" y="1340818"/>
                </a:cubicBez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4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4453" y="22967"/>
            <a:ext cx="4043093" cy="869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FD666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36" name="차트 35"/>
          <p:cNvGraphicFramePr/>
          <p:nvPr>
            <p:extLst/>
          </p:nvPr>
        </p:nvGraphicFramePr>
        <p:xfrm>
          <a:off x="1265608" y="1376378"/>
          <a:ext cx="9723770" cy="36161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7" name="타원 36"/>
          <p:cNvSpPr/>
          <p:nvPr/>
        </p:nvSpPr>
        <p:spPr>
          <a:xfrm>
            <a:off x="4078215" y="2292878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16298" y="6214185"/>
            <a:ext cx="324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912876" y="4981270"/>
            <a:ext cx="7771167" cy="1285202"/>
          </a:xfrm>
          <a:prstGeom prst="roundRect">
            <a:avLst>
              <a:gd name="adj" fmla="val 7873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323098" y="5840529"/>
            <a:ext cx="324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166702" y="5550955"/>
            <a:ext cx="296079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3226862" y="5232638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FD6662"/>
          </a:solidFill>
          <a:ln w="12700"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228487" y="2505562"/>
            <a:ext cx="144000" cy="144000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537715" y="5836623"/>
            <a:ext cx="324000" cy="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81319" y="5547049"/>
            <a:ext cx="2960791" cy="53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모서리가 둥근 직사각형 49"/>
          <p:cNvSpPr/>
          <p:nvPr/>
        </p:nvSpPr>
        <p:spPr>
          <a:xfrm>
            <a:off x="6441479" y="5228732"/>
            <a:ext cx="999732" cy="270189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CONTENTS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1040298" y="3340846"/>
            <a:ext cx="1524700" cy="622539"/>
            <a:chOff x="6727900" y="241300"/>
            <a:chExt cx="1524700" cy="622539"/>
          </a:xfrm>
          <a:solidFill>
            <a:srgbClr val="804E90"/>
          </a:solidFill>
        </p:grpSpPr>
        <p:sp>
          <p:nvSpPr>
            <p:cNvPr id="52" name="순서도: 처리 51"/>
            <p:cNvSpPr/>
            <p:nvPr/>
          </p:nvSpPr>
          <p:spPr>
            <a:xfrm>
              <a:off x="6727900" y="241300"/>
              <a:ext cx="1514400" cy="381000"/>
            </a:xfrm>
            <a:prstGeom prst="flowChartProcess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1" dirty="0">
                  <a:solidFill>
                    <a:prstClr val="white"/>
                  </a:solidFill>
                </a:rPr>
                <a:t>다항식</a:t>
              </a:r>
              <a:r>
                <a:rPr lang="ko-KR" altLang="en-US" sz="1200" dirty="0">
                  <a:solidFill>
                    <a:prstClr val="white"/>
                  </a:solidFill>
                </a:rPr>
                <a:t> 추세선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53" name="이등변 삼각형 52"/>
            <p:cNvSpPr/>
            <p:nvPr/>
          </p:nvSpPr>
          <p:spPr>
            <a:xfrm rot="9000000">
              <a:off x="8011088" y="495890"/>
              <a:ext cx="241512" cy="36794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79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차트 19"/>
          <p:cNvGraphicFramePr/>
          <p:nvPr>
            <p:extLst/>
          </p:nvPr>
        </p:nvGraphicFramePr>
        <p:xfrm>
          <a:off x="977003" y="2525812"/>
          <a:ext cx="3372075" cy="22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2" name="자유형 8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498882 w 12192000"/>
              <a:gd name="connsiteY5" fmla="*/ 1082842 h 6858000"/>
              <a:gd name="connsiteX6" fmla="*/ 693119 w 12192000"/>
              <a:gd name="connsiteY6" fmla="*/ 1082842 h 6858000"/>
              <a:gd name="connsiteX7" fmla="*/ 435143 w 12192000"/>
              <a:gd name="connsiteY7" fmla="*/ 1340818 h 6858000"/>
              <a:gd name="connsiteX8" fmla="*/ 435143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cubicBezTo>
                  <a:pt x="11756858" y="1198342"/>
                  <a:pt x="11641358" y="1082842"/>
                  <a:pt x="11498882" y="1082842"/>
                </a:cubicBezTo>
                <a:lnTo>
                  <a:pt x="693119" y="1082842"/>
                </a:lnTo>
                <a:cubicBezTo>
                  <a:pt x="550643" y="1082842"/>
                  <a:pt x="435143" y="1198342"/>
                  <a:pt x="435143" y="1340818"/>
                </a:cubicBez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4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4453" y="22967"/>
            <a:ext cx="4043093" cy="869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FD666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" name="타원 1"/>
          <p:cNvSpPr/>
          <p:nvPr/>
        </p:nvSpPr>
        <p:spPr>
          <a:xfrm>
            <a:off x="1558368" y="2650452"/>
            <a:ext cx="2104571" cy="2104571"/>
          </a:xfrm>
          <a:prstGeom prst="ellipse">
            <a:avLst/>
          </a:prstGeom>
          <a:noFill/>
          <a:ln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263672" y="2372979"/>
            <a:ext cx="693961" cy="693961"/>
            <a:chOff x="4726150" y="2662022"/>
            <a:chExt cx="693961" cy="693961"/>
          </a:xfrm>
        </p:grpSpPr>
        <p:sp>
          <p:nvSpPr>
            <p:cNvPr id="54" name="타원 53"/>
            <p:cNvSpPr/>
            <p:nvPr/>
          </p:nvSpPr>
          <p:spPr>
            <a:xfrm>
              <a:off x="4726150" y="2662022"/>
              <a:ext cx="693961" cy="693961"/>
            </a:xfrm>
            <a:prstGeom prst="ellipse">
              <a:avLst/>
            </a:prstGeom>
            <a:solidFill>
              <a:srgbClr val="FD666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40" name="자유형 39"/>
            <p:cNvSpPr>
              <a:spLocks/>
            </p:cNvSpPr>
            <p:nvPr/>
          </p:nvSpPr>
          <p:spPr bwMode="auto">
            <a:xfrm>
              <a:off x="4958956" y="2868173"/>
              <a:ext cx="228350" cy="253098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73607" y="3429580"/>
            <a:ext cx="11280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graphicFrame>
        <p:nvGraphicFramePr>
          <p:cNvPr id="64" name="차트 63"/>
          <p:cNvGraphicFramePr/>
          <p:nvPr>
            <p:extLst/>
          </p:nvPr>
        </p:nvGraphicFramePr>
        <p:xfrm>
          <a:off x="4240573" y="2525812"/>
          <a:ext cx="3372075" cy="22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5" name="타원 64"/>
          <p:cNvSpPr/>
          <p:nvPr/>
        </p:nvSpPr>
        <p:spPr>
          <a:xfrm>
            <a:off x="4821938" y="2650452"/>
            <a:ext cx="2104571" cy="2104571"/>
          </a:xfrm>
          <a:prstGeom prst="ellipse">
            <a:avLst/>
          </a:prstGeom>
          <a:noFill/>
          <a:ln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337177" y="3429580"/>
            <a:ext cx="11280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graphicFrame>
        <p:nvGraphicFramePr>
          <p:cNvPr id="70" name="차트 69"/>
          <p:cNvGraphicFramePr/>
          <p:nvPr>
            <p:extLst/>
          </p:nvPr>
        </p:nvGraphicFramePr>
        <p:xfrm>
          <a:off x="7504143" y="2525812"/>
          <a:ext cx="3372075" cy="229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" name="타원 70"/>
          <p:cNvSpPr/>
          <p:nvPr/>
        </p:nvSpPr>
        <p:spPr>
          <a:xfrm>
            <a:off x="8085508" y="2650452"/>
            <a:ext cx="2104571" cy="2104571"/>
          </a:xfrm>
          <a:prstGeom prst="ellipse">
            <a:avLst/>
          </a:prstGeom>
          <a:noFill/>
          <a:ln>
            <a:solidFill>
              <a:srgbClr val="FD66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600747" y="3429580"/>
            <a:ext cx="112806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5525378" y="2382151"/>
            <a:ext cx="693961" cy="693961"/>
            <a:chOff x="6518667" y="2662022"/>
            <a:chExt cx="693961" cy="693961"/>
          </a:xfrm>
        </p:grpSpPr>
        <p:sp>
          <p:nvSpPr>
            <p:cNvPr id="30" name="타원 29"/>
            <p:cNvSpPr/>
            <p:nvPr/>
          </p:nvSpPr>
          <p:spPr>
            <a:xfrm flipH="1">
              <a:off x="6518667" y="2662022"/>
              <a:ext cx="693961" cy="693961"/>
            </a:xfrm>
            <a:prstGeom prst="ellipse">
              <a:avLst/>
            </a:prstGeom>
            <a:solidFill>
              <a:srgbClr val="FD666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8" name="자유형 27"/>
            <p:cNvSpPr>
              <a:spLocks/>
            </p:cNvSpPr>
            <p:nvPr/>
          </p:nvSpPr>
          <p:spPr bwMode="auto">
            <a:xfrm>
              <a:off x="6737367" y="2896735"/>
              <a:ext cx="256556" cy="22453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8805766" y="2374192"/>
            <a:ext cx="693961" cy="693961"/>
            <a:chOff x="6518667" y="4399632"/>
            <a:chExt cx="693961" cy="693961"/>
          </a:xfrm>
        </p:grpSpPr>
        <p:sp>
          <p:nvSpPr>
            <p:cNvPr id="35" name="타원 34"/>
            <p:cNvSpPr/>
            <p:nvPr/>
          </p:nvSpPr>
          <p:spPr>
            <a:xfrm flipH="1" flipV="1">
              <a:off x="6518667" y="4399632"/>
              <a:ext cx="693961" cy="693961"/>
            </a:xfrm>
            <a:prstGeom prst="ellipse">
              <a:avLst/>
            </a:prstGeom>
            <a:solidFill>
              <a:srgbClr val="FD6662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3" name="Freeform 36"/>
            <p:cNvSpPr>
              <a:spLocks noEditPoints="1"/>
            </p:cNvSpPr>
            <p:nvPr/>
          </p:nvSpPr>
          <p:spPr bwMode="auto">
            <a:xfrm>
              <a:off x="6789927" y="4619259"/>
              <a:ext cx="151435" cy="254701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06597" y="5117663"/>
            <a:ext cx="240810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668301" y="5108491"/>
            <a:ext cx="240810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974478" y="5116450"/>
            <a:ext cx="2408109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5959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 81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756858 w 12192000"/>
              <a:gd name="connsiteY3" fmla="*/ 6858000 h 6858000"/>
              <a:gd name="connsiteX4" fmla="*/ 11756858 w 12192000"/>
              <a:gd name="connsiteY4" fmla="*/ 1340818 h 6858000"/>
              <a:gd name="connsiteX5" fmla="*/ 11498882 w 12192000"/>
              <a:gd name="connsiteY5" fmla="*/ 1082842 h 6858000"/>
              <a:gd name="connsiteX6" fmla="*/ 693119 w 12192000"/>
              <a:gd name="connsiteY6" fmla="*/ 1082842 h 6858000"/>
              <a:gd name="connsiteX7" fmla="*/ 435143 w 12192000"/>
              <a:gd name="connsiteY7" fmla="*/ 1340818 h 6858000"/>
              <a:gd name="connsiteX8" fmla="*/ 435143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756858" y="6858000"/>
                </a:lnTo>
                <a:lnTo>
                  <a:pt x="11756858" y="1340818"/>
                </a:lnTo>
                <a:cubicBezTo>
                  <a:pt x="11756858" y="1198342"/>
                  <a:pt x="11641358" y="1082842"/>
                  <a:pt x="11498882" y="1082842"/>
                </a:cubicBezTo>
                <a:lnTo>
                  <a:pt x="693119" y="1082842"/>
                </a:lnTo>
                <a:cubicBezTo>
                  <a:pt x="550643" y="1082842"/>
                  <a:pt x="435143" y="1198342"/>
                  <a:pt x="435143" y="1340818"/>
                </a:cubicBezTo>
                <a:lnTo>
                  <a:pt x="43514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43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4453" y="22967"/>
            <a:ext cx="4043093" cy="8694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4000" b="1" kern="0" dirty="0">
                <a:ln w="3175">
                  <a:noFill/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000" b="1" kern="0" dirty="0">
                <a:ln w="3175">
                  <a:noFill/>
                </a:ln>
                <a:solidFill>
                  <a:srgbClr val="FD666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/>
          </p:nvPr>
        </p:nvGraphicFramePr>
        <p:xfrm>
          <a:off x="1159915" y="1747284"/>
          <a:ext cx="9872168" cy="360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849"/>
                <a:gridCol w="3367719"/>
                <a:gridCol w="1263650"/>
                <a:gridCol w="1263650"/>
                <a:gridCol w="1263650"/>
                <a:gridCol w="1263650"/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662"/>
                    </a:solidFill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23.15%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컨텐츠에</a:t>
                      </a:r>
                      <a:r>
                        <a:rPr lang="ko-KR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대한 내용을 적어요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67.97%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D666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35.71%</a:t>
                      </a:r>
                      <a:endParaRPr kumimoji="0" lang="en-US" altLang="ko-KR" sz="1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D666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D66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8761065" y="4569001"/>
            <a:ext cx="888545" cy="1023047"/>
            <a:chOff x="2168084" y="3125970"/>
            <a:chExt cx="1323542" cy="1523891"/>
          </a:xfrm>
        </p:grpSpPr>
        <p:sp>
          <p:nvSpPr>
            <p:cNvPr id="29" name="육각형 28"/>
            <p:cNvSpPr/>
            <p:nvPr/>
          </p:nvSpPr>
          <p:spPr>
            <a:xfrm rot="16200000">
              <a:off x="2067909" y="3226145"/>
              <a:ext cx="1523891" cy="1323542"/>
            </a:xfrm>
            <a:prstGeom prst="hexagon">
              <a:avLst>
                <a:gd name="adj" fmla="val 27991"/>
                <a:gd name="vf" fmla="val 115470"/>
              </a:avLst>
            </a:prstGeom>
            <a:solidFill>
              <a:schemeClr val="bg1"/>
            </a:solidFill>
            <a:ln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68084" y="3623799"/>
              <a:ext cx="1323542" cy="5501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D6662"/>
                  </a:solidFill>
                </a:rPr>
                <a:t>35.71</a:t>
              </a:r>
              <a:r>
                <a:rPr lang="en-US" altLang="ko-KR" sz="1100" dirty="0">
                  <a:solidFill>
                    <a:srgbClr val="FD6662"/>
                  </a:solidFill>
                </a:rPr>
                <a:t>%</a:t>
              </a: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9097337" y="5952049"/>
            <a:ext cx="216000" cy="216000"/>
            <a:chOff x="5737175" y="2205300"/>
            <a:chExt cx="216000" cy="216000"/>
          </a:xfrm>
        </p:grpSpPr>
        <p:sp>
          <p:nvSpPr>
            <p:cNvPr id="36" name="타원 35"/>
            <p:cNvSpPr/>
            <p:nvPr/>
          </p:nvSpPr>
          <p:spPr>
            <a:xfrm>
              <a:off x="5737175" y="2205300"/>
              <a:ext cx="216000" cy="216000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635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757043" y="2225168"/>
              <a:ext cx="176264" cy="176264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635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785209" y="2253334"/>
              <a:ext cx="119932" cy="119932"/>
            </a:xfrm>
            <a:prstGeom prst="ellipse">
              <a:avLst/>
            </a:prstGeom>
            <a:solidFill>
              <a:srgbClr val="FD6662">
                <a:alpha val="30000"/>
              </a:srgbClr>
            </a:solidFill>
            <a:ln w="6350">
              <a:solidFill>
                <a:srgbClr val="FD66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41" name="직선 연결선 40"/>
          <p:cNvCxnSpPr/>
          <p:nvPr/>
        </p:nvCxnSpPr>
        <p:spPr>
          <a:xfrm>
            <a:off x="9205546" y="5592049"/>
            <a:ext cx="0" cy="360000"/>
          </a:xfrm>
          <a:prstGeom prst="line">
            <a:avLst/>
          </a:prstGeom>
          <a:ln w="6350">
            <a:solidFill>
              <a:srgbClr val="FD66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22514" y="5826131"/>
            <a:ext cx="2960791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dirty="0">
                <a:solidFill>
                  <a:srgbClr val="FD6662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23417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와이드스크린</PresentationFormat>
  <Paragraphs>112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Aharoni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2019-09-23T04:06:25Z</dcterms:created>
  <dcterms:modified xsi:type="dcterms:W3CDTF">2024-07-30T07:46:31Z</dcterms:modified>
</cp:coreProperties>
</file>