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DC1CB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7AB9DF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rgbClr val="FF6600"/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0"/>
        <c:axId val="-846425136"/>
        <c:axId val="-846418064"/>
      </c:barChart>
      <c:catAx>
        <c:axId val="-84642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46418064"/>
        <c:crosses val="autoZero"/>
        <c:auto val="1"/>
        <c:lblAlgn val="ctr"/>
        <c:lblOffset val="100"/>
        <c:noMultiLvlLbl val="0"/>
      </c:catAx>
      <c:valAx>
        <c:axId val="-8464180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846425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1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96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7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8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3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1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920773"/>
            <a:ext cx="2859578" cy="2859578"/>
          </a:xfrm>
          <a:prstGeom prst="ellipse">
            <a:avLst/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122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223</a:t>
            </a:r>
          </a:p>
        </p:txBody>
      </p:sp>
    </p:spTree>
    <p:extLst>
      <p:ext uri="{BB962C8B-B14F-4D97-AF65-F5344CB8AC3E}">
        <p14:creationId xmlns:p14="http://schemas.microsoft.com/office/powerpoint/2010/main" val="13664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460123" y="1011604"/>
            <a:ext cx="3344779" cy="3344779"/>
            <a:chOff x="4369564" y="1893159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5B9BD5"/>
                  </a:solidFill>
                </a:rPr>
                <a:t>까 칠 한</a:t>
              </a:r>
              <a:endParaRPr lang="en-US" altLang="ko-KR" sz="2000" dirty="0">
                <a:solidFill>
                  <a:srgbClr val="5B9B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5B9BD5"/>
                  </a:solidFill>
                </a:rPr>
                <a:t>조 땡 의</a:t>
              </a:r>
              <a:endParaRPr lang="en-US" altLang="ko-KR" sz="2000" dirty="0">
                <a:solidFill>
                  <a:srgbClr val="5B9B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>
                  <a:solidFill>
                    <a:srgbClr val="5B9BD5"/>
                  </a:solidFill>
                </a:rPr>
                <a:t>피 피 티</a:t>
              </a:r>
              <a:endParaRPr lang="en-US" altLang="ko-KR" sz="2000" dirty="0">
                <a:solidFill>
                  <a:srgbClr val="5B9BD5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dirty="0" err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디</a:t>
              </a:r>
              <a:r>
                <a:rPr lang="ko-KR" alt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 자 인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4810914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7AB9D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64565" y="1697404"/>
            <a:ext cx="3344779" cy="3344779"/>
            <a:chOff x="970965" y="2154604"/>
            <a:chExt cx="3344779" cy="3344779"/>
          </a:xfrm>
        </p:grpSpPr>
        <p:sp>
          <p:nvSpPr>
            <p:cNvPr id="5" name="직사각형 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IMG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7AB9D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6947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362345" y="1697404"/>
            <a:ext cx="3344779" cy="3344779"/>
            <a:chOff x="970965" y="2154604"/>
            <a:chExt cx="3344779" cy="3344779"/>
          </a:xfrm>
        </p:grpSpPr>
        <p:sp>
          <p:nvSpPr>
            <p:cNvPr id="15" name="직사각형 14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66725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160125" y="1697404"/>
            <a:ext cx="3344779" cy="3344779"/>
            <a:chOff x="970965" y="2154604"/>
            <a:chExt cx="3344779" cy="3344779"/>
          </a:xfrm>
        </p:grpSpPr>
        <p:sp>
          <p:nvSpPr>
            <p:cNvPr id="20" name="직사각형 19"/>
            <p:cNvSpPr/>
            <p:nvPr/>
          </p:nvSpPr>
          <p:spPr>
            <a:xfrm>
              <a:off x="970965" y="2154604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11909" y="2395548"/>
              <a:ext cx="2862890" cy="2862890"/>
            </a:xfrm>
            <a:prstGeom prst="rect">
              <a:avLst/>
            </a:prstGeom>
            <a:solidFill>
              <a:schemeClr val="bg1"/>
            </a:solidFill>
            <a:ln w="1079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8465031" y="5268521"/>
            <a:ext cx="273496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144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7AB9D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773313" y="2485439"/>
            <a:ext cx="1734937" cy="1734937"/>
            <a:chOff x="4369564" y="1893159"/>
            <a:chExt cx="3344779" cy="3344779"/>
          </a:xfrm>
        </p:grpSpPr>
        <p:sp>
          <p:nvSpPr>
            <p:cNvPr id="25" name="직사각형 24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" name="자유형 2"/>
          <p:cNvSpPr/>
          <p:nvPr/>
        </p:nvSpPr>
        <p:spPr>
          <a:xfrm>
            <a:off x="998537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663950" y="2485439"/>
            <a:ext cx="1734937" cy="1734937"/>
            <a:chOff x="4369564" y="1893159"/>
            <a:chExt cx="3344779" cy="3344779"/>
          </a:xfrm>
        </p:grpSpPr>
        <p:sp>
          <p:nvSpPr>
            <p:cNvPr id="33" name="직사각형 3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6" name="자유형 35"/>
          <p:cNvSpPr/>
          <p:nvPr/>
        </p:nvSpPr>
        <p:spPr>
          <a:xfrm>
            <a:off x="3889174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554587" y="2485439"/>
            <a:ext cx="1734937" cy="1734937"/>
            <a:chOff x="4369564" y="1893159"/>
            <a:chExt cx="3344779" cy="3344779"/>
          </a:xfrm>
        </p:grpSpPr>
        <p:sp>
          <p:nvSpPr>
            <p:cNvPr id="38" name="직사각형 37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1" name="자유형 40"/>
          <p:cNvSpPr/>
          <p:nvPr/>
        </p:nvSpPr>
        <p:spPr>
          <a:xfrm>
            <a:off x="6779811" y="3600450"/>
            <a:ext cx="2665413" cy="776288"/>
          </a:xfrm>
          <a:custGeom>
            <a:avLst/>
            <a:gdLst>
              <a:gd name="connsiteX0" fmla="*/ 114300 w 2641600"/>
              <a:gd name="connsiteY0" fmla="*/ 482600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42875 w 2641600"/>
              <a:gd name="connsiteY0" fmla="*/ 492125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61925 w 2641600"/>
              <a:gd name="connsiteY0" fmla="*/ 496888 h 774700"/>
              <a:gd name="connsiteX1" fmla="*/ 0 w 2641600"/>
              <a:gd name="connsiteY1" fmla="*/ 774700 h 774700"/>
              <a:gd name="connsiteX2" fmla="*/ 1828800 w 2641600"/>
              <a:gd name="connsiteY2" fmla="*/ 774700 h 774700"/>
              <a:gd name="connsiteX3" fmla="*/ 2197100 w 2641600"/>
              <a:gd name="connsiteY3" fmla="*/ 0 h 774700"/>
              <a:gd name="connsiteX4" fmla="*/ 2641600 w 2641600"/>
              <a:gd name="connsiteY4" fmla="*/ 12700 h 774700"/>
              <a:gd name="connsiteX0" fmla="*/ 190500 w 2670175"/>
              <a:gd name="connsiteY0" fmla="*/ 496888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70175"/>
              <a:gd name="connsiteY0" fmla="*/ 492126 h 774700"/>
              <a:gd name="connsiteX1" fmla="*/ 0 w 2670175"/>
              <a:gd name="connsiteY1" fmla="*/ 774700 h 774700"/>
              <a:gd name="connsiteX2" fmla="*/ 1857375 w 2670175"/>
              <a:gd name="connsiteY2" fmla="*/ 774700 h 774700"/>
              <a:gd name="connsiteX3" fmla="*/ 2225675 w 2670175"/>
              <a:gd name="connsiteY3" fmla="*/ 0 h 774700"/>
              <a:gd name="connsiteX4" fmla="*/ 2670175 w 2670175"/>
              <a:gd name="connsiteY4" fmla="*/ 12700 h 774700"/>
              <a:gd name="connsiteX0" fmla="*/ 171450 w 2665413"/>
              <a:gd name="connsiteY0" fmla="*/ 493714 h 776288"/>
              <a:gd name="connsiteX1" fmla="*/ 0 w 2665413"/>
              <a:gd name="connsiteY1" fmla="*/ 776288 h 776288"/>
              <a:gd name="connsiteX2" fmla="*/ 1857375 w 2665413"/>
              <a:gd name="connsiteY2" fmla="*/ 776288 h 776288"/>
              <a:gd name="connsiteX3" fmla="*/ 2225675 w 2665413"/>
              <a:gd name="connsiteY3" fmla="*/ 1588 h 776288"/>
              <a:gd name="connsiteX4" fmla="*/ 2665413 w 2665413"/>
              <a:gd name="connsiteY4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413" h="776288">
                <a:moveTo>
                  <a:pt x="171450" y="493714"/>
                </a:moveTo>
                <a:lnTo>
                  <a:pt x="0" y="776288"/>
                </a:lnTo>
                <a:lnTo>
                  <a:pt x="1857375" y="776288"/>
                </a:lnTo>
                <a:lnTo>
                  <a:pt x="2225675" y="1588"/>
                </a:lnTo>
                <a:lnTo>
                  <a:pt x="2665413" y="0"/>
                </a:lnTo>
              </a:path>
            </a:pathLst>
          </a:custGeom>
          <a:noFill/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9445224" y="2485438"/>
            <a:ext cx="1734937" cy="1734937"/>
            <a:chOff x="4369564" y="1893159"/>
            <a:chExt cx="3344779" cy="3344779"/>
          </a:xfrm>
        </p:grpSpPr>
        <p:sp>
          <p:nvSpPr>
            <p:cNvPr id="43" name="직사각형 42"/>
            <p:cNvSpPr/>
            <p:nvPr/>
          </p:nvSpPr>
          <p:spPr>
            <a:xfrm>
              <a:off x="4369564" y="1893159"/>
              <a:ext cx="3344779" cy="3344779"/>
            </a:xfrm>
            <a:prstGeom prst="rect">
              <a:avLst/>
            </a:prstGeom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272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>
                <a:solidFill>
                  <a:srgbClr val="5B9BD5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610508" y="2134103"/>
              <a:ext cx="2862890" cy="2862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84841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3375478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6266115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156752" y="5005221"/>
            <a:ext cx="23118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AB9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자유형 50"/>
          <p:cNvSpPr>
            <a:spLocks/>
          </p:cNvSpPr>
          <p:nvPr/>
        </p:nvSpPr>
        <p:spPr bwMode="auto">
          <a:xfrm>
            <a:off x="7174405" y="3039950"/>
            <a:ext cx="505694" cy="560500"/>
          </a:xfrm>
          <a:custGeom>
            <a:avLst/>
            <a:gdLst>
              <a:gd name="connsiteX0" fmla="*/ 320012 w 439877"/>
              <a:gd name="connsiteY0" fmla="*/ 171183 h 487550"/>
              <a:gd name="connsiteX1" fmla="*/ 323091 w 439877"/>
              <a:gd name="connsiteY1" fmla="*/ 171646 h 487550"/>
              <a:gd name="connsiteX2" fmla="*/ 326169 w 439877"/>
              <a:gd name="connsiteY2" fmla="*/ 172881 h 487550"/>
              <a:gd name="connsiteX3" fmla="*/ 329094 w 439877"/>
              <a:gd name="connsiteY3" fmla="*/ 174578 h 487550"/>
              <a:gd name="connsiteX4" fmla="*/ 331557 w 439877"/>
              <a:gd name="connsiteY4" fmla="*/ 176894 h 487550"/>
              <a:gd name="connsiteX5" fmla="*/ 333404 w 439877"/>
              <a:gd name="connsiteY5" fmla="*/ 179517 h 487550"/>
              <a:gd name="connsiteX6" fmla="*/ 334944 w 439877"/>
              <a:gd name="connsiteY6" fmla="*/ 182758 h 487550"/>
              <a:gd name="connsiteX7" fmla="*/ 335713 w 439877"/>
              <a:gd name="connsiteY7" fmla="*/ 185845 h 487550"/>
              <a:gd name="connsiteX8" fmla="*/ 335867 w 439877"/>
              <a:gd name="connsiteY8" fmla="*/ 188932 h 487550"/>
              <a:gd name="connsiteX9" fmla="*/ 335405 w 439877"/>
              <a:gd name="connsiteY9" fmla="*/ 192173 h 487550"/>
              <a:gd name="connsiteX10" fmla="*/ 334328 w 439877"/>
              <a:gd name="connsiteY10" fmla="*/ 195260 h 487550"/>
              <a:gd name="connsiteX11" fmla="*/ 332481 w 439877"/>
              <a:gd name="connsiteY11" fmla="*/ 198192 h 487550"/>
              <a:gd name="connsiteX12" fmla="*/ 330326 w 439877"/>
              <a:gd name="connsiteY12" fmla="*/ 200662 h 487550"/>
              <a:gd name="connsiteX13" fmla="*/ 307544 w 439877"/>
              <a:gd name="connsiteY13" fmla="*/ 221035 h 487550"/>
              <a:gd name="connsiteX14" fmla="*/ 304773 w 439877"/>
              <a:gd name="connsiteY14" fmla="*/ 223041 h 487550"/>
              <a:gd name="connsiteX15" fmla="*/ 301848 w 439877"/>
              <a:gd name="connsiteY15" fmla="*/ 224584 h 487550"/>
              <a:gd name="connsiteX16" fmla="*/ 298616 w 439877"/>
              <a:gd name="connsiteY16" fmla="*/ 225356 h 487550"/>
              <a:gd name="connsiteX17" fmla="*/ 295383 w 439877"/>
              <a:gd name="connsiteY17" fmla="*/ 225356 h 487550"/>
              <a:gd name="connsiteX18" fmla="*/ 292304 w 439877"/>
              <a:gd name="connsiteY18" fmla="*/ 224893 h 487550"/>
              <a:gd name="connsiteX19" fmla="*/ 289226 w 439877"/>
              <a:gd name="connsiteY19" fmla="*/ 223658 h 487550"/>
              <a:gd name="connsiteX20" fmla="*/ 286301 w 439877"/>
              <a:gd name="connsiteY20" fmla="*/ 222115 h 487550"/>
              <a:gd name="connsiteX21" fmla="*/ 283838 w 439877"/>
              <a:gd name="connsiteY21" fmla="*/ 219800 h 487550"/>
              <a:gd name="connsiteX22" fmla="*/ 281837 w 439877"/>
              <a:gd name="connsiteY22" fmla="*/ 217022 h 487550"/>
              <a:gd name="connsiteX23" fmla="*/ 280452 w 439877"/>
              <a:gd name="connsiteY23" fmla="*/ 213935 h 487550"/>
              <a:gd name="connsiteX24" fmla="*/ 279682 w 439877"/>
              <a:gd name="connsiteY24" fmla="*/ 210848 h 487550"/>
              <a:gd name="connsiteX25" fmla="*/ 279528 w 439877"/>
              <a:gd name="connsiteY25" fmla="*/ 207607 h 487550"/>
              <a:gd name="connsiteX26" fmla="*/ 279990 w 439877"/>
              <a:gd name="connsiteY26" fmla="*/ 204366 h 487550"/>
              <a:gd name="connsiteX27" fmla="*/ 281067 w 439877"/>
              <a:gd name="connsiteY27" fmla="*/ 201433 h 487550"/>
              <a:gd name="connsiteX28" fmla="*/ 282915 w 439877"/>
              <a:gd name="connsiteY28" fmla="*/ 198655 h 487550"/>
              <a:gd name="connsiteX29" fmla="*/ 285224 w 439877"/>
              <a:gd name="connsiteY29" fmla="*/ 196032 h 487550"/>
              <a:gd name="connsiteX30" fmla="*/ 307698 w 439877"/>
              <a:gd name="connsiteY30" fmla="*/ 175659 h 487550"/>
              <a:gd name="connsiteX31" fmla="*/ 310622 w 439877"/>
              <a:gd name="connsiteY31" fmla="*/ 173652 h 487550"/>
              <a:gd name="connsiteX32" fmla="*/ 313547 w 439877"/>
              <a:gd name="connsiteY32" fmla="*/ 172263 h 487550"/>
              <a:gd name="connsiteX33" fmla="*/ 316626 w 439877"/>
              <a:gd name="connsiteY33" fmla="*/ 171337 h 487550"/>
              <a:gd name="connsiteX34" fmla="*/ 153539 w 439877"/>
              <a:gd name="connsiteY34" fmla="*/ 169017 h 487550"/>
              <a:gd name="connsiteX35" fmla="*/ 320698 w 439877"/>
              <a:gd name="connsiteY35" fmla="*/ 355370 h 487550"/>
              <a:gd name="connsiteX36" fmla="*/ 208949 w 439877"/>
              <a:gd name="connsiteY36" fmla="*/ 455666 h 487550"/>
              <a:gd name="connsiteX37" fmla="*/ 202603 w 439877"/>
              <a:gd name="connsiteY37" fmla="*/ 460928 h 487550"/>
              <a:gd name="connsiteX38" fmla="*/ 195948 w 439877"/>
              <a:gd name="connsiteY38" fmla="*/ 465572 h 487550"/>
              <a:gd name="connsiteX39" fmla="*/ 188828 w 439877"/>
              <a:gd name="connsiteY39" fmla="*/ 470060 h 487550"/>
              <a:gd name="connsiteX40" fmla="*/ 181399 w 439877"/>
              <a:gd name="connsiteY40" fmla="*/ 473930 h 487550"/>
              <a:gd name="connsiteX41" fmla="*/ 173660 w 439877"/>
              <a:gd name="connsiteY41" fmla="*/ 477490 h 487550"/>
              <a:gd name="connsiteX42" fmla="*/ 165612 w 439877"/>
              <a:gd name="connsiteY42" fmla="*/ 480276 h 487550"/>
              <a:gd name="connsiteX43" fmla="*/ 157563 w 439877"/>
              <a:gd name="connsiteY43" fmla="*/ 482752 h 487550"/>
              <a:gd name="connsiteX44" fmla="*/ 149205 w 439877"/>
              <a:gd name="connsiteY44" fmla="*/ 484764 h 487550"/>
              <a:gd name="connsiteX45" fmla="*/ 140847 w 439877"/>
              <a:gd name="connsiteY45" fmla="*/ 486312 h 487550"/>
              <a:gd name="connsiteX46" fmla="*/ 132489 w 439877"/>
              <a:gd name="connsiteY46" fmla="*/ 487241 h 487550"/>
              <a:gd name="connsiteX47" fmla="*/ 123976 w 439877"/>
              <a:gd name="connsiteY47" fmla="*/ 487550 h 487550"/>
              <a:gd name="connsiteX48" fmla="*/ 115618 w 439877"/>
              <a:gd name="connsiteY48" fmla="*/ 487395 h 487550"/>
              <a:gd name="connsiteX49" fmla="*/ 107415 w 439877"/>
              <a:gd name="connsiteY49" fmla="*/ 486621 h 487550"/>
              <a:gd name="connsiteX50" fmla="*/ 99367 w 439877"/>
              <a:gd name="connsiteY50" fmla="*/ 485383 h 487550"/>
              <a:gd name="connsiteX51" fmla="*/ 91628 w 439877"/>
              <a:gd name="connsiteY51" fmla="*/ 483526 h 487550"/>
              <a:gd name="connsiteX52" fmla="*/ 83889 w 439877"/>
              <a:gd name="connsiteY52" fmla="*/ 480895 h 487550"/>
              <a:gd name="connsiteX53" fmla="*/ 76460 w 439877"/>
              <a:gd name="connsiteY53" fmla="*/ 477799 h 487550"/>
              <a:gd name="connsiteX54" fmla="*/ 69495 w 439877"/>
              <a:gd name="connsiteY54" fmla="*/ 474084 h 487550"/>
              <a:gd name="connsiteX55" fmla="*/ 62839 w 439877"/>
              <a:gd name="connsiteY55" fmla="*/ 469751 h 487550"/>
              <a:gd name="connsiteX56" fmla="*/ 56803 w 439877"/>
              <a:gd name="connsiteY56" fmla="*/ 464643 h 487550"/>
              <a:gd name="connsiteX57" fmla="*/ 51076 w 439877"/>
              <a:gd name="connsiteY57" fmla="*/ 459071 h 487550"/>
              <a:gd name="connsiteX58" fmla="*/ 21359 w 439877"/>
              <a:gd name="connsiteY58" fmla="*/ 426103 h 487550"/>
              <a:gd name="connsiteX59" fmla="*/ 16406 w 439877"/>
              <a:gd name="connsiteY59" fmla="*/ 419757 h 487550"/>
              <a:gd name="connsiteX60" fmla="*/ 11918 w 439877"/>
              <a:gd name="connsiteY60" fmla="*/ 413102 h 487550"/>
              <a:gd name="connsiteX61" fmla="*/ 8358 w 439877"/>
              <a:gd name="connsiteY61" fmla="*/ 406137 h 487550"/>
              <a:gd name="connsiteX62" fmla="*/ 5417 w 439877"/>
              <a:gd name="connsiteY62" fmla="*/ 398708 h 487550"/>
              <a:gd name="connsiteX63" fmla="*/ 3095 w 439877"/>
              <a:gd name="connsiteY63" fmla="*/ 391123 h 487550"/>
              <a:gd name="connsiteX64" fmla="*/ 1393 w 439877"/>
              <a:gd name="connsiteY64" fmla="*/ 383230 h 487550"/>
              <a:gd name="connsiteX65" fmla="*/ 464 w 439877"/>
              <a:gd name="connsiteY65" fmla="*/ 375027 h 487550"/>
              <a:gd name="connsiteX66" fmla="*/ 0 w 439877"/>
              <a:gd name="connsiteY66" fmla="*/ 366823 h 487550"/>
              <a:gd name="connsiteX67" fmla="*/ 155 w 439877"/>
              <a:gd name="connsiteY67" fmla="*/ 358620 h 487550"/>
              <a:gd name="connsiteX68" fmla="*/ 929 w 439877"/>
              <a:gd name="connsiteY68" fmla="*/ 350262 h 487550"/>
              <a:gd name="connsiteX69" fmla="*/ 2167 w 439877"/>
              <a:gd name="connsiteY69" fmla="*/ 341904 h 487550"/>
              <a:gd name="connsiteX70" fmla="*/ 4024 w 439877"/>
              <a:gd name="connsiteY70" fmla="*/ 333701 h 487550"/>
              <a:gd name="connsiteX71" fmla="*/ 6346 w 439877"/>
              <a:gd name="connsiteY71" fmla="*/ 325498 h 487550"/>
              <a:gd name="connsiteX72" fmla="*/ 9286 w 439877"/>
              <a:gd name="connsiteY72" fmla="*/ 317449 h 487550"/>
              <a:gd name="connsiteX73" fmla="*/ 12537 w 439877"/>
              <a:gd name="connsiteY73" fmla="*/ 309555 h 487550"/>
              <a:gd name="connsiteX74" fmla="*/ 16406 w 439877"/>
              <a:gd name="connsiteY74" fmla="*/ 302126 h 487550"/>
              <a:gd name="connsiteX75" fmla="*/ 20585 w 439877"/>
              <a:gd name="connsiteY75" fmla="*/ 294852 h 487550"/>
              <a:gd name="connsiteX76" fmla="*/ 25383 w 439877"/>
              <a:gd name="connsiteY76" fmla="*/ 287886 h 487550"/>
              <a:gd name="connsiteX77" fmla="*/ 30491 w 439877"/>
              <a:gd name="connsiteY77" fmla="*/ 281231 h 487550"/>
              <a:gd name="connsiteX78" fmla="*/ 35908 w 439877"/>
              <a:gd name="connsiteY78" fmla="*/ 275040 h 487550"/>
              <a:gd name="connsiteX79" fmla="*/ 41790 w 439877"/>
              <a:gd name="connsiteY79" fmla="*/ 269468 h 487550"/>
              <a:gd name="connsiteX80" fmla="*/ 367585 w 439877"/>
              <a:gd name="connsiteY80" fmla="*/ 156016 h 487550"/>
              <a:gd name="connsiteX81" fmla="*/ 376834 w 439877"/>
              <a:gd name="connsiteY81" fmla="*/ 166314 h 487550"/>
              <a:gd name="connsiteX82" fmla="*/ 382846 w 439877"/>
              <a:gd name="connsiteY82" fmla="*/ 173648 h 487550"/>
              <a:gd name="connsiteX83" fmla="*/ 388087 w 439877"/>
              <a:gd name="connsiteY83" fmla="*/ 181293 h 487550"/>
              <a:gd name="connsiteX84" fmla="*/ 392403 w 439877"/>
              <a:gd name="connsiteY84" fmla="*/ 189407 h 487550"/>
              <a:gd name="connsiteX85" fmla="*/ 396103 w 439877"/>
              <a:gd name="connsiteY85" fmla="*/ 197676 h 487550"/>
              <a:gd name="connsiteX86" fmla="*/ 398877 w 439877"/>
              <a:gd name="connsiteY86" fmla="*/ 206102 h 487550"/>
              <a:gd name="connsiteX87" fmla="*/ 401035 w 439877"/>
              <a:gd name="connsiteY87" fmla="*/ 214840 h 487550"/>
              <a:gd name="connsiteX88" fmla="*/ 402423 w 439877"/>
              <a:gd name="connsiteY88" fmla="*/ 223577 h 487550"/>
              <a:gd name="connsiteX89" fmla="*/ 403039 w 439877"/>
              <a:gd name="connsiteY89" fmla="*/ 232471 h 487550"/>
              <a:gd name="connsiteX90" fmla="*/ 402885 w 439877"/>
              <a:gd name="connsiteY90" fmla="*/ 241365 h 487550"/>
              <a:gd name="connsiteX91" fmla="*/ 402114 w 439877"/>
              <a:gd name="connsiteY91" fmla="*/ 250103 h 487550"/>
              <a:gd name="connsiteX92" fmla="*/ 400573 w 439877"/>
              <a:gd name="connsiteY92" fmla="*/ 258840 h 487550"/>
              <a:gd name="connsiteX93" fmla="*/ 398261 w 439877"/>
              <a:gd name="connsiteY93" fmla="*/ 267422 h 487550"/>
              <a:gd name="connsiteX94" fmla="*/ 395178 w 439877"/>
              <a:gd name="connsiteY94" fmla="*/ 275848 h 487550"/>
              <a:gd name="connsiteX95" fmla="*/ 391324 w 439877"/>
              <a:gd name="connsiteY95" fmla="*/ 283805 h 487550"/>
              <a:gd name="connsiteX96" fmla="*/ 387008 w 439877"/>
              <a:gd name="connsiteY96" fmla="*/ 291763 h 487550"/>
              <a:gd name="connsiteX97" fmla="*/ 381613 w 439877"/>
              <a:gd name="connsiteY97" fmla="*/ 299252 h 487550"/>
              <a:gd name="connsiteX98" fmla="*/ 375601 w 439877"/>
              <a:gd name="connsiteY98" fmla="*/ 306274 h 487550"/>
              <a:gd name="connsiteX99" fmla="*/ 369127 w 439877"/>
              <a:gd name="connsiteY99" fmla="*/ 312983 h 487550"/>
              <a:gd name="connsiteX100" fmla="*/ 329511 w 439877"/>
              <a:gd name="connsiteY100" fmla="*/ 348870 h 487550"/>
              <a:gd name="connsiteX101" fmla="*/ 251358 w 439877"/>
              <a:gd name="connsiteY101" fmla="*/ 260713 h 487550"/>
              <a:gd name="connsiteX102" fmla="*/ 279105 w 439877"/>
              <a:gd name="connsiteY102" fmla="*/ 235436 h 487550"/>
              <a:gd name="connsiteX103" fmla="*/ 279105 w 439877"/>
              <a:gd name="connsiteY103" fmla="*/ 235124 h 487550"/>
              <a:gd name="connsiteX104" fmla="*/ 282958 w 439877"/>
              <a:gd name="connsiteY104" fmla="*/ 238712 h 487550"/>
              <a:gd name="connsiteX105" fmla="*/ 286658 w 439877"/>
              <a:gd name="connsiteY105" fmla="*/ 241521 h 487550"/>
              <a:gd name="connsiteX106" fmla="*/ 290512 w 439877"/>
              <a:gd name="connsiteY106" fmla="*/ 243237 h 487550"/>
              <a:gd name="connsiteX107" fmla="*/ 294365 w 439877"/>
              <a:gd name="connsiteY107" fmla="*/ 244329 h 487550"/>
              <a:gd name="connsiteX108" fmla="*/ 298065 w 439877"/>
              <a:gd name="connsiteY108" fmla="*/ 244798 h 487550"/>
              <a:gd name="connsiteX109" fmla="*/ 301918 w 439877"/>
              <a:gd name="connsiteY109" fmla="*/ 244641 h 487550"/>
              <a:gd name="connsiteX110" fmla="*/ 305310 w 439877"/>
              <a:gd name="connsiteY110" fmla="*/ 244173 h 487550"/>
              <a:gd name="connsiteX111" fmla="*/ 308701 w 439877"/>
              <a:gd name="connsiteY111" fmla="*/ 243237 h 487550"/>
              <a:gd name="connsiteX112" fmla="*/ 311630 w 439877"/>
              <a:gd name="connsiteY112" fmla="*/ 242145 h 487550"/>
              <a:gd name="connsiteX113" fmla="*/ 314404 w 439877"/>
              <a:gd name="connsiteY113" fmla="*/ 241053 h 487550"/>
              <a:gd name="connsiteX114" fmla="*/ 316562 w 439877"/>
              <a:gd name="connsiteY114" fmla="*/ 239649 h 487550"/>
              <a:gd name="connsiteX115" fmla="*/ 318566 w 439877"/>
              <a:gd name="connsiteY115" fmla="*/ 238556 h 487550"/>
              <a:gd name="connsiteX116" fmla="*/ 319954 w 439877"/>
              <a:gd name="connsiteY116" fmla="*/ 237620 h 487550"/>
              <a:gd name="connsiteX117" fmla="*/ 320879 w 439877"/>
              <a:gd name="connsiteY117" fmla="*/ 236996 h 487550"/>
              <a:gd name="connsiteX118" fmla="*/ 321187 w 439877"/>
              <a:gd name="connsiteY118" fmla="*/ 236840 h 487550"/>
              <a:gd name="connsiteX119" fmla="*/ 343076 w 439877"/>
              <a:gd name="connsiteY119" fmla="*/ 217024 h 487550"/>
              <a:gd name="connsiteX120" fmla="*/ 346621 w 439877"/>
              <a:gd name="connsiteY120" fmla="*/ 213123 h 487550"/>
              <a:gd name="connsiteX121" fmla="*/ 349242 w 439877"/>
              <a:gd name="connsiteY121" fmla="*/ 209379 h 487550"/>
              <a:gd name="connsiteX122" fmla="*/ 351091 w 439877"/>
              <a:gd name="connsiteY122" fmla="*/ 205478 h 487550"/>
              <a:gd name="connsiteX123" fmla="*/ 352325 w 439877"/>
              <a:gd name="connsiteY123" fmla="*/ 201733 h 487550"/>
              <a:gd name="connsiteX124" fmla="*/ 352941 w 439877"/>
              <a:gd name="connsiteY124" fmla="*/ 197988 h 487550"/>
              <a:gd name="connsiteX125" fmla="*/ 352941 w 439877"/>
              <a:gd name="connsiteY125" fmla="*/ 194400 h 487550"/>
              <a:gd name="connsiteX126" fmla="*/ 352479 w 439877"/>
              <a:gd name="connsiteY126" fmla="*/ 190967 h 487550"/>
              <a:gd name="connsiteX127" fmla="*/ 351708 w 439877"/>
              <a:gd name="connsiteY127" fmla="*/ 187690 h 487550"/>
              <a:gd name="connsiteX128" fmla="*/ 350629 w 439877"/>
              <a:gd name="connsiteY128" fmla="*/ 184882 h 487550"/>
              <a:gd name="connsiteX129" fmla="*/ 349550 w 439877"/>
              <a:gd name="connsiteY129" fmla="*/ 182385 h 487550"/>
              <a:gd name="connsiteX130" fmla="*/ 348471 w 439877"/>
              <a:gd name="connsiteY130" fmla="*/ 180045 h 487550"/>
              <a:gd name="connsiteX131" fmla="*/ 347546 w 439877"/>
              <a:gd name="connsiteY131" fmla="*/ 178172 h 487550"/>
              <a:gd name="connsiteX132" fmla="*/ 346621 w 439877"/>
              <a:gd name="connsiteY132" fmla="*/ 176924 h 487550"/>
              <a:gd name="connsiteX133" fmla="*/ 346005 w 439877"/>
              <a:gd name="connsiteY133" fmla="*/ 175988 h 487550"/>
              <a:gd name="connsiteX134" fmla="*/ 345850 w 439877"/>
              <a:gd name="connsiteY134" fmla="*/ 175832 h 487550"/>
              <a:gd name="connsiteX135" fmla="*/ 267011 w 439877"/>
              <a:gd name="connsiteY135" fmla="*/ 99677 h 487550"/>
              <a:gd name="connsiteX136" fmla="*/ 275617 w 439877"/>
              <a:gd name="connsiteY136" fmla="*/ 99832 h 487550"/>
              <a:gd name="connsiteX137" fmla="*/ 284376 w 439877"/>
              <a:gd name="connsiteY137" fmla="*/ 100609 h 487550"/>
              <a:gd name="connsiteX138" fmla="*/ 292981 w 439877"/>
              <a:gd name="connsiteY138" fmla="*/ 102316 h 487550"/>
              <a:gd name="connsiteX139" fmla="*/ 301433 w 439877"/>
              <a:gd name="connsiteY139" fmla="*/ 104645 h 487550"/>
              <a:gd name="connsiteX140" fmla="*/ 309731 w 439877"/>
              <a:gd name="connsiteY140" fmla="*/ 107751 h 487550"/>
              <a:gd name="connsiteX141" fmla="*/ 317722 w 439877"/>
              <a:gd name="connsiteY141" fmla="*/ 111632 h 487550"/>
              <a:gd name="connsiteX142" fmla="*/ 325405 w 439877"/>
              <a:gd name="connsiteY142" fmla="*/ 115979 h 487550"/>
              <a:gd name="connsiteX143" fmla="*/ 332627 w 439877"/>
              <a:gd name="connsiteY143" fmla="*/ 121414 h 487550"/>
              <a:gd name="connsiteX144" fmla="*/ 339696 w 439877"/>
              <a:gd name="connsiteY144" fmla="*/ 127313 h 487550"/>
              <a:gd name="connsiteX145" fmla="*/ 346150 w 439877"/>
              <a:gd name="connsiteY145" fmla="*/ 133990 h 487550"/>
              <a:gd name="connsiteX146" fmla="*/ 355370 w 439877"/>
              <a:gd name="connsiteY146" fmla="*/ 144237 h 487550"/>
              <a:gd name="connsiteX147" fmla="*/ 334010 w 439877"/>
              <a:gd name="connsiteY147" fmla="*/ 163800 h 487550"/>
              <a:gd name="connsiteX148" fmla="*/ 330476 w 439877"/>
              <a:gd name="connsiteY148" fmla="*/ 160384 h 487550"/>
              <a:gd name="connsiteX149" fmla="*/ 326942 w 439877"/>
              <a:gd name="connsiteY149" fmla="*/ 157900 h 487550"/>
              <a:gd name="connsiteX150" fmla="*/ 323100 w 439877"/>
              <a:gd name="connsiteY150" fmla="*/ 156192 h 487550"/>
              <a:gd name="connsiteX151" fmla="*/ 319412 w 439877"/>
              <a:gd name="connsiteY151" fmla="*/ 155105 h 487550"/>
              <a:gd name="connsiteX152" fmla="*/ 315724 w 439877"/>
              <a:gd name="connsiteY152" fmla="*/ 154639 h 487550"/>
              <a:gd name="connsiteX153" fmla="*/ 312190 w 439877"/>
              <a:gd name="connsiteY153" fmla="*/ 154639 h 487550"/>
              <a:gd name="connsiteX154" fmla="*/ 308809 w 439877"/>
              <a:gd name="connsiteY154" fmla="*/ 154950 h 487550"/>
              <a:gd name="connsiteX155" fmla="*/ 305428 w 439877"/>
              <a:gd name="connsiteY155" fmla="*/ 155726 h 487550"/>
              <a:gd name="connsiteX156" fmla="*/ 302508 w 439877"/>
              <a:gd name="connsiteY156" fmla="*/ 156658 h 487550"/>
              <a:gd name="connsiteX157" fmla="*/ 299896 w 439877"/>
              <a:gd name="connsiteY157" fmla="*/ 157589 h 487550"/>
              <a:gd name="connsiteX158" fmla="*/ 297437 w 439877"/>
              <a:gd name="connsiteY158" fmla="*/ 158676 h 487550"/>
              <a:gd name="connsiteX159" fmla="*/ 295593 w 439877"/>
              <a:gd name="connsiteY159" fmla="*/ 159608 h 487550"/>
              <a:gd name="connsiteX160" fmla="*/ 294210 w 439877"/>
              <a:gd name="connsiteY160" fmla="*/ 160384 h 487550"/>
              <a:gd name="connsiteX161" fmla="*/ 293288 w 439877"/>
              <a:gd name="connsiteY161" fmla="*/ 161005 h 487550"/>
              <a:gd name="connsiteX162" fmla="*/ 292981 w 439877"/>
              <a:gd name="connsiteY162" fmla="*/ 161160 h 487550"/>
              <a:gd name="connsiteX163" fmla="*/ 269931 w 439877"/>
              <a:gd name="connsiteY163" fmla="*/ 182276 h 487550"/>
              <a:gd name="connsiteX164" fmla="*/ 266397 w 439877"/>
              <a:gd name="connsiteY164" fmla="*/ 186002 h 487550"/>
              <a:gd name="connsiteX165" fmla="*/ 263477 w 439877"/>
              <a:gd name="connsiteY165" fmla="*/ 189883 h 487550"/>
              <a:gd name="connsiteX166" fmla="*/ 261633 w 439877"/>
              <a:gd name="connsiteY166" fmla="*/ 193610 h 487550"/>
              <a:gd name="connsiteX167" fmla="*/ 260557 w 439877"/>
              <a:gd name="connsiteY167" fmla="*/ 197647 h 487550"/>
              <a:gd name="connsiteX168" fmla="*/ 260096 w 439877"/>
              <a:gd name="connsiteY168" fmla="*/ 201217 h 487550"/>
              <a:gd name="connsiteX169" fmla="*/ 260096 w 439877"/>
              <a:gd name="connsiteY169" fmla="*/ 204788 h 487550"/>
              <a:gd name="connsiteX170" fmla="*/ 260557 w 439877"/>
              <a:gd name="connsiteY170" fmla="*/ 208359 h 487550"/>
              <a:gd name="connsiteX171" fmla="*/ 261325 w 439877"/>
              <a:gd name="connsiteY171" fmla="*/ 211465 h 487550"/>
              <a:gd name="connsiteX172" fmla="*/ 262401 w 439877"/>
              <a:gd name="connsiteY172" fmla="*/ 214415 h 487550"/>
              <a:gd name="connsiteX173" fmla="*/ 263477 w 439877"/>
              <a:gd name="connsiteY173" fmla="*/ 217209 h 487550"/>
              <a:gd name="connsiteX174" fmla="*/ 264860 w 439877"/>
              <a:gd name="connsiteY174" fmla="*/ 219383 h 487550"/>
              <a:gd name="connsiteX175" fmla="*/ 265936 w 439877"/>
              <a:gd name="connsiteY175" fmla="*/ 221246 h 487550"/>
              <a:gd name="connsiteX176" fmla="*/ 266858 w 439877"/>
              <a:gd name="connsiteY176" fmla="*/ 222643 h 487550"/>
              <a:gd name="connsiteX177" fmla="*/ 267626 w 439877"/>
              <a:gd name="connsiteY177" fmla="*/ 223730 h 487550"/>
              <a:gd name="connsiteX178" fmla="*/ 267933 w 439877"/>
              <a:gd name="connsiteY178" fmla="*/ 224196 h 487550"/>
              <a:gd name="connsiteX179" fmla="*/ 240119 w 439877"/>
              <a:gd name="connsiteY179" fmla="*/ 249193 h 487550"/>
              <a:gd name="connsiteX180" fmla="*/ 162517 w 439877"/>
              <a:gd name="connsiteY180" fmla="*/ 161781 h 487550"/>
              <a:gd name="connsiteX181" fmla="*/ 201702 w 439877"/>
              <a:gd name="connsiteY181" fmla="*/ 126071 h 487550"/>
              <a:gd name="connsiteX182" fmla="*/ 208925 w 439877"/>
              <a:gd name="connsiteY182" fmla="*/ 120327 h 487550"/>
              <a:gd name="connsiteX183" fmla="*/ 216608 w 439877"/>
              <a:gd name="connsiteY183" fmla="*/ 115048 h 487550"/>
              <a:gd name="connsiteX184" fmla="*/ 224445 w 439877"/>
              <a:gd name="connsiteY184" fmla="*/ 110701 h 487550"/>
              <a:gd name="connsiteX185" fmla="*/ 232743 w 439877"/>
              <a:gd name="connsiteY185" fmla="*/ 106819 h 487550"/>
              <a:gd name="connsiteX186" fmla="*/ 241041 w 439877"/>
              <a:gd name="connsiteY186" fmla="*/ 104024 h 487550"/>
              <a:gd name="connsiteX187" fmla="*/ 249647 w 439877"/>
              <a:gd name="connsiteY187" fmla="*/ 101695 h 487550"/>
              <a:gd name="connsiteX188" fmla="*/ 258252 w 439877"/>
              <a:gd name="connsiteY188" fmla="*/ 100298 h 487550"/>
              <a:gd name="connsiteX189" fmla="*/ 396694 w 439877"/>
              <a:gd name="connsiteY189" fmla="*/ 0 h 487550"/>
              <a:gd name="connsiteX190" fmla="*/ 403195 w 439877"/>
              <a:gd name="connsiteY190" fmla="*/ 0 h 487550"/>
              <a:gd name="connsiteX191" fmla="*/ 409695 w 439877"/>
              <a:gd name="connsiteY191" fmla="*/ 461 h 487550"/>
              <a:gd name="connsiteX192" fmla="*/ 416660 w 439877"/>
              <a:gd name="connsiteY192" fmla="*/ 1689 h 487550"/>
              <a:gd name="connsiteX193" fmla="*/ 423780 w 439877"/>
              <a:gd name="connsiteY193" fmla="*/ 3532 h 487550"/>
              <a:gd name="connsiteX194" fmla="*/ 431210 w 439877"/>
              <a:gd name="connsiteY194" fmla="*/ 5989 h 487550"/>
              <a:gd name="connsiteX195" fmla="*/ 438639 w 439877"/>
              <a:gd name="connsiteY195" fmla="*/ 9214 h 487550"/>
              <a:gd name="connsiteX196" fmla="*/ 439568 w 439877"/>
              <a:gd name="connsiteY196" fmla="*/ 9828 h 487550"/>
              <a:gd name="connsiteX197" fmla="*/ 439877 w 439877"/>
              <a:gd name="connsiteY197" fmla="*/ 11056 h 487550"/>
              <a:gd name="connsiteX198" fmla="*/ 439722 w 439877"/>
              <a:gd name="connsiteY198" fmla="*/ 12438 h 487550"/>
              <a:gd name="connsiteX199" fmla="*/ 438948 w 439877"/>
              <a:gd name="connsiteY199" fmla="*/ 13974 h 487550"/>
              <a:gd name="connsiteX200" fmla="*/ 437710 w 439877"/>
              <a:gd name="connsiteY200" fmla="*/ 15663 h 487550"/>
              <a:gd name="connsiteX201" fmla="*/ 436008 w 439877"/>
              <a:gd name="connsiteY201" fmla="*/ 17352 h 487550"/>
              <a:gd name="connsiteX202" fmla="*/ 434305 w 439877"/>
              <a:gd name="connsiteY202" fmla="*/ 18427 h 487550"/>
              <a:gd name="connsiteX203" fmla="*/ 432603 w 439877"/>
              <a:gd name="connsiteY203" fmla="*/ 19195 h 487550"/>
              <a:gd name="connsiteX204" fmla="*/ 431055 w 439877"/>
              <a:gd name="connsiteY204" fmla="*/ 19502 h 487550"/>
              <a:gd name="connsiteX205" fmla="*/ 429662 w 439877"/>
              <a:gd name="connsiteY205" fmla="*/ 19195 h 487550"/>
              <a:gd name="connsiteX206" fmla="*/ 422232 w 439877"/>
              <a:gd name="connsiteY206" fmla="*/ 16124 h 487550"/>
              <a:gd name="connsiteX207" fmla="*/ 415113 w 439877"/>
              <a:gd name="connsiteY207" fmla="*/ 13667 h 487550"/>
              <a:gd name="connsiteX208" fmla="*/ 408612 w 439877"/>
              <a:gd name="connsiteY208" fmla="*/ 12131 h 487550"/>
              <a:gd name="connsiteX209" fmla="*/ 402576 w 439877"/>
              <a:gd name="connsiteY209" fmla="*/ 11056 h 487550"/>
              <a:gd name="connsiteX210" fmla="*/ 396849 w 439877"/>
              <a:gd name="connsiteY210" fmla="*/ 10442 h 487550"/>
              <a:gd name="connsiteX211" fmla="*/ 391741 w 439877"/>
              <a:gd name="connsiteY211" fmla="*/ 10442 h 487550"/>
              <a:gd name="connsiteX212" fmla="*/ 387098 w 439877"/>
              <a:gd name="connsiteY212" fmla="*/ 10749 h 487550"/>
              <a:gd name="connsiteX213" fmla="*/ 382919 w 439877"/>
              <a:gd name="connsiteY213" fmla="*/ 11517 h 487550"/>
              <a:gd name="connsiteX214" fmla="*/ 379359 w 439877"/>
              <a:gd name="connsiteY214" fmla="*/ 12592 h 487550"/>
              <a:gd name="connsiteX215" fmla="*/ 376418 w 439877"/>
              <a:gd name="connsiteY215" fmla="*/ 13820 h 487550"/>
              <a:gd name="connsiteX216" fmla="*/ 373787 w 439877"/>
              <a:gd name="connsiteY216" fmla="*/ 15356 h 487550"/>
              <a:gd name="connsiteX217" fmla="*/ 371929 w 439877"/>
              <a:gd name="connsiteY217" fmla="*/ 17045 h 487550"/>
              <a:gd name="connsiteX218" fmla="*/ 370227 w 439877"/>
              <a:gd name="connsiteY218" fmla="*/ 19348 h 487550"/>
              <a:gd name="connsiteX219" fmla="*/ 368989 w 439877"/>
              <a:gd name="connsiteY219" fmla="*/ 22266 h 487550"/>
              <a:gd name="connsiteX220" fmla="*/ 368215 w 439877"/>
              <a:gd name="connsiteY220" fmla="*/ 25644 h 487550"/>
              <a:gd name="connsiteX221" fmla="*/ 368060 w 439877"/>
              <a:gd name="connsiteY221" fmla="*/ 29330 h 487550"/>
              <a:gd name="connsiteX222" fmla="*/ 368524 w 439877"/>
              <a:gd name="connsiteY222" fmla="*/ 33476 h 487550"/>
              <a:gd name="connsiteX223" fmla="*/ 369763 w 439877"/>
              <a:gd name="connsiteY223" fmla="*/ 37929 h 487550"/>
              <a:gd name="connsiteX224" fmla="*/ 371620 w 439877"/>
              <a:gd name="connsiteY224" fmla="*/ 42689 h 487550"/>
              <a:gd name="connsiteX225" fmla="*/ 374561 w 439877"/>
              <a:gd name="connsiteY225" fmla="*/ 47603 h 487550"/>
              <a:gd name="connsiteX226" fmla="*/ 378430 w 439877"/>
              <a:gd name="connsiteY226" fmla="*/ 52671 h 487550"/>
              <a:gd name="connsiteX227" fmla="*/ 383228 w 439877"/>
              <a:gd name="connsiteY227" fmla="*/ 57892 h 487550"/>
              <a:gd name="connsiteX228" fmla="*/ 389265 w 439877"/>
              <a:gd name="connsiteY228" fmla="*/ 63113 h 487550"/>
              <a:gd name="connsiteX229" fmla="*/ 395920 w 439877"/>
              <a:gd name="connsiteY229" fmla="*/ 68948 h 487550"/>
              <a:gd name="connsiteX230" fmla="*/ 401492 w 439877"/>
              <a:gd name="connsiteY230" fmla="*/ 74630 h 487550"/>
              <a:gd name="connsiteX231" fmla="*/ 406445 w 439877"/>
              <a:gd name="connsiteY231" fmla="*/ 80311 h 487550"/>
              <a:gd name="connsiteX232" fmla="*/ 410005 w 439877"/>
              <a:gd name="connsiteY232" fmla="*/ 85839 h 487550"/>
              <a:gd name="connsiteX233" fmla="*/ 412946 w 439877"/>
              <a:gd name="connsiteY233" fmla="*/ 91214 h 487550"/>
              <a:gd name="connsiteX234" fmla="*/ 414648 w 439877"/>
              <a:gd name="connsiteY234" fmla="*/ 96742 h 487550"/>
              <a:gd name="connsiteX235" fmla="*/ 415577 w 439877"/>
              <a:gd name="connsiteY235" fmla="*/ 102117 h 487550"/>
              <a:gd name="connsiteX236" fmla="*/ 415422 w 439877"/>
              <a:gd name="connsiteY236" fmla="*/ 107338 h 487550"/>
              <a:gd name="connsiteX237" fmla="*/ 414339 w 439877"/>
              <a:gd name="connsiteY237" fmla="*/ 112559 h 487550"/>
              <a:gd name="connsiteX238" fmla="*/ 412327 w 439877"/>
              <a:gd name="connsiteY238" fmla="*/ 117626 h 487550"/>
              <a:gd name="connsiteX239" fmla="*/ 409076 w 439877"/>
              <a:gd name="connsiteY239" fmla="*/ 122694 h 487550"/>
              <a:gd name="connsiteX240" fmla="*/ 405826 w 439877"/>
              <a:gd name="connsiteY240" fmla="*/ 127147 h 487550"/>
              <a:gd name="connsiteX241" fmla="*/ 402111 w 439877"/>
              <a:gd name="connsiteY241" fmla="*/ 131447 h 487550"/>
              <a:gd name="connsiteX242" fmla="*/ 398397 w 439877"/>
              <a:gd name="connsiteY242" fmla="*/ 135132 h 487550"/>
              <a:gd name="connsiteX243" fmla="*/ 394527 w 439877"/>
              <a:gd name="connsiteY243" fmla="*/ 138817 h 487550"/>
              <a:gd name="connsiteX244" fmla="*/ 390503 w 439877"/>
              <a:gd name="connsiteY244" fmla="*/ 141889 h 487550"/>
              <a:gd name="connsiteX245" fmla="*/ 386633 w 439877"/>
              <a:gd name="connsiteY245" fmla="*/ 144960 h 487550"/>
              <a:gd name="connsiteX246" fmla="*/ 382764 w 439877"/>
              <a:gd name="connsiteY246" fmla="*/ 147417 h 487550"/>
              <a:gd name="connsiteX247" fmla="*/ 379204 w 439877"/>
              <a:gd name="connsiteY247" fmla="*/ 149567 h 487550"/>
              <a:gd name="connsiteX248" fmla="*/ 375799 w 439877"/>
              <a:gd name="connsiteY248" fmla="*/ 151409 h 487550"/>
              <a:gd name="connsiteX249" fmla="*/ 373013 w 439877"/>
              <a:gd name="connsiteY249" fmla="*/ 152945 h 487550"/>
              <a:gd name="connsiteX250" fmla="*/ 370536 w 439877"/>
              <a:gd name="connsiteY250" fmla="*/ 154327 h 487550"/>
              <a:gd name="connsiteX251" fmla="*/ 368524 w 439877"/>
              <a:gd name="connsiteY251" fmla="*/ 155248 h 487550"/>
              <a:gd name="connsiteX252" fmla="*/ 367131 w 439877"/>
              <a:gd name="connsiteY252" fmla="*/ 155862 h 487550"/>
              <a:gd name="connsiteX253" fmla="*/ 366357 w 439877"/>
              <a:gd name="connsiteY253" fmla="*/ 156016 h 487550"/>
              <a:gd name="connsiteX254" fmla="*/ 355368 w 439877"/>
              <a:gd name="connsiteY254" fmla="*/ 144192 h 487550"/>
              <a:gd name="connsiteX255" fmla="*/ 356142 w 439877"/>
              <a:gd name="connsiteY255" fmla="*/ 143117 h 487550"/>
              <a:gd name="connsiteX256" fmla="*/ 357535 w 439877"/>
              <a:gd name="connsiteY256" fmla="*/ 142349 h 487550"/>
              <a:gd name="connsiteX257" fmla="*/ 359702 w 439877"/>
              <a:gd name="connsiteY257" fmla="*/ 141735 h 487550"/>
              <a:gd name="connsiteX258" fmla="*/ 361869 w 439877"/>
              <a:gd name="connsiteY258" fmla="*/ 141121 h 487550"/>
              <a:gd name="connsiteX259" fmla="*/ 364190 w 439877"/>
              <a:gd name="connsiteY259" fmla="*/ 140660 h 487550"/>
              <a:gd name="connsiteX260" fmla="*/ 366512 w 439877"/>
              <a:gd name="connsiteY260" fmla="*/ 140199 h 487550"/>
              <a:gd name="connsiteX261" fmla="*/ 368524 w 439877"/>
              <a:gd name="connsiteY261" fmla="*/ 139892 h 487550"/>
              <a:gd name="connsiteX262" fmla="*/ 369917 w 439877"/>
              <a:gd name="connsiteY262" fmla="*/ 139739 h 487550"/>
              <a:gd name="connsiteX263" fmla="*/ 376108 w 439877"/>
              <a:gd name="connsiteY263" fmla="*/ 137435 h 487550"/>
              <a:gd name="connsiteX264" fmla="*/ 381526 w 439877"/>
              <a:gd name="connsiteY264" fmla="*/ 134978 h 487550"/>
              <a:gd name="connsiteX265" fmla="*/ 386169 w 439877"/>
              <a:gd name="connsiteY265" fmla="*/ 132368 h 487550"/>
              <a:gd name="connsiteX266" fmla="*/ 389884 w 439877"/>
              <a:gd name="connsiteY266" fmla="*/ 129911 h 487550"/>
              <a:gd name="connsiteX267" fmla="*/ 392824 w 439877"/>
              <a:gd name="connsiteY267" fmla="*/ 127300 h 487550"/>
              <a:gd name="connsiteX268" fmla="*/ 395301 w 439877"/>
              <a:gd name="connsiteY268" fmla="*/ 125151 h 487550"/>
              <a:gd name="connsiteX269" fmla="*/ 397004 w 439877"/>
              <a:gd name="connsiteY269" fmla="*/ 123154 h 487550"/>
              <a:gd name="connsiteX270" fmla="*/ 398242 w 439877"/>
              <a:gd name="connsiteY270" fmla="*/ 121619 h 487550"/>
              <a:gd name="connsiteX271" fmla="*/ 398861 w 439877"/>
              <a:gd name="connsiteY271" fmla="*/ 120697 h 487550"/>
              <a:gd name="connsiteX272" fmla="*/ 399016 w 439877"/>
              <a:gd name="connsiteY272" fmla="*/ 120390 h 487550"/>
              <a:gd name="connsiteX273" fmla="*/ 400099 w 439877"/>
              <a:gd name="connsiteY273" fmla="*/ 118701 h 487550"/>
              <a:gd name="connsiteX274" fmla="*/ 401028 w 439877"/>
              <a:gd name="connsiteY274" fmla="*/ 116858 h 487550"/>
              <a:gd name="connsiteX275" fmla="*/ 401956 w 439877"/>
              <a:gd name="connsiteY275" fmla="*/ 114862 h 487550"/>
              <a:gd name="connsiteX276" fmla="*/ 402730 w 439877"/>
              <a:gd name="connsiteY276" fmla="*/ 112712 h 487550"/>
              <a:gd name="connsiteX277" fmla="*/ 403195 w 439877"/>
              <a:gd name="connsiteY277" fmla="*/ 110102 h 487550"/>
              <a:gd name="connsiteX278" fmla="*/ 403349 w 439877"/>
              <a:gd name="connsiteY278" fmla="*/ 107491 h 487550"/>
              <a:gd name="connsiteX279" fmla="*/ 403040 w 439877"/>
              <a:gd name="connsiteY279" fmla="*/ 104574 h 487550"/>
              <a:gd name="connsiteX280" fmla="*/ 402111 w 439877"/>
              <a:gd name="connsiteY280" fmla="*/ 101349 h 487550"/>
              <a:gd name="connsiteX281" fmla="*/ 401028 w 439877"/>
              <a:gd name="connsiteY281" fmla="*/ 98124 h 487550"/>
              <a:gd name="connsiteX282" fmla="*/ 399170 w 439877"/>
              <a:gd name="connsiteY282" fmla="*/ 94592 h 487550"/>
              <a:gd name="connsiteX283" fmla="*/ 396849 w 439877"/>
              <a:gd name="connsiteY283" fmla="*/ 90600 h 487550"/>
              <a:gd name="connsiteX284" fmla="*/ 393753 w 439877"/>
              <a:gd name="connsiteY284" fmla="*/ 86607 h 487550"/>
              <a:gd name="connsiteX285" fmla="*/ 389729 w 439877"/>
              <a:gd name="connsiteY285" fmla="*/ 82154 h 487550"/>
              <a:gd name="connsiteX286" fmla="*/ 385086 w 439877"/>
              <a:gd name="connsiteY286" fmla="*/ 77547 h 487550"/>
              <a:gd name="connsiteX287" fmla="*/ 379359 w 439877"/>
              <a:gd name="connsiteY287" fmla="*/ 72633 h 487550"/>
              <a:gd name="connsiteX288" fmla="*/ 373632 w 439877"/>
              <a:gd name="connsiteY288" fmla="*/ 67720 h 487550"/>
              <a:gd name="connsiteX289" fmla="*/ 368834 w 439877"/>
              <a:gd name="connsiteY289" fmla="*/ 62499 h 487550"/>
              <a:gd name="connsiteX290" fmla="*/ 364655 w 439877"/>
              <a:gd name="connsiteY290" fmla="*/ 57277 h 487550"/>
              <a:gd name="connsiteX291" fmla="*/ 361404 w 439877"/>
              <a:gd name="connsiteY291" fmla="*/ 52210 h 487550"/>
              <a:gd name="connsiteX292" fmla="*/ 359083 w 439877"/>
              <a:gd name="connsiteY292" fmla="*/ 46989 h 487550"/>
              <a:gd name="connsiteX293" fmla="*/ 357225 w 439877"/>
              <a:gd name="connsiteY293" fmla="*/ 41768 h 487550"/>
              <a:gd name="connsiteX294" fmla="*/ 356452 w 439877"/>
              <a:gd name="connsiteY294" fmla="*/ 36701 h 487550"/>
              <a:gd name="connsiteX295" fmla="*/ 356606 w 439877"/>
              <a:gd name="connsiteY295" fmla="*/ 31633 h 487550"/>
              <a:gd name="connsiteX296" fmla="*/ 357535 w 439877"/>
              <a:gd name="connsiteY296" fmla="*/ 26873 h 487550"/>
              <a:gd name="connsiteX297" fmla="*/ 359547 w 439877"/>
              <a:gd name="connsiteY297" fmla="*/ 22112 h 487550"/>
              <a:gd name="connsiteX298" fmla="*/ 362178 w 439877"/>
              <a:gd name="connsiteY298" fmla="*/ 17659 h 487550"/>
              <a:gd name="connsiteX299" fmla="*/ 365738 w 439877"/>
              <a:gd name="connsiteY299" fmla="*/ 13206 h 487550"/>
              <a:gd name="connsiteX300" fmla="*/ 369917 w 439877"/>
              <a:gd name="connsiteY300" fmla="*/ 9521 h 487550"/>
              <a:gd name="connsiteX301" fmla="*/ 374406 w 439877"/>
              <a:gd name="connsiteY301" fmla="*/ 6296 h 487550"/>
              <a:gd name="connsiteX302" fmla="*/ 379514 w 439877"/>
              <a:gd name="connsiteY302" fmla="*/ 3839 h 487550"/>
              <a:gd name="connsiteX303" fmla="*/ 384776 w 439877"/>
              <a:gd name="connsiteY303" fmla="*/ 1996 h 487550"/>
              <a:gd name="connsiteX304" fmla="*/ 390503 w 439877"/>
              <a:gd name="connsiteY304" fmla="*/ 614 h 4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439877" h="487550">
                <a:moveTo>
                  <a:pt x="320012" y="171183"/>
                </a:moveTo>
                <a:lnTo>
                  <a:pt x="323091" y="171646"/>
                </a:lnTo>
                <a:lnTo>
                  <a:pt x="326169" y="172881"/>
                </a:lnTo>
                <a:lnTo>
                  <a:pt x="329094" y="174578"/>
                </a:lnTo>
                <a:lnTo>
                  <a:pt x="331557" y="176894"/>
                </a:lnTo>
                <a:lnTo>
                  <a:pt x="333404" y="179517"/>
                </a:lnTo>
                <a:lnTo>
                  <a:pt x="334944" y="182758"/>
                </a:lnTo>
                <a:lnTo>
                  <a:pt x="335713" y="185845"/>
                </a:lnTo>
                <a:lnTo>
                  <a:pt x="335867" y="188932"/>
                </a:lnTo>
                <a:lnTo>
                  <a:pt x="335405" y="192173"/>
                </a:lnTo>
                <a:lnTo>
                  <a:pt x="334328" y="195260"/>
                </a:lnTo>
                <a:lnTo>
                  <a:pt x="332481" y="198192"/>
                </a:lnTo>
                <a:lnTo>
                  <a:pt x="330326" y="200662"/>
                </a:lnTo>
                <a:lnTo>
                  <a:pt x="307544" y="221035"/>
                </a:lnTo>
                <a:lnTo>
                  <a:pt x="304773" y="223041"/>
                </a:lnTo>
                <a:lnTo>
                  <a:pt x="301848" y="224584"/>
                </a:lnTo>
                <a:lnTo>
                  <a:pt x="298616" y="225356"/>
                </a:lnTo>
                <a:lnTo>
                  <a:pt x="295383" y="225356"/>
                </a:lnTo>
                <a:lnTo>
                  <a:pt x="292304" y="224893"/>
                </a:lnTo>
                <a:lnTo>
                  <a:pt x="289226" y="223658"/>
                </a:lnTo>
                <a:lnTo>
                  <a:pt x="286301" y="222115"/>
                </a:lnTo>
                <a:lnTo>
                  <a:pt x="283838" y="219800"/>
                </a:lnTo>
                <a:lnTo>
                  <a:pt x="281837" y="217022"/>
                </a:lnTo>
                <a:lnTo>
                  <a:pt x="280452" y="213935"/>
                </a:lnTo>
                <a:lnTo>
                  <a:pt x="279682" y="210848"/>
                </a:lnTo>
                <a:lnTo>
                  <a:pt x="279528" y="207607"/>
                </a:lnTo>
                <a:lnTo>
                  <a:pt x="279990" y="204366"/>
                </a:lnTo>
                <a:lnTo>
                  <a:pt x="281067" y="201433"/>
                </a:lnTo>
                <a:lnTo>
                  <a:pt x="282915" y="198655"/>
                </a:lnTo>
                <a:lnTo>
                  <a:pt x="285224" y="196032"/>
                </a:lnTo>
                <a:lnTo>
                  <a:pt x="307698" y="175659"/>
                </a:lnTo>
                <a:lnTo>
                  <a:pt x="310622" y="173652"/>
                </a:lnTo>
                <a:lnTo>
                  <a:pt x="313547" y="172263"/>
                </a:lnTo>
                <a:lnTo>
                  <a:pt x="316626" y="171337"/>
                </a:lnTo>
                <a:close/>
                <a:moveTo>
                  <a:pt x="153539" y="169017"/>
                </a:moveTo>
                <a:lnTo>
                  <a:pt x="320698" y="355370"/>
                </a:lnTo>
                <a:lnTo>
                  <a:pt x="208949" y="455666"/>
                </a:lnTo>
                <a:lnTo>
                  <a:pt x="202603" y="460928"/>
                </a:lnTo>
                <a:lnTo>
                  <a:pt x="195948" y="465572"/>
                </a:lnTo>
                <a:lnTo>
                  <a:pt x="188828" y="470060"/>
                </a:lnTo>
                <a:lnTo>
                  <a:pt x="181399" y="473930"/>
                </a:lnTo>
                <a:lnTo>
                  <a:pt x="173660" y="477490"/>
                </a:lnTo>
                <a:lnTo>
                  <a:pt x="165612" y="480276"/>
                </a:lnTo>
                <a:lnTo>
                  <a:pt x="157563" y="482752"/>
                </a:lnTo>
                <a:lnTo>
                  <a:pt x="149205" y="484764"/>
                </a:lnTo>
                <a:lnTo>
                  <a:pt x="140847" y="486312"/>
                </a:lnTo>
                <a:lnTo>
                  <a:pt x="132489" y="487241"/>
                </a:lnTo>
                <a:lnTo>
                  <a:pt x="123976" y="487550"/>
                </a:lnTo>
                <a:lnTo>
                  <a:pt x="115618" y="487395"/>
                </a:lnTo>
                <a:lnTo>
                  <a:pt x="107415" y="486621"/>
                </a:lnTo>
                <a:lnTo>
                  <a:pt x="99367" y="485383"/>
                </a:lnTo>
                <a:lnTo>
                  <a:pt x="91628" y="483526"/>
                </a:lnTo>
                <a:lnTo>
                  <a:pt x="83889" y="480895"/>
                </a:lnTo>
                <a:lnTo>
                  <a:pt x="76460" y="477799"/>
                </a:lnTo>
                <a:lnTo>
                  <a:pt x="69495" y="474084"/>
                </a:lnTo>
                <a:lnTo>
                  <a:pt x="62839" y="469751"/>
                </a:lnTo>
                <a:lnTo>
                  <a:pt x="56803" y="464643"/>
                </a:lnTo>
                <a:lnTo>
                  <a:pt x="51076" y="459071"/>
                </a:lnTo>
                <a:lnTo>
                  <a:pt x="21359" y="426103"/>
                </a:lnTo>
                <a:lnTo>
                  <a:pt x="16406" y="419757"/>
                </a:lnTo>
                <a:lnTo>
                  <a:pt x="11918" y="413102"/>
                </a:lnTo>
                <a:lnTo>
                  <a:pt x="8358" y="406137"/>
                </a:lnTo>
                <a:lnTo>
                  <a:pt x="5417" y="398708"/>
                </a:lnTo>
                <a:lnTo>
                  <a:pt x="3095" y="391123"/>
                </a:lnTo>
                <a:lnTo>
                  <a:pt x="1393" y="383230"/>
                </a:lnTo>
                <a:lnTo>
                  <a:pt x="464" y="375027"/>
                </a:lnTo>
                <a:lnTo>
                  <a:pt x="0" y="366823"/>
                </a:lnTo>
                <a:lnTo>
                  <a:pt x="155" y="358620"/>
                </a:lnTo>
                <a:lnTo>
                  <a:pt x="929" y="350262"/>
                </a:lnTo>
                <a:lnTo>
                  <a:pt x="2167" y="341904"/>
                </a:lnTo>
                <a:lnTo>
                  <a:pt x="4024" y="333701"/>
                </a:lnTo>
                <a:lnTo>
                  <a:pt x="6346" y="325498"/>
                </a:lnTo>
                <a:lnTo>
                  <a:pt x="9286" y="317449"/>
                </a:lnTo>
                <a:lnTo>
                  <a:pt x="12537" y="309555"/>
                </a:lnTo>
                <a:lnTo>
                  <a:pt x="16406" y="302126"/>
                </a:lnTo>
                <a:lnTo>
                  <a:pt x="20585" y="294852"/>
                </a:lnTo>
                <a:lnTo>
                  <a:pt x="25383" y="287886"/>
                </a:lnTo>
                <a:lnTo>
                  <a:pt x="30491" y="281231"/>
                </a:lnTo>
                <a:lnTo>
                  <a:pt x="35908" y="275040"/>
                </a:lnTo>
                <a:lnTo>
                  <a:pt x="41790" y="269468"/>
                </a:lnTo>
                <a:close/>
                <a:moveTo>
                  <a:pt x="367585" y="156016"/>
                </a:moveTo>
                <a:lnTo>
                  <a:pt x="376834" y="166314"/>
                </a:lnTo>
                <a:lnTo>
                  <a:pt x="382846" y="173648"/>
                </a:lnTo>
                <a:lnTo>
                  <a:pt x="388087" y="181293"/>
                </a:lnTo>
                <a:lnTo>
                  <a:pt x="392403" y="189407"/>
                </a:lnTo>
                <a:lnTo>
                  <a:pt x="396103" y="197676"/>
                </a:lnTo>
                <a:lnTo>
                  <a:pt x="398877" y="206102"/>
                </a:lnTo>
                <a:lnTo>
                  <a:pt x="401035" y="214840"/>
                </a:lnTo>
                <a:lnTo>
                  <a:pt x="402423" y="223577"/>
                </a:lnTo>
                <a:lnTo>
                  <a:pt x="403039" y="232471"/>
                </a:lnTo>
                <a:lnTo>
                  <a:pt x="402885" y="241365"/>
                </a:lnTo>
                <a:lnTo>
                  <a:pt x="402114" y="250103"/>
                </a:lnTo>
                <a:lnTo>
                  <a:pt x="400573" y="258840"/>
                </a:lnTo>
                <a:lnTo>
                  <a:pt x="398261" y="267422"/>
                </a:lnTo>
                <a:lnTo>
                  <a:pt x="395178" y="275848"/>
                </a:lnTo>
                <a:lnTo>
                  <a:pt x="391324" y="283805"/>
                </a:lnTo>
                <a:lnTo>
                  <a:pt x="387008" y="291763"/>
                </a:lnTo>
                <a:lnTo>
                  <a:pt x="381613" y="299252"/>
                </a:lnTo>
                <a:lnTo>
                  <a:pt x="375601" y="306274"/>
                </a:lnTo>
                <a:lnTo>
                  <a:pt x="369127" y="312983"/>
                </a:lnTo>
                <a:lnTo>
                  <a:pt x="329511" y="348870"/>
                </a:lnTo>
                <a:lnTo>
                  <a:pt x="251358" y="260713"/>
                </a:lnTo>
                <a:lnTo>
                  <a:pt x="279105" y="235436"/>
                </a:lnTo>
                <a:lnTo>
                  <a:pt x="279105" y="235124"/>
                </a:lnTo>
                <a:lnTo>
                  <a:pt x="282958" y="238712"/>
                </a:lnTo>
                <a:lnTo>
                  <a:pt x="286658" y="241521"/>
                </a:lnTo>
                <a:lnTo>
                  <a:pt x="290512" y="243237"/>
                </a:lnTo>
                <a:lnTo>
                  <a:pt x="294365" y="244329"/>
                </a:lnTo>
                <a:lnTo>
                  <a:pt x="298065" y="244798"/>
                </a:lnTo>
                <a:lnTo>
                  <a:pt x="301918" y="244641"/>
                </a:lnTo>
                <a:lnTo>
                  <a:pt x="305310" y="244173"/>
                </a:lnTo>
                <a:lnTo>
                  <a:pt x="308701" y="243237"/>
                </a:lnTo>
                <a:lnTo>
                  <a:pt x="311630" y="242145"/>
                </a:lnTo>
                <a:lnTo>
                  <a:pt x="314404" y="241053"/>
                </a:lnTo>
                <a:lnTo>
                  <a:pt x="316562" y="239649"/>
                </a:lnTo>
                <a:lnTo>
                  <a:pt x="318566" y="238556"/>
                </a:lnTo>
                <a:lnTo>
                  <a:pt x="319954" y="237620"/>
                </a:lnTo>
                <a:lnTo>
                  <a:pt x="320879" y="236996"/>
                </a:lnTo>
                <a:lnTo>
                  <a:pt x="321187" y="236840"/>
                </a:lnTo>
                <a:lnTo>
                  <a:pt x="343076" y="217024"/>
                </a:lnTo>
                <a:lnTo>
                  <a:pt x="346621" y="213123"/>
                </a:lnTo>
                <a:lnTo>
                  <a:pt x="349242" y="209379"/>
                </a:lnTo>
                <a:lnTo>
                  <a:pt x="351091" y="205478"/>
                </a:lnTo>
                <a:lnTo>
                  <a:pt x="352325" y="201733"/>
                </a:lnTo>
                <a:lnTo>
                  <a:pt x="352941" y="197988"/>
                </a:lnTo>
                <a:lnTo>
                  <a:pt x="352941" y="194400"/>
                </a:lnTo>
                <a:lnTo>
                  <a:pt x="352479" y="190967"/>
                </a:lnTo>
                <a:lnTo>
                  <a:pt x="351708" y="187690"/>
                </a:lnTo>
                <a:lnTo>
                  <a:pt x="350629" y="184882"/>
                </a:lnTo>
                <a:lnTo>
                  <a:pt x="349550" y="182385"/>
                </a:lnTo>
                <a:lnTo>
                  <a:pt x="348471" y="180045"/>
                </a:lnTo>
                <a:lnTo>
                  <a:pt x="347546" y="178172"/>
                </a:lnTo>
                <a:lnTo>
                  <a:pt x="346621" y="176924"/>
                </a:lnTo>
                <a:lnTo>
                  <a:pt x="346005" y="175988"/>
                </a:lnTo>
                <a:lnTo>
                  <a:pt x="345850" y="175832"/>
                </a:lnTo>
                <a:close/>
                <a:moveTo>
                  <a:pt x="267011" y="99677"/>
                </a:moveTo>
                <a:lnTo>
                  <a:pt x="275617" y="99832"/>
                </a:lnTo>
                <a:lnTo>
                  <a:pt x="284376" y="100609"/>
                </a:lnTo>
                <a:lnTo>
                  <a:pt x="292981" y="102316"/>
                </a:lnTo>
                <a:lnTo>
                  <a:pt x="301433" y="104645"/>
                </a:lnTo>
                <a:lnTo>
                  <a:pt x="309731" y="107751"/>
                </a:lnTo>
                <a:lnTo>
                  <a:pt x="317722" y="111632"/>
                </a:lnTo>
                <a:lnTo>
                  <a:pt x="325405" y="115979"/>
                </a:lnTo>
                <a:lnTo>
                  <a:pt x="332627" y="121414"/>
                </a:lnTo>
                <a:lnTo>
                  <a:pt x="339696" y="127313"/>
                </a:lnTo>
                <a:lnTo>
                  <a:pt x="346150" y="133990"/>
                </a:lnTo>
                <a:lnTo>
                  <a:pt x="355370" y="144237"/>
                </a:lnTo>
                <a:lnTo>
                  <a:pt x="334010" y="163800"/>
                </a:lnTo>
                <a:lnTo>
                  <a:pt x="330476" y="160384"/>
                </a:lnTo>
                <a:lnTo>
                  <a:pt x="326942" y="157900"/>
                </a:lnTo>
                <a:lnTo>
                  <a:pt x="323100" y="156192"/>
                </a:lnTo>
                <a:lnTo>
                  <a:pt x="319412" y="155105"/>
                </a:lnTo>
                <a:lnTo>
                  <a:pt x="315724" y="154639"/>
                </a:lnTo>
                <a:lnTo>
                  <a:pt x="312190" y="154639"/>
                </a:lnTo>
                <a:lnTo>
                  <a:pt x="308809" y="154950"/>
                </a:lnTo>
                <a:lnTo>
                  <a:pt x="305428" y="155726"/>
                </a:lnTo>
                <a:lnTo>
                  <a:pt x="302508" y="156658"/>
                </a:lnTo>
                <a:lnTo>
                  <a:pt x="299896" y="157589"/>
                </a:lnTo>
                <a:lnTo>
                  <a:pt x="297437" y="158676"/>
                </a:lnTo>
                <a:lnTo>
                  <a:pt x="295593" y="159608"/>
                </a:lnTo>
                <a:lnTo>
                  <a:pt x="294210" y="160384"/>
                </a:lnTo>
                <a:lnTo>
                  <a:pt x="293288" y="161005"/>
                </a:lnTo>
                <a:lnTo>
                  <a:pt x="292981" y="161160"/>
                </a:lnTo>
                <a:lnTo>
                  <a:pt x="269931" y="182276"/>
                </a:lnTo>
                <a:lnTo>
                  <a:pt x="266397" y="186002"/>
                </a:lnTo>
                <a:lnTo>
                  <a:pt x="263477" y="189883"/>
                </a:lnTo>
                <a:lnTo>
                  <a:pt x="261633" y="193610"/>
                </a:lnTo>
                <a:lnTo>
                  <a:pt x="260557" y="197647"/>
                </a:lnTo>
                <a:lnTo>
                  <a:pt x="260096" y="201217"/>
                </a:lnTo>
                <a:lnTo>
                  <a:pt x="260096" y="204788"/>
                </a:lnTo>
                <a:lnTo>
                  <a:pt x="260557" y="208359"/>
                </a:lnTo>
                <a:lnTo>
                  <a:pt x="261325" y="211465"/>
                </a:lnTo>
                <a:lnTo>
                  <a:pt x="262401" y="214415"/>
                </a:lnTo>
                <a:lnTo>
                  <a:pt x="263477" y="217209"/>
                </a:lnTo>
                <a:lnTo>
                  <a:pt x="264860" y="219383"/>
                </a:lnTo>
                <a:lnTo>
                  <a:pt x="265936" y="221246"/>
                </a:lnTo>
                <a:lnTo>
                  <a:pt x="266858" y="222643"/>
                </a:lnTo>
                <a:lnTo>
                  <a:pt x="267626" y="223730"/>
                </a:lnTo>
                <a:lnTo>
                  <a:pt x="267933" y="224196"/>
                </a:lnTo>
                <a:lnTo>
                  <a:pt x="240119" y="249193"/>
                </a:lnTo>
                <a:lnTo>
                  <a:pt x="162517" y="161781"/>
                </a:lnTo>
                <a:lnTo>
                  <a:pt x="201702" y="126071"/>
                </a:lnTo>
                <a:lnTo>
                  <a:pt x="208925" y="120327"/>
                </a:lnTo>
                <a:lnTo>
                  <a:pt x="216608" y="115048"/>
                </a:lnTo>
                <a:lnTo>
                  <a:pt x="224445" y="110701"/>
                </a:lnTo>
                <a:lnTo>
                  <a:pt x="232743" y="106819"/>
                </a:lnTo>
                <a:lnTo>
                  <a:pt x="241041" y="104024"/>
                </a:lnTo>
                <a:lnTo>
                  <a:pt x="249647" y="101695"/>
                </a:lnTo>
                <a:lnTo>
                  <a:pt x="258252" y="100298"/>
                </a:lnTo>
                <a:close/>
                <a:moveTo>
                  <a:pt x="396694" y="0"/>
                </a:moveTo>
                <a:lnTo>
                  <a:pt x="403195" y="0"/>
                </a:lnTo>
                <a:lnTo>
                  <a:pt x="409695" y="461"/>
                </a:lnTo>
                <a:lnTo>
                  <a:pt x="416660" y="1689"/>
                </a:lnTo>
                <a:lnTo>
                  <a:pt x="423780" y="3532"/>
                </a:lnTo>
                <a:lnTo>
                  <a:pt x="431210" y="5989"/>
                </a:lnTo>
                <a:lnTo>
                  <a:pt x="438639" y="9214"/>
                </a:lnTo>
                <a:lnTo>
                  <a:pt x="439568" y="9828"/>
                </a:lnTo>
                <a:lnTo>
                  <a:pt x="439877" y="11056"/>
                </a:lnTo>
                <a:lnTo>
                  <a:pt x="439722" y="12438"/>
                </a:lnTo>
                <a:lnTo>
                  <a:pt x="438948" y="13974"/>
                </a:lnTo>
                <a:lnTo>
                  <a:pt x="437710" y="15663"/>
                </a:lnTo>
                <a:lnTo>
                  <a:pt x="436008" y="17352"/>
                </a:lnTo>
                <a:lnTo>
                  <a:pt x="434305" y="18427"/>
                </a:lnTo>
                <a:lnTo>
                  <a:pt x="432603" y="19195"/>
                </a:lnTo>
                <a:lnTo>
                  <a:pt x="431055" y="19502"/>
                </a:lnTo>
                <a:lnTo>
                  <a:pt x="429662" y="19195"/>
                </a:lnTo>
                <a:lnTo>
                  <a:pt x="422232" y="16124"/>
                </a:lnTo>
                <a:lnTo>
                  <a:pt x="415113" y="13667"/>
                </a:lnTo>
                <a:lnTo>
                  <a:pt x="408612" y="12131"/>
                </a:lnTo>
                <a:lnTo>
                  <a:pt x="402576" y="11056"/>
                </a:lnTo>
                <a:lnTo>
                  <a:pt x="396849" y="10442"/>
                </a:lnTo>
                <a:lnTo>
                  <a:pt x="391741" y="10442"/>
                </a:lnTo>
                <a:lnTo>
                  <a:pt x="387098" y="10749"/>
                </a:lnTo>
                <a:lnTo>
                  <a:pt x="382919" y="11517"/>
                </a:lnTo>
                <a:lnTo>
                  <a:pt x="379359" y="12592"/>
                </a:lnTo>
                <a:lnTo>
                  <a:pt x="376418" y="13820"/>
                </a:lnTo>
                <a:lnTo>
                  <a:pt x="373787" y="15356"/>
                </a:lnTo>
                <a:lnTo>
                  <a:pt x="371929" y="17045"/>
                </a:lnTo>
                <a:lnTo>
                  <a:pt x="370227" y="19348"/>
                </a:lnTo>
                <a:lnTo>
                  <a:pt x="368989" y="22266"/>
                </a:lnTo>
                <a:lnTo>
                  <a:pt x="368215" y="25644"/>
                </a:lnTo>
                <a:lnTo>
                  <a:pt x="368060" y="29330"/>
                </a:lnTo>
                <a:lnTo>
                  <a:pt x="368524" y="33476"/>
                </a:lnTo>
                <a:lnTo>
                  <a:pt x="369763" y="37929"/>
                </a:lnTo>
                <a:lnTo>
                  <a:pt x="371620" y="42689"/>
                </a:lnTo>
                <a:lnTo>
                  <a:pt x="374561" y="47603"/>
                </a:lnTo>
                <a:lnTo>
                  <a:pt x="378430" y="52671"/>
                </a:lnTo>
                <a:lnTo>
                  <a:pt x="383228" y="57892"/>
                </a:lnTo>
                <a:lnTo>
                  <a:pt x="389265" y="63113"/>
                </a:lnTo>
                <a:lnTo>
                  <a:pt x="395920" y="68948"/>
                </a:lnTo>
                <a:lnTo>
                  <a:pt x="401492" y="74630"/>
                </a:lnTo>
                <a:lnTo>
                  <a:pt x="406445" y="80311"/>
                </a:lnTo>
                <a:lnTo>
                  <a:pt x="410005" y="85839"/>
                </a:lnTo>
                <a:lnTo>
                  <a:pt x="412946" y="91214"/>
                </a:lnTo>
                <a:lnTo>
                  <a:pt x="414648" y="96742"/>
                </a:lnTo>
                <a:lnTo>
                  <a:pt x="415577" y="102117"/>
                </a:lnTo>
                <a:lnTo>
                  <a:pt x="415422" y="107338"/>
                </a:lnTo>
                <a:lnTo>
                  <a:pt x="414339" y="112559"/>
                </a:lnTo>
                <a:lnTo>
                  <a:pt x="412327" y="117626"/>
                </a:lnTo>
                <a:lnTo>
                  <a:pt x="409076" y="122694"/>
                </a:lnTo>
                <a:lnTo>
                  <a:pt x="405826" y="127147"/>
                </a:lnTo>
                <a:lnTo>
                  <a:pt x="402111" y="131447"/>
                </a:lnTo>
                <a:lnTo>
                  <a:pt x="398397" y="135132"/>
                </a:lnTo>
                <a:lnTo>
                  <a:pt x="394527" y="138817"/>
                </a:lnTo>
                <a:lnTo>
                  <a:pt x="390503" y="141889"/>
                </a:lnTo>
                <a:lnTo>
                  <a:pt x="386633" y="144960"/>
                </a:lnTo>
                <a:lnTo>
                  <a:pt x="382764" y="147417"/>
                </a:lnTo>
                <a:lnTo>
                  <a:pt x="379204" y="149567"/>
                </a:lnTo>
                <a:lnTo>
                  <a:pt x="375799" y="151409"/>
                </a:lnTo>
                <a:lnTo>
                  <a:pt x="373013" y="152945"/>
                </a:lnTo>
                <a:lnTo>
                  <a:pt x="370536" y="154327"/>
                </a:lnTo>
                <a:lnTo>
                  <a:pt x="368524" y="155248"/>
                </a:lnTo>
                <a:lnTo>
                  <a:pt x="367131" y="155862"/>
                </a:lnTo>
                <a:lnTo>
                  <a:pt x="366357" y="156016"/>
                </a:lnTo>
                <a:lnTo>
                  <a:pt x="355368" y="144192"/>
                </a:lnTo>
                <a:lnTo>
                  <a:pt x="356142" y="143117"/>
                </a:lnTo>
                <a:lnTo>
                  <a:pt x="357535" y="142349"/>
                </a:lnTo>
                <a:lnTo>
                  <a:pt x="359702" y="141735"/>
                </a:lnTo>
                <a:lnTo>
                  <a:pt x="361869" y="141121"/>
                </a:lnTo>
                <a:lnTo>
                  <a:pt x="364190" y="140660"/>
                </a:lnTo>
                <a:lnTo>
                  <a:pt x="366512" y="140199"/>
                </a:lnTo>
                <a:lnTo>
                  <a:pt x="368524" y="139892"/>
                </a:lnTo>
                <a:lnTo>
                  <a:pt x="369917" y="139739"/>
                </a:lnTo>
                <a:lnTo>
                  <a:pt x="376108" y="137435"/>
                </a:lnTo>
                <a:lnTo>
                  <a:pt x="381526" y="134978"/>
                </a:lnTo>
                <a:lnTo>
                  <a:pt x="386169" y="132368"/>
                </a:lnTo>
                <a:lnTo>
                  <a:pt x="389884" y="129911"/>
                </a:lnTo>
                <a:lnTo>
                  <a:pt x="392824" y="127300"/>
                </a:lnTo>
                <a:lnTo>
                  <a:pt x="395301" y="125151"/>
                </a:lnTo>
                <a:lnTo>
                  <a:pt x="397004" y="123154"/>
                </a:lnTo>
                <a:lnTo>
                  <a:pt x="398242" y="121619"/>
                </a:lnTo>
                <a:lnTo>
                  <a:pt x="398861" y="120697"/>
                </a:lnTo>
                <a:lnTo>
                  <a:pt x="399016" y="120390"/>
                </a:lnTo>
                <a:lnTo>
                  <a:pt x="400099" y="118701"/>
                </a:lnTo>
                <a:lnTo>
                  <a:pt x="401028" y="116858"/>
                </a:lnTo>
                <a:lnTo>
                  <a:pt x="401956" y="114862"/>
                </a:lnTo>
                <a:lnTo>
                  <a:pt x="402730" y="112712"/>
                </a:lnTo>
                <a:lnTo>
                  <a:pt x="403195" y="110102"/>
                </a:lnTo>
                <a:lnTo>
                  <a:pt x="403349" y="107491"/>
                </a:lnTo>
                <a:lnTo>
                  <a:pt x="403040" y="104574"/>
                </a:lnTo>
                <a:lnTo>
                  <a:pt x="402111" y="101349"/>
                </a:lnTo>
                <a:lnTo>
                  <a:pt x="401028" y="98124"/>
                </a:lnTo>
                <a:lnTo>
                  <a:pt x="399170" y="94592"/>
                </a:lnTo>
                <a:lnTo>
                  <a:pt x="396849" y="90600"/>
                </a:lnTo>
                <a:lnTo>
                  <a:pt x="393753" y="86607"/>
                </a:lnTo>
                <a:lnTo>
                  <a:pt x="389729" y="82154"/>
                </a:lnTo>
                <a:lnTo>
                  <a:pt x="385086" y="77547"/>
                </a:lnTo>
                <a:lnTo>
                  <a:pt x="379359" y="72633"/>
                </a:lnTo>
                <a:lnTo>
                  <a:pt x="373632" y="67720"/>
                </a:lnTo>
                <a:lnTo>
                  <a:pt x="368834" y="62499"/>
                </a:lnTo>
                <a:lnTo>
                  <a:pt x="364655" y="57277"/>
                </a:lnTo>
                <a:lnTo>
                  <a:pt x="361404" y="52210"/>
                </a:lnTo>
                <a:lnTo>
                  <a:pt x="359083" y="46989"/>
                </a:lnTo>
                <a:lnTo>
                  <a:pt x="357225" y="41768"/>
                </a:lnTo>
                <a:lnTo>
                  <a:pt x="356452" y="36701"/>
                </a:lnTo>
                <a:lnTo>
                  <a:pt x="356606" y="31633"/>
                </a:lnTo>
                <a:lnTo>
                  <a:pt x="357535" y="26873"/>
                </a:lnTo>
                <a:lnTo>
                  <a:pt x="359547" y="22112"/>
                </a:lnTo>
                <a:lnTo>
                  <a:pt x="362178" y="17659"/>
                </a:lnTo>
                <a:lnTo>
                  <a:pt x="365738" y="13206"/>
                </a:lnTo>
                <a:lnTo>
                  <a:pt x="369917" y="9521"/>
                </a:lnTo>
                <a:lnTo>
                  <a:pt x="374406" y="6296"/>
                </a:lnTo>
                <a:lnTo>
                  <a:pt x="379514" y="3839"/>
                </a:lnTo>
                <a:lnTo>
                  <a:pt x="384776" y="1996"/>
                </a:lnTo>
                <a:lnTo>
                  <a:pt x="390503" y="614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>
            <a:spLocks/>
          </p:cNvSpPr>
          <p:nvPr/>
        </p:nvSpPr>
        <p:spPr bwMode="auto">
          <a:xfrm>
            <a:off x="10004734" y="3039950"/>
            <a:ext cx="615913" cy="54606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자유형 52"/>
          <p:cNvSpPr>
            <a:spLocks/>
          </p:cNvSpPr>
          <p:nvPr/>
        </p:nvSpPr>
        <p:spPr bwMode="auto">
          <a:xfrm>
            <a:off x="1307852" y="3103202"/>
            <a:ext cx="568158" cy="49724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36"/>
          <p:cNvSpPr>
            <a:spLocks noEditPoints="1"/>
          </p:cNvSpPr>
          <p:nvPr/>
        </p:nvSpPr>
        <p:spPr bwMode="auto">
          <a:xfrm>
            <a:off x="4363736" y="3103202"/>
            <a:ext cx="335362" cy="56405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AB9D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 rot="1800000">
            <a:off x="1752557" y="1965180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 rot="1800000">
            <a:off x="4591618" y="1996193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 rot="1800000">
            <a:off x="4732894" y="19359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 rot="1800000">
            <a:off x="7460357" y="191429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 rot="1800000">
            <a:off x="7485003" y="2027206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rot="1800000">
            <a:off x="7626279" y="1966931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 rot="1800000">
            <a:off x="10217939" y="1945312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 rot="1800000">
            <a:off x="10242586" y="2058218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 rot="1800000">
            <a:off x="10383862" y="1997944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 rot="1800000">
            <a:off x="10525139" y="1917179"/>
            <a:ext cx="49293" cy="246466"/>
          </a:xfrm>
          <a:prstGeom prst="roundRect">
            <a:avLst>
              <a:gd name="adj" fmla="val 50000"/>
            </a:avLst>
          </a:prstGeom>
          <a:solidFill>
            <a:srgbClr val="7AB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7AB9D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graphicFrame>
        <p:nvGraphicFramePr>
          <p:cNvPr id="56" name="차트 55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118737" y="1517126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직사각형 1"/>
          <p:cNvSpPr/>
          <p:nvPr/>
        </p:nvSpPr>
        <p:spPr>
          <a:xfrm>
            <a:off x="673768" y="1517126"/>
            <a:ext cx="11008895" cy="3833919"/>
          </a:xfrm>
          <a:prstGeom prst="rect">
            <a:avLst/>
          </a:prstGeom>
          <a:noFill/>
          <a:ln w="31750">
            <a:gradFill>
              <a:gsLst>
                <a:gs pos="50000">
                  <a:schemeClr val="tx1">
                    <a:lumMod val="75000"/>
                    <a:lumOff val="25000"/>
                  </a:schemeClr>
                </a:gs>
                <a:gs pos="50000">
                  <a:srgbClr val="7AB9DF"/>
                </a:gs>
              </a:gsLst>
              <a:lin ang="14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73762" y="5567891"/>
          <a:ext cx="110088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  <a:gridCol w="917408"/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100" b="1" dirty="0" smtClean="0">
                          <a:latin typeface="+mn-ea"/>
                          <a:ea typeface="+mn-ea"/>
                        </a:rPr>
                        <a:t>월 상세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1100" b="0" dirty="0" smtClean="0"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AB9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smtClean="0"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88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kumimoji="0" lang="en-US" altLang="ko-KR" sz="1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2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373432" y="262971"/>
            <a:ext cx="5518159" cy="91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i="1" kern="0" dirty="0">
                <a:solidFill>
                  <a:srgbClr val="515560"/>
                </a:solidFill>
              </a:rPr>
              <a:t>POWER POINT </a:t>
            </a:r>
            <a:r>
              <a:rPr lang="en-US" altLang="ko-KR" sz="2800" b="1" i="1" kern="0" dirty="0">
                <a:solidFill>
                  <a:srgbClr val="7AB9DF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srgbClr val="515560"/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srgbClr val="51556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43627" y="2204045"/>
            <a:ext cx="6541547" cy="271095"/>
          </a:xfrm>
          <a:prstGeom prst="rect">
            <a:avLst/>
          </a:prstGeom>
          <a:gradFill>
            <a:gsLst>
              <a:gs pos="50000">
                <a:schemeClr val="tx1">
                  <a:lumMod val="75000"/>
                  <a:lumOff val="25000"/>
                </a:schemeClr>
              </a:gs>
              <a:gs pos="50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50%                                                                                                      50%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43628" y="1638361"/>
            <a:ext cx="703496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7AB9DF"/>
                </a:solidFill>
              </a:rPr>
              <a:t>남성                                                   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여성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61939" y="2221224"/>
            <a:ext cx="5084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43627" y="2785070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6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44%                                                                                                      66%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61938" y="28022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3627" y="3366095"/>
            <a:ext cx="6541547" cy="271095"/>
          </a:xfrm>
          <a:prstGeom prst="rect">
            <a:avLst/>
          </a:prstGeom>
          <a:gradFill>
            <a:gsLst>
              <a:gs pos="66000">
                <a:schemeClr val="tx1">
                  <a:lumMod val="75000"/>
                  <a:lumOff val="25000"/>
                </a:schemeClr>
              </a:gs>
              <a:gs pos="66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58%                                                                                                      42%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61938" y="338327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43627" y="3947120"/>
            <a:ext cx="6541547" cy="271095"/>
          </a:xfrm>
          <a:prstGeom prst="rect">
            <a:avLst/>
          </a:prstGeom>
          <a:gradFill>
            <a:gsLst>
              <a:gs pos="72000">
                <a:schemeClr val="tx1">
                  <a:lumMod val="75000"/>
                  <a:lumOff val="25000"/>
                </a:schemeClr>
              </a:gs>
              <a:gs pos="72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28%                                                                                                      72%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61938" y="396429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43627" y="4528145"/>
            <a:ext cx="6541547" cy="271095"/>
          </a:xfrm>
          <a:prstGeom prst="rect">
            <a:avLst/>
          </a:prstGeom>
          <a:gradFill>
            <a:gsLst>
              <a:gs pos="15000">
                <a:schemeClr val="tx1">
                  <a:lumMod val="75000"/>
                  <a:lumOff val="25000"/>
                </a:schemeClr>
              </a:gs>
              <a:gs pos="15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85%                                                                                                      15%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61938" y="4545324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843627" y="5109170"/>
            <a:ext cx="6541547" cy="271095"/>
          </a:xfrm>
          <a:prstGeom prst="rect">
            <a:avLst/>
          </a:prstGeom>
          <a:gradFill>
            <a:gsLst>
              <a:gs pos="22000">
                <a:schemeClr val="tx1">
                  <a:lumMod val="75000"/>
                  <a:lumOff val="25000"/>
                </a:schemeClr>
              </a:gs>
              <a:gs pos="22000">
                <a:srgbClr val="7AB9DF"/>
              </a:gs>
            </a:gsLst>
            <a:lin ang="127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78%                                                                                                      22%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61938" y="5126349"/>
            <a:ext cx="5084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84888" y="5690195"/>
            <a:ext cx="3347623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7AB9DF"/>
                </a:solidFill>
              </a:rPr>
              <a:t>50</a:t>
            </a:r>
            <a:r>
              <a:rPr lang="ko-KR" altLang="en-US" sz="1400" b="1" dirty="0">
                <a:solidFill>
                  <a:srgbClr val="7AB9DF"/>
                </a:solidFill>
              </a:rPr>
              <a:t>대 이상 남성</a:t>
            </a:r>
            <a:endParaRPr lang="en-US" altLang="ko-KR" sz="1400" b="1" dirty="0">
              <a:solidFill>
                <a:srgbClr val="7AB9DF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19300" y="4369062"/>
            <a:ext cx="7859296" cy="1174487"/>
          </a:xfrm>
          <a:prstGeom prst="rect">
            <a:avLst/>
          </a:prstGeom>
          <a:noFill/>
          <a:ln w="15875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와이드스크린</PresentationFormat>
  <Paragraphs>81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2019-09-27T04:14:09Z</dcterms:created>
  <dcterms:modified xsi:type="dcterms:W3CDTF">2024-07-30T07:51:30Z</dcterms:modified>
</cp:coreProperties>
</file>