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617" r:id="rId2"/>
    <p:sldId id="615" r:id="rId3"/>
    <p:sldId id="61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1ADD97"/>
    <a:srgbClr val="875EEE"/>
    <a:srgbClr val="F03F49"/>
    <a:srgbClr val="F43961"/>
    <a:srgbClr val="FF444B"/>
    <a:srgbClr val="FFCCCC"/>
    <a:srgbClr val="98C7E1"/>
    <a:srgbClr val="7AB9D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8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4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03835" y="1920773"/>
            <a:ext cx="2859578" cy="2859578"/>
          </a:xfrm>
          <a:prstGeom prst="ellipse">
            <a:avLst/>
          </a:prstGeom>
          <a:solidFill>
            <a:srgbClr val="875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135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94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238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40856" y="1920773"/>
            <a:ext cx="2859578" cy="2859578"/>
          </a:xfrm>
          <a:prstGeom prst="ellipse">
            <a:avLst/>
          </a:prstGeom>
          <a:solidFill>
            <a:srgbClr val="1AD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prstClr val="white"/>
                </a:solidFill>
              </a:rPr>
              <a:t>R 26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221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151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8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-5103" y="-1"/>
            <a:ext cx="12197103" cy="4255129"/>
          </a:xfrm>
          <a:custGeom>
            <a:avLst/>
            <a:gdLst>
              <a:gd name="connsiteX0" fmla="*/ 3223977 w 12197103"/>
              <a:gd name="connsiteY0" fmla="*/ 0 h 4255129"/>
              <a:gd name="connsiteX1" fmla="*/ 3223977 w 12197103"/>
              <a:gd name="connsiteY1" fmla="*/ 0 h 4255129"/>
              <a:gd name="connsiteX2" fmla="*/ 12197103 w 12197103"/>
              <a:gd name="connsiteY2" fmla="*/ 0 h 4255129"/>
              <a:gd name="connsiteX3" fmla="*/ 12197103 w 12197103"/>
              <a:gd name="connsiteY3" fmla="*/ 4255129 h 4255129"/>
              <a:gd name="connsiteX4" fmla="*/ 1403783 w 12197103"/>
              <a:gd name="connsiteY4" fmla="*/ 3105464 h 4255129"/>
              <a:gd name="connsiteX5" fmla="*/ 1403073 w 12197103"/>
              <a:gd name="connsiteY5" fmla="*/ 3101858 h 4255129"/>
              <a:gd name="connsiteX6" fmla="*/ 1364036 w 12197103"/>
              <a:gd name="connsiteY6" fmla="*/ 3103562 h 4255129"/>
              <a:gd name="connsiteX7" fmla="*/ 1022598 w 12197103"/>
              <a:gd name="connsiteY7" fmla="*/ 2848909 h 4255129"/>
              <a:gd name="connsiteX8" fmla="*/ 0 w 12197103"/>
              <a:gd name="connsiteY8" fmla="*/ 0 h 425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7103" h="4255129">
                <a:moveTo>
                  <a:pt x="3223977" y="0"/>
                </a:moveTo>
                <a:lnTo>
                  <a:pt x="3223977" y="0"/>
                </a:lnTo>
                <a:lnTo>
                  <a:pt x="12197103" y="0"/>
                </a:lnTo>
                <a:lnTo>
                  <a:pt x="12197103" y="4255129"/>
                </a:lnTo>
                <a:lnTo>
                  <a:pt x="1403783" y="3105464"/>
                </a:lnTo>
                <a:lnTo>
                  <a:pt x="1403073" y="3101858"/>
                </a:lnTo>
                <a:lnTo>
                  <a:pt x="1364036" y="3103562"/>
                </a:lnTo>
                <a:cubicBezTo>
                  <a:pt x="1214111" y="3095229"/>
                  <a:pt x="1076517" y="2999126"/>
                  <a:pt x="1022598" y="2848909"/>
                </a:cubicBezTo>
                <a:lnTo>
                  <a:pt x="0" y="0"/>
                </a:lnTo>
                <a:close/>
              </a:path>
            </a:pathLst>
          </a:custGeom>
          <a:solidFill>
            <a:srgbClr val="875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 rot="1299813">
            <a:off x="10680700" y="711200"/>
            <a:ext cx="2425700" cy="2652765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27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 rot="1299813">
            <a:off x="9998672" y="-1042224"/>
            <a:ext cx="3010361" cy="3292155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 rot="1299813">
            <a:off x="347529" y="796534"/>
            <a:ext cx="3010361" cy="3292155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9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 rot="1299813">
            <a:off x="-198458" y="1386880"/>
            <a:ext cx="3010361" cy="3292155"/>
          </a:xfrm>
          <a:prstGeom prst="roundRect">
            <a:avLst/>
          </a:prstGeom>
          <a:gradFill flip="none" rotWithShape="1">
            <a:gsLst>
              <a:gs pos="0">
                <a:schemeClr val="bg1">
                  <a:alpha val="9000"/>
                </a:schemeClr>
              </a:gs>
              <a:gs pos="100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178091" y="636554"/>
            <a:ext cx="5916838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 smtClean="0">
                <a:solidFill>
                  <a:schemeClr val="bg1"/>
                </a:solidFill>
              </a:rPr>
              <a:t>PPT PRESENTATION</a:t>
            </a:r>
            <a:endParaRPr lang="en-US" altLang="ko-KR" sz="4000" b="1" kern="0" dirty="0">
              <a:solidFill>
                <a:schemeClr val="bg1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chemeClr val="bg1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07645" y="2148022"/>
            <a:ext cx="3646458" cy="370104"/>
            <a:chOff x="4383845" y="1830522"/>
            <a:chExt cx="3646458" cy="37010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4383845" y="1830522"/>
              <a:ext cx="2623456" cy="3701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www.pptbizcam.co.kr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7127951" y="1830522"/>
              <a:ext cx="902352" cy="370104"/>
            </a:xfrm>
            <a:prstGeom prst="roundRect">
              <a:avLst>
                <a:gd name="adj" fmla="val 50000"/>
              </a:avLst>
            </a:prstGeom>
            <a:solidFill>
              <a:srgbClr val="1ADD97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Go</a:t>
              </a:r>
              <a:endParaRPr lang="ko-KR" altLang="en-US" sz="11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07930" y="3145173"/>
            <a:ext cx="818981" cy="818981"/>
            <a:chOff x="3591719" y="3452842"/>
            <a:chExt cx="1213018" cy="1213018"/>
          </a:xfrm>
        </p:grpSpPr>
        <p:sp>
          <p:nvSpPr>
            <p:cNvPr id="39" name="타원 38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7832961" y="3452126"/>
            <a:ext cx="818981" cy="818981"/>
            <a:chOff x="5968201" y="5968492"/>
            <a:chExt cx="1213018" cy="1213018"/>
          </a:xfrm>
        </p:grpSpPr>
        <p:sp>
          <p:nvSpPr>
            <p:cNvPr id="42" name="타원 41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6384456" y="3305403"/>
            <a:ext cx="818981" cy="818981"/>
            <a:chOff x="6544871" y="3693473"/>
            <a:chExt cx="1213018" cy="1213018"/>
          </a:xfrm>
        </p:grpSpPr>
        <p:sp>
          <p:nvSpPr>
            <p:cNvPr id="41" name="타원 40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3340402" y="2961718"/>
            <a:ext cx="818981" cy="818981"/>
            <a:chOff x="3678922" y="5845193"/>
            <a:chExt cx="1213018" cy="1213018"/>
          </a:xfrm>
        </p:grpSpPr>
        <p:sp>
          <p:nvSpPr>
            <p:cNvPr id="43" name="타원 42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52" name="직사각형 51"/>
          <p:cNvSpPr/>
          <p:nvPr/>
        </p:nvSpPr>
        <p:spPr>
          <a:xfrm>
            <a:off x="3241312" y="4075113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최영미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자료조사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전략기획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47193" y="4538644"/>
            <a:ext cx="10359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박민수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경쟁사 분석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디자인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자취방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제공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73323" y="4375500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이영심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SWOT </a:t>
            </a: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분석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99453" y="4147611"/>
            <a:ext cx="103593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김철수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팀장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프레젠테이션</a:t>
            </a:r>
            <a:endParaRPr lang="en-US" altLang="ko-KR" sz="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IX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322259"/>
            <a:ext cx="12454037" cy="2246393"/>
            <a:chOff x="0" y="-322259"/>
            <a:chExt cx="12454037" cy="2246393"/>
          </a:xfrm>
        </p:grpSpPr>
        <p:sp>
          <p:nvSpPr>
            <p:cNvPr id="64" name="자유형 63"/>
            <p:cNvSpPr/>
            <p:nvPr/>
          </p:nvSpPr>
          <p:spPr>
            <a:xfrm>
              <a:off x="0" y="0"/>
              <a:ext cx="12192000" cy="1645315"/>
            </a:xfrm>
            <a:custGeom>
              <a:avLst/>
              <a:gdLst>
                <a:gd name="connsiteX0" fmla="*/ 0 w 12192000"/>
                <a:gd name="connsiteY0" fmla="*/ 0 h 1645315"/>
                <a:gd name="connsiteX1" fmla="*/ 11439525 w 12192000"/>
                <a:gd name="connsiteY1" fmla="*/ 0 h 1645315"/>
                <a:gd name="connsiteX2" fmla="*/ 12114530 w 12192000"/>
                <a:gd name="connsiteY2" fmla="*/ 0 h 1645315"/>
                <a:gd name="connsiteX3" fmla="*/ 12192000 w 12192000"/>
                <a:gd name="connsiteY3" fmla="*/ 0 h 1645315"/>
                <a:gd name="connsiteX4" fmla="*/ 12192000 w 12192000"/>
                <a:gd name="connsiteY4" fmla="*/ 1645315 h 1645315"/>
                <a:gd name="connsiteX5" fmla="*/ 480239 w 12192000"/>
                <a:gd name="connsiteY5" fmla="*/ 534954 h 1645315"/>
                <a:gd name="connsiteX6" fmla="*/ 479531 w 12192000"/>
                <a:gd name="connsiteY6" fmla="*/ 531348 h 1645315"/>
                <a:gd name="connsiteX7" fmla="*/ 440565 w 12192000"/>
                <a:gd name="connsiteY7" fmla="*/ 533052 h 1645315"/>
                <a:gd name="connsiteX8" fmla="*/ 99747 w 12192000"/>
                <a:gd name="connsiteY8" fmla="*/ 278399 h 164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45315">
                  <a:moveTo>
                    <a:pt x="0" y="0"/>
                  </a:moveTo>
                  <a:lnTo>
                    <a:pt x="11439525" y="0"/>
                  </a:lnTo>
                  <a:lnTo>
                    <a:pt x="12114530" y="0"/>
                  </a:lnTo>
                  <a:lnTo>
                    <a:pt x="12192000" y="0"/>
                  </a:lnTo>
                  <a:lnTo>
                    <a:pt x="12192000" y="1645315"/>
                  </a:lnTo>
                  <a:lnTo>
                    <a:pt x="480239" y="534954"/>
                  </a:lnTo>
                  <a:lnTo>
                    <a:pt x="479531" y="531348"/>
                  </a:lnTo>
                  <a:lnTo>
                    <a:pt x="440565" y="533052"/>
                  </a:lnTo>
                  <a:cubicBezTo>
                    <a:pt x="290912" y="524719"/>
                    <a:pt x="153568" y="428616"/>
                    <a:pt x="99747" y="278399"/>
                  </a:cubicBezTo>
                  <a:close/>
                </a:path>
              </a:pathLst>
            </a:custGeom>
            <a:solidFill>
              <a:srgbClr val="875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 rot="1299813">
              <a:off x="10974452" y="563434"/>
              <a:ext cx="1359660" cy="1265256"/>
            </a:xfrm>
            <a:custGeom>
              <a:avLst/>
              <a:gdLst>
                <a:gd name="connsiteX0" fmla="*/ 246922 w 1359660"/>
                <a:gd name="connsiteY0" fmla="*/ 31771 h 1265256"/>
                <a:gd name="connsiteX1" fmla="*/ 404291 w 1359660"/>
                <a:gd name="connsiteY1" fmla="*/ 0 h 1265256"/>
                <a:gd name="connsiteX2" fmla="*/ 1007128 w 1359660"/>
                <a:gd name="connsiteY2" fmla="*/ 0 h 1265256"/>
                <a:gd name="connsiteX3" fmla="*/ 1359660 w 1359660"/>
                <a:gd name="connsiteY3" fmla="*/ 887517 h 1265256"/>
                <a:gd name="connsiteX4" fmla="*/ 1 w 1359660"/>
                <a:gd name="connsiteY4" fmla="*/ 1265256 h 1265256"/>
                <a:gd name="connsiteX5" fmla="*/ 0 w 1359660"/>
                <a:gd name="connsiteY5" fmla="*/ 404291 h 1265256"/>
                <a:gd name="connsiteX6" fmla="*/ 246922 w 1359660"/>
                <a:gd name="connsiteY6" fmla="*/ 31771 h 126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9660" h="1265256">
                  <a:moveTo>
                    <a:pt x="246922" y="31771"/>
                  </a:moveTo>
                  <a:cubicBezTo>
                    <a:pt x="295291" y="11313"/>
                    <a:pt x="348470" y="0"/>
                    <a:pt x="404291" y="0"/>
                  </a:cubicBezTo>
                  <a:lnTo>
                    <a:pt x="1007128" y="0"/>
                  </a:lnTo>
                  <a:lnTo>
                    <a:pt x="1359660" y="887517"/>
                  </a:lnTo>
                  <a:lnTo>
                    <a:pt x="1" y="1265256"/>
                  </a:lnTo>
                  <a:lnTo>
                    <a:pt x="0" y="404291"/>
                  </a:lnTo>
                  <a:cubicBezTo>
                    <a:pt x="0" y="236828"/>
                    <a:pt x="101817" y="93146"/>
                    <a:pt x="246922" y="3177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 rot="1299813">
              <a:off x="9902937" y="-322259"/>
              <a:ext cx="2551100" cy="2246393"/>
            </a:xfrm>
            <a:custGeom>
              <a:avLst/>
              <a:gdLst>
                <a:gd name="connsiteX0" fmla="*/ 0 w 2551100"/>
                <a:gd name="connsiteY0" fmla="*/ 768052 h 2246393"/>
                <a:gd name="connsiteX1" fmla="*/ 1933610 w 2551100"/>
                <a:gd name="connsiteY1" fmla="*/ 0 h 2246393"/>
                <a:gd name="connsiteX2" fmla="*/ 2551100 w 2551100"/>
                <a:gd name="connsiteY2" fmla="*/ 1554561 h 2246393"/>
                <a:gd name="connsiteX3" fmla="*/ 87012 w 2551100"/>
                <a:gd name="connsiteY3" fmla="*/ 2246393 h 2246393"/>
                <a:gd name="connsiteX4" fmla="*/ 85689 w 2551100"/>
                <a:gd name="connsiteY4" fmla="*/ 2244790 h 2246393"/>
                <a:gd name="connsiteX5" fmla="*/ 0 w 2551100"/>
                <a:gd name="connsiteY5" fmla="*/ 1964264 h 224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1100" h="2246393">
                  <a:moveTo>
                    <a:pt x="0" y="768052"/>
                  </a:moveTo>
                  <a:lnTo>
                    <a:pt x="1933610" y="0"/>
                  </a:lnTo>
                  <a:lnTo>
                    <a:pt x="2551100" y="1554561"/>
                  </a:lnTo>
                  <a:lnTo>
                    <a:pt x="87012" y="2246393"/>
                  </a:lnTo>
                  <a:lnTo>
                    <a:pt x="85689" y="2244790"/>
                  </a:lnTo>
                  <a:cubicBezTo>
                    <a:pt x="31589" y="2164713"/>
                    <a:pt x="0" y="2068177"/>
                    <a:pt x="0" y="196426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 rot="1299813">
              <a:off x="1712833" y="-45307"/>
              <a:ext cx="3005559" cy="1283589"/>
            </a:xfrm>
            <a:custGeom>
              <a:avLst/>
              <a:gdLst>
                <a:gd name="connsiteX0" fmla="*/ 0 w 3005559"/>
                <a:gd name="connsiteY0" fmla="*/ 635212 h 1283589"/>
                <a:gd name="connsiteX1" fmla="*/ 1599178 w 3005559"/>
                <a:gd name="connsiteY1" fmla="*/ 0 h 1283589"/>
                <a:gd name="connsiteX2" fmla="*/ 2508624 w 3005559"/>
                <a:gd name="connsiteY2" fmla="*/ 0 h 1283589"/>
                <a:gd name="connsiteX3" fmla="*/ 3000167 w 3005559"/>
                <a:gd name="connsiteY3" fmla="*/ 400620 h 1283589"/>
                <a:gd name="connsiteX4" fmla="*/ 3005559 w 3005559"/>
                <a:gd name="connsiteY4" fmla="*/ 454097 h 1283589"/>
                <a:gd name="connsiteX5" fmla="*/ 0 w 3005559"/>
                <a:gd name="connsiteY5" fmla="*/ 1283589 h 128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5559" h="1283589">
                  <a:moveTo>
                    <a:pt x="0" y="635212"/>
                  </a:moveTo>
                  <a:lnTo>
                    <a:pt x="1599178" y="0"/>
                  </a:lnTo>
                  <a:lnTo>
                    <a:pt x="2508624" y="0"/>
                  </a:lnTo>
                  <a:cubicBezTo>
                    <a:pt x="2751088" y="0"/>
                    <a:pt x="2953383" y="171986"/>
                    <a:pt x="3000167" y="400620"/>
                  </a:cubicBezTo>
                  <a:lnTo>
                    <a:pt x="3005559" y="454097"/>
                  </a:lnTo>
                  <a:lnTo>
                    <a:pt x="0" y="128358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 59"/>
            <p:cNvSpPr/>
            <p:nvPr/>
          </p:nvSpPr>
          <p:spPr>
            <a:xfrm rot="1299813">
              <a:off x="1330881" y="398483"/>
              <a:ext cx="2075562" cy="572826"/>
            </a:xfrm>
            <a:custGeom>
              <a:avLst/>
              <a:gdLst>
                <a:gd name="connsiteX0" fmla="*/ 306438 w 2075562"/>
                <a:gd name="connsiteY0" fmla="*/ 39429 h 572826"/>
                <a:gd name="connsiteX1" fmla="*/ 501737 w 2075562"/>
                <a:gd name="connsiteY1" fmla="*/ 0 h 572826"/>
                <a:gd name="connsiteX2" fmla="*/ 2075562 w 2075562"/>
                <a:gd name="connsiteY2" fmla="*/ 0 h 572826"/>
                <a:gd name="connsiteX3" fmla="*/ 0 w 2075562"/>
                <a:gd name="connsiteY3" fmla="*/ 572826 h 572826"/>
                <a:gd name="connsiteX4" fmla="*/ 0 w 2075562"/>
                <a:gd name="connsiteY4" fmla="*/ 501737 h 572826"/>
                <a:gd name="connsiteX5" fmla="*/ 306438 w 2075562"/>
                <a:gd name="connsiteY5" fmla="*/ 39429 h 57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5562" h="572826">
                  <a:moveTo>
                    <a:pt x="306438" y="39429"/>
                  </a:moveTo>
                  <a:cubicBezTo>
                    <a:pt x="366465" y="14040"/>
                    <a:pt x="432462" y="0"/>
                    <a:pt x="501737" y="0"/>
                  </a:cubicBezTo>
                  <a:lnTo>
                    <a:pt x="2075562" y="0"/>
                  </a:lnTo>
                  <a:lnTo>
                    <a:pt x="0" y="572826"/>
                  </a:lnTo>
                  <a:lnTo>
                    <a:pt x="0" y="501737"/>
                  </a:lnTo>
                  <a:cubicBezTo>
                    <a:pt x="0" y="293910"/>
                    <a:pt x="126357" y="115597"/>
                    <a:pt x="306438" y="394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6035192" y="-2489"/>
            <a:ext cx="5916838" cy="1104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3600" b="1" kern="0" dirty="0" smtClean="0">
                <a:solidFill>
                  <a:schemeClr val="bg1"/>
                </a:solidFill>
              </a:rPr>
              <a:t>PPT PRESENTATION</a:t>
            </a:r>
            <a:endParaRPr lang="en-US" altLang="ko-KR" sz="3600" b="1" kern="0" dirty="0">
              <a:solidFill>
                <a:schemeClr val="bg1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chemeClr val="bg1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599605" y="314792"/>
            <a:ext cx="614178" cy="370104"/>
          </a:xfrm>
          <a:prstGeom prst="roundRect">
            <a:avLst>
              <a:gd name="adj" fmla="val 50000"/>
            </a:avLst>
          </a:prstGeom>
          <a:solidFill>
            <a:srgbClr val="1ADD97"/>
          </a:solidFill>
          <a:ln>
            <a:noFill/>
          </a:ln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Go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0782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</TotalTime>
  <Words>87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784</cp:revision>
  <dcterms:created xsi:type="dcterms:W3CDTF">2019-06-05T05:22:16Z</dcterms:created>
  <dcterms:modified xsi:type="dcterms:W3CDTF">2024-07-30T07:52:33Z</dcterms:modified>
</cp:coreProperties>
</file>