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51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64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29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79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04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811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950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66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9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50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89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3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1015866" y="2387600"/>
            <a:ext cx="2260850" cy="2260850"/>
          </a:xfrm>
          <a:prstGeom prst="ellipse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244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243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232</a:t>
            </a:r>
          </a:p>
        </p:txBody>
      </p:sp>
      <p:sp>
        <p:nvSpPr>
          <p:cNvPr id="7" name="타원 6"/>
          <p:cNvSpPr/>
          <p:nvPr/>
        </p:nvSpPr>
        <p:spPr>
          <a:xfrm>
            <a:off x="3714263" y="2387600"/>
            <a:ext cx="2260850" cy="2260850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219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131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130</a:t>
            </a:r>
          </a:p>
        </p:txBody>
      </p:sp>
      <p:sp>
        <p:nvSpPr>
          <p:cNvPr id="11" name="타원 10"/>
          <p:cNvSpPr/>
          <p:nvPr/>
        </p:nvSpPr>
        <p:spPr>
          <a:xfrm>
            <a:off x="6412660" y="2387600"/>
            <a:ext cx="2260850" cy="2260850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151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105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115</a:t>
            </a:r>
          </a:p>
        </p:txBody>
      </p:sp>
      <p:sp>
        <p:nvSpPr>
          <p:cNvPr id="12" name="타원 11"/>
          <p:cNvSpPr/>
          <p:nvPr/>
        </p:nvSpPr>
        <p:spPr>
          <a:xfrm>
            <a:off x="9111056" y="2387600"/>
            <a:ext cx="2260850" cy="2260850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R 132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G 151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solidFill>
                  <a:prstClr val="white"/>
                </a:solidFill>
              </a:rPr>
              <a:t>B 176</a:t>
            </a:r>
          </a:p>
        </p:txBody>
      </p:sp>
    </p:spTree>
    <p:extLst>
      <p:ext uri="{BB962C8B-B14F-4D97-AF65-F5344CB8AC3E}">
        <p14:creationId xmlns:p14="http://schemas.microsoft.com/office/powerpoint/2010/main" val="2956028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3A4E2E78-9269-401E-8848-15CE0E8523D9}"/>
              </a:ext>
            </a:extLst>
          </p:cNvPr>
          <p:cNvSpPr/>
          <p:nvPr/>
        </p:nvSpPr>
        <p:spPr>
          <a:xfrm>
            <a:off x="2666020" y="1652620"/>
            <a:ext cx="563660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8800" b="1" kern="0" dirty="0">
                <a:ln w="22225">
                  <a:solidFill>
                    <a:srgbClr val="556A85"/>
                  </a:solidFill>
                </a:ln>
                <a:solidFill>
                  <a:srgbClr val="8497B0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까칠한 조땡의 </a:t>
            </a:r>
            <a:endParaRPr lang="en-US" altLang="ko-KR" sz="8800" b="1" kern="0" dirty="0">
              <a:ln w="22225">
                <a:solidFill>
                  <a:srgbClr val="556A85"/>
                </a:solidFill>
              </a:ln>
              <a:solidFill>
                <a:srgbClr val="8497B0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66020" y="2615417"/>
            <a:ext cx="6951055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38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ko-KR" altLang="en-US" sz="13800" b="1" kern="0" dirty="0">
                <a:ln w="22225">
                  <a:solidFill>
                    <a:srgbClr val="572D2F"/>
                  </a:solidFill>
                </a:ln>
                <a:solidFill>
                  <a:srgbClr val="DB838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디자인</a:t>
            </a:r>
            <a:endParaRPr lang="en-US" altLang="ko-KR" sz="13800" b="1" kern="0" dirty="0">
              <a:ln w="22225">
                <a:solidFill>
                  <a:srgbClr val="572D2F"/>
                </a:solidFill>
              </a:ln>
              <a:solidFill>
                <a:srgbClr val="DB838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 flipH="1" flipV="1">
            <a:off x="9114518" y="4749446"/>
            <a:ext cx="3079075" cy="2120561"/>
            <a:chOff x="10496" y="-1"/>
            <a:chExt cx="3922970" cy="1930402"/>
          </a:xfrm>
        </p:grpSpPr>
        <p:sp>
          <p:nvSpPr>
            <p:cNvPr id="32" name="직각 삼각형 6">
              <a:extLst>
                <a:ext uri="{FF2B5EF4-FFF2-40B4-BE49-F238E27FC236}">
                  <a16:creationId xmlns:a16="http://schemas.microsoft.com/office/drawing/2014/main" xmlns="" id="{292CD2DA-4767-40EA-B3EE-110FB04FEE7C}"/>
                </a:ext>
              </a:extLst>
            </p:cNvPr>
            <p:cNvSpPr/>
            <p:nvPr/>
          </p:nvSpPr>
          <p:spPr>
            <a:xfrm flipV="1">
              <a:off x="23021" y="0"/>
              <a:ext cx="3910445" cy="1615323"/>
            </a:xfrm>
            <a:custGeom>
              <a:avLst/>
              <a:gdLst>
                <a:gd name="connsiteX0" fmla="*/ 0 w 3901979"/>
                <a:gd name="connsiteY0" fmla="*/ 2468035 h 2468035"/>
                <a:gd name="connsiteX1" fmla="*/ 0 w 3901979"/>
                <a:gd name="connsiteY1" fmla="*/ 0 h 2468035"/>
                <a:gd name="connsiteX2" fmla="*/ 3901979 w 3901979"/>
                <a:gd name="connsiteY2" fmla="*/ 2468035 h 2468035"/>
                <a:gd name="connsiteX3" fmla="*/ 0 w 3901979"/>
                <a:gd name="connsiteY3" fmla="*/ 2468035 h 2468035"/>
                <a:gd name="connsiteX0" fmla="*/ 0 w 3901979"/>
                <a:gd name="connsiteY0" fmla="*/ 2468035 h 2468035"/>
                <a:gd name="connsiteX1" fmla="*/ 0 w 3901979"/>
                <a:gd name="connsiteY1" fmla="*/ 0 h 2468035"/>
                <a:gd name="connsiteX2" fmla="*/ 3901979 w 3901979"/>
                <a:gd name="connsiteY2" fmla="*/ 2468035 h 2468035"/>
                <a:gd name="connsiteX3" fmla="*/ 0 w 3901979"/>
                <a:gd name="connsiteY3" fmla="*/ 2468035 h 2468035"/>
                <a:gd name="connsiteX0" fmla="*/ 0 w 3901979"/>
                <a:gd name="connsiteY0" fmla="*/ 2546434 h 2546434"/>
                <a:gd name="connsiteX1" fmla="*/ 0 w 3901979"/>
                <a:gd name="connsiteY1" fmla="*/ 78399 h 2546434"/>
                <a:gd name="connsiteX2" fmla="*/ 3901979 w 3901979"/>
                <a:gd name="connsiteY2" fmla="*/ 2546434 h 2546434"/>
                <a:gd name="connsiteX3" fmla="*/ 0 w 3901979"/>
                <a:gd name="connsiteY3" fmla="*/ 2546434 h 2546434"/>
                <a:gd name="connsiteX0" fmla="*/ 8466 w 3910445"/>
                <a:gd name="connsiteY0" fmla="*/ 1643164 h 1643164"/>
                <a:gd name="connsiteX1" fmla="*/ 0 w 3910445"/>
                <a:gd name="connsiteY1" fmla="*/ 123396 h 1643164"/>
                <a:gd name="connsiteX2" fmla="*/ 3910445 w 3910445"/>
                <a:gd name="connsiteY2" fmla="*/ 1643164 h 1643164"/>
                <a:gd name="connsiteX3" fmla="*/ 8466 w 3910445"/>
                <a:gd name="connsiteY3" fmla="*/ 1643164 h 1643164"/>
                <a:gd name="connsiteX0" fmla="*/ 8466 w 3910445"/>
                <a:gd name="connsiteY0" fmla="*/ 1615323 h 1615323"/>
                <a:gd name="connsiteX1" fmla="*/ 0 w 3910445"/>
                <a:gd name="connsiteY1" fmla="*/ 95555 h 1615323"/>
                <a:gd name="connsiteX2" fmla="*/ 3910445 w 3910445"/>
                <a:gd name="connsiteY2" fmla="*/ 1615323 h 1615323"/>
                <a:gd name="connsiteX3" fmla="*/ 8466 w 3910445"/>
                <a:gd name="connsiteY3" fmla="*/ 1615323 h 1615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0445" h="1615323">
                  <a:moveTo>
                    <a:pt x="8466" y="1615323"/>
                  </a:moveTo>
                  <a:lnTo>
                    <a:pt x="0" y="95555"/>
                  </a:lnTo>
                  <a:cubicBezTo>
                    <a:pt x="2248926" y="-419500"/>
                    <a:pt x="1974785" y="1300645"/>
                    <a:pt x="3910445" y="1615323"/>
                  </a:cubicBezTo>
                  <a:lnTo>
                    <a:pt x="8466" y="1615323"/>
                  </a:lnTo>
                  <a:close/>
                </a:path>
              </a:pathLst>
            </a:custGeom>
            <a:solidFill>
              <a:srgbClr val="DB83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각 삼각형 5">
              <a:extLst>
                <a:ext uri="{FF2B5EF4-FFF2-40B4-BE49-F238E27FC236}">
                  <a16:creationId xmlns:a16="http://schemas.microsoft.com/office/drawing/2014/main" xmlns="" id="{5DCA8022-DC6E-4B13-BDB4-C1F63F937918}"/>
                </a:ext>
              </a:extLst>
            </p:cNvPr>
            <p:cNvSpPr/>
            <p:nvPr/>
          </p:nvSpPr>
          <p:spPr>
            <a:xfrm flipV="1">
              <a:off x="10496" y="0"/>
              <a:ext cx="3322910" cy="1930401"/>
            </a:xfrm>
            <a:custGeom>
              <a:avLst/>
              <a:gdLst>
                <a:gd name="connsiteX0" fmla="*/ 0 w 3051976"/>
                <a:gd name="connsiteY0" fmla="*/ 1930401 h 1930401"/>
                <a:gd name="connsiteX1" fmla="*/ 0 w 3051976"/>
                <a:gd name="connsiteY1" fmla="*/ 0 h 1930401"/>
                <a:gd name="connsiteX2" fmla="*/ 3051976 w 3051976"/>
                <a:gd name="connsiteY2" fmla="*/ 1930401 h 1930401"/>
                <a:gd name="connsiteX3" fmla="*/ 0 w 3051976"/>
                <a:gd name="connsiteY3" fmla="*/ 1930401 h 1930401"/>
                <a:gd name="connsiteX0" fmla="*/ 0 w 3322910"/>
                <a:gd name="connsiteY0" fmla="*/ 1930401 h 1930401"/>
                <a:gd name="connsiteX1" fmla="*/ 0 w 3322910"/>
                <a:gd name="connsiteY1" fmla="*/ 0 h 1930401"/>
                <a:gd name="connsiteX2" fmla="*/ 3322910 w 3322910"/>
                <a:gd name="connsiteY2" fmla="*/ 1930401 h 1930401"/>
                <a:gd name="connsiteX3" fmla="*/ 0 w 3322910"/>
                <a:gd name="connsiteY3" fmla="*/ 1930401 h 1930401"/>
                <a:gd name="connsiteX0" fmla="*/ 0 w 3322910"/>
                <a:gd name="connsiteY0" fmla="*/ 1930401 h 1930401"/>
                <a:gd name="connsiteX1" fmla="*/ 0 w 3322910"/>
                <a:gd name="connsiteY1" fmla="*/ 0 h 1930401"/>
                <a:gd name="connsiteX2" fmla="*/ 3322910 w 3322910"/>
                <a:gd name="connsiteY2" fmla="*/ 1930401 h 1930401"/>
                <a:gd name="connsiteX3" fmla="*/ 0 w 3322910"/>
                <a:gd name="connsiteY3" fmla="*/ 1930401 h 1930401"/>
                <a:gd name="connsiteX0" fmla="*/ 0 w 3322910"/>
                <a:gd name="connsiteY0" fmla="*/ 1930401 h 1930401"/>
                <a:gd name="connsiteX1" fmla="*/ 0 w 3322910"/>
                <a:gd name="connsiteY1" fmla="*/ 0 h 1930401"/>
                <a:gd name="connsiteX2" fmla="*/ 3322910 w 3322910"/>
                <a:gd name="connsiteY2" fmla="*/ 1930401 h 1930401"/>
                <a:gd name="connsiteX3" fmla="*/ 0 w 3322910"/>
                <a:gd name="connsiteY3" fmla="*/ 1930401 h 1930401"/>
                <a:gd name="connsiteX0" fmla="*/ 0 w 3322910"/>
                <a:gd name="connsiteY0" fmla="*/ 1930401 h 1930401"/>
                <a:gd name="connsiteX1" fmla="*/ 0 w 3322910"/>
                <a:gd name="connsiteY1" fmla="*/ 0 h 1930401"/>
                <a:gd name="connsiteX2" fmla="*/ 3322910 w 3322910"/>
                <a:gd name="connsiteY2" fmla="*/ 1930401 h 1930401"/>
                <a:gd name="connsiteX3" fmla="*/ 0 w 3322910"/>
                <a:gd name="connsiteY3" fmla="*/ 1930401 h 1930401"/>
                <a:gd name="connsiteX0" fmla="*/ 0 w 3322910"/>
                <a:gd name="connsiteY0" fmla="*/ 1930401 h 1930401"/>
                <a:gd name="connsiteX1" fmla="*/ 0 w 3322910"/>
                <a:gd name="connsiteY1" fmla="*/ 0 h 1930401"/>
                <a:gd name="connsiteX2" fmla="*/ 3322910 w 3322910"/>
                <a:gd name="connsiteY2" fmla="*/ 1930401 h 1930401"/>
                <a:gd name="connsiteX3" fmla="*/ 0 w 3322910"/>
                <a:gd name="connsiteY3" fmla="*/ 1930401 h 1930401"/>
                <a:gd name="connsiteX0" fmla="*/ 0 w 3322910"/>
                <a:gd name="connsiteY0" fmla="*/ 1930401 h 1930401"/>
                <a:gd name="connsiteX1" fmla="*/ 0 w 3322910"/>
                <a:gd name="connsiteY1" fmla="*/ 0 h 1930401"/>
                <a:gd name="connsiteX2" fmla="*/ 3322910 w 3322910"/>
                <a:gd name="connsiteY2" fmla="*/ 1930401 h 1930401"/>
                <a:gd name="connsiteX3" fmla="*/ 0 w 3322910"/>
                <a:gd name="connsiteY3" fmla="*/ 1930401 h 1930401"/>
                <a:gd name="connsiteX0" fmla="*/ 0 w 3322910"/>
                <a:gd name="connsiteY0" fmla="*/ 1930401 h 1930401"/>
                <a:gd name="connsiteX1" fmla="*/ 0 w 3322910"/>
                <a:gd name="connsiteY1" fmla="*/ 0 h 1930401"/>
                <a:gd name="connsiteX2" fmla="*/ 3322910 w 3322910"/>
                <a:gd name="connsiteY2" fmla="*/ 1930401 h 1930401"/>
                <a:gd name="connsiteX3" fmla="*/ 0 w 3322910"/>
                <a:gd name="connsiteY3" fmla="*/ 1930401 h 1930401"/>
                <a:gd name="connsiteX0" fmla="*/ 0 w 3322910"/>
                <a:gd name="connsiteY0" fmla="*/ 1930401 h 1930401"/>
                <a:gd name="connsiteX1" fmla="*/ 0 w 3322910"/>
                <a:gd name="connsiteY1" fmla="*/ 0 h 1930401"/>
                <a:gd name="connsiteX2" fmla="*/ 3322910 w 3322910"/>
                <a:gd name="connsiteY2" fmla="*/ 1930401 h 1930401"/>
                <a:gd name="connsiteX3" fmla="*/ 0 w 3322910"/>
                <a:gd name="connsiteY3" fmla="*/ 1930401 h 1930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2910" h="1930401">
                  <a:moveTo>
                    <a:pt x="0" y="1930401"/>
                  </a:moveTo>
                  <a:lnTo>
                    <a:pt x="0" y="0"/>
                  </a:lnTo>
                  <a:cubicBezTo>
                    <a:pt x="438771" y="1405466"/>
                    <a:pt x="2680939" y="381001"/>
                    <a:pt x="3322910" y="1930401"/>
                  </a:cubicBezTo>
                  <a:lnTo>
                    <a:pt x="0" y="1930401"/>
                  </a:lnTo>
                  <a:close/>
                </a:path>
              </a:pathLst>
            </a:custGeom>
            <a:solidFill>
              <a:srgbClr val="9769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각 삼각형 4">
              <a:extLst>
                <a:ext uri="{FF2B5EF4-FFF2-40B4-BE49-F238E27FC236}">
                  <a16:creationId xmlns:a16="http://schemas.microsoft.com/office/drawing/2014/main" xmlns="" id="{204CB268-6156-4FA7-ACAA-CDDF86D9AB0B}"/>
                </a:ext>
              </a:extLst>
            </p:cNvPr>
            <p:cNvSpPr/>
            <p:nvPr/>
          </p:nvSpPr>
          <p:spPr>
            <a:xfrm flipV="1">
              <a:off x="16182" y="-1"/>
              <a:ext cx="2503122" cy="1515533"/>
            </a:xfrm>
            <a:custGeom>
              <a:avLst/>
              <a:gdLst>
                <a:gd name="connsiteX0" fmla="*/ 0 w 2396067"/>
                <a:gd name="connsiteY0" fmla="*/ 1515533 h 1515533"/>
                <a:gd name="connsiteX1" fmla="*/ 0 w 2396067"/>
                <a:gd name="connsiteY1" fmla="*/ 0 h 1515533"/>
                <a:gd name="connsiteX2" fmla="*/ 2396067 w 2396067"/>
                <a:gd name="connsiteY2" fmla="*/ 1515533 h 1515533"/>
                <a:gd name="connsiteX3" fmla="*/ 0 w 2396067"/>
                <a:gd name="connsiteY3" fmla="*/ 1515533 h 1515533"/>
                <a:gd name="connsiteX0" fmla="*/ 0 w 2479972"/>
                <a:gd name="connsiteY0" fmla="*/ 1515533 h 1515533"/>
                <a:gd name="connsiteX1" fmla="*/ 0 w 2479972"/>
                <a:gd name="connsiteY1" fmla="*/ 0 h 1515533"/>
                <a:gd name="connsiteX2" fmla="*/ 2396067 w 2479972"/>
                <a:gd name="connsiteY2" fmla="*/ 1515533 h 1515533"/>
                <a:gd name="connsiteX3" fmla="*/ 0 w 2479972"/>
                <a:gd name="connsiteY3" fmla="*/ 1515533 h 1515533"/>
                <a:gd name="connsiteX0" fmla="*/ 0 w 2472845"/>
                <a:gd name="connsiteY0" fmla="*/ 1515533 h 1515533"/>
                <a:gd name="connsiteX1" fmla="*/ 0 w 2472845"/>
                <a:gd name="connsiteY1" fmla="*/ 0 h 1515533"/>
                <a:gd name="connsiteX2" fmla="*/ 2396067 w 2472845"/>
                <a:gd name="connsiteY2" fmla="*/ 1515533 h 1515533"/>
                <a:gd name="connsiteX3" fmla="*/ 0 w 2472845"/>
                <a:gd name="connsiteY3" fmla="*/ 1515533 h 1515533"/>
                <a:gd name="connsiteX0" fmla="*/ 0 w 2503122"/>
                <a:gd name="connsiteY0" fmla="*/ 1515533 h 1515533"/>
                <a:gd name="connsiteX1" fmla="*/ 0 w 2503122"/>
                <a:gd name="connsiteY1" fmla="*/ 0 h 1515533"/>
                <a:gd name="connsiteX2" fmla="*/ 2396067 w 2503122"/>
                <a:gd name="connsiteY2" fmla="*/ 1515533 h 1515533"/>
                <a:gd name="connsiteX3" fmla="*/ 0 w 2503122"/>
                <a:gd name="connsiteY3" fmla="*/ 1515533 h 1515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3122" h="1515533">
                  <a:moveTo>
                    <a:pt x="0" y="1515533"/>
                  </a:moveTo>
                  <a:lnTo>
                    <a:pt x="0" y="0"/>
                  </a:lnTo>
                  <a:cubicBezTo>
                    <a:pt x="553155" y="911578"/>
                    <a:pt x="3045178" y="764822"/>
                    <a:pt x="2396067" y="1515533"/>
                  </a:cubicBezTo>
                  <a:lnTo>
                    <a:pt x="0" y="1515533"/>
                  </a:lnTo>
                  <a:close/>
                </a:path>
              </a:pathLst>
            </a:custGeom>
            <a:solidFill>
              <a:srgbClr val="6D4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5" name="직각 삼각형 6">
            <a:extLst>
              <a:ext uri="{FF2B5EF4-FFF2-40B4-BE49-F238E27FC236}">
                <a16:creationId xmlns:a16="http://schemas.microsoft.com/office/drawing/2014/main" xmlns="" id="{292CD2DA-4767-40EA-B3EE-110FB04FEE7C}"/>
              </a:ext>
            </a:extLst>
          </p:cNvPr>
          <p:cNvSpPr/>
          <p:nvPr/>
        </p:nvSpPr>
        <p:spPr>
          <a:xfrm flipH="1">
            <a:off x="10003382" y="4700189"/>
            <a:ext cx="221089" cy="221089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10337838" y="4425743"/>
            <a:ext cx="221089" cy="221089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각 삼각형 4">
            <a:extLst>
              <a:ext uri="{FF2B5EF4-FFF2-40B4-BE49-F238E27FC236}">
                <a16:creationId xmlns:a16="http://schemas.microsoft.com/office/drawing/2014/main" xmlns="" id="{204CB268-6156-4FA7-ACAA-CDDF86D9AB0B}"/>
              </a:ext>
            </a:extLst>
          </p:cNvPr>
          <p:cNvSpPr/>
          <p:nvPr/>
        </p:nvSpPr>
        <p:spPr>
          <a:xfrm flipH="1">
            <a:off x="10695447" y="4847529"/>
            <a:ext cx="221089" cy="221089"/>
          </a:xfrm>
          <a:prstGeom prst="ellipse">
            <a:avLst/>
          </a:prstGeom>
          <a:solidFill>
            <a:srgbClr val="6D4B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9749176" y="4102040"/>
            <a:ext cx="221089" cy="221089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10397832" y="4149733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9668733" y="4592484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1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11052678" y="4700189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10521051" y="5167529"/>
            <a:ext cx="125705" cy="12570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10312056" y="5076495"/>
            <a:ext cx="83093" cy="83093"/>
          </a:xfrm>
          <a:prstGeom prst="ellipse">
            <a:avLst/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각 삼각형 6">
            <a:extLst>
              <a:ext uri="{FF2B5EF4-FFF2-40B4-BE49-F238E27FC236}">
                <a16:creationId xmlns:a16="http://schemas.microsoft.com/office/drawing/2014/main" xmlns="" id="{292CD2DA-4767-40EA-B3EE-110FB04FEE7C}"/>
              </a:ext>
            </a:extLst>
          </p:cNvPr>
          <p:cNvSpPr/>
          <p:nvPr/>
        </p:nvSpPr>
        <p:spPr>
          <a:xfrm flipH="1">
            <a:off x="10162274" y="4021545"/>
            <a:ext cx="104881" cy="104881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10802965" y="4556849"/>
            <a:ext cx="121040" cy="121040"/>
          </a:xfrm>
          <a:prstGeom prst="ellipse">
            <a:avLst/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5373777" y="1431531"/>
            <a:ext cx="221089" cy="221089"/>
          </a:xfrm>
          <a:prstGeom prst="ellipse">
            <a:avLst/>
          </a:prstGeom>
          <a:solidFill>
            <a:srgbClr val="8497B0"/>
          </a:solidFill>
          <a:ln w="19050">
            <a:solidFill>
              <a:srgbClr val="5A6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직각 삼각형 5">
            <a:extLst>
              <a:ext uri="{FF2B5EF4-FFF2-40B4-BE49-F238E27FC236}">
                <a16:creationId xmlns:a16="http://schemas.microsoft.com/office/drawing/2014/main" xmlns="" id="{5DCA8022-DC6E-4B13-BDB4-C1F63F937918}"/>
              </a:ext>
            </a:extLst>
          </p:cNvPr>
          <p:cNvSpPr/>
          <p:nvPr/>
        </p:nvSpPr>
        <p:spPr>
          <a:xfrm flipH="1">
            <a:off x="6031001" y="1431531"/>
            <a:ext cx="221089" cy="221089"/>
          </a:xfrm>
          <a:prstGeom prst="ellipse">
            <a:avLst/>
          </a:prstGeom>
          <a:solidFill>
            <a:srgbClr val="8497B0"/>
          </a:solidFill>
          <a:ln w="19050">
            <a:solidFill>
              <a:srgbClr val="5A6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82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952009" y="1863437"/>
            <a:ext cx="787400" cy="4102100"/>
          </a:xfrm>
          <a:prstGeom prst="roundRect">
            <a:avLst>
              <a:gd name="adj" fmla="val 50000"/>
            </a:avLst>
          </a:prstGeom>
          <a:solidFill>
            <a:srgbClr val="F7F7EB"/>
          </a:solidFill>
          <a:ln>
            <a:solidFill>
              <a:srgbClr val="DB8382"/>
            </a:solidFill>
          </a:ln>
          <a:effectLst>
            <a:outerShdw blurRad="177800" dist="152400" dir="36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 rot="10800000">
            <a:off x="4071459" y="2946112"/>
            <a:ext cx="548499" cy="2857500"/>
          </a:xfrm>
          <a:prstGeom prst="roundRect">
            <a:avLst>
              <a:gd name="adj" fmla="val 50000"/>
            </a:avLst>
          </a:prstGeom>
          <a:solidFill>
            <a:srgbClr val="DB8382"/>
          </a:solidFill>
          <a:ln>
            <a:noFill/>
          </a:ln>
          <a:effectLst>
            <a:innerShdw blurRad="2667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00000" y="2384077"/>
            <a:ext cx="69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DB838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70%</a:t>
            </a:r>
            <a:endParaRPr lang="en-US" altLang="ko-KR" sz="800" dirty="0">
              <a:solidFill>
                <a:srgbClr val="DB838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5171757" y="1863437"/>
            <a:ext cx="787400" cy="4102100"/>
          </a:xfrm>
          <a:prstGeom prst="roundRect">
            <a:avLst>
              <a:gd name="adj" fmla="val 50000"/>
            </a:avLst>
          </a:prstGeom>
          <a:solidFill>
            <a:srgbClr val="F7F7EB"/>
          </a:solidFill>
          <a:ln>
            <a:noFill/>
          </a:ln>
          <a:effectLst>
            <a:outerShdw blurRad="177800" dist="152400" dir="36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 rot="10800000">
            <a:off x="5291206" y="4195618"/>
            <a:ext cx="548499" cy="1607994"/>
          </a:xfrm>
          <a:prstGeom prst="roundRect">
            <a:avLst>
              <a:gd name="adj" fmla="val 50000"/>
            </a:avLst>
          </a:prstGeom>
          <a:solidFill>
            <a:srgbClr val="976973"/>
          </a:solidFill>
          <a:ln>
            <a:noFill/>
          </a:ln>
          <a:effectLst>
            <a:innerShdw blurRad="2667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19748" y="3581107"/>
            <a:ext cx="69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976973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45%</a:t>
            </a:r>
            <a:endParaRPr lang="en-US" altLang="ko-KR" sz="800" dirty="0">
              <a:solidFill>
                <a:srgbClr val="976973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6391505" y="1863437"/>
            <a:ext cx="787400" cy="4102100"/>
          </a:xfrm>
          <a:prstGeom prst="roundRect">
            <a:avLst>
              <a:gd name="adj" fmla="val 50000"/>
            </a:avLst>
          </a:prstGeom>
          <a:solidFill>
            <a:srgbClr val="F7F7EB"/>
          </a:solidFill>
          <a:ln>
            <a:noFill/>
          </a:ln>
          <a:effectLst>
            <a:outerShdw blurRad="177800" dist="152400" dir="36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 rot="10800000">
            <a:off x="6510954" y="3730104"/>
            <a:ext cx="548499" cy="2073507"/>
          </a:xfrm>
          <a:prstGeom prst="roundRect">
            <a:avLst>
              <a:gd name="adj" fmla="val 50000"/>
            </a:avLst>
          </a:prstGeom>
          <a:solidFill>
            <a:srgbClr val="7F6A4D"/>
          </a:solidFill>
          <a:ln>
            <a:noFill/>
          </a:ln>
          <a:effectLst>
            <a:innerShdw blurRad="2667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39496" y="3132218"/>
            <a:ext cx="69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7F6A4D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55%</a:t>
            </a:r>
            <a:endParaRPr lang="en-US" altLang="ko-KR" sz="800" dirty="0">
              <a:solidFill>
                <a:srgbClr val="7F6A4D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611253" y="1863437"/>
            <a:ext cx="787400" cy="4102100"/>
          </a:xfrm>
          <a:prstGeom prst="roundRect">
            <a:avLst>
              <a:gd name="adj" fmla="val 50000"/>
            </a:avLst>
          </a:prstGeom>
          <a:solidFill>
            <a:srgbClr val="F7F7EB"/>
          </a:solidFill>
          <a:ln>
            <a:noFill/>
          </a:ln>
          <a:effectLst>
            <a:outerShdw blurRad="177800" dist="152400" dir="36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10800000">
            <a:off x="7730701" y="3194788"/>
            <a:ext cx="548499" cy="2608823"/>
          </a:xfrm>
          <a:prstGeom prst="roundRect">
            <a:avLst>
              <a:gd name="adj" fmla="val 50000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innerShdw blurRad="266700">
              <a:prstClr val="black">
                <a:alpha val="5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9244" y="2696499"/>
            <a:ext cx="691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4472C4">
                    <a:lumMod val="60000"/>
                    <a:lumOff val="40000"/>
                  </a:srgb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65%</a:t>
            </a:r>
            <a:endParaRPr lang="en-US" altLang="ko-KR" sz="800" dirty="0">
              <a:solidFill>
                <a:srgbClr val="4472C4">
                  <a:lumMod val="60000"/>
                  <a:lumOff val="40000"/>
                </a:srgb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 flipH="1">
            <a:off x="8831001" y="2850574"/>
            <a:ext cx="3096407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60000"/>
                    <a:lumOff val="40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 flipH="1">
            <a:off x="8831001" y="4226531"/>
            <a:ext cx="3096407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7F6A4D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 flipH="1">
            <a:off x="310973" y="2850574"/>
            <a:ext cx="3096407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DB8382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 flipH="1">
            <a:off x="310973" y="4226531"/>
            <a:ext cx="3096407" cy="1129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976973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  <a:endParaRPr lang="ko-KR" altLang="en-US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153727" y="208128"/>
            <a:ext cx="59168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90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1227429" y="1911408"/>
            <a:ext cx="2311613" cy="2311613"/>
          </a:xfrm>
          <a:prstGeom prst="ellipse">
            <a:avLst/>
          </a:prstGeom>
          <a:solidFill>
            <a:srgbClr val="F7F7EB"/>
          </a:solidFill>
          <a:ln>
            <a:solidFill>
              <a:srgbClr val="DB8382"/>
            </a:solidFill>
          </a:ln>
          <a:effectLst>
            <a:outerShdw blurRad="177800" dist="152400" dir="36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1465236" y="3292218"/>
            <a:ext cx="1836000" cy="0"/>
          </a:xfrm>
          <a:prstGeom prst="line">
            <a:avLst/>
          </a:prstGeom>
          <a:ln w="25400" cap="rnd">
            <a:solidFill>
              <a:srgbClr val="DB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원호 23"/>
          <p:cNvSpPr/>
          <p:nvPr/>
        </p:nvSpPr>
        <p:spPr>
          <a:xfrm>
            <a:off x="1547801" y="2218131"/>
            <a:ext cx="1698171" cy="1698171"/>
          </a:xfrm>
          <a:prstGeom prst="arc">
            <a:avLst>
              <a:gd name="adj1" fmla="val 11000853"/>
              <a:gd name="adj2" fmla="val 0"/>
            </a:avLst>
          </a:prstGeom>
          <a:ln w="130175" cap="rnd">
            <a:solidFill>
              <a:srgbClr val="F4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원호 24"/>
          <p:cNvSpPr/>
          <p:nvPr/>
        </p:nvSpPr>
        <p:spPr>
          <a:xfrm>
            <a:off x="1534151" y="2218130"/>
            <a:ext cx="1698171" cy="1698171"/>
          </a:xfrm>
          <a:prstGeom prst="arc">
            <a:avLst>
              <a:gd name="adj1" fmla="val 11000853"/>
              <a:gd name="adj2" fmla="val 19194418"/>
            </a:avLst>
          </a:prstGeom>
          <a:ln w="130175" cap="rnd">
            <a:solidFill>
              <a:srgbClr val="DB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209972" y="2407286"/>
            <a:ext cx="72000" cy="72000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902535" y="2551856"/>
            <a:ext cx="9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DB838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70%</a:t>
            </a:r>
            <a:endParaRPr lang="en-US" altLang="ko-KR" sz="1100" dirty="0">
              <a:solidFill>
                <a:srgbClr val="DB838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153727" y="208128"/>
            <a:ext cx="59168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85859" y="3438918"/>
            <a:ext cx="299475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FD6662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FD666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타원 31"/>
          <p:cNvSpPr/>
          <p:nvPr/>
        </p:nvSpPr>
        <p:spPr>
          <a:xfrm>
            <a:off x="4894493" y="1911408"/>
            <a:ext cx="2311613" cy="2311613"/>
          </a:xfrm>
          <a:prstGeom prst="ellipse">
            <a:avLst/>
          </a:prstGeom>
          <a:solidFill>
            <a:srgbClr val="F7F7EB"/>
          </a:solidFill>
          <a:ln>
            <a:solidFill>
              <a:srgbClr val="DB8382"/>
            </a:solidFill>
          </a:ln>
          <a:effectLst>
            <a:outerShdw blurRad="177800" dist="152400" dir="36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5132300" y="3292218"/>
            <a:ext cx="1836000" cy="0"/>
          </a:xfrm>
          <a:prstGeom prst="line">
            <a:avLst/>
          </a:prstGeom>
          <a:ln w="25400" cap="rnd">
            <a:solidFill>
              <a:srgbClr val="DB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원호 33"/>
          <p:cNvSpPr/>
          <p:nvPr/>
        </p:nvSpPr>
        <p:spPr>
          <a:xfrm>
            <a:off x="5214865" y="2218131"/>
            <a:ext cx="1698171" cy="1698171"/>
          </a:xfrm>
          <a:prstGeom prst="arc">
            <a:avLst>
              <a:gd name="adj1" fmla="val 11000853"/>
              <a:gd name="adj2" fmla="val 0"/>
            </a:avLst>
          </a:prstGeom>
          <a:ln w="130175" cap="rnd">
            <a:solidFill>
              <a:srgbClr val="F4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원호 49"/>
          <p:cNvSpPr/>
          <p:nvPr/>
        </p:nvSpPr>
        <p:spPr>
          <a:xfrm>
            <a:off x="5201215" y="2218130"/>
            <a:ext cx="1698171" cy="1698171"/>
          </a:xfrm>
          <a:prstGeom prst="arc">
            <a:avLst>
              <a:gd name="adj1" fmla="val 11000853"/>
              <a:gd name="adj2" fmla="val 19194418"/>
            </a:avLst>
          </a:prstGeom>
          <a:ln w="130175" cap="rnd">
            <a:solidFill>
              <a:srgbClr val="DB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6877036" y="2407286"/>
            <a:ext cx="72000" cy="72000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569599" y="2551856"/>
            <a:ext cx="9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DB838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70%</a:t>
            </a:r>
            <a:endParaRPr lang="en-US" altLang="ko-KR" sz="1100" dirty="0">
              <a:solidFill>
                <a:srgbClr val="DB838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52923" y="3438918"/>
            <a:ext cx="299475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FD6662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FD666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타원 53"/>
          <p:cNvSpPr/>
          <p:nvPr/>
        </p:nvSpPr>
        <p:spPr>
          <a:xfrm>
            <a:off x="8561557" y="1911408"/>
            <a:ext cx="2311613" cy="2311613"/>
          </a:xfrm>
          <a:prstGeom prst="ellipse">
            <a:avLst/>
          </a:prstGeom>
          <a:solidFill>
            <a:srgbClr val="F7F7EB"/>
          </a:solidFill>
          <a:ln>
            <a:solidFill>
              <a:srgbClr val="DB8382"/>
            </a:solidFill>
          </a:ln>
          <a:effectLst>
            <a:outerShdw blurRad="177800" dist="152400" dir="3600000" sx="98000" sy="98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>
            <a:off x="8799364" y="3292218"/>
            <a:ext cx="1836000" cy="0"/>
          </a:xfrm>
          <a:prstGeom prst="line">
            <a:avLst/>
          </a:prstGeom>
          <a:ln w="25400" cap="rnd">
            <a:solidFill>
              <a:srgbClr val="DB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원호 55"/>
          <p:cNvSpPr/>
          <p:nvPr/>
        </p:nvSpPr>
        <p:spPr>
          <a:xfrm>
            <a:off x="8881929" y="2218131"/>
            <a:ext cx="1698171" cy="1698171"/>
          </a:xfrm>
          <a:prstGeom prst="arc">
            <a:avLst>
              <a:gd name="adj1" fmla="val 11000853"/>
              <a:gd name="adj2" fmla="val 0"/>
            </a:avLst>
          </a:prstGeom>
          <a:ln w="130175" cap="rnd">
            <a:solidFill>
              <a:srgbClr val="F4D8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7" name="원호 56"/>
          <p:cNvSpPr/>
          <p:nvPr/>
        </p:nvSpPr>
        <p:spPr>
          <a:xfrm>
            <a:off x="8868279" y="2218130"/>
            <a:ext cx="1698171" cy="1698171"/>
          </a:xfrm>
          <a:prstGeom prst="arc">
            <a:avLst>
              <a:gd name="adj1" fmla="val 11000853"/>
              <a:gd name="adj2" fmla="val 19194418"/>
            </a:avLst>
          </a:prstGeom>
          <a:ln w="130175" cap="rnd">
            <a:solidFill>
              <a:srgbClr val="DB838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0544100" y="2407286"/>
            <a:ext cx="72000" cy="72000"/>
          </a:xfrm>
          <a:prstGeom prst="ellipse">
            <a:avLst/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9236663" y="2551856"/>
            <a:ext cx="988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DB838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70%</a:t>
            </a:r>
            <a:endParaRPr lang="en-US" altLang="ko-KR" sz="1100" dirty="0">
              <a:solidFill>
                <a:srgbClr val="DB8382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219987" y="3438918"/>
            <a:ext cx="2994752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FD6662"/>
              </a:solidFill>
            </a:endParaRPr>
          </a:p>
          <a:p>
            <a:pPr algn="ctr">
              <a:lnSpc>
                <a:spcPct val="150000"/>
              </a:lnSpc>
            </a:pPr>
            <a:endParaRPr lang="en-US" altLang="ko-KR" b="1" dirty="0">
              <a:solidFill>
                <a:srgbClr val="FD6662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8018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원호 3"/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14297435"/>
              <a:gd name="adj2" fmla="val 1180281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원호 4"/>
          <p:cNvSpPr/>
          <p:nvPr/>
        </p:nvSpPr>
        <p:spPr>
          <a:xfrm>
            <a:off x="1434431" y="1777663"/>
            <a:ext cx="2908300" cy="2908300"/>
          </a:xfrm>
          <a:prstGeom prst="arc">
            <a:avLst>
              <a:gd name="adj1" fmla="val 3326001"/>
              <a:gd name="adj2" fmla="val 1180281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원호 5"/>
          <p:cNvSpPr/>
          <p:nvPr/>
        </p:nvSpPr>
        <p:spPr>
          <a:xfrm>
            <a:off x="3593431" y="1777663"/>
            <a:ext cx="2908300" cy="2908300"/>
          </a:xfrm>
          <a:prstGeom prst="arc">
            <a:avLst>
              <a:gd name="adj1" fmla="val 3326001"/>
              <a:gd name="adj2" fmla="val 12208953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3326001"/>
              <a:gd name="adj2" fmla="val 12146462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원호 9"/>
          <p:cNvSpPr/>
          <p:nvPr/>
        </p:nvSpPr>
        <p:spPr>
          <a:xfrm>
            <a:off x="5752431" y="1777663"/>
            <a:ext cx="2908300" cy="2908300"/>
          </a:xfrm>
          <a:prstGeom prst="arc">
            <a:avLst>
              <a:gd name="adj1" fmla="val 14207423"/>
              <a:gd name="adj2" fmla="val 1180281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1" name="원호 10"/>
          <p:cNvSpPr/>
          <p:nvPr/>
        </p:nvSpPr>
        <p:spPr>
          <a:xfrm>
            <a:off x="7911431" y="1777663"/>
            <a:ext cx="2908300" cy="2908300"/>
          </a:xfrm>
          <a:prstGeom prst="arc">
            <a:avLst>
              <a:gd name="adj1" fmla="val 14320089"/>
              <a:gd name="adj2" fmla="val 12497581"/>
            </a:avLst>
          </a:prstGeom>
          <a:ln w="31750">
            <a:solidFill>
              <a:srgbClr val="DB8382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434431" y="4911202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2633227" y="2434243"/>
            <a:ext cx="438513" cy="486038"/>
            <a:chOff x="4006850" y="1601788"/>
            <a:chExt cx="322263" cy="357188"/>
          </a:xfrm>
          <a:solidFill>
            <a:srgbClr val="DB8382"/>
          </a:solidFill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9269327" y="2410786"/>
            <a:ext cx="433002" cy="38389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DB8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1" name="Freeform 11"/>
          <p:cNvSpPr>
            <a:spLocks noEditPoints="1"/>
          </p:cNvSpPr>
          <p:nvPr/>
        </p:nvSpPr>
        <p:spPr bwMode="auto">
          <a:xfrm>
            <a:off x="7064055" y="2289980"/>
            <a:ext cx="426294" cy="52337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rgbClr val="DB8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2" name="Freeform 36"/>
          <p:cNvSpPr>
            <a:spLocks noEditPoints="1"/>
          </p:cNvSpPr>
          <p:nvPr/>
        </p:nvSpPr>
        <p:spPr bwMode="auto">
          <a:xfrm>
            <a:off x="4981560" y="2400446"/>
            <a:ext cx="240547" cy="404580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DB838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50680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60232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6881313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9098644" y="3128208"/>
            <a:ext cx="683200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black">
                    <a:lumMod val="65000"/>
                    <a:lumOff val="35000"/>
                  </a:prstClr>
                </a:solidFill>
              </a:rPr>
              <a:t>STEP</a:t>
            </a: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789159" y="4911201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143887" y="4911200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498616" y="4911199"/>
            <a:ext cx="222653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153727" y="208128"/>
            <a:ext cx="59168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자유형 40"/>
          <p:cNvSpPr/>
          <p:nvPr/>
        </p:nvSpPr>
        <p:spPr>
          <a:xfrm rot="3600000" flipH="1" flipV="1">
            <a:off x="1639081" y="3240761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97697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자유형 41"/>
          <p:cNvSpPr/>
          <p:nvPr/>
        </p:nvSpPr>
        <p:spPr>
          <a:xfrm rot="18000000" flipV="1">
            <a:off x="-172786" y="3240762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 rot="3600000" flipH="1" flipV="1">
            <a:off x="5262815" y="3240759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97697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 rot="18000000" flipV="1">
            <a:off x="3450948" y="3240760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자유형 44"/>
          <p:cNvSpPr/>
          <p:nvPr/>
        </p:nvSpPr>
        <p:spPr>
          <a:xfrm rot="3600000" flipH="1" flipV="1">
            <a:off x="8886549" y="3240757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976973"/>
          </a:solidFill>
          <a:ln>
            <a:noFill/>
          </a:ln>
          <a:effectLst>
            <a:innerShdw blurRad="698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자유형 45"/>
          <p:cNvSpPr/>
          <p:nvPr/>
        </p:nvSpPr>
        <p:spPr>
          <a:xfrm rot="18000000" flipV="1">
            <a:off x="7074682" y="3240758"/>
            <a:ext cx="3480686" cy="1654536"/>
          </a:xfrm>
          <a:custGeom>
            <a:avLst/>
            <a:gdLst>
              <a:gd name="connsiteX0" fmla="*/ 2881236 w 3480686"/>
              <a:gd name="connsiteY0" fmla="*/ 1044755 h 1654536"/>
              <a:gd name="connsiteX1" fmla="*/ 2878874 w 3480686"/>
              <a:gd name="connsiteY1" fmla="*/ 1041778 h 1654536"/>
              <a:gd name="connsiteX2" fmla="*/ 2773260 w 3480686"/>
              <a:gd name="connsiteY2" fmla="*/ 1224706 h 1654536"/>
              <a:gd name="connsiteX3" fmla="*/ 2752904 w 3480686"/>
              <a:gd name="connsiteY3" fmla="*/ 1249379 h 1654536"/>
              <a:gd name="connsiteX4" fmla="*/ 2368165 w 3480686"/>
              <a:gd name="connsiteY4" fmla="*/ 1408743 h 1654536"/>
              <a:gd name="connsiteX5" fmla="*/ 1406183 w 3480686"/>
              <a:gd name="connsiteY5" fmla="*/ 1408743 h 1654536"/>
              <a:gd name="connsiteX6" fmla="*/ 1405426 w 3480686"/>
              <a:gd name="connsiteY6" fmla="*/ 1410053 h 1654536"/>
              <a:gd name="connsiteX7" fmla="*/ 491347 w 3480686"/>
              <a:gd name="connsiteY7" fmla="*/ 1410052 h 1654536"/>
              <a:gd name="connsiteX8" fmla="*/ 55947 w 3480686"/>
              <a:gd name="connsiteY8" fmla="*/ 1590402 h 1654536"/>
              <a:gd name="connsiteX9" fmla="*/ 3031 w 3480686"/>
              <a:gd name="connsiteY9" fmla="*/ 1654536 h 1654536"/>
              <a:gd name="connsiteX10" fmla="*/ 0 w 3480686"/>
              <a:gd name="connsiteY10" fmla="*/ 1654536 h 1654536"/>
              <a:gd name="connsiteX11" fmla="*/ 599450 w 3480686"/>
              <a:gd name="connsiteY11" fmla="*/ 609781 h 1654536"/>
              <a:gd name="connsiteX12" fmla="*/ 601812 w 3480686"/>
              <a:gd name="connsiteY12" fmla="*/ 612758 h 1654536"/>
              <a:gd name="connsiteX13" fmla="*/ 707426 w 3480686"/>
              <a:gd name="connsiteY13" fmla="*/ 429830 h 1654536"/>
              <a:gd name="connsiteX14" fmla="*/ 727782 w 3480686"/>
              <a:gd name="connsiteY14" fmla="*/ 405157 h 1654536"/>
              <a:gd name="connsiteX15" fmla="*/ 1112521 w 3480686"/>
              <a:gd name="connsiteY15" fmla="*/ 245793 h 1654536"/>
              <a:gd name="connsiteX16" fmla="*/ 2074503 w 3480686"/>
              <a:gd name="connsiteY16" fmla="*/ 245793 h 1654536"/>
              <a:gd name="connsiteX17" fmla="*/ 2075260 w 3480686"/>
              <a:gd name="connsiteY17" fmla="*/ 244483 h 1654536"/>
              <a:gd name="connsiteX18" fmla="*/ 2989339 w 3480686"/>
              <a:gd name="connsiteY18" fmla="*/ 244484 h 1654536"/>
              <a:gd name="connsiteX19" fmla="*/ 3424739 w 3480686"/>
              <a:gd name="connsiteY19" fmla="*/ 64134 h 1654536"/>
              <a:gd name="connsiteX20" fmla="*/ 3477655 w 3480686"/>
              <a:gd name="connsiteY20" fmla="*/ 0 h 1654536"/>
              <a:gd name="connsiteX21" fmla="*/ 3480686 w 3480686"/>
              <a:gd name="connsiteY21" fmla="*/ 0 h 1654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80686" h="1654536">
                <a:moveTo>
                  <a:pt x="2881236" y="1044755"/>
                </a:moveTo>
                <a:lnTo>
                  <a:pt x="2878874" y="1041778"/>
                </a:lnTo>
                <a:lnTo>
                  <a:pt x="2773260" y="1224706"/>
                </a:lnTo>
                <a:lnTo>
                  <a:pt x="2752904" y="1249379"/>
                </a:lnTo>
                <a:cubicBezTo>
                  <a:pt x="2654441" y="1347842"/>
                  <a:pt x="2518415" y="1408742"/>
                  <a:pt x="2368165" y="1408743"/>
                </a:cubicBezTo>
                <a:lnTo>
                  <a:pt x="1406183" y="1408743"/>
                </a:lnTo>
                <a:lnTo>
                  <a:pt x="1405426" y="1410053"/>
                </a:lnTo>
                <a:lnTo>
                  <a:pt x="491347" y="1410052"/>
                </a:lnTo>
                <a:cubicBezTo>
                  <a:pt x="321313" y="1410052"/>
                  <a:pt x="167377" y="1478973"/>
                  <a:pt x="55947" y="1590402"/>
                </a:cubicBezTo>
                <a:lnTo>
                  <a:pt x="3031" y="1654536"/>
                </a:lnTo>
                <a:lnTo>
                  <a:pt x="0" y="1654536"/>
                </a:lnTo>
                <a:lnTo>
                  <a:pt x="599450" y="609781"/>
                </a:lnTo>
                <a:lnTo>
                  <a:pt x="601812" y="612758"/>
                </a:lnTo>
                <a:lnTo>
                  <a:pt x="707426" y="429830"/>
                </a:lnTo>
                <a:lnTo>
                  <a:pt x="727782" y="405157"/>
                </a:lnTo>
                <a:cubicBezTo>
                  <a:pt x="826245" y="306694"/>
                  <a:pt x="962271" y="245794"/>
                  <a:pt x="1112521" y="245793"/>
                </a:cubicBezTo>
                <a:lnTo>
                  <a:pt x="2074503" y="245793"/>
                </a:lnTo>
                <a:lnTo>
                  <a:pt x="2075260" y="244483"/>
                </a:lnTo>
                <a:lnTo>
                  <a:pt x="2989339" y="244484"/>
                </a:lnTo>
                <a:cubicBezTo>
                  <a:pt x="3159373" y="244484"/>
                  <a:pt x="3313309" y="175563"/>
                  <a:pt x="3424739" y="64134"/>
                </a:cubicBezTo>
                <a:lnTo>
                  <a:pt x="3477655" y="0"/>
                </a:lnTo>
                <a:lnTo>
                  <a:pt x="3480686" y="0"/>
                </a:lnTo>
                <a:close/>
              </a:path>
            </a:pathLst>
          </a:cu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1056546" y="1679052"/>
            <a:ext cx="30011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4592604" y="1679051"/>
            <a:ext cx="30011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109612" y="1679050"/>
            <a:ext cx="300110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3051340" y="5202958"/>
            <a:ext cx="29947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6587398" y="5202957"/>
            <a:ext cx="299475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D6662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153727" y="208128"/>
            <a:ext cx="59168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27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도넛 7"/>
          <p:cNvSpPr/>
          <p:nvPr/>
        </p:nvSpPr>
        <p:spPr>
          <a:xfrm>
            <a:off x="4951166" y="2108200"/>
            <a:ext cx="2184400" cy="2184400"/>
          </a:xfrm>
          <a:prstGeom prst="donut">
            <a:avLst>
              <a:gd name="adj" fmla="val 19767"/>
            </a:avLst>
          </a:prstGeom>
          <a:solidFill>
            <a:srgbClr val="DB83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도넛 27"/>
          <p:cNvSpPr/>
          <p:nvPr/>
        </p:nvSpPr>
        <p:spPr>
          <a:xfrm>
            <a:off x="5860557" y="3641725"/>
            <a:ext cx="2184400" cy="2184400"/>
          </a:xfrm>
          <a:prstGeom prst="donut">
            <a:avLst>
              <a:gd name="adj" fmla="val 19767"/>
            </a:avLst>
          </a:prstGeom>
          <a:solidFill>
            <a:srgbClr val="9769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도넛 26"/>
          <p:cNvSpPr/>
          <p:nvPr/>
        </p:nvSpPr>
        <p:spPr>
          <a:xfrm>
            <a:off x="4082557" y="3641725"/>
            <a:ext cx="2184400" cy="2184400"/>
          </a:xfrm>
          <a:prstGeom prst="donut">
            <a:avLst>
              <a:gd name="adj" fmla="val 19767"/>
            </a:avLst>
          </a:prstGeom>
          <a:solidFill>
            <a:srgbClr val="849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이등변 삼각형 8"/>
          <p:cNvSpPr/>
          <p:nvPr/>
        </p:nvSpPr>
        <p:spPr>
          <a:xfrm>
            <a:off x="5082372" y="3028950"/>
            <a:ext cx="1921987" cy="1885950"/>
          </a:xfrm>
          <a:prstGeom prst="triangle">
            <a:avLst/>
          </a:prstGeom>
          <a:solidFill>
            <a:srgbClr val="F4F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07181" y="4052969"/>
            <a:ext cx="299475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FD6662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8325581" y="4052969"/>
            <a:ext cx="2994752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D6662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3FA00699-5178-465A-9F3F-130CF1431F70}"/>
              </a:ext>
            </a:extLst>
          </p:cNvPr>
          <p:cNvSpPr/>
          <p:nvPr/>
        </p:nvSpPr>
        <p:spPr>
          <a:xfrm>
            <a:off x="7371020" y="2166581"/>
            <a:ext cx="3779592" cy="1119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D6662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3" name="그룹 32"/>
          <p:cNvGrpSpPr/>
          <p:nvPr/>
        </p:nvGrpSpPr>
        <p:grpSpPr>
          <a:xfrm>
            <a:off x="5898657" y="2981012"/>
            <a:ext cx="273964" cy="303656"/>
            <a:chOff x="4006850" y="1601788"/>
            <a:chExt cx="322263" cy="357188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34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Freeform 6"/>
          <p:cNvSpPr>
            <a:spLocks/>
          </p:cNvSpPr>
          <p:nvPr/>
        </p:nvSpPr>
        <p:spPr bwMode="auto">
          <a:xfrm>
            <a:off x="6828641" y="4649657"/>
            <a:ext cx="270521" cy="239844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Freeform 11"/>
          <p:cNvSpPr>
            <a:spLocks noEditPoints="1"/>
          </p:cNvSpPr>
          <p:nvPr/>
        </p:nvSpPr>
        <p:spPr bwMode="auto">
          <a:xfrm>
            <a:off x="5052765" y="4533140"/>
            <a:ext cx="266331" cy="326980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699939" y="3898893"/>
            <a:ext cx="7248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</a:t>
            </a:r>
          </a:p>
          <a:p>
            <a:pPr algn="ctr"/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DESIGN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03AD5BD4-0D98-4306-AD39-B06A516B230D}"/>
              </a:ext>
            </a:extLst>
          </p:cNvPr>
          <p:cNvSpPr/>
          <p:nvPr/>
        </p:nvSpPr>
        <p:spPr>
          <a:xfrm>
            <a:off x="3153727" y="208128"/>
            <a:ext cx="591683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800" kern="0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49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와이드스크린</PresentationFormat>
  <Paragraphs>107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2019-10-01T03:27:45Z</dcterms:created>
  <dcterms:modified xsi:type="dcterms:W3CDTF">2024-07-31T06:46:14Z</dcterms:modified>
</cp:coreProperties>
</file>