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embeddings/Microsoft_Excel_Worksheet2.xlsx" ContentType="application/vnd.openxmlformats-officedocument.package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555555555555112222222211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FBB9B9"/>
              </a:solidFill>
              <a:round/>
            </a:ln>
            <a:effectLst/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427826608"/>
        <c:axId val="-1427826064"/>
      </c:lineChart>
      <c:catAx>
        <c:axId val="-1427826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427826064"/>
        <c:crosses val="autoZero"/>
        <c:auto val="1"/>
        <c:lblAlgn val="ctr"/>
        <c:lblOffset val="100"/>
        <c:noMultiLvlLbl val="0"/>
      </c:catAx>
      <c:valAx>
        <c:axId val="-14278260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427826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FFB08B">
                <a:alpha val="55000"/>
              </a:srgbClr>
            </a:solidFill>
            <a:ln w="28575" cap="rnd">
              <a:noFill/>
              <a:round/>
            </a:ln>
            <a:effectLst/>
          </c:spP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FBB9B9">
                <a:alpha val="80000"/>
              </a:srgbClr>
            </a:solidFill>
            <a:ln>
              <a:noFill/>
            </a:ln>
          </c:spP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5.2</c:v>
                </c:pt>
                <c:pt idx="5">
                  <c:v>3.8</c:v>
                </c:pt>
                <c:pt idx="6">
                  <c:v>4.3</c:v>
                </c:pt>
                <c:pt idx="7">
                  <c:v>2.1</c:v>
                </c:pt>
                <c:pt idx="8">
                  <c:v>2</c:v>
                </c:pt>
                <c:pt idx="9">
                  <c:v>1.6</c:v>
                </c:pt>
                <c:pt idx="10">
                  <c:v>4.9000000000000004</c:v>
                </c:pt>
                <c:pt idx="11">
                  <c:v>5.8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375159776"/>
        <c:axId val="-1375158144"/>
      </c:areaChart>
      <c:catAx>
        <c:axId val="-137515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75158144"/>
        <c:crosses val="autoZero"/>
        <c:auto val="1"/>
        <c:lblAlgn val="ctr"/>
        <c:lblOffset val="100"/>
        <c:noMultiLvlLbl val="0"/>
      </c:catAx>
      <c:valAx>
        <c:axId val="-13751581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1375159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32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43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183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44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58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996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113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585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8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38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2024-07-31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88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708117" y="1881015"/>
            <a:ext cx="2767435" cy="2767435"/>
          </a:xfrm>
          <a:prstGeom prst="ellipse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251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185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185</a:t>
            </a:r>
          </a:p>
        </p:txBody>
      </p:sp>
      <p:sp>
        <p:nvSpPr>
          <p:cNvPr id="6" name="타원 5"/>
          <p:cNvSpPr/>
          <p:nvPr/>
        </p:nvSpPr>
        <p:spPr>
          <a:xfrm>
            <a:off x="1594803" y="1881014"/>
            <a:ext cx="2767435" cy="2767435"/>
          </a:xfrm>
          <a:prstGeom prst="ellipse">
            <a:avLst/>
          </a:prstGeom>
          <a:solidFill>
            <a:srgbClr val="F6F8F8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R 246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G 248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B 248</a:t>
            </a:r>
          </a:p>
        </p:txBody>
      </p:sp>
      <p:sp>
        <p:nvSpPr>
          <p:cNvPr id="8" name="타원 7"/>
          <p:cNvSpPr/>
          <p:nvPr/>
        </p:nvSpPr>
        <p:spPr>
          <a:xfrm>
            <a:off x="7821431" y="1881014"/>
            <a:ext cx="2767435" cy="2767435"/>
          </a:xfrm>
          <a:prstGeom prst="ellipse">
            <a:avLst/>
          </a:prstGeom>
          <a:solidFill>
            <a:srgbClr val="FFB0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255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176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139</a:t>
            </a:r>
          </a:p>
        </p:txBody>
      </p:sp>
    </p:spTree>
    <p:extLst>
      <p:ext uri="{BB962C8B-B14F-4D97-AF65-F5344CB8AC3E}">
        <p14:creationId xmlns:p14="http://schemas.microsoft.com/office/powerpoint/2010/main" val="74551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모서리가 둥근 직사각형 20"/>
          <p:cNvSpPr/>
          <p:nvPr/>
        </p:nvSpPr>
        <p:spPr>
          <a:xfrm>
            <a:off x="8055086" y="3046733"/>
            <a:ext cx="1258459" cy="291584"/>
          </a:xfrm>
          <a:prstGeom prst="roundRect">
            <a:avLst>
              <a:gd name="adj" fmla="val 50000"/>
            </a:avLst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prstClr val="white"/>
                </a:solidFill>
              </a:rPr>
              <a:t>경영학과</a:t>
            </a: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749642" y="3046733"/>
            <a:ext cx="516153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B0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소속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055086" y="3526793"/>
            <a:ext cx="1258459" cy="291584"/>
          </a:xfrm>
          <a:prstGeom prst="roundRect">
            <a:avLst>
              <a:gd name="adj" fmla="val 50000"/>
            </a:avLst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201234567</a:t>
            </a:r>
            <a:endParaRPr lang="ko-KR" altLang="en-US" sz="1000" b="1" dirty="0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7749642" y="3526793"/>
            <a:ext cx="516153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B0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학번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8055086" y="4006853"/>
            <a:ext cx="1258459" cy="291584"/>
          </a:xfrm>
          <a:prstGeom prst="roundRect">
            <a:avLst>
              <a:gd name="adj" fmla="val 50000"/>
            </a:avLst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ko-KR" altLang="en-US" sz="1000" b="1" dirty="0">
                <a:solidFill>
                  <a:prstClr val="white"/>
                </a:solidFill>
              </a:rPr>
              <a:t>까칠한 조땡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7749642" y="4006853"/>
            <a:ext cx="516153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B0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900" b="1">
                <a:solidFill>
                  <a:prstClr val="black">
                    <a:lumMod val="65000"/>
                    <a:lumOff val="35000"/>
                  </a:prstClr>
                </a:solidFill>
              </a:rPr>
              <a:t>이름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 flipH="1">
            <a:off x="0" y="0"/>
            <a:ext cx="12192000" cy="685800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1372983" y="2766073"/>
            <a:ext cx="5991635" cy="1061829"/>
          </a:xfrm>
          <a:prstGeom prst="rect">
            <a:avLst/>
          </a:prstGeom>
          <a:solidFill>
            <a:srgbClr val="F6F8F8"/>
          </a:solidFill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32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 algn="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0" y="4781550"/>
            <a:ext cx="12192000" cy="207645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0" y="0"/>
            <a:ext cx="3562350" cy="685800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56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H="1">
            <a:off x="0" y="0"/>
            <a:ext cx="12192000" cy="685800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00183" y="2898086"/>
            <a:ext cx="5991635" cy="1061829"/>
          </a:xfrm>
          <a:prstGeom prst="rect">
            <a:avLst/>
          </a:prstGeom>
          <a:solidFill>
            <a:srgbClr val="F6F8F8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32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0" y="4781550"/>
            <a:ext cx="12192000" cy="207645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0" y="0"/>
            <a:ext cx="3562350" cy="685800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8872831" y="2069919"/>
            <a:ext cx="8194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201234567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714750" y="404588"/>
            <a:ext cx="13837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한국대학교 경영학과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3806353" y="366112"/>
            <a:ext cx="3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9103005" y="2033707"/>
            <a:ext cx="3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1007875" y="5115231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까칠한 조땡</a:t>
            </a:r>
          </a:p>
        </p:txBody>
      </p:sp>
      <p:cxnSp>
        <p:nvCxnSpPr>
          <p:cNvPr id="28" name="직선 연결선 27"/>
          <p:cNvCxnSpPr/>
          <p:nvPr/>
        </p:nvCxnSpPr>
        <p:spPr>
          <a:xfrm>
            <a:off x="11435715" y="5423047"/>
            <a:ext cx="3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345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 flipH="1">
            <a:off x="0" y="0"/>
            <a:ext cx="12192000" cy="685800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100183" y="2898086"/>
            <a:ext cx="5991635" cy="1061829"/>
          </a:xfrm>
          <a:prstGeom prst="rect">
            <a:avLst/>
          </a:prstGeom>
          <a:solidFill>
            <a:srgbClr val="F6F8F8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32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29" name="직선 연결선 28"/>
          <p:cNvCxnSpPr/>
          <p:nvPr/>
        </p:nvCxnSpPr>
        <p:spPr>
          <a:xfrm flipH="1">
            <a:off x="0" y="4781550"/>
            <a:ext cx="12192000" cy="207645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>
            <a:off x="0" y="0"/>
            <a:ext cx="3562350" cy="6858000"/>
          </a:xfrm>
          <a:prstGeom prst="line">
            <a:avLst/>
          </a:prstGeom>
          <a:ln w="9525">
            <a:solidFill>
              <a:srgbClr val="FBB9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3100183" y="384201"/>
            <a:ext cx="1383712" cy="246221"/>
          </a:xfrm>
          <a:prstGeom prst="rect">
            <a:avLst/>
          </a:prstGeom>
          <a:solidFill>
            <a:srgbClr val="F6F8F8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한국대학교 경영학과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2740183" y="463421"/>
            <a:ext cx="3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8821941" y="1588517"/>
            <a:ext cx="819455" cy="246221"/>
          </a:xfrm>
          <a:prstGeom prst="rect">
            <a:avLst/>
          </a:prstGeom>
          <a:solidFill>
            <a:srgbClr val="F6F8F8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201234567</a:t>
            </a:r>
            <a:endParaRPr lang="ko-KR" altLang="en-US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8415197" y="1667737"/>
            <a:ext cx="3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0216179" y="4875722"/>
            <a:ext cx="870751" cy="246221"/>
          </a:xfrm>
          <a:prstGeom prst="rect">
            <a:avLst/>
          </a:prstGeom>
          <a:solidFill>
            <a:srgbClr val="F6F8F8"/>
          </a:solidFill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까칠한 조땡</a:t>
            </a:r>
          </a:p>
        </p:txBody>
      </p:sp>
      <p:cxnSp>
        <p:nvCxnSpPr>
          <p:cNvPr id="16" name="직선 연결선 15"/>
          <p:cNvCxnSpPr/>
          <p:nvPr/>
        </p:nvCxnSpPr>
        <p:spPr>
          <a:xfrm>
            <a:off x="9856179" y="4945888"/>
            <a:ext cx="360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52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7972518" y="1625600"/>
            <a:ext cx="3647982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Microsoft Office PowerPoint is the presentation program used the most in the world.</a:t>
            </a: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white">
                  <a:lumMod val="7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4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05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Microsoft Office PowerPoint is the presentation program used the most in the world.</a:t>
            </a:r>
          </a:p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58800" y="1625600"/>
            <a:ext cx="6908800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" name="차트 7"/>
          <p:cNvGraphicFramePr/>
          <p:nvPr>
            <p:extLst/>
          </p:nvPr>
        </p:nvGraphicFramePr>
        <p:xfrm>
          <a:off x="691635" y="2569508"/>
          <a:ext cx="6243811" cy="249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36718" y="5280239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947266" y="1821318"/>
            <a:ext cx="1128066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53350" y="5280239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0882" y="5280239"/>
            <a:ext cx="1138614" cy="730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3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40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</p:txBody>
      </p:sp>
      <p:sp>
        <p:nvSpPr>
          <p:cNvPr id="15" name="모서리가 둥근 직사각형 14"/>
          <p:cNvSpPr/>
          <p:nvPr/>
        </p:nvSpPr>
        <p:spPr>
          <a:xfrm>
            <a:off x="3625978" y="2379842"/>
            <a:ext cx="351725" cy="3631366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B08B">
                  <a:alpha val="50000"/>
                </a:srgbClr>
              </a:gs>
              <a:gs pos="100000">
                <a:srgbClr val="FFB08B">
                  <a:alpha val="0"/>
                </a:srgbClr>
              </a:gs>
            </a:gsLst>
            <a:lin ang="5400000" scaled="1"/>
          </a:gra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1620500" y="1821318"/>
            <a:ext cx="45719" cy="2016000"/>
          </a:xfrm>
          <a:prstGeom prst="rect">
            <a:avLst/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100183" y="120508"/>
            <a:ext cx="5991635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1740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558800" y="1625600"/>
            <a:ext cx="11009086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7231491" y="5159378"/>
            <a:ext cx="1107947" cy="291584"/>
          </a:xfrm>
          <a:prstGeom prst="roundRect">
            <a:avLst>
              <a:gd name="adj" fmla="val 50000"/>
            </a:avLst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8493125" y="4580639"/>
            <a:ext cx="1771522" cy="291584"/>
          </a:xfrm>
          <a:prstGeom prst="roundRect">
            <a:avLst>
              <a:gd name="adj" fmla="val 50000"/>
            </a:avLst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850904" y="2341200"/>
            <a:ext cx="23857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10/8 ~ 10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850904" y="4244799"/>
            <a:ext cx="23857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10/24 ~ 26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194678" y="3455289"/>
            <a:ext cx="1771522" cy="291584"/>
          </a:xfrm>
          <a:prstGeom prst="roundRect">
            <a:avLst>
              <a:gd name="adj" fmla="val 50000"/>
            </a:avLst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7858253" y="4033775"/>
            <a:ext cx="1107947" cy="291584"/>
          </a:xfrm>
          <a:prstGeom prst="roundRect">
            <a:avLst>
              <a:gd name="adj" fmla="val 50000"/>
            </a:avLst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endParaRPr lang="ko-KR" altLang="en-US" sz="800" dirty="0">
              <a:solidFill>
                <a:prstClr val="white">
                  <a:lumMod val="75000"/>
                </a:prstClr>
              </a:solidFill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6531427" y="2204086"/>
          <a:ext cx="4455885" cy="3383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555"/>
                <a:gridCol w="636555"/>
                <a:gridCol w="636555"/>
                <a:gridCol w="636555"/>
                <a:gridCol w="636555"/>
                <a:gridCol w="636555"/>
                <a:gridCol w="636555"/>
              </a:tblGrid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SUN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MON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TUE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WED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THU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FRI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SAT</a:t>
                      </a:r>
                      <a:endParaRPr lang="ko-KR" altLang="en-US" sz="105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7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11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13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14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15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24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639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/>
                          </a:solidFill>
                        </a:rPr>
                        <a:t>29</a:t>
                      </a:r>
                      <a:endParaRPr lang="ko-KR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</a:t>
                      </a:r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모서리가 둥근 직사각형 23"/>
          <p:cNvSpPr/>
          <p:nvPr/>
        </p:nvSpPr>
        <p:spPr>
          <a:xfrm>
            <a:off x="8493125" y="4033775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B0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17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493125" y="3455289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B0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9791572" y="4580639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B0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26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91165" y="2341200"/>
            <a:ext cx="23857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10/16 ~ 17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3691165" y="4244799"/>
            <a:ext cx="238578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10/29 ~ 30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일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7866363" y="5159378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B0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30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00183" y="120508"/>
            <a:ext cx="5991635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55689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438605" y="1553029"/>
            <a:ext cx="8404225" cy="3904343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100183" y="120508"/>
            <a:ext cx="5991635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98956" y="2422245"/>
            <a:ext cx="2452379" cy="2452379"/>
            <a:chOff x="1362414" y="2379254"/>
            <a:chExt cx="2292884" cy="2292884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xmlns="" id="{A6D9BE57-D8AD-4CA7-96F5-04EC40856240}"/>
                </a:ext>
              </a:extLst>
            </p:cNvPr>
            <p:cNvSpPr/>
            <p:nvPr/>
          </p:nvSpPr>
          <p:spPr>
            <a:xfrm>
              <a:off x="1362414" y="2379254"/>
              <a:ext cx="2292884" cy="2292884"/>
            </a:xfrm>
            <a:prstGeom prst="ellipse">
              <a:avLst/>
            </a:prstGeom>
            <a:noFill/>
            <a:ln w="1270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xmlns="" id="{2B5DEDC9-2E6E-4D6A-8CED-20C761C84604}"/>
                </a:ext>
              </a:extLst>
            </p:cNvPr>
            <p:cNvSpPr/>
            <p:nvPr/>
          </p:nvSpPr>
          <p:spPr>
            <a:xfrm>
              <a:off x="1362414" y="2379254"/>
              <a:ext cx="2292884" cy="2292884"/>
            </a:xfrm>
            <a:prstGeom prst="arc">
              <a:avLst>
                <a:gd name="adj1" fmla="val 16200000"/>
                <a:gd name="adj2" fmla="val 10590918"/>
              </a:avLst>
            </a:prstGeom>
            <a:noFill/>
            <a:ln w="127000" cap="rnd">
              <a:solidFill>
                <a:srgbClr val="FFB0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xmlns="" id="{77C0268C-7D34-42D2-8605-B00D3B58984E}"/>
                </a:ext>
              </a:extLst>
            </p:cNvPr>
            <p:cNvSpPr/>
            <p:nvPr/>
          </p:nvSpPr>
          <p:spPr>
            <a:xfrm>
              <a:off x="1935835" y="3118737"/>
              <a:ext cx="1286375" cy="71939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rgbClr val="FFB08B"/>
                  </a:solidFill>
                </a:rPr>
                <a:t>75</a:t>
              </a:r>
              <a:r>
                <a:rPr lang="en-US" altLang="ko-KR" sz="2400" dirty="0">
                  <a:solidFill>
                    <a:srgbClr val="FFB08B"/>
                  </a:solidFill>
                </a:rPr>
                <a:t>%</a:t>
              </a:r>
            </a:p>
          </p:txBody>
        </p:sp>
      </p:grpSp>
      <p:sp>
        <p:nvSpPr>
          <p:cNvPr id="55" name="모서리가 둥근 직사각형 54"/>
          <p:cNvSpPr/>
          <p:nvPr/>
        </p:nvSpPr>
        <p:spPr>
          <a:xfrm>
            <a:off x="9147298" y="1553028"/>
            <a:ext cx="2620614" cy="1828801"/>
          </a:xfrm>
          <a:prstGeom prst="roundRect">
            <a:avLst>
              <a:gd name="adj" fmla="val 5877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4" name="원호 83"/>
          <p:cNvSpPr/>
          <p:nvPr/>
        </p:nvSpPr>
        <p:spPr>
          <a:xfrm>
            <a:off x="3976028" y="2167568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BB9B9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5" name="원호 84"/>
          <p:cNvSpPr/>
          <p:nvPr/>
        </p:nvSpPr>
        <p:spPr>
          <a:xfrm>
            <a:off x="4003346" y="2194886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645716" y="2119422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01" name="원호 100"/>
          <p:cNvSpPr/>
          <p:nvPr/>
        </p:nvSpPr>
        <p:spPr>
          <a:xfrm>
            <a:off x="5615040" y="2172390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BB9B9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2" name="원호 101"/>
          <p:cNvSpPr/>
          <p:nvPr/>
        </p:nvSpPr>
        <p:spPr>
          <a:xfrm>
            <a:off x="5642358" y="2199708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5284728" y="2124244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04" name="원호 103"/>
          <p:cNvSpPr/>
          <p:nvPr/>
        </p:nvSpPr>
        <p:spPr>
          <a:xfrm>
            <a:off x="7254052" y="2177212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BB9B9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5" name="원호 104"/>
          <p:cNvSpPr/>
          <p:nvPr/>
        </p:nvSpPr>
        <p:spPr>
          <a:xfrm>
            <a:off x="7281370" y="2204530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6923740" y="2129066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07" name="원호 106"/>
          <p:cNvSpPr/>
          <p:nvPr/>
        </p:nvSpPr>
        <p:spPr>
          <a:xfrm>
            <a:off x="3976028" y="3933746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BB9B9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8" name="원호 107"/>
          <p:cNvSpPr/>
          <p:nvPr/>
        </p:nvSpPr>
        <p:spPr>
          <a:xfrm>
            <a:off x="4003346" y="3961064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3645716" y="3885600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10" name="원호 109"/>
          <p:cNvSpPr/>
          <p:nvPr/>
        </p:nvSpPr>
        <p:spPr>
          <a:xfrm>
            <a:off x="5615040" y="3938568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BB9B9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1" name="원호 110"/>
          <p:cNvSpPr/>
          <p:nvPr/>
        </p:nvSpPr>
        <p:spPr>
          <a:xfrm>
            <a:off x="5642358" y="3965886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284728" y="3890422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13" name="원호 112"/>
          <p:cNvSpPr/>
          <p:nvPr/>
        </p:nvSpPr>
        <p:spPr>
          <a:xfrm>
            <a:off x="7254052" y="3943390"/>
            <a:ext cx="999674" cy="999674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rgbClr val="FBB9B9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4" name="원호 113"/>
          <p:cNvSpPr/>
          <p:nvPr/>
        </p:nvSpPr>
        <p:spPr>
          <a:xfrm>
            <a:off x="7281370" y="3970708"/>
            <a:ext cx="945038" cy="945038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FBB9B9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6923740" y="3895244"/>
            <a:ext cx="725856" cy="5155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5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9143217" y="3793577"/>
            <a:ext cx="2620614" cy="1663795"/>
          </a:xfrm>
          <a:prstGeom prst="roundRect">
            <a:avLst>
              <a:gd name="adj" fmla="val 5877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762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white">
                    <a:lumMod val="50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875740" y="5597950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white">
                    <a:lumMod val="75000"/>
                  </a:prstClr>
                </a:solidFill>
              </a:rPr>
              <a:t>Microsoft Office PowerPoint is the presentation program used the most in the world.</a:t>
            </a:r>
          </a:p>
        </p:txBody>
      </p:sp>
    </p:spTree>
    <p:extLst>
      <p:ext uri="{BB962C8B-B14F-4D97-AF65-F5344CB8AC3E}">
        <p14:creationId xmlns:p14="http://schemas.microsoft.com/office/powerpoint/2010/main" val="23725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/>
        </p:nvSpPr>
        <p:spPr>
          <a:xfrm>
            <a:off x="762000" y="1710266"/>
            <a:ext cx="2917658" cy="36830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FFB08B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100183" y="120508"/>
            <a:ext cx="5991635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8" name="모서리가 둥근 직사각형 17"/>
          <p:cNvSpPr/>
          <p:nvPr/>
        </p:nvSpPr>
        <p:spPr>
          <a:xfrm>
            <a:off x="762000" y="5177882"/>
            <a:ext cx="2917658" cy="291584"/>
          </a:xfrm>
          <a:prstGeom prst="roundRect">
            <a:avLst>
              <a:gd name="adj" fmla="val 50000"/>
            </a:avLst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32" name="모서리가 둥근 직사각형 31"/>
          <p:cNvSpPr/>
          <p:nvPr/>
        </p:nvSpPr>
        <p:spPr>
          <a:xfrm>
            <a:off x="762000" y="5177882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B0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941471" y="5654821"/>
            <a:ext cx="255871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4714875" y="1710266"/>
            <a:ext cx="2917658" cy="36830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FFB08B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714875" y="5177882"/>
            <a:ext cx="2917658" cy="291584"/>
          </a:xfrm>
          <a:prstGeom prst="roundRect">
            <a:avLst>
              <a:gd name="adj" fmla="val 50000"/>
            </a:avLst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714875" y="5177882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B0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894346" y="5654821"/>
            <a:ext cx="255871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8667750" y="1710266"/>
            <a:ext cx="2917658" cy="36830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FFB08B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8667750" y="5177882"/>
            <a:ext cx="2917658" cy="291584"/>
          </a:xfrm>
          <a:prstGeom prst="roundRect">
            <a:avLst>
              <a:gd name="adj" fmla="val 50000"/>
            </a:avLst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CONTENTS A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8667750" y="5177882"/>
            <a:ext cx="473075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B0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01</a:t>
            </a:r>
            <a:endParaRPr lang="ko-KR" altLang="en-US" sz="9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8847221" y="5654821"/>
            <a:ext cx="2558716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784243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492034" y="1663700"/>
            <a:ext cx="4051478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238250" y="2335074"/>
            <a:ext cx="1231357" cy="291584"/>
          </a:xfrm>
          <a:prstGeom prst="roundRect">
            <a:avLst>
              <a:gd name="adj" fmla="val 50000"/>
            </a:avLst>
          </a:prstGeom>
          <a:solidFill>
            <a:srgbClr val="FFB08B"/>
          </a:solidFill>
          <a:ln w="9525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0" y="0"/>
            <a:ext cx="12192000" cy="108642"/>
          </a:xfrm>
          <a:prstGeom prst="rect">
            <a:avLst/>
          </a:prstGeom>
          <a:solidFill>
            <a:srgbClr val="FBB9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62500" y="1663700"/>
            <a:ext cx="6908800" cy="4495800"/>
          </a:xfrm>
          <a:prstGeom prst="roundRect">
            <a:avLst>
              <a:gd name="adj" fmla="val 3108"/>
            </a:avLst>
          </a:prstGeom>
          <a:solidFill>
            <a:schemeClr val="bg1"/>
          </a:solidFill>
          <a:ln>
            <a:solidFill>
              <a:srgbClr val="EEF2F2"/>
            </a:solidFill>
          </a:ln>
          <a:effectLst>
            <a:outerShdw blurRad="127000" sx="98000" sy="98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8" name="차트 7"/>
          <p:cNvGraphicFramePr/>
          <p:nvPr>
            <p:extLst/>
          </p:nvPr>
        </p:nvGraphicFramePr>
        <p:xfrm>
          <a:off x="4895335" y="2607608"/>
          <a:ext cx="6243811" cy="24977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직사각형 11"/>
          <p:cNvSpPr/>
          <p:nvPr/>
        </p:nvSpPr>
        <p:spPr>
          <a:xfrm>
            <a:off x="5150966" y="1859418"/>
            <a:ext cx="1128066" cy="3738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3100183" y="120508"/>
            <a:ext cx="5991635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7752657" y="5514941"/>
            <a:ext cx="3093890" cy="230948"/>
            <a:chOff x="2736652" y="5441605"/>
            <a:chExt cx="3906195" cy="29158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2736654" y="5441605"/>
              <a:ext cx="1771084" cy="291584"/>
            </a:xfrm>
            <a:prstGeom prst="roundRect">
              <a:avLst>
                <a:gd name="adj" fmla="val 50000"/>
              </a:avLst>
            </a:prstGeom>
            <a:solidFill>
              <a:srgbClr val="FFB08B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2736652" y="5441605"/>
              <a:ext cx="473075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7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01</a:t>
              </a:r>
              <a:endPara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4871763" y="5441605"/>
              <a:ext cx="1771084" cy="291584"/>
            </a:xfrm>
            <a:prstGeom prst="roundRect">
              <a:avLst>
                <a:gd name="adj" fmla="val 50000"/>
              </a:avLst>
            </a:prstGeom>
            <a:solidFill>
              <a:srgbClr val="FBB9B9"/>
            </a:solidFill>
            <a:ln w="9525">
              <a:noFill/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1">
                <a:defRPr/>
              </a:pPr>
              <a:r>
                <a:rPr lang="en-US" altLang="ko-KR" sz="8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4871762" y="5441605"/>
              <a:ext cx="473075" cy="29158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rgbClr val="FFB08B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700" b="1" dirty="0">
                  <a:solidFill>
                    <a:prstClr val="black">
                      <a:lumMod val="65000"/>
                      <a:lumOff val="35000"/>
                    </a:prstClr>
                  </a:solidFill>
                </a:rPr>
                <a:t>01</a:t>
              </a:r>
              <a:endParaRPr lang="ko-KR" altLang="en-US" sz="700" b="1" dirty="0">
                <a:solidFill>
                  <a:prstClr val="black">
                    <a:lumMod val="65000"/>
                    <a:lumOff val="35000"/>
                  </a:prstClr>
                </a:solidFill>
              </a:endParaRPr>
            </a:p>
          </p:txBody>
        </p:sp>
      </p:grpSp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969671" y="2754003"/>
          <a:ext cx="3096203" cy="310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4332"/>
                <a:gridCol w="1441871"/>
              </a:tblGrid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35.71%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73.28%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42.58%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753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92.88%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" name="타원 2"/>
          <p:cNvSpPr/>
          <p:nvPr/>
        </p:nvSpPr>
        <p:spPr>
          <a:xfrm>
            <a:off x="7081570" y="3201406"/>
            <a:ext cx="235390" cy="235390"/>
          </a:xfrm>
          <a:prstGeom prst="ellipse">
            <a:avLst/>
          </a:prstGeom>
          <a:noFill/>
          <a:ln>
            <a:solidFill>
              <a:srgbClr val="F43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043642" y="4134856"/>
            <a:ext cx="235390" cy="235390"/>
          </a:xfrm>
          <a:prstGeom prst="ellipse">
            <a:avLst/>
          </a:prstGeom>
          <a:noFill/>
          <a:ln>
            <a:solidFill>
              <a:srgbClr val="F43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0304492" y="3215552"/>
            <a:ext cx="235390" cy="235390"/>
          </a:xfrm>
          <a:prstGeom prst="ellipse">
            <a:avLst/>
          </a:prstGeom>
          <a:noFill/>
          <a:ln>
            <a:solidFill>
              <a:srgbClr val="F43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9752042" y="4213948"/>
            <a:ext cx="235390" cy="235390"/>
          </a:xfrm>
          <a:prstGeom prst="ellipse">
            <a:avLst/>
          </a:prstGeom>
          <a:noFill/>
          <a:ln>
            <a:solidFill>
              <a:srgbClr val="F4396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6" name="꺾인 연결선 5"/>
          <p:cNvCxnSpPr>
            <a:endCxn id="26" idx="0"/>
          </p:cNvCxnSpPr>
          <p:nvPr/>
        </p:nvCxnSpPr>
        <p:spPr>
          <a:xfrm>
            <a:off x="3975722" y="3114675"/>
            <a:ext cx="6446465" cy="100877"/>
          </a:xfrm>
          <a:prstGeom prst="bentConnector2">
            <a:avLst/>
          </a:prstGeom>
          <a:ln w="3175">
            <a:solidFill>
              <a:srgbClr val="F43961"/>
            </a:solidFill>
            <a:prstDash val="dash"/>
            <a:headEnd type="oval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endCxn id="3" idx="4"/>
          </p:cNvCxnSpPr>
          <p:nvPr/>
        </p:nvCxnSpPr>
        <p:spPr>
          <a:xfrm flipV="1">
            <a:off x="3975722" y="3436796"/>
            <a:ext cx="3223543" cy="474804"/>
          </a:xfrm>
          <a:prstGeom prst="bentConnector2">
            <a:avLst/>
          </a:prstGeom>
          <a:ln w="3175">
            <a:solidFill>
              <a:srgbClr val="F43961"/>
            </a:solidFill>
            <a:prstDash val="dash"/>
            <a:headEnd type="oval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25" idx="4"/>
          </p:cNvCxnSpPr>
          <p:nvPr/>
        </p:nvCxnSpPr>
        <p:spPr>
          <a:xfrm flipV="1">
            <a:off x="3975722" y="4370246"/>
            <a:ext cx="2185615" cy="318506"/>
          </a:xfrm>
          <a:prstGeom prst="bentConnector2">
            <a:avLst/>
          </a:prstGeom>
          <a:ln w="3175">
            <a:solidFill>
              <a:srgbClr val="F43961"/>
            </a:solidFill>
            <a:prstDash val="dash"/>
            <a:headEnd type="oval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endCxn id="27" idx="2"/>
          </p:cNvCxnSpPr>
          <p:nvPr/>
        </p:nvCxnSpPr>
        <p:spPr>
          <a:xfrm flipV="1">
            <a:off x="3975722" y="4331643"/>
            <a:ext cx="5776320" cy="1125207"/>
          </a:xfrm>
          <a:prstGeom prst="bentConnector3">
            <a:avLst>
              <a:gd name="adj1" fmla="val 56200"/>
            </a:avLst>
          </a:prstGeom>
          <a:ln w="3175">
            <a:solidFill>
              <a:srgbClr val="F43961"/>
            </a:solidFill>
            <a:prstDash val="dash"/>
            <a:headEnd type="oval" w="sm" len="sm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모서리가 둥근 직사각형 39"/>
          <p:cNvSpPr/>
          <p:nvPr/>
        </p:nvSpPr>
        <p:spPr>
          <a:xfrm>
            <a:off x="2890210" y="2335074"/>
            <a:ext cx="1085512" cy="29158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B08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31961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490</Words>
  <Application>Microsoft Office PowerPoint</Application>
  <PresentationFormat>와이드스크린</PresentationFormat>
  <Paragraphs>158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2</cp:revision>
  <dcterms:created xsi:type="dcterms:W3CDTF">2019-10-09T05:55:57Z</dcterms:created>
  <dcterms:modified xsi:type="dcterms:W3CDTF">2024-07-31T06:50:09Z</dcterms:modified>
</cp:coreProperties>
</file>