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0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3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3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8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8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891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03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56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38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6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08117" y="1881015"/>
            <a:ext cx="2767435" cy="2767435"/>
          </a:xfrm>
          <a:prstGeom prst="ellipse">
            <a:avLst/>
          </a:prstGeom>
          <a:solidFill>
            <a:srgbClr val="2DA2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162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219</a:t>
            </a:r>
          </a:p>
        </p:txBody>
      </p:sp>
      <p:sp>
        <p:nvSpPr>
          <p:cNvPr id="8" name="타원 7"/>
          <p:cNvSpPr/>
          <p:nvPr/>
        </p:nvSpPr>
        <p:spPr>
          <a:xfrm>
            <a:off x="7821431" y="1881014"/>
            <a:ext cx="2767435" cy="2767435"/>
          </a:xfrm>
          <a:prstGeom prst="ellipse">
            <a:avLst/>
          </a:prstGeom>
          <a:solidFill>
            <a:srgbClr val="1D6A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106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148</a:t>
            </a:r>
          </a:p>
        </p:txBody>
      </p:sp>
      <p:sp>
        <p:nvSpPr>
          <p:cNvPr id="9" name="타원 8"/>
          <p:cNvSpPr/>
          <p:nvPr/>
        </p:nvSpPr>
        <p:spPr>
          <a:xfrm>
            <a:off x="1594803" y="1881013"/>
            <a:ext cx="2767435" cy="2767435"/>
          </a:xfrm>
          <a:prstGeom prst="ellipse">
            <a:avLst/>
          </a:prstGeom>
          <a:solidFill>
            <a:srgbClr val="1D2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46</a:t>
            </a:r>
          </a:p>
        </p:txBody>
      </p:sp>
    </p:spTree>
    <p:extLst>
      <p:ext uri="{BB962C8B-B14F-4D97-AF65-F5344CB8AC3E}">
        <p14:creationId xmlns:p14="http://schemas.microsoft.com/office/powerpoint/2010/main" val="413171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2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446192" y="1482545"/>
            <a:ext cx="5384800" cy="2717800"/>
          </a:xfrm>
          <a:custGeom>
            <a:avLst/>
            <a:gdLst>
              <a:gd name="connsiteX0" fmla="*/ 313281 w 5384800"/>
              <a:gd name="connsiteY0" fmla="*/ 0 h 2717800"/>
              <a:gd name="connsiteX1" fmla="*/ 3682742 w 5384800"/>
              <a:gd name="connsiteY1" fmla="*/ 0 h 2717800"/>
              <a:gd name="connsiteX2" fmla="*/ 3128673 w 5384800"/>
              <a:gd name="connsiteY2" fmla="*/ 153838 h 2717800"/>
              <a:gd name="connsiteX3" fmla="*/ 433399 w 5384800"/>
              <a:gd name="connsiteY3" fmla="*/ 153838 h 2717800"/>
              <a:gd name="connsiteX4" fmla="*/ 187325 w 5384800"/>
              <a:gd name="connsiteY4" fmla="*/ 399912 h 2717800"/>
              <a:gd name="connsiteX5" fmla="*/ 187325 w 5384800"/>
              <a:gd name="connsiteY5" fmla="*/ 2317889 h 2717800"/>
              <a:gd name="connsiteX6" fmla="*/ 433399 w 5384800"/>
              <a:gd name="connsiteY6" fmla="*/ 2563963 h 2717800"/>
              <a:gd name="connsiteX7" fmla="*/ 4951401 w 5384800"/>
              <a:gd name="connsiteY7" fmla="*/ 2563963 h 2717800"/>
              <a:gd name="connsiteX8" fmla="*/ 5197475 w 5384800"/>
              <a:gd name="connsiteY8" fmla="*/ 2317889 h 2717800"/>
              <a:gd name="connsiteX9" fmla="*/ 5197475 w 5384800"/>
              <a:gd name="connsiteY9" fmla="*/ 2200275 h 2717800"/>
              <a:gd name="connsiteX10" fmla="*/ 5384800 w 5384800"/>
              <a:gd name="connsiteY10" fmla="*/ 2200275 h 2717800"/>
              <a:gd name="connsiteX11" fmla="*/ 5384800 w 5384800"/>
              <a:gd name="connsiteY11" fmla="*/ 2404519 h 2717800"/>
              <a:gd name="connsiteX12" fmla="*/ 5071519 w 5384800"/>
              <a:gd name="connsiteY12" fmla="*/ 2717800 h 2717800"/>
              <a:gd name="connsiteX13" fmla="*/ 313281 w 5384800"/>
              <a:gd name="connsiteY13" fmla="*/ 2717800 h 2717800"/>
              <a:gd name="connsiteX14" fmla="*/ 0 w 5384800"/>
              <a:gd name="connsiteY14" fmla="*/ 2404519 h 2717800"/>
              <a:gd name="connsiteX15" fmla="*/ 0 w 5384800"/>
              <a:gd name="connsiteY15" fmla="*/ 313281 h 2717800"/>
              <a:gd name="connsiteX16" fmla="*/ 313281 w 5384800"/>
              <a:gd name="connsiteY16" fmla="*/ 0 h 271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84800" h="2717800">
                <a:moveTo>
                  <a:pt x="313281" y="0"/>
                </a:moveTo>
                <a:lnTo>
                  <a:pt x="3682742" y="0"/>
                </a:lnTo>
                <a:lnTo>
                  <a:pt x="3128673" y="153838"/>
                </a:lnTo>
                <a:lnTo>
                  <a:pt x="433399" y="153838"/>
                </a:lnTo>
                <a:cubicBezTo>
                  <a:pt x="297496" y="153838"/>
                  <a:pt x="187325" y="264009"/>
                  <a:pt x="187325" y="399912"/>
                </a:cubicBezTo>
                <a:lnTo>
                  <a:pt x="187325" y="2317889"/>
                </a:lnTo>
                <a:cubicBezTo>
                  <a:pt x="187325" y="2453792"/>
                  <a:pt x="297496" y="2563963"/>
                  <a:pt x="433399" y="2563963"/>
                </a:cubicBezTo>
                <a:lnTo>
                  <a:pt x="4951401" y="2563963"/>
                </a:lnTo>
                <a:cubicBezTo>
                  <a:pt x="5087304" y="2563963"/>
                  <a:pt x="5197475" y="2453792"/>
                  <a:pt x="5197475" y="2317889"/>
                </a:cubicBezTo>
                <a:lnTo>
                  <a:pt x="5197475" y="2200275"/>
                </a:lnTo>
                <a:lnTo>
                  <a:pt x="5384800" y="2200275"/>
                </a:lnTo>
                <a:lnTo>
                  <a:pt x="5384800" y="2404519"/>
                </a:lnTo>
                <a:cubicBezTo>
                  <a:pt x="5384800" y="2577539"/>
                  <a:pt x="5244539" y="2717800"/>
                  <a:pt x="5071519" y="2717800"/>
                </a:cubicBezTo>
                <a:lnTo>
                  <a:pt x="313281" y="2717800"/>
                </a:lnTo>
                <a:cubicBezTo>
                  <a:pt x="140261" y="2717800"/>
                  <a:pt x="0" y="2577539"/>
                  <a:pt x="0" y="2404519"/>
                </a:cubicBezTo>
                <a:lnTo>
                  <a:pt x="0" y="313281"/>
                </a:lnTo>
                <a:cubicBezTo>
                  <a:pt x="0" y="140261"/>
                  <a:pt x="140261" y="0"/>
                  <a:pt x="313281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 fov="4200000">
              <a:rot lat="20989980" lon="19517180" rev="221200"/>
            </a:camera>
            <a:lightRig rig="threePt" dir="t"/>
          </a:scene3d>
          <a:sp3d extrusionH="6350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62332" y="1931582"/>
            <a:ext cx="6055502" cy="1361911"/>
          </a:xfrm>
          <a:prstGeom prst="rect">
            <a:avLst/>
          </a:prstGeom>
        </p:spPr>
        <p:txBody>
          <a:bodyPr wrap="square">
            <a:spAutoFit/>
            <a:scene3d>
              <a:camera prst="perspectiveLeft" fov="6300000"/>
              <a:lightRig rig="threePt" dir="t"/>
            </a:scene3d>
            <a:sp3d extrusionH="82550">
              <a:extrusionClr>
                <a:schemeClr val="bg1"/>
              </a:extrusionClr>
            </a:sp3d>
          </a:bodyPr>
          <a:lstStyle/>
          <a:p>
            <a:pPr>
              <a:lnSpc>
                <a:spcPct val="150000"/>
              </a:lnSpc>
            </a:pPr>
            <a:r>
              <a:rPr lang="en-US" altLang="ko-KR" sz="4400" b="1" dirty="0">
                <a:solidFill>
                  <a:prstClr val="white"/>
                </a:solidFill>
              </a:rPr>
              <a:t>PPT PRESENTATION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" name="타원 2"/>
          <p:cNvSpPr/>
          <p:nvPr/>
        </p:nvSpPr>
        <p:spPr>
          <a:xfrm>
            <a:off x="2976292" y="4838700"/>
            <a:ext cx="5613400" cy="584200"/>
          </a:xfrm>
          <a:prstGeom prst="ellipse">
            <a:avLst/>
          </a:prstGeom>
          <a:solidFill>
            <a:schemeClr val="tx1">
              <a:alpha val="37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9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914398" y="1319190"/>
            <a:ext cx="2656937" cy="2656937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81096" y="1585888"/>
            <a:ext cx="2123539" cy="212353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15196" y="1569413"/>
            <a:ext cx="1507988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대한 내용을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적어요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92401" y="1749350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0" name="타원 19"/>
          <p:cNvSpPr/>
          <p:nvPr/>
        </p:nvSpPr>
        <p:spPr>
          <a:xfrm>
            <a:off x="7437001" y="1749349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1" name="타원 20"/>
          <p:cNvSpPr/>
          <p:nvPr/>
        </p:nvSpPr>
        <p:spPr>
          <a:xfrm>
            <a:off x="8681601" y="1749348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2" name="타원 21"/>
          <p:cNvSpPr/>
          <p:nvPr/>
        </p:nvSpPr>
        <p:spPr>
          <a:xfrm>
            <a:off x="9926201" y="1749347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842080" y="2164179"/>
            <a:ext cx="335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white"/>
                </a:solidFill>
              </a:rPr>
              <a:t>&gt;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3560650" y="2254955"/>
            <a:ext cx="564122" cy="6553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432813" y="1503983"/>
            <a:ext cx="768159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26" name="타원 25"/>
          <p:cNvSpPr/>
          <p:nvPr/>
        </p:nvSpPr>
        <p:spPr>
          <a:xfrm>
            <a:off x="4379801" y="3627791"/>
            <a:ext cx="1507988" cy="1507988"/>
          </a:xfrm>
          <a:prstGeom prst="ellipse">
            <a:avLst/>
          </a:prstGeom>
          <a:solidFill>
            <a:schemeClr val="bg1">
              <a:alpha val="1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100" dirty="0">
                <a:solidFill>
                  <a:prstClr val="white"/>
                </a:solidFill>
              </a:rPr>
              <a:t>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대한 내용을 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적어요</a:t>
            </a:r>
            <a:endParaRPr lang="en-US" altLang="ko-KR" sz="1100" dirty="0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257006" y="3807728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8" name="타원 27"/>
          <p:cNvSpPr/>
          <p:nvPr/>
        </p:nvSpPr>
        <p:spPr>
          <a:xfrm>
            <a:off x="7501606" y="3807727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9" name="타원 28"/>
          <p:cNvSpPr/>
          <p:nvPr/>
        </p:nvSpPr>
        <p:spPr>
          <a:xfrm>
            <a:off x="8746206" y="3807726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0" name="타원 29"/>
          <p:cNvSpPr/>
          <p:nvPr/>
        </p:nvSpPr>
        <p:spPr>
          <a:xfrm>
            <a:off x="9990806" y="3807725"/>
            <a:ext cx="1159862" cy="1159862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906685" y="4222557"/>
            <a:ext cx="335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white"/>
                </a:solidFill>
              </a:rPr>
              <a:t>&gt;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cxnSp>
        <p:nvCxnSpPr>
          <p:cNvPr id="32" name="직선 화살표 연결선 31"/>
          <p:cNvCxnSpPr>
            <a:stCxn id="16" idx="5"/>
          </p:cNvCxnSpPr>
          <p:nvPr/>
        </p:nvCxnSpPr>
        <p:spPr>
          <a:xfrm>
            <a:off x="3182236" y="3587028"/>
            <a:ext cx="551011" cy="481951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356613" y="4007832"/>
            <a:ext cx="768159" cy="623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prstClr val="white"/>
                </a:solidFill>
              </a:rPr>
              <a:t>02</a:t>
            </a:r>
          </a:p>
          <a:p>
            <a:pPr algn="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6211" y="4967495"/>
            <a:ext cx="590815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4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06198" y="342832"/>
            <a:ext cx="38455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921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/>
          <p:nvPr/>
        </p:nvSpPr>
        <p:spPr>
          <a:xfrm flipH="1">
            <a:off x="582415" y="518963"/>
            <a:ext cx="11375995" cy="5946775"/>
          </a:xfrm>
          <a:custGeom>
            <a:avLst/>
            <a:gdLst>
              <a:gd name="connsiteX0" fmla="*/ 240963 w 11375995"/>
              <a:gd name="connsiteY0" fmla="*/ 0 h 5946775"/>
              <a:gd name="connsiteX1" fmla="*/ 6767624 w 11375995"/>
              <a:gd name="connsiteY1" fmla="*/ 0 h 5946775"/>
              <a:gd name="connsiteX2" fmla="*/ 6567024 w 11375995"/>
              <a:gd name="connsiteY2" fmla="*/ 115019 h 5946775"/>
              <a:gd name="connsiteX3" fmla="*/ 366930 w 11375995"/>
              <a:gd name="connsiteY3" fmla="*/ 115019 h 5946775"/>
              <a:gd name="connsiteX4" fmla="*/ 113679 w 11375995"/>
              <a:gd name="connsiteY4" fmla="*/ 368270 h 5946775"/>
              <a:gd name="connsiteX5" fmla="*/ 113679 w 11375995"/>
              <a:gd name="connsiteY5" fmla="*/ 5578505 h 5946775"/>
              <a:gd name="connsiteX6" fmla="*/ 366930 w 11375995"/>
              <a:gd name="connsiteY6" fmla="*/ 5831756 h 5946775"/>
              <a:gd name="connsiteX7" fmla="*/ 11009065 w 11375995"/>
              <a:gd name="connsiteY7" fmla="*/ 5831756 h 5946775"/>
              <a:gd name="connsiteX8" fmla="*/ 11262316 w 11375995"/>
              <a:gd name="connsiteY8" fmla="*/ 5578505 h 5946775"/>
              <a:gd name="connsiteX9" fmla="*/ 11262316 w 11375995"/>
              <a:gd name="connsiteY9" fmla="*/ 5100637 h 5946775"/>
              <a:gd name="connsiteX10" fmla="*/ 11375995 w 11375995"/>
              <a:gd name="connsiteY10" fmla="*/ 5100637 h 5946775"/>
              <a:gd name="connsiteX11" fmla="*/ 11375995 w 11375995"/>
              <a:gd name="connsiteY11" fmla="*/ 5705812 h 5946775"/>
              <a:gd name="connsiteX12" fmla="*/ 11135032 w 11375995"/>
              <a:gd name="connsiteY12" fmla="*/ 5946775 h 5946775"/>
              <a:gd name="connsiteX13" fmla="*/ 240963 w 11375995"/>
              <a:gd name="connsiteY13" fmla="*/ 5946775 h 5946775"/>
              <a:gd name="connsiteX14" fmla="*/ 0 w 11375995"/>
              <a:gd name="connsiteY14" fmla="*/ 5705812 h 5946775"/>
              <a:gd name="connsiteX15" fmla="*/ 0 w 11375995"/>
              <a:gd name="connsiteY15" fmla="*/ 240963 h 5946775"/>
              <a:gd name="connsiteX16" fmla="*/ 240963 w 11375995"/>
              <a:gd name="connsiteY16" fmla="*/ 0 h 59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75995" h="5946775">
                <a:moveTo>
                  <a:pt x="240963" y="0"/>
                </a:moveTo>
                <a:lnTo>
                  <a:pt x="6767624" y="0"/>
                </a:lnTo>
                <a:lnTo>
                  <a:pt x="6567024" y="115019"/>
                </a:lnTo>
                <a:lnTo>
                  <a:pt x="366930" y="115019"/>
                </a:lnTo>
                <a:cubicBezTo>
                  <a:pt x="227063" y="115019"/>
                  <a:pt x="113679" y="228403"/>
                  <a:pt x="113679" y="368270"/>
                </a:cubicBezTo>
                <a:lnTo>
                  <a:pt x="113679" y="5578505"/>
                </a:lnTo>
                <a:cubicBezTo>
                  <a:pt x="113679" y="5718372"/>
                  <a:pt x="227063" y="5831756"/>
                  <a:pt x="366930" y="5831756"/>
                </a:cubicBezTo>
                <a:lnTo>
                  <a:pt x="11009065" y="5831756"/>
                </a:lnTo>
                <a:cubicBezTo>
                  <a:pt x="11148932" y="5831756"/>
                  <a:pt x="11262316" y="5718372"/>
                  <a:pt x="11262316" y="5578505"/>
                </a:cubicBezTo>
                <a:lnTo>
                  <a:pt x="11262316" y="5100637"/>
                </a:lnTo>
                <a:lnTo>
                  <a:pt x="11375995" y="5100637"/>
                </a:lnTo>
                <a:lnTo>
                  <a:pt x="11375995" y="5705812"/>
                </a:lnTo>
                <a:cubicBezTo>
                  <a:pt x="11375995" y="5838892"/>
                  <a:pt x="11268112" y="5946775"/>
                  <a:pt x="11135032" y="5946775"/>
                </a:cubicBezTo>
                <a:lnTo>
                  <a:pt x="240963" y="5946775"/>
                </a:lnTo>
                <a:cubicBezTo>
                  <a:pt x="107883" y="5946775"/>
                  <a:pt x="0" y="5838892"/>
                  <a:pt x="0" y="5705812"/>
                </a:cubicBezTo>
                <a:lnTo>
                  <a:pt x="0" y="240963"/>
                </a:lnTo>
                <a:cubicBezTo>
                  <a:pt x="0" y="107883"/>
                  <a:pt x="107883" y="0"/>
                  <a:pt x="240963" y="0"/>
                </a:cubicBezTo>
                <a:close/>
              </a:path>
            </a:pathLst>
          </a:custGeom>
          <a:solidFill>
            <a:srgbClr val="2DA2DB"/>
          </a:solidFill>
          <a:ln>
            <a:noFill/>
          </a:ln>
          <a:scene3d>
            <a:camera prst="perspectiveRight">
              <a:rot lat="0" lon="21299992" rev="0"/>
            </a:camera>
            <a:lightRig rig="threePt" dir="t"/>
          </a:scene3d>
          <a:sp3d extrusionH="228600">
            <a:extrusionClr>
              <a:srgbClr val="1D6A9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08709" y="342832"/>
            <a:ext cx="384557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white"/>
                </a:solidFill>
              </a:rPr>
              <a:t>POWER POINT </a:t>
            </a:r>
            <a:r>
              <a:rPr lang="en-US" altLang="ko-KR" sz="20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599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2019-10-10T04:32:21Z</dcterms:created>
  <dcterms:modified xsi:type="dcterms:W3CDTF">2024-07-31T06:51:13Z</dcterms:modified>
</cp:coreProperties>
</file>