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0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5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6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81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0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30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41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6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6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56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75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21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205701" y="1755621"/>
            <a:ext cx="2877339" cy="2877339"/>
          </a:xfrm>
          <a:prstGeom prst="ellipse">
            <a:avLst/>
          </a:prstGeom>
          <a:solidFill>
            <a:srgbClr val="B2E1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178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225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253</a:t>
            </a:r>
          </a:p>
        </p:txBody>
      </p:sp>
      <p:sp>
        <p:nvSpPr>
          <p:cNvPr id="6" name="타원 5"/>
          <p:cNvSpPr/>
          <p:nvPr/>
        </p:nvSpPr>
        <p:spPr>
          <a:xfrm>
            <a:off x="2787877" y="1755621"/>
            <a:ext cx="2877339" cy="2877339"/>
          </a:xfrm>
          <a:prstGeom prst="ellipse">
            <a:avLst/>
          </a:prstGeom>
          <a:solidFill>
            <a:srgbClr val="47A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71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163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248</a:t>
            </a:r>
          </a:p>
        </p:txBody>
      </p:sp>
    </p:spTree>
    <p:extLst>
      <p:ext uri="{BB962C8B-B14F-4D97-AF65-F5344CB8AC3E}">
        <p14:creationId xmlns:p14="http://schemas.microsoft.com/office/powerpoint/2010/main" val="294868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A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 flipH="1" flipV="1">
            <a:off x="0" y="2144350"/>
            <a:ext cx="12192000" cy="4713651"/>
          </a:xfrm>
          <a:custGeom>
            <a:avLst/>
            <a:gdLst>
              <a:gd name="connsiteX0" fmla="*/ 3253011 w 12192000"/>
              <a:gd name="connsiteY0" fmla="*/ 4713584 h 4713651"/>
              <a:gd name="connsiteX1" fmla="*/ 0 w 12192000"/>
              <a:gd name="connsiteY1" fmla="*/ 4078586 h 4713651"/>
              <a:gd name="connsiteX2" fmla="*/ 0 w 12192000"/>
              <a:gd name="connsiteY2" fmla="*/ 0 h 4713651"/>
              <a:gd name="connsiteX3" fmla="*/ 12192000 w 12192000"/>
              <a:gd name="connsiteY3" fmla="*/ 0 h 4713651"/>
              <a:gd name="connsiteX4" fmla="*/ 12192000 w 12192000"/>
              <a:gd name="connsiteY4" fmla="*/ 2508406 h 4713651"/>
              <a:gd name="connsiteX5" fmla="*/ 3253011 w 12192000"/>
              <a:gd name="connsiteY5" fmla="*/ 4713584 h 4713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713651">
                <a:moveTo>
                  <a:pt x="3253011" y="4713584"/>
                </a:moveTo>
                <a:cubicBezTo>
                  <a:pt x="2375297" y="4709611"/>
                  <a:pt x="1333500" y="4530529"/>
                  <a:pt x="0" y="4078586"/>
                </a:cubicBezTo>
                <a:lnTo>
                  <a:pt x="0" y="0"/>
                </a:lnTo>
                <a:lnTo>
                  <a:pt x="12192000" y="0"/>
                </a:lnTo>
                <a:lnTo>
                  <a:pt x="12192000" y="2508406"/>
                </a:lnTo>
                <a:cubicBezTo>
                  <a:pt x="7429500" y="2508406"/>
                  <a:pt x="6387703" y="4727770"/>
                  <a:pt x="3253011" y="4713584"/>
                </a:cubicBezTo>
                <a:close/>
              </a:path>
            </a:pathLst>
          </a:custGeom>
          <a:solidFill>
            <a:srgbClr val="B2E1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flipV="1">
            <a:off x="0" y="0"/>
            <a:ext cx="2122097" cy="1504966"/>
          </a:xfrm>
          <a:custGeom>
            <a:avLst/>
            <a:gdLst>
              <a:gd name="connsiteX0" fmla="*/ 0 w 1690777"/>
              <a:gd name="connsiteY0" fmla="*/ 1500996 h 1500996"/>
              <a:gd name="connsiteX1" fmla="*/ 0 w 1690777"/>
              <a:gd name="connsiteY1" fmla="*/ 0 h 1500996"/>
              <a:gd name="connsiteX2" fmla="*/ 1690777 w 1690777"/>
              <a:gd name="connsiteY2" fmla="*/ 1500996 h 1500996"/>
              <a:gd name="connsiteX3" fmla="*/ 0 w 1690777"/>
              <a:gd name="connsiteY3" fmla="*/ 1500996 h 1500996"/>
              <a:gd name="connsiteX0" fmla="*/ 0 w 1690777"/>
              <a:gd name="connsiteY0" fmla="*/ 1505844 h 1505844"/>
              <a:gd name="connsiteX1" fmla="*/ 0 w 1690777"/>
              <a:gd name="connsiteY1" fmla="*/ 4848 h 1505844"/>
              <a:gd name="connsiteX2" fmla="*/ 1690777 w 1690777"/>
              <a:gd name="connsiteY2" fmla="*/ 1505844 h 1505844"/>
              <a:gd name="connsiteX3" fmla="*/ 0 w 1690777"/>
              <a:gd name="connsiteY3" fmla="*/ 1505844 h 1505844"/>
              <a:gd name="connsiteX0" fmla="*/ 0 w 2122097"/>
              <a:gd name="connsiteY0" fmla="*/ 1505844 h 1505844"/>
              <a:gd name="connsiteX1" fmla="*/ 0 w 2122097"/>
              <a:gd name="connsiteY1" fmla="*/ 4848 h 1505844"/>
              <a:gd name="connsiteX2" fmla="*/ 2122097 w 2122097"/>
              <a:gd name="connsiteY2" fmla="*/ 1505844 h 1505844"/>
              <a:gd name="connsiteX3" fmla="*/ 0 w 2122097"/>
              <a:gd name="connsiteY3" fmla="*/ 1505844 h 1505844"/>
              <a:gd name="connsiteX0" fmla="*/ 0 w 2122097"/>
              <a:gd name="connsiteY0" fmla="*/ 1504966 h 1504966"/>
              <a:gd name="connsiteX1" fmla="*/ 0 w 2122097"/>
              <a:gd name="connsiteY1" fmla="*/ 3970 h 1504966"/>
              <a:gd name="connsiteX2" fmla="*/ 2122097 w 2122097"/>
              <a:gd name="connsiteY2" fmla="*/ 1504966 h 1504966"/>
              <a:gd name="connsiteX3" fmla="*/ 0 w 2122097"/>
              <a:gd name="connsiteY3" fmla="*/ 1504966 h 150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2097" h="1504966">
                <a:moveTo>
                  <a:pt x="0" y="1504966"/>
                </a:moveTo>
                <a:lnTo>
                  <a:pt x="0" y="3970"/>
                </a:lnTo>
                <a:cubicBezTo>
                  <a:pt x="1046671" y="-82294"/>
                  <a:pt x="1075425" y="1263426"/>
                  <a:pt x="2122097" y="1504966"/>
                </a:cubicBezTo>
                <a:lnTo>
                  <a:pt x="0" y="15049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7"/>
          <p:cNvSpPr/>
          <p:nvPr/>
        </p:nvSpPr>
        <p:spPr>
          <a:xfrm rot="10800000" flipV="1">
            <a:off x="10500911" y="5357004"/>
            <a:ext cx="1691090" cy="1500996"/>
          </a:xfrm>
          <a:custGeom>
            <a:avLst/>
            <a:gdLst>
              <a:gd name="connsiteX0" fmla="*/ 0 w 1690777"/>
              <a:gd name="connsiteY0" fmla="*/ 1500996 h 1500996"/>
              <a:gd name="connsiteX1" fmla="*/ 0 w 1690777"/>
              <a:gd name="connsiteY1" fmla="*/ 0 h 1500996"/>
              <a:gd name="connsiteX2" fmla="*/ 1690777 w 1690777"/>
              <a:gd name="connsiteY2" fmla="*/ 1500996 h 1500996"/>
              <a:gd name="connsiteX3" fmla="*/ 0 w 1690777"/>
              <a:gd name="connsiteY3" fmla="*/ 1500996 h 1500996"/>
              <a:gd name="connsiteX0" fmla="*/ 0 w 1690777"/>
              <a:gd name="connsiteY0" fmla="*/ 1505844 h 1505844"/>
              <a:gd name="connsiteX1" fmla="*/ 0 w 1690777"/>
              <a:gd name="connsiteY1" fmla="*/ 4848 h 1505844"/>
              <a:gd name="connsiteX2" fmla="*/ 1690777 w 1690777"/>
              <a:gd name="connsiteY2" fmla="*/ 1505844 h 1505844"/>
              <a:gd name="connsiteX3" fmla="*/ 0 w 1690777"/>
              <a:gd name="connsiteY3" fmla="*/ 1505844 h 1505844"/>
              <a:gd name="connsiteX0" fmla="*/ 0 w 2122097"/>
              <a:gd name="connsiteY0" fmla="*/ 1505844 h 1505844"/>
              <a:gd name="connsiteX1" fmla="*/ 0 w 2122097"/>
              <a:gd name="connsiteY1" fmla="*/ 4848 h 1505844"/>
              <a:gd name="connsiteX2" fmla="*/ 2122097 w 2122097"/>
              <a:gd name="connsiteY2" fmla="*/ 1505844 h 1505844"/>
              <a:gd name="connsiteX3" fmla="*/ 0 w 2122097"/>
              <a:gd name="connsiteY3" fmla="*/ 1505844 h 1505844"/>
              <a:gd name="connsiteX0" fmla="*/ 0 w 2122097"/>
              <a:gd name="connsiteY0" fmla="*/ 1504966 h 1504966"/>
              <a:gd name="connsiteX1" fmla="*/ 0 w 2122097"/>
              <a:gd name="connsiteY1" fmla="*/ 3970 h 1504966"/>
              <a:gd name="connsiteX2" fmla="*/ 2122097 w 2122097"/>
              <a:gd name="connsiteY2" fmla="*/ 1504966 h 1504966"/>
              <a:gd name="connsiteX3" fmla="*/ 0 w 2122097"/>
              <a:gd name="connsiteY3" fmla="*/ 1504966 h 1504966"/>
              <a:gd name="connsiteX0" fmla="*/ 0 w 2122097"/>
              <a:gd name="connsiteY0" fmla="*/ 1727851 h 1727851"/>
              <a:gd name="connsiteX1" fmla="*/ 0 w 2122097"/>
              <a:gd name="connsiteY1" fmla="*/ 226855 h 1727851"/>
              <a:gd name="connsiteX2" fmla="*/ 2122097 w 2122097"/>
              <a:gd name="connsiteY2" fmla="*/ 1727851 h 1727851"/>
              <a:gd name="connsiteX3" fmla="*/ 0 w 2122097"/>
              <a:gd name="connsiteY3" fmla="*/ 1727851 h 1727851"/>
              <a:gd name="connsiteX0" fmla="*/ 0 w 1702997"/>
              <a:gd name="connsiteY0" fmla="*/ 1728865 h 1728865"/>
              <a:gd name="connsiteX1" fmla="*/ 0 w 1702997"/>
              <a:gd name="connsiteY1" fmla="*/ 227869 h 1728865"/>
              <a:gd name="connsiteX2" fmla="*/ 1702997 w 1702997"/>
              <a:gd name="connsiteY2" fmla="*/ 1716165 h 1728865"/>
              <a:gd name="connsiteX3" fmla="*/ 0 w 1702997"/>
              <a:gd name="connsiteY3" fmla="*/ 1728865 h 1728865"/>
              <a:gd name="connsiteX0" fmla="*/ 0 w 1691090"/>
              <a:gd name="connsiteY0" fmla="*/ 1727915 h 1727915"/>
              <a:gd name="connsiteX1" fmla="*/ 0 w 1691090"/>
              <a:gd name="connsiteY1" fmla="*/ 226919 h 1727915"/>
              <a:gd name="connsiteX2" fmla="*/ 1691090 w 1691090"/>
              <a:gd name="connsiteY2" fmla="*/ 1727122 h 1727915"/>
              <a:gd name="connsiteX3" fmla="*/ 0 w 1691090"/>
              <a:gd name="connsiteY3" fmla="*/ 1727915 h 1727915"/>
              <a:gd name="connsiteX0" fmla="*/ 0 w 1691090"/>
              <a:gd name="connsiteY0" fmla="*/ 1500996 h 1500996"/>
              <a:gd name="connsiteX1" fmla="*/ 0 w 1691090"/>
              <a:gd name="connsiteY1" fmla="*/ 0 h 1500996"/>
              <a:gd name="connsiteX2" fmla="*/ 1691090 w 1691090"/>
              <a:gd name="connsiteY2" fmla="*/ 1500203 h 1500996"/>
              <a:gd name="connsiteX3" fmla="*/ 0 w 1691090"/>
              <a:gd name="connsiteY3" fmla="*/ 1500996 h 1500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1090" h="1500996">
                <a:moveTo>
                  <a:pt x="0" y="1500996"/>
                </a:moveTo>
                <a:lnTo>
                  <a:pt x="0" y="0"/>
                </a:lnTo>
                <a:cubicBezTo>
                  <a:pt x="1199071" y="483422"/>
                  <a:pt x="644418" y="1258663"/>
                  <a:pt x="1691090" y="1500203"/>
                </a:cubicBezTo>
                <a:lnTo>
                  <a:pt x="0" y="1500996"/>
                </a:lnTo>
                <a:close/>
              </a:path>
            </a:pathLst>
          </a:custGeom>
          <a:pattFill prst="divo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14775" y="1247775"/>
            <a:ext cx="4362450" cy="4362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www.pptbizcam.co.kr</a:t>
            </a:r>
            <a:endParaRPr lang="en-US" altLang="ko-KR" sz="16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defRPr/>
            </a:pPr>
            <a:r>
              <a:rPr lang="en-US" altLang="ko-KR" sz="9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6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43086" y="1247775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7642" y="3265714"/>
            <a:ext cx="430887" cy="23445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600" b="1" dirty="0">
                <a:solidFill>
                  <a:prstClr val="white"/>
                </a:solidFill>
              </a:rPr>
              <a:t>경영학과 </a:t>
            </a:r>
            <a:r>
              <a:rPr lang="en-US" altLang="ko-KR" sz="1600" b="1" dirty="0">
                <a:solidFill>
                  <a:prstClr val="white"/>
                </a:solidFill>
              </a:rPr>
              <a:t>201234567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8591369" y="3810225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75925" y="2465546"/>
            <a:ext cx="430887" cy="14479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600" b="1">
                <a:solidFill>
                  <a:prstClr val="white"/>
                </a:solidFill>
              </a:rPr>
              <a:t>까칠한 조땡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56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" name="그룹 1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4" name="자유형 13"/>
              <p:cNvSpPr/>
              <p:nvPr/>
            </p:nvSpPr>
            <p:spPr>
              <a:xfrm>
                <a:off x="0" y="0"/>
                <a:ext cx="12192000" cy="6858000"/>
              </a:xfrm>
              <a:custGeom>
                <a:avLst/>
                <a:gdLst>
                  <a:gd name="connsiteX0" fmla="*/ 545986 w 12192000"/>
                  <a:gd name="connsiteY0" fmla="*/ 789920 h 6858000"/>
                  <a:gd name="connsiteX1" fmla="*/ 545986 w 12192000"/>
                  <a:gd name="connsiteY1" fmla="*/ 6572570 h 6858000"/>
                  <a:gd name="connsiteX2" fmla="*/ 11747500 w 12192000"/>
                  <a:gd name="connsiteY2" fmla="*/ 6572570 h 6858000"/>
                  <a:gd name="connsiteX3" fmla="*/ 11747500 w 12192000"/>
                  <a:gd name="connsiteY3" fmla="*/ 789920 h 6858000"/>
                  <a:gd name="connsiteX4" fmla="*/ 0 w 12192000"/>
                  <a:gd name="connsiteY4" fmla="*/ 0 h 6858000"/>
                  <a:gd name="connsiteX5" fmla="*/ 12192000 w 12192000"/>
                  <a:gd name="connsiteY5" fmla="*/ 0 h 6858000"/>
                  <a:gd name="connsiteX6" fmla="*/ 12192000 w 12192000"/>
                  <a:gd name="connsiteY6" fmla="*/ 6858000 h 6858000"/>
                  <a:gd name="connsiteX7" fmla="*/ 0 w 12192000"/>
                  <a:gd name="connsiteY7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6858000">
                    <a:moveTo>
                      <a:pt x="545986" y="789920"/>
                    </a:moveTo>
                    <a:lnTo>
                      <a:pt x="545986" y="6572570"/>
                    </a:lnTo>
                    <a:lnTo>
                      <a:pt x="11747500" y="6572570"/>
                    </a:lnTo>
                    <a:lnTo>
                      <a:pt x="11747500" y="789920"/>
                    </a:lnTo>
                    <a:close/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47A3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 14"/>
              <p:cNvSpPr/>
              <p:nvPr/>
            </p:nvSpPr>
            <p:spPr>
              <a:xfrm flipH="1" flipV="1">
                <a:off x="0" y="2636119"/>
                <a:ext cx="12192000" cy="4221881"/>
              </a:xfrm>
              <a:custGeom>
                <a:avLst/>
                <a:gdLst>
                  <a:gd name="connsiteX0" fmla="*/ 444500 w 12192000"/>
                  <a:gd name="connsiteY0" fmla="*/ 4221881 h 4221881"/>
                  <a:gd name="connsiteX1" fmla="*/ 0 w 12192000"/>
                  <a:gd name="connsiteY1" fmla="*/ 4078586 h 4221881"/>
                  <a:gd name="connsiteX2" fmla="*/ 0 w 12192000"/>
                  <a:gd name="connsiteY2" fmla="*/ 0 h 4221881"/>
                  <a:gd name="connsiteX3" fmla="*/ 12192000 w 12192000"/>
                  <a:gd name="connsiteY3" fmla="*/ 0 h 4221881"/>
                  <a:gd name="connsiteX4" fmla="*/ 12192000 w 12192000"/>
                  <a:gd name="connsiteY4" fmla="*/ 2508406 h 4221881"/>
                  <a:gd name="connsiteX5" fmla="*/ 11756238 w 12192000"/>
                  <a:gd name="connsiteY5" fmla="*/ 2514772 h 4221881"/>
                  <a:gd name="connsiteX6" fmla="*/ 11646014 w 12192000"/>
                  <a:gd name="connsiteY6" fmla="*/ 2519700 h 4221881"/>
                  <a:gd name="connsiteX7" fmla="*/ 11646014 w 12192000"/>
                  <a:gd name="connsiteY7" fmla="*/ 285430 h 4221881"/>
                  <a:gd name="connsiteX8" fmla="*/ 444500 w 12192000"/>
                  <a:gd name="connsiteY8" fmla="*/ 285430 h 4221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92000" h="4221881">
                    <a:moveTo>
                      <a:pt x="444500" y="4221881"/>
                    </a:moveTo>
                    <a:lnTo>
                      <a:pt x="0" y="4078586"/>
                    </a:lnTo>
                    <a:lnTo>
                      <a:pt x="0" y="0"/>
                    </a:lnTo>
                    <a:lnTo>
                      <a:pt x="12192000" y="0"/>
                    </a:lnTo>
                    <a:lnTo>
                      <a:pt x="12192000" y="2508406"/>
                    </a:lnTo>
                    <a:cubicBezTo>
                      <a:pt x="12043172" y="2508406"/>
                      <a:pt x="11897977" y="2510574"/>
                      <a:pt x="11756238" y="2514772"/>
                    </a:cubicBezTo>
                    <a:lnTo>
                      <a:pt x="11646014" y="2519700"/>
                    </a:lnTo>
                    <a:lnTo>
                      <a:pt x="11646014" y="285430"/>
                    </a:lnTo>
                    <a:lnTo>
                      <a:pt x="444500" y="285430"/>
                    </a:lnTo>
                    <a:close/>
                  </a:path>
                </a:pathLst>
              </a:custGeom>
              <a:solidFill>
                <a:srgbClr val="B2E1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 rot="16200000">
                <a:off x="1445986" y="-492125"/>
                <a:ext cx="0" cy="1800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직선 연결선 17"/>
            <p:cNvCxnSpPr/>
            <p:nvPr/>
          </p:nvCxnSpPr>
          <p:spPr>
            <a:xfrm rot="16200000">
              <a:off x="10847500" y="5786550"/>
              <a:ext cx="0" cy="180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연결선 12"/>
          <p:cNvCxnSpPr/>
          <p:nvPr/>
        </p:nvCxnSpPr>
        <p:spPr>
          <a:xfrm rot="16200000">
            <a:off x="1445986" y="-479425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466020" y="139700"/>
            <a:ext cx="7361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i="1" dirty="0">
                <a:solidFill>
                  <a:prstClr val="white"/>
                </a:solidFill>
              </a:rPr>
              <a:t>PPT PRESENTATION </a:t>
            </a: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cxnSp>
        <p:nvCxnSpPr>
          <p:cNvPr id="12" name="직선 연결선 11"/>
          <p:cNvCxnSpPr/>
          <p:nvPr/>
        </p:nvCxnSpPr>
        <p:spPr>
          <a:xfrm rot="16200000">
            <a:off x="10796700" y="5697650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66020" y="127000"/>
            <a:ext cx="7361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i="1" dirty="0">
                <a:solidFill>
                  <a:prstClr val="white"/>
                </a:solidFill>
              </a:rPr>
              <a:t>PPT PRESENTATION </a:t>
            </a: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9086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rot="16200000">
            <a:off x="1445986" y="-479425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466020" y="139700"/>
            <a:ext cx="7361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i="1" dirty="0">
                <a:solidFill>
                  <a:prstClr val="white"/>
                </a:solidFill>
              </a:rPr>
              <a:t>PPT PRESENTATION </a:t>
            </a: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cxnSp>
        <p:nvCxnSpPr>
          <p:cNvPr id="12" name="직선 연결선 11"/>
          <p:cNvCxnSpPr/>
          <p:nvPr/>
        </p:nvCxnSpPr>
        <p:spPr>
          <a:xfrm rot="16200000">
            <a:off x="10796700" y="5697650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 1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545986 w 12192000"/>
              <a:gd name="connsiteY0" fmla="*/ 789920 h 6858000"/>
              <a:gd name="connsiteX1" fmla="*/ 545986 w 12192000"/>
              <a:gd name="connsiteY1" fmla="*/ 6572570 h 6858000"/>
              <a:gd name="connsiteX2" fmla="*/ 11747500 w 12192000"/>
              <a:gd name="connsiteY2" fmla="*/ 6572570 h 6858000"/>
              <a:gd name="connsiteX3" fmla="*/ 11747500 w 12192000"/>
              <a:gd name="connsiteY3" fmla="*/ 78992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45986" y="789920"/>
                </a:moveTo>
                <a:lnTo>
                  <a:pt x="545986" y="6572570"/>
                </a:lnTo>
                <a:lnTo>
                  <a:pt x="11747500" y="6572570"/>
                </a:lnTo>
                <a:lnTo>
                  <a:pt x="11747500" y="78992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7A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 flipH="1" flipV="1">
            <a:off x="0" y="2636119"/>
            <a:ext cx="12192000" cy="4221881"/>
          </a:xfrm>
          <a:custGeom>
            <a:avLst/>
            <a:gdLst>
              <a:gd name="connsiteX0" fmla="*/ 444500 w 12192000"/>
              <a:gd name="connsiteY0" fmla="*/ 4221881 h 4221881"/>
              <a:gd name="connsiteX1" fmla="*/ 0 w 12192000"/>
              <a:gd name="connsiteY1" fmla="*/ 4078586 h 4221881"/>
              <a:gd name="connsiteX2" fmla="*/ 0 w 12192000"/>
              <a:gd name="connsiteY2" fmla="*/ 0 h 4221881"/>
              <a:gd name="connsiteX3" fmla="*/ 12192000 w 12192000"/>
              <a:gd name="connsiteY3" fmla="*/ 0 h 4221881"/>
              <a:gd name="connsiteX4" fmla="*/ 12192000 w 12192000"/>
              <a:gd name="connsiteY4" fmla="*/ 2508406 h 4221881"/>
              <a:gd name="connsiteX5" fmla="*/ 11756238 w 12192000"/>
              <a:gd name="connsiteY5" fmla="*/ 2514772 h 4221881"/>
              <a:gd name="connsiteX6" fmla="*/ 11646014 w 12192000"/>
              <a:gd name="connsiteY6" fmla="*/ 2519700 h 4221881"/>
              <a:gd name="connsiteX7" fmla="*/ 11646014 w 12192000"/>
              <a:gd name="connsiteY7" fmla="*/ 285430 h 4221881"/>
              <a:gd name="connsiteX8" fmla="*/ 444500 w 12192000"/>
              <a:gd name="connsiteY8" fmla="*/ 285430 h 4221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221881">
                <a:moveTo>
                  <a:pt x="444500" y="4221881"/>
                </a:moveTo>
                <a:lnTo>
                  <a:pt x="0" y="4078586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2508406"/>
                </a:lnTo>
                <a:cubicBezTo>
                  <a:pt x="12043172" y="2508406"/>
                  <a:pt x="11897977" y="2510574"/>
                  <a:pt x="11756238" y="2514772"/>
                </a:cubicBezTo>
                <a:lnTo>
                  <a:pt x="11646014" y="2519700"/>
                </a:lnTo>
                <a:lnTo>
                  <a:pt x="11646014" y="285430"/>
                </a:lnTo>
                <a:lnTo>
                  <a:pt x="444500" y="285430"/>
                </a:lnTo>
                <a:close/>
              </a:path>
            </a:pathLst>
          </a:custGeom>
          <a:solidFill>
            <a:srgbClr val="B2E1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16200000">
            <a:off x="1445986" y="-492125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66020" y="127000"/>
            <a:ext cx="7361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i="1" dirty="0">
                <a:solidFill>
                  <a:prstClr val="white"/>
                </a:solidFill>
              </a:rPr>
              <a:t>PPT PRESENTATION </a:t>
            </a: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16200000">
            <a:off x="10847500" y="5786550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4747183" y="1940115"/>
            <a:ext cx="2669060" cy="49427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7724280" y="4248393"/>
            <a:ext cx="379756" cy="420913"/>
            <a:chOff x="4006850" y="1601788"/>
            <a:chExt cx="322263" cy="35718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6"/>
          <p:cNvSpPr>
            <a:spLocks/>
          </p:cNvSpPr>
          <p:nvPr/>
        </p:nvSpPr>
        <p:spPr bwMode="auto">
          <a:xfrm>
            <a:off x="3798704" y="5235671"/>
            <a:ext cx="374984" cy="33246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Freeform 11"/>
          <p:cNvSpPr>
            <a:spLocks noEditPoints="1"/>
          </p:cNvSpPr>
          <p:nvPr/>
        </p:nvSpPr>
        <p:spPr bwMode="auto">
          <a:xfrm>
            <a:off x="7805335" y="2393876"/>
            <a:ext cx="369174" cy="45324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Freeform 36"/>
          <p:cNvSpPr>
            <a:spLocks noEditPoints="1"/>
          </p:cNvSpPr>
          <p:nvPr/>
        </p:nvSpPr>
        <p:spPr bwMode="auto">
          <a:xfrm>
            <a:off x="3933141" y="3349543"/>
            <a:ext cx="240547" cy="40458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039706" y="2993758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47183" y="2847119"/>
            <a:ext cx="2669060" cy="49427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747183" y="3754123"/>
            <a:ext cx="2669060" cy="494270"/>
          </a:xfrm>
          <a:prstGeom prst="roundRect">
            <a:avLst/>
          </a:prstGeom>
          <a:solidFill>
            <a:srgbClr val="47A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747183" y="4661127"/>
            <a:ext cx="2669060" cy="49427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747183" y="5568131"/>
            <a:ext cx="2669060" cy="49427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cxnSp>
        <p:nvCxnSpPr>
          <p:cNvPr id="34" name="꺾인 연결선 33"/>
          <p:cNvCxnSpPr/>
          <p:nvPr/>
        </p:nvCxnSpPr>
        <p:spPr>
          <a:xfrm>
            <a:off x="7606743" y="2187250"/>
            <a:ext cx="12700" cy="907004"/>
          </a:xfrm>
          <a:prstGeom prst="bentConnector3">
            <a:avLst>
              <a:gd name="adj1" fmla="val 6127024"/>
            </a:avLst>
          </a:prstGeom>
          <a:ln w="254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>
            <a:off x="7606743" y="4001258"/>
            <a:ext cx="12700" cy="907004"/>
          </a:xfrm>
          <a:prstGeom prst="bentConnector3">
            <a:avLst>
              <a:gd name="adj1" fmla="val 6000000"/>
            </a:avLst>
          </a:prstGeom>
          <a:ln w="254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/>
          <p:nvPr/>
        </p:nvCxnSpPr>
        <p:spPr>
          <a:xfrm rot="10800000" flipV="1">
            <a:off x="4456903" y="3094254"/>
            <a:ext cx="12700" cy="907004"/>
          </a:xfrm>
          <a:prstGeom prst="bentConnector3">
            <a:avLst>
              <a:gd name="adj1" fmla="val 6600535"/>
            </a:avLst>
          </a:prstGeom>
          <a:ln w="254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/>
          <p:nvPr/>
        </p:nvCxnSpPr>
        <p:spPr>
          <a:xfrm rot="10800000" flipV="1">
            <a:off x="4456903" y="4908262"/>
            <a:ext cx="12700" cy="907004"/>
          </a:xfrm>
          <a:prstGeom prst="bentConnector3">
            <a:avLst>
              <a:gd name="adj1" fmla="val 6554717"/>
            </a:avLst>
          </a:prstGeom>
          <a:ln w="254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1809498" y="2187250"/>
            <a:ext cx="2669060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7562808" y="5802061"/>
            <a:ext cx="2669060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020668" y="4847903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601279" y="2015286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582241" y="3869431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020668" y="1133377"/>
            <a:ext cx="343593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96448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12" name="직선 연결선 11"/>
            <p:cNvCxnSpPr/>
            <p:nvPr/>
          </p:nvCxnSpPr>
          <p:spPr>
            <a:xfrm rot="16200000">
              <a:off x="10796700" y="5697650"/>
              <a:ext cx="0" cy="180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자유형 1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545986 w 12192000"/>
                <a:gd name="connsiteY0" fmla="*/ 789920 h 6858000"/>
                <a:gd name="connsiteX1" fmla="*/ 545986 w 12192000"/>
                <a:gd name="connsiteY1" fmla="*/ 6572570 h 6858000"/>
                <a:gd name="connsiteX2" fmla="*/ 11747500 w 12192000"/>
                <a:gd name="connsiteY2" fmla="*/ 6572570 h 6858000"/>
                <a:gd name="connsiteX3" fmla="*/ 11747500 w 12192000"/>
                <a:gd name="connsiteY3" fmla="*/ 789920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545986" y="789920"/>
                  </a:moveTo>
                  <a:lnTo>
                    <a:pt x="545986" y="6572570"/>
                  </a:lnTo>
                  <a:lnTo>
                    <a:pt x="11747500" y="6572570"/>
                  </a:lnTo>
                  <a:lnTo>
                    <a:pt x="11747500" y="78992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47A3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 flipV="1">
              <a:off x="0" y="2636119"/>
              <a:ext cx="12192000" cy="4221881"/>
            </a:xfrm>
            <a:custGeom>
              <a:avLst/>
              <a:gdLst>
                <a:gd name="connsiteX0" fmla="*/ 444500 w 12192000"/>
                <a:gd name="connsiteY0" fmla="*/ 4221881 h 4221881"/>
                <a:gd name="connsiteX1" fmla="*/ 0 w 12192000"/>
                <a:gd name="connsiteY1" fmla="*/ 4078586 h 4221881"/>
                <a:gd name="connsiteX2" fmla="*/ 0 w 12192000"/>
                <a:gd name="connsiteY2" fmla="*/ 0 h 4221881"/>
                <a:gd name="connsiteX3" fmla="*/ 12192000 w 12192000"/>
                <a:gd name="connsiteY3" fmla="*/ 0 h 4221881"/>
                <a:gd name="connsiteX4" fmla="*/ 12192000 w 12192000"/>
                <a:gd name="connsiteY4" fmla="*/ 2508406 h 4221881"/>
                <a:gd name="connsiteX5" fmla="*/ 11756238 w 12192000"/>
                <a:gd name="connsiteY5" fmla="*/ 2514772 h 4221881"/>
                <a:gd name="connsiteX6" fmla="*/ 11646014 w 12192000"/>
                <a:gd name="connsiteY6" fmla="*/ 2519700 h 4221881"/>
                <a:gd name="connsiteX7" fmla="*/ 11646014 w 12192000"/>
                <a:gd name="connsiteY7" fmla="*/ 285430 h 4221881"/>
                <a:gd name="connsiteX8" fmla="*/ 444500 w 12192000"/>
                <a:gd name="connsiteY8" fmla="*/ 285430 h 422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4221881">
                  <a:moveTo>
                    <a:pt x="444500" y="4221881"/>
                  </a:moveTo>
                  <a:lnTo>
                    <a:pt x="0" y="4078586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2508406"/>
                  </a:lnTo>
                  <a:cubicBezTo>
                    <a:pt x="12043172" y="2508406"/>
                    <a:pt x="11897977" y="2510574"/>
                    <a:pt x="11756238" y="2514772"/>
                  </a:cubicBezTo>
                  <a:lnTo>
                    <a:pt x="11646014" y="2519700"/>
                  </a:lnTo>
                  <a:lnTo>
                    <a:pt x="11646014" y="285430"/>
                  </a:lnTo>
                  <a:lnTo>
                    <a:pt x="444500" y="285430"/>
                  </a:lnTo>
                  <a:close/>
                </a:path>
              </a:pathLst>
            </a:custGeom>
            <a:solidFill>
              <a:srgbClr val="B2E1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 rot="16200000">
              <a:off x="1445986" y="-492125"/>
              <a:ext cx="0" cy="180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10847500" y="5786550"/>
              <a:ext cx="0" cy="180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연결선 12"/>
          <p:cNvCxnSpPr/>
          <p:nvPr/>
        </p:nvCxnSpPr>
        <p:spPr>
          <a:xfrm rot="16200000">
            <a:off x="1445986" y="-479425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466020" y="139700"/>
            <a:ext cx="7361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i="1" dirty="0">
                <a:solidFill>
                  <a:prstClr val="white"/>
                </a:solidFill>
              </a:rPr>
              <a:t>PPT PRESENTATION </a:t>
            </a: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466020" y="127000"/>
            <a:ext cx="7361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i="1" dirty="0">
                <a:solidFill>
                  <a:prstClr val="white"/>
                </a:solidFill>
              </a:rPr>
              <a:t>PPT PRESENTATION </a:t>
            </a: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grpSp>
        <p:nvGrpSpPr>
          <p:cNvPr id="112" name="그룹 111"/>
          <p:cNvGrpSpPr/>
          <p:nvPr/>
        </p:nvGrpSpPr>
        <p:grpSpPr>
          <a:xfrm>
            <a:off x="1184344" y="2074811"/>
            <a:ext cx="5004000" cy="3456000"/>
            <a:chOff x="3635444" y="2214511"/>
            <a:chExt cx="5004000" cy="3456000"/>
          </a:xfrm>
        </p:grpSpPr>
        <p:cxnSp>
          <p:nvCxnSpPr>
            <p:cNvPr id="113" name="직선 연결선 112"/>
            <p:cNvCxnSpPr/>
            <p:nvPr/>
          </p:nvCxnSpPr>
          <p:spPr>
            <a:xfrm rot="16200000">
              <a:off x="6137444" y="1440512"/>
              <a:ext cx="0" cy="5004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 rot="10800000">
              <a:off x="6137445" y="2214511"/>
              <a:ext cx="0" cy="3456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타원 114"/>
          <p:cNvSpPr/>
          <p:nvPr/>
        </p:nvSpPr>
        <p:spPr>
          <a:xfrm>
            <a:off x="1663700" y="2616200"/>
            <a:ext cx="368300" cy="3683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5243045" y="2694379"/>
            <a:ext cx="580242" cy="580242"/>
          </a:xfrm>
          <a:prstGeom prst="ellipse">
            <a:avLst/>
          </a:prstGeom>
          <a:solidFill>
            <a:srgbClr val="47A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4194705" y="3162300"/>
            <a:ext cx="473928" cy="4739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4445721" y="2681064"/>
            <a:ext cx="238571" cy="23857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2620601" y="4098067"/>
            <a:ext cx="109899" cy="109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2089382" y="3304768"/>
            <a:ext cx="276501" cy="27650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5202438" y="4805273"/>
            <a:ext cx="276501" cy="27650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7735394" y="3884994"/>
            <a:ext cx="2669060" cy="49427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7735394" y="3267171"/>
            <a:ext cx="2669060" cy="494270"/>
          </a:xfrm>
          <a:prstGeom prst="roundRect">
            <a:avLst/>
          </a:prstGeom>
          <a:solidFill>
            <a:srgbClr val="47A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719946" y="4589631"/>
            <a:ext cx="343593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719946" y="2122180"/>
            <a:ext cx="343593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130" name="꺾인 연결선 129"/>
          <p:cNvCxnSpPr>
            <a:stCxn id="126" idx="1"/>
            <a:endCxn id="129" idx="1"/>
          </p:cNvCxnSpPr>
          <p:nvPr/>
        </p:nvCxnSpPr>
        <p:spPr>
          <a:xfrm rot="10800000">
            <a:off x="7719946" y="2572304"/>
            <a:ext cx="15448" cy="942003"/>
          </a:xfrm>
          <a:prstGeom prst="bentConnector3">
            <a:avLst>
              <a:gd name="adj1" fmla="val 2895184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>
            <a:stCxn id="125" idx="1"/>
            <a:endCxn id="128" idx="1"/>
          </p:cNvCxnSpPr>
          <p:nvPr/>
        </p:nvCxnSpPr>
        <p:spPr>
          <a:xfrm rot="10800000" flipV="1">
            <a:off x="7719946" y="4132128"/>
            <a:ext cx="15448" cy="907625"/>
          </a:xfrm>
          <a:prstGeom prst="bentConnector3">
            <a:avLst>
              <a:gd name="adj1" fmla="val 3059606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 flipV="1">
            <a:off x="4684292" y="2984500"/>
            <a:ext cx="2580108" cy="1605131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endCxn id="116" idx="6"/>
          </p:cNvCxnSpPr>
          <p:nvPr/>
        </p:nvCxnSpPr>
        <p:spPr>
          <a:xfrm flipH="1">
            <a:off x="5823287" y="2984500"/>
            <a:ext cx="1441113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5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51311" y="1494446"/>
            <a:ext cx="8808243" cy="20174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12" name="직선 연결선 11"/>
            <p:cNvCxnSpPr/>
            <p:nvPr/>
          </p:nvCxnSpPr>
          <p:spPr>
            <a:xfrm rot="16200000">
              <a:off x="10796700" y="5697650"/>
              <a:ext cx="0" cy="180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자유형 1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545986 w 12192000"/>
                <a:gd name="connsiteY0" fmla="*/ 789920 h 6858000"/>
                <a:gd name="connsiteX1" fmla="*/ 545986 w 12192000"/>
                <a:gd name="connsiteY1" fmla="*/ 6572570 h 6858000"/>
                <a:gd name="connsiteX2" fmla="*/ 11747500 w 12192000"/>
                <a:gd name="connsiteY2" fmla="*/ 6572570 h 6858000"/>
                <a:gd name="connsiteX3" fmla="*/ 11747500 w 12192000"/>
                <a:gd name="connsiteY3" fmla="*/ 789920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545986" y="789920"/>
                  </a:moveTo>
                  <a:lnTo>
                    <a:pt x="545986" y="6572570"/>
                  </a:lnTo>
                  <a:lnTo>
                    <a:pt x="11747500" y="6572570"/>
                  </a:lnTo>
                  <a:lnTo>
                    <a:pt x="11747500" y="78992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47A3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 flipV="1">
              <a:off x="0" y="2636119"/>
              <a:ext cx="12192000" cy="4221881"/>
            </a:xfrm>
            <a:custGeom>
              <a:avLst/>
              <a:gdLst>
                <a:gd name="connsiteX0" fmla="*/ 444500 w 12192000"/>
                <a:gd name="connsiteY0" fmla="*/ 4221881 h 4221881"/>
                <a:gd name="connsiteX1" fmla="*/ 0 w 12192000"/>
                <a:gd name="connsiteY1" fmla="*/ 4078586 h 4221881"/>
                <a:gd name="connsiteX2" fmla="*/ 0 w 12192000"/>
                <a:gd name="connsiteY2" fmla="*/ 0 h 4221881"/>
                <a:gd name="connsiteX3" fmla="*/ 12192000 w 12192000"/>
                <a:gd name="connsiteY3" fmla="*/ 0 h 4221881"/>
                <a:gd name="connsiteX4" fmla="*/ 12192000 w 12192000"/>
                <a:gd name="connsiteY4" fmla="*/ 2508406 h 4221881"/>
                <a:gd name="connsiteX5" fmla="*/ 11756238 w 12192000"/>
                <a:gd name="connsiteY5" fmla="*/ 2514772 h 4221881"/>
                <a:gd name="connsiteX6" fmla="*/ 11646014 w 12192000"/>
                <a:gd name="connsiteY6" fmla="*/ 2519700 h 4221881"/>
                <a:gd name="connsiteX7" fmla="*/ 11646014 w 12192000"/>
                <a:gd name="connsiteY7" fmla="*/ 285430 h 4221881"/>
                <a:gd name="connsiteX8" fmla="*/ 444500 w 12192000"/>
                <a:gd name="connsiteY8" fmla="*/ 285430 h 422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4221881">
                  <a:moveTo>
                    <a:pt x="444500" y="4221881"/>
                  </a:moveTo>
                  <a:lnTo>
                    <a:pt x="0" y="4078586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2508406"/>
                  </a:lnTo>
                  <a:cubicBezTo>
                    <a:pt x="12043172" y="2508406"/>
                    <a:pt x="11897977" y="2510574"/>
                    <a:pt x="11756238" y="2514772"/>
                  </a:cubicBezTo>
                  <a:lnTo>
                    <a:pt x="11646014" y="2519700"/>
                  </a:lnTo>
                  <a:lnTo>
                    <a:pt x="11646014" y="285430"/>
                  </a:lnTo>
                  <a:lnTo>
                    <a:pt x="444500" y="285430"/>
                  </a:lnTo>
                  <a:close/>
                </a:path>
              </a:pathLst>
            </a:custGeom>
            <a:solidFill>
              <a:srgbClr val="B2E1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 rot="16200000">
              <a:off x="1445986" y="-492125"/>
              <a:ext cx="0" cy="180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10847500" y="5786550"/>
              <a:ext cx="0" cy="180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연결선 12"/>
          <p:cNvCxnSpPr/>
          <p:nvPr/>
        </p:nvCxnSpPr>
        <p:spPr>
          <a:xfrm rot="16200000">
            <a:off x="1445986" y="-479425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466020" y="139700"/>
            <a:ext cx="7361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i="1" dirty="0">
                <a:solidFill>
                  <a:prstClr val="white"/>
                </a:solidFill>
              </a:rPr>
              <a:t>PPT PRESENTATION </a:t>
            </a: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466020" y="127000"/>
            <a:ext cx="7361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i="1" dirty="0">
                <a:solidFill>
                  <a:prstClr val="white"/>
                </a:solidFill>
              </a:rPr>
              <a:t>PPT PRESENTATION </a:t>
            </a: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51311" y="1494446"/>
            <a:ext cx="2017486" cy="20174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185578" y="2836313"/>
            <a:ext cx="1818407" cy="494270"/>
          </a:xfrm>
          <a:prstGeom prst="roundRect">
            <a:avLst/>
          </a:prstGeom>
          <a:solidFill>
            <a:srgbClr val="47A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185578" y="1665317"/>
            <a:ext cx="41837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416468" y="2836313"/>
            <a:ext cx="1338828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47A3F8"/>
                </a:solidFill>
              </a:rPr>
              <a:t>★★★★</a:t>
            </a:r>
            <a:r>
              <a:rPr lang="ko-KR" altLang="en-US" dirty="0">
                <a:solidFill>
                  <a:prstClr val="white">
                    <a:lumMod val="75000"/>
                  </a:prstClr>
                </a:solidFill>
              </a:rPr>
              <a:t>★</a:t>
            </a:r>
            <a:endParaRPr lang="en-US" altLang="ko-KR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094830" y="2564400"/>
            <a:ext cx="1209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7A3F8"/>
                </a:solidFill>
              </a:rPr>
              <a:t>82</a:t>
            </a:r>
            <a:r>
              <a:rPr lang="en-US" altLang="ko-KR" dirty="0">
                <a:solidFill>
                  <a:srgbClr val="47A3F8"/>
                </a:solidFill>
              </a:rPr>
              <a:t>%</a:t>
            </a:r>
          </a:p>
        </p:txBody>
      </p:sp>
      <p:sp>
        <p:nvSpPr>
          <p:cNvPr id="45" name="직각 삼각형 44"/>
          <p:cNvSpPr/>
          <p:nvPr/>
        </p:nvSpPr>
        <p:spPr>
          <a:xfrm flipH="1">
            <a:off x="8903442" y="2351050"/>
            <a:ext cx="576787" cy="887192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dist="12700" dir="10800000" algn="r" rotWithShape="0">
              <a:srgbClr val="47A3F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922994" y="2961243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47A3F8"/>
                </a:solidFill>
              </a:rPr>
              <a:t>o </a:t>
            </a:r>
            <a:r>
              <a:rPr lang="en-US" altLang="ko-KR" sz="1050" b="1" dirty="0">
                <a:solidFill>
                  <a:srgbClr val="47A3F8"/>
                </a:solidFill>
              </a:rPr>
              <a:t>20</a:t>
            </a:r>
            <a:r>
              <a:rPr lang="ko-KR" altLang="en-US" sz="1050" b="1" dirty="0">
                <a:solidFill>
                  <a:srgbClr val="47A3F8"/>
                </a:solidFill>
              </a:rPr>
              <a:t>대 남성 선호도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751311" y="3861539"/>
            <a:ext cx="8808243" cy="20174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751311" y="3861539"/>
            <a:ext cx="2017486" cy="20174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185578" y="5203406"/>
            <a:ext cx="1818407" cy="494270"/>
          </a:xfrm>
          <a:prstGeom prst="roundRect">
            <a:avLst/>
          </a:prstGeom>
          <a:solidFill>
            <a:srgbClr val="47A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185578" y="4032410"/>
            <a:ext cx="41837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416468" y="5203406"/>
            <a:ext cx="13388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47A3F8"/>
                </a:solidFill>
              </a:rPr>
              <a:t>★★★</a:t>
            </a:r>
            <a:r>
              <a:rPr lang="ko-KR" altLang="en-US" dirty="0">
                <a:solidFill>
                  <a:prstClr val="white">
                    <a:lumMod val="75000"/>
                  </a:prstClr>
                </a:solidFill>
              </a:rPr>
              <a:t>★★</a:t>
            </a:r>
            <a:endParaRPr lang="en-US" altLang="ko-KR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094830" y="4931493"/>
            <a:ext cx="1209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7A3F8"/>
                </a:solidFill>
              </a:rPr>
              <a:t>63</a:t>
            </a:r>
            <a:r>
              <a:rPr lang="en-US" altLang="ko-KR" dirty="0">
                <a:solidFill>
                  <a:srgbClr val="47A3F8"/>
                </a:solidFill>
              </a:rPr>
              <a:t>%</a:t>
            </a:r>
          </a:p>
        </p:txBody>
      </p:sp>
      <p:sp>
        <p:nvSpPr>
          <p:cNvPr id="53" name="직각 삼각형 52"/>
          <p:cNvSpPr/>
          <p:nvPr/>
        </p:nvSpPr>
        <p:spPr>
          <a:xfrm flipH="1">
            <a:off x="8903442" y="4718143"/>
            <a:ext cx="576787" cy="887192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dist="12700" dir="10800000" algn="r" rotWithShape="0">
              <a:srgbClr val="47A3F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922994" y="5328336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47A3F8"/>
                </a:solidFill>
              </a:rPr>
              <a:t>o </a:t>
            </a:r>
            <a:r>
              <a:rPr lang="en-US" altLang="ko-KR" sz="1050" b="1" dirty="0">
                <a:solidFill>
                  <a:srgbClr val="47A3F8"/>
                </a:solidFill>
              </a:rPr>
              <a:t>20</a:t>
            </a:r>
            <a:r>
              <a:rPr lang="ko-KR" altLang="en-US" sz="1050" b="1" dirty="0">
                <a:solidFill>
                  <a:srgbClr val="47A3F8"/>
                </a:solidFill>
              </a:rPr>
              <a:t>대 남성 선호도</a:t>
            </a:r>
          </a:p>
        </p:txBody>
      </p:sp>
    </p:spTree>
    <p:extLst>
      <p:ext uri="{BB962C8B-B14F-4D97-AF65-F5344CB8AC3E}">
        <p14:creationId xmlns:p14="http://schemas.microsoft.com/office/powerpoint/2010/main" val="34511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와이드스크린</PresentationFormat>
  <Paragraphs>65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1</cp:revision>
  <dcterms:created xsi:type="dcterms:W3CDTF">2019-10-15T03:30:42Z</dcterms:created>
  <dcterms:modified xsi:type="dcterms:W3CDTF">2024-07-31T07:04:03Z</dcterms:modified>
</cp:coreProperties>
</file>