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90" autoAdjust="0"/>
    <p:restoredTop sz="94660"/>
  </p:normalViewPr>
  <p:slideViewPr>
    <p:cSldViewPr snapToGrid="0">
      <p:cViewPr varScale="1">
        <p:scale>
          <a:sx n="83" d="100"/>
          <a:sy n="83" d="100"/>
        </p:scale>
        <p:origin x="9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111111111111111111111111111111111111333324111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9999999999999999911343425112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999999999999999991111353526113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1분기</c:v>
                </c:pt>
              </c:strCache>
            </c:strRef>
          </c:tx>
          <c:spPr>
            <a:solidFill>
              <a:schemeClr val="tx1">
                <a:lumMod val="85000"/>
                <a:lumOff val="15000"/>
              </a:schemeClr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>
                <a:noFill/>
              </a:ln>
              <a:effectLst/>
            </c:spPr>
          </c:dPt>
          <c:cat>
            <c:strRef>
              <c:f>Sheet1!$A$2:$A$6</c:f>
              <c:strCache>
                <c:ptCount val="5"/>
                <c:pt idx="0">
                  <c:v>데이터1</c:v>
                </c:pt>
                <c:pt idx="1">
                  <c:v>데이터2</c:v>
                </c:pt>
                <c:pt idx="2">
                  <c:v>데이터3</c:v>
                </c:pt>
                <c:pt idx="3">
                  <c:v>데이터4</c:v>
                </c:pt>
                <c:pt idx="4">
                  <c:v>데이터5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35</c:v>
                </c:pt>
                <c:pt idx="1">
                  <c:v>20</c:v>
                </c:pt>
                <c:pt idx="2">
                  <c:v>8</c:v>
                </c:pt>
                <c:pt idx="3">
                  <c:v>7</c:v>
                </c:pt>
                <c:pt idx="4">
                  <c:v>30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2분기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 w="19050"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데이터1</c:v>
                </c:pt>
                <c:pt idx="1">
                  <c:v>데이터2</c:v>
                </c:pt>
                <c:pt idx="2">
                  <c:v>데이터3</c:v>
                </c:pt>
                <c:pt idx="3">
                  <c:v>데이터4</c:v>
                </c:pt>
                <c:pt idx="4">
                  <c:v>데이터5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25</c:v>
                </c:pt>
                <c:pt idx="1">
                  <c:v>20</c:v>
                </c:pt>
                <c:pt idx="2">
                  <c:v>20</c:v>
                </c:pt>
                <c:pt idx="3">
                  <c:v>41</c:v>
                </c:pt>
                <c:pt idx="4">
                  <c:v>21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3분기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 w="19050"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데이터1</c:v>
                </c:pt>
                <c:pt idx="1">
                  <c:v>데이터2</c:v>
                </c:pt>
                <c:pt idx="2">
                  <c:v>데이터3</c:v>
                </c:pt>
                <c:pt idx="3">
                  <c:v>데이터4</c:v>
                </c:pt>
                <c:pt idx="4">
                  <c:v>데이터5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65</c:v>
                </c:pt>
                <c:pt idx="1">
                  <c:v>21</c:v>
                </c:pt>
                <c:pt idx="2">
                  <c:v>31</c:v>
                </c:pt>
                <c:pt idx="3">
                  <c:v>52</c:v>
                </c:pt>
                <c:pt idx="4">
                  <c:v>20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4분길</c:v>
                </c:pt>
              </c:strCache>
            </c:strRef>
          </c:tx>
          <c:spPr>
            <a:solidFill>
              <a:srgbClr val="45C8DC"/>
            </a:solidFill>
            <a:ln w="19050"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데이터1</c:v>
                </c:pt>
                <c:pt idx="1">
                  <c:v>데이터2</c:v>
                </c:pt>
                <c:pt idx="2">
                  <c:v>데이터3</c:v>
                </c:pt>
                <c:pt idx="3">
                  <c:v>데이터4</c:v>
                </c:pt>
                <c:pt idx="4">
                  <c:v>데이터5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38</c:v>
                </c:pt>
                <c:pt idx="1">
                  <c:v>54</c:v>
                </c:pt>
                <c:pt idx="2">
                  <c:v>66</c:v>
                </c:pt>
                <c:pt idx="3">
                  <c:v>73</c:v>
                </c:pt>
                <c:pt idx="4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1086153168"/>
        <c:axId val="1086152624"/>
      </c:barChart>
      <c:catAx>
        <c:axId val="10861531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rgbClr val="2C303B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86152624"/>
        <c:crosses val="autoZero"/>
        <c:auto val="1"/>
        <c:lblAlgn val="ctr"/>
        <c:lblOffset val="100"/>
        <c:noMultiLvlLbl val="0"/>
      </c:catAx>
      <c:valAx>
        <c:axId val="1086152624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086153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921818556767917"/>
          <c:y val="0.11802914912493288"/>
          <c:w val="0.66524232285152218"/>
          <c:h val="0.8209870982916156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45C8DC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921818556767917"/>
          <c:y val="0.11802914912493288"/>
          <c:w val="0.66524232285152218"/>
          <c:h val="0.8209870982916156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45C8DC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900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24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662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049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661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710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177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740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773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171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39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185569" y="1881592"/>
            <a:ext cx="2877339" cy="2877339"/>
          </a:xfrm>
          <a:prstGeom prst="ellipse">
            <a:avLst/>
          </a:prstGeom>
          <a:solidFill>
            <a:srgbClr val="2139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33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57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145</a:t>
            </a:r>
          </a:p>
        </p:txBody>
      </p:sp>
      <p:sp>
        <p:nvSpPr>
          <p:cNvPr id="7" name="타원 6"/>
          <p:cNvSpPr/>
          <p:nvPr/>
        </p:nvSpPr>
        <p:spPr>
          <a:xfrm>
            <a:off x="4602030" y="1881592"/>
            <a:ext cx="2877339" cy="2877339"/>
          </a:xfrm>
          <a:prstGeom prst="ellipse">
            <a:avLst/>
          </a:prstGeom>
          <a:solidFill>
            <a:srgbClr val="45C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69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200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220</a:t>
            </a:r>
          </a:p>
        </p:txBody>
      </p:sp>
      <p:sp>
        <p:nvSpPr>
          <p:cNvPr id="8" name="타원 7"/>
          <p:cNvSpPr/>
          <p:nvPr/>
        </p:nvSpPr>
        <p:spPr>
          <a:xfrm>
            <a:off x="8018491" y="1881592"/>
            <a:ext cx="2877339" cy="2877339"/>
          </a:xfrm>
          <a:prstGeom prst="ellipse">
            <a:avLst/>
          </a:prstGeom>
          <a:solidFill>
            <a:srgbClr val="47A3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71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163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248</a:t>
            </a:r>
          </a:p>
        </p:txBody>
      </p:sp>
    </p:spTree>
    <p:extLst>
      <p:ext uri="{BB962C8B-B14F-4D97-AF65-F5344CB8AC3E}">
        <p14:creationId xmlns:p14="http://schemas.microsoft.com/office/powerpoint/2010/main" val="336630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39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266386" y="2795761"/>
            <a:ext cx="596900" cy="1092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7" name="Group 75"/>
          <p:cNvGrpSpPr>
            <a:grpSpLocks noChangeAspect="1"/>
          </p:cNvGrpSpPr>
          <p:nvPr/>
        </p:nvGrpSpPr>
        <p:grpSpPr bwMode="auto">
          <a:xfrm>
            <a:off x="3468826" y="3128405"/>
            <a:ext cx="175299" cy="228667"/>
            <a:chOff x="-34" y="2514"/>
            <a:chExt cx="3311" cy="4319"/>
          </a:xfrm>
          <a:solidFill>
            <a:srgbClr val="213991"/>
          </a:solidFill>
        </p:grpSpPr>
        <p:sp>
          <p:nvSpPr>
            <p:cNvPr id="68" name="Freeform 76"/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77"/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Rectangle 78"/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Rectangle 79"/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Rectangle 80"/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Rectangle 81"/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Rectangle 82"/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Rectangle 83"/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Rectangle 84"/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Rectangle 85"/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Rectangle 86"/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Rectangle 87"/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3387059" y="3369777"/>
            <a:ext cx="3385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>
                <a:solidFill>
                  <a:srgbClr val="213991"/>
                </a:solidFill>
                <a:cs typeface="Aharoni" panose="02010803020104030203" pitchFamily="2" charset="-79"/>
              </a:rPr>
              <a:t>제목</a:t>
            </a:r>
            <a:endParaRPr lang="en-US" altLang="ko-KR" sz="600" dirty="0">
              <a:solidFill>
                <a:srgbClr val="213991"/>
              </a:solidFill>
              <a:cs typeface="Aharoni" panose="02010803020104030203" pitchFamily="2" charset="-79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3383424" y="4456917"/>
            <a:ext cx="3385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>
                <a:solidFill>
                  <a:prstClr val="white"/>
                </a:solidFill>
                <a:cs typeface="Aharoni" panose="02010803020104030203" pitchFamily="2" charset="-79"/>
              </a:rPr>
              <a:t>이름</a:t>
            </a:r>
            <a:endParaRPr lang="en-US" altLang="ko-KR" sz="6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grpSp>
        <p:nvGrpSpPr>
          <p:cNvPr id="54" name="Group 60"/>
          <p:cNvGrpSpPr>
            <a:grpSpLocks noChangeAspect="1"/>
          </p:cNvGrpSpPr>
          <p:nvPr/>
        </p:nvGrpSpPr>
        <p:grpSpPr bwMode="auto">
          <a:xfrm>
            <a:off x="3472469" y="1967101"/>
            <a:ext cx="246334" cy="246277"/>
            <a:chOff x="1680" y="2"/>
            <a:chExt cx="4319" cy="4318"/>
          </a:xfrm>
          <a:solidFill>
            <a:schemeClr val="bg1">
              <a:alpha val="54000"/>
            </a:schemeClr>
          </a:solidFill>
        </p:grpSpPr>
        <p:sp>
          <p:nvSpPr>
            <p:cNvPr id="55" name="Freeform 61"/>
            <p:cNvSpPr>
              <a:spLocks/>
            </p:cNvSpPr>
            <p:nvPr/>
          </p:nvSpPr>
          <p:spPr bwMode="auto">
            <a:xfrm>
              <a:off x="1680" y="2"/>
              <a:ext cx="3311" cy="3023"/>
            </a:xfrm>
            <a:custGeom>
              <a:avLst/>
              <a:gdLst>
                <a:gd name="T0" fmla="*/ 2375 w 9933"/>
                <a:gd name="T1" fmla="*/ 8853 h 9069"/>
                <a:gd name="T2" fmla="*/ 2401 w 9933"/>
                <a:gd name="T3" fmla="*/ 8955 h 9069"/>
                <a:gd name="T4" fmla="*/ 2488 w 9933"/>
                <a:gd name="T5" fmla="*/ 9043 h 9069"/>
                <a:gd name="T6" fmla="*/ 2591 w 9933"/>
                <a:gd name="T7" fmla="*/ 9069 h 9069"/>
                <a:gd name="T8" fmla="*/ 2693 w 9933"/>
                <a:gd name="T9" fmla="*/ 9043 h 9069"/>
                <a:gd name="T10" fmla="*/ 4408 w 9933"/>
                <a:gd name="T11" fmla="*/ 7341 h 9069"/>
                <a:gd name="T12" fmla="*/ 4319 w 9933"/>
                <a:gd name="T13" fmla="*/ 6909 h 9069"/>
                <a:gd name="T14" fmla="*/ 4217 w 9933"/>
                <a:gd name="T15" fmla="*/ 6934 h 9069"/>
                <a:gd name="T16" fmla="*/ 2807 w 9933"/>
                <a:gd name="T17" fmla="*/ 8330 h 9069"/>
                <a:gd name="T18" fmla="*/ 2798 w 9933"/>
                <a:gd name="T19" fmla="*/ 7061 h 9069"/>
                <a:gd name="T20" fmla="*/ 2728 w 9933"/>
                <a:gd name="T21" fmla="*/ 6958 h 9069"/>
                <a:gd name="T22" fmla="*/ 2613 w 9933"/>
                <a:gd name="T23" fmla="*/ 6910 h 9069"/>
                <a:gd name="T24" fmla="*/ 1456 w 9933"/>
                <a:gd name="T25" fmla="*/ 6908 h 9069"/>
                <a:gd name="T26" fmla="*/ 1140 w 9933"/>
                <a:gd name="T27" fmla="*/ 6843 h 9069"/>
                <a:gd name="T28" fmla="*/ 865 w 9933"/>
                <a:gd name="T29" fmla="*/ 6694 h 9069"/>
                <a:gd name="T30" fmla="*/ 646 w 9933"/>
                <a:gd name="T31" fmla="*/ 6476 h 9069"/>
                <a:gd name="T32" fmla="*/ 498 w 9933"/>
                <a:gd name="T33" fmla="*/ 6201 h 9069"/>
                <a:gd name="T34" fmla="*/ 433 w 9933"/>
                <a:gd name="T35" fmla="*/ 5885 h 9069"/>
                <a:gd name="T36" fmla="*/ 433 w 9933"/>
                <a:gd name="T37" fmla="*/ 1455 h 9069"/>
                <a:gd name="T38" fmla="*/ 498 w 9933"/>
                <a:gd name="T39" fmla="*/ 1140 h 9069"/>
                <a:gd name="T40" fmla="*/ 646 w 9933"/>
                <a:gd name="T41" fmla="*/ 865 h 9069"/>
                <a:gd name="T42" fmla="*/ 865 w 9933"/>
                <a:gd name="T43" fmla="*/ 646 h 9069"/>
                <a:gd name="T44" fmla="*/ 1140 w 9933"/>
                <a:gd name="T45" fmla="*/ 497 h 9069"/>
                <a:gd name="T46" fmla="*/ 1456 w 9933"/>
                <a:gd name="T47" fmla="*/ 432 h 9069"/>
                <a:gd name="T48" fmla="*/ 8477 w 9933"/>
                <a:gd name="T49" fmla="*/ 432 h 9069"/>
                <a:gd name="T50" fmla="*/ 8793 w 9933"/>
                <a:gd name="T51" fmla="*/ 497 h 9069"/>
                <a:gd name="T52" fmla="*/ 9067 w 9933"/>
                <a:gd name="T53" fmla="*/ 646 h 9069"/>
                <a:gd name="T54" fmla="*/ 9286 w 9933"/>
                <a:gd name="T55" fmla="*/ 865 h 9069"/>
                <a:gd name="T56" fmla="*/ 9435 w 9933"/>
                <a:gd name="T57" fmla="*/ 1140 h 9069"/>
                <a:gd name="T58" fmla="*/ 9499 w 9933"/>
                <a:gd name="T59" fmla="*/ 1455 h 9069"/>
                <a:gd name="T60" fmla="*/ 9933 w 9933"/>
                <a:gd name="T61" fmla="*/ 4749 h 9069"/>
                <a:gd name="T62" fmla="*/ 9915 w 9933"/>
                <a:gd name="T63" fmla="*/ 1281 h 9069"/>
                <a:gd name="T64" fmla="*/ 9784 w 9933"/>
                <a:gd name="T65" fmla="*/ 855 h 9069"/>
                <a:gd name="T66" fmla="*/ 9540 w 9933"/>
                <a:gd name="T67" fmla="*/ 495 h 9069"/>
                <a:gd name="T68" fmla="*/ 9204 w 9933"/>
                <a:gd name="T69" fmla="*/ 219 h 9069"/>
                <a:gd name="T70" fmla="*/ 8798 w 9933"/>
                <a:gd name="T71" fmla="*/ 46 h 9069"/>
                <a:gd name="T72" fmla="*/ 8421 w 9933"/>
                <a:gd name="T73" fmla="*/ 0 h 9069"/>
                <a:gd name="T74" fmla="*/ 1281 w 9933"/>
                <a:gd name="T75" fmla="*/ 16 h 9069"/>
                <a:gd name="T76" fmla="*/ 856 w 9933"/>
                <a:gd name="T77" fmla="*/ 149 h 9069"/>
                <a:gd name="T78" fmla="*/ 495 w 9933"/>
                <a:gd name="T79" fmla="*/ 392 h 9069"/>
                <a:gd name="T80" fmla="*/ 219 w 9933"/>
                <a:gd name="T81" fmla="*/ 727 h 9069"/>
                <a:gd name="T82" fmla="*/ 48 w 9933"/>
                <a:gd name="T83" fmla="*/ 1133 h 9069"/>
                <a:gd name="T84" fmla="*/ 0 w 9933"/>
                <a:gd name="T85" fmla="*/ 1512 h 9069"/>
                <a:gd name="T86" fmla="*/ 16 w 9933"/>
                <a:gd name="T87" fmla="*/ 6060 h 9069"/>
                <a:gd name="T88" fmla="*/ 149 w 9933"/>
                <a:gd name="T89" fmla="*/ 6485 h 9069"/>
                <a:gd name="T90" fmla="*/ 392 w 9933"/>
                <a:gd name="T91" fmla="*/ 6846 h 9069"/>
                <a:gd name="T92" fmla="*/ 727 w 9933"/>
                <a:gd name="T93" fmla="*/ 7122 h 9069"/>
                <a:gd name="T94" fmla="*/ 1133 w 9933"/>
                <a:gd name="T95" fmla="*/ 7293 h 9069"/>
                <a:gd name="T96" fmla="*/ 1512 w 9933"/>
                <a:gd name="T97" fmla="*/ 7341 h 9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33" h="9069">
                  <a:moveTo>
                    <a:pt x="1512" y="7341"/>
                  </a:moveTo>
                  <a:lnTo>
                    <a:pt x="2375" y="7341"/>
                  </a:lnTo>
                  <a:lnTo>
                    <a:pt x="2375" y="8853"/>
                  </a:lnTo>
                  <a:lnTo>
                    <a:pt x="2375" y="8874"/>
                  </a:lnTo>
                  <a:lnTo>
                    <a:pt x="2385" y="8917"/>
                  </a:lnTo>
                  <a:lnTo>
                    <a:pt x="2401" y="8955"/>
                  </a:lnTo>
                  <a:lnTo>
                    <a:pt x="2425" y="8989"/>
                  </a:lnTo>
                  <a:lnTo>
                    <a:pt x="2453" y="9019"/>
                  </a:lnTo>
                  <a:lnTo>
                    <a:pt x="2488" y="9043"/>
                  </a:lnTo>
                  <a:lnTo>
                    <a:pt x="2527" y="9059"/>
                  </a:lnTo>
                  <a:lnTo>
                    <a:pt x="2568" y="9067"/>
                  </a:lnTo>
                  <a:lnTo>
                    <a:pt x="2591" y="9069"/>
                  </a:lnTo>
                  <a:lnTo>
                    <a:pt x="2612" y="9067"/>
                  </a:lnTo>
                  <a:lnTo>
                    <a:pt x="2654" y="9059"/>
                  </a:lnTo>
                  <a:lnTo>
                    <a:pt x="2693" y="9043"/>
                  </a:lnTo>
                  <a:lnTo>
                    <a:pt x="2728" y="9019"/>
                  </a:lnTo>
                  <a:lnTo>
                    <a:pt x="2743" y="9004"/>
                  </a:lnTo>
                  <a:lnTo>
                    <a:pt x="4408" y="7341"/>
                  </a:lnTo>
                  <a:lnTo>
                    <a:pt x="4750" y="7341"/>
                  </a:lnTo>
                  <a:lnTo>
                    <a:pt x="4750" y="6909"/>
                  </a:lnTo>
                  <a:lnTo>
                    <a:pt x="4319" y="6909"/>
                  </a:lnTo>
                  <a:lnTo>
                    <a:pt x="4297" y="6910"/>
                  </a:lnTo>
                  <a:lnTo>
                    <a:pt x="4256" y="6919"/>
                  </a:lnTo>
                  <a:lnTo>
                    <a:pt x="4217" y="6934"/>
                  </a:lnTo>
                  <a:lnTo>
                    <a:pt x="4181" y="6958"/>
                  </a:lnTo>
                  <a:lnTo>
                    <a:pt x="4166" y="6972"/>
                  </a:lnTo>
                  <a:lnTo>
                    <a:pt x="2807" y="8330"/>
                  </a:lnTo>
                  <a:lnTo>
                    <a:pt x="2807" y="7125"/>
                  </a:lnTo>
                  <a:lnTo>
                    <a:pt x="2806" y="7103"/>
                  </a:lnTo>
                  <a:lnTo>
                    <a:pt x="2798" y="7061"/>
                  </a:lnTo>
                  <a:lnTo>
                    <a:pt x="2781" y="7022"/>
                  </a:lnTo>
                  <a:lnTo>
                    <a:pt x="2758" y="6987"/>
                  </a:lnTo>
                  <a:lnTo>
                    <a:pt x="2728" y="6958"/>
                  </a:lnTo>
                  <a:lnTo>
                    <a:pt x="2694" y="6935"/>
                  </a:lnTo>
                  <a:lnTo>
                    <a:pt x="2656" y="6919"/>
                  </a:lnTo>
                  <a:lnTo>
                    <a:pt x="2613" y="6910"/>
                  </a:lnTo>
                  <a:lnTo>
                    <a:pt x="2591" y="6909"/>
                  </a:lnTo>
                  <a:lnTo>
                    <a:pt x="1512" y="6909"/>
                  </a:lnTo>
                  <a:lnTo>
                    <a:pt x="1456" y="6908"/>
                  </a:lnTo>
                  <a:lnTo>
                    <a:pt x="1346" y="6897"/>
                  </a:lnTo>
                  <a:lnTo>
                    <a:pt x="1241" y="6875"/>
                  </a:lnTo>
                  <a:lnTo>
                    <a:pt x="1140" y="6843"/>
                  </a:lnTo>
                  <a:lnTo>
                    <a:pt x="1043" y="6802"/>
                  </a:lnTo>
                  <a:lnTo>
                    <a:pt x="951" y="6753"/>
                  </a:lnTo>
                  <a:lnTo>
                    <a:pt x="865" y="6694"/>
                  </a:lnTo>
                  <a:lnTo>
                    <a:pt x="786" y="6629"/>
                  </a:lnTo>
                  <a:lnTo>
                    <a:pt x="712" y="6555"/>
                  </a:lnTo>
                  <a:lnTo>
                    <a:pt x="646" y="6476"/>
                  </a:lnTo>
                  <a:lnTo>
                    <a:pt x="588" y="6390"/>
                  </a:lnTo>
                  <a:lnTo>
                    <a:pt x="539" y="6298"/>
                  </a:lnTo>
                  <a:lnTo>
                    <a:pt x="498" y="6201"/>
                  </a:lnTo>
                  <a:lnTo>
                    <a:pt x="466" y="6100"/>
                  </a:lnTo>
                  <a:lnTo>
                    <a:pt x="444" y="5993"/>
                  </a:lnTo>
                  <a:lnTo>
                    <a:pt x="433" y="5885"/>
                  </a:lnTo>
                  <a:lnTo>
                    <a:pt x="432" y="5829"/>
                  </a:lnTo>
                  <a:lnTo>
                    <a:pt x="432" y="1512"/>
                  </a:lnTo>
                  <a:lnTo>
                    <a:pt x="433" y="1455"/>
                  </a:lnTo>
                  <a:lnTo>
                    <a:pt x="444" y="1346"/>
                  </a:lnTo>
                  <a:lnTo>
                    <a:pt x="466" y="1241"/>
                  </a:lnTo>
                  <a:lnTo>
                    <a:pt x="498" y="1140"/>
                  </a:lnTo>
                  <a:lnTo>
                    <a:pt x="539" y="1043"/>
                  </a:lnTo>
                  <a:lnTo>
                    <a:pt x="588" y="951"/>
                  </a:lnTo>
                  <a:lnTo>
                    <a:pt x="646" y="865"/>
                  </a:lnTo>
                  <a:lnTo>
                    <a:pt x="712" y="786"/>
                  </a:lnTo>
                  <a:lnTo>
                    <a:pt x="786" y="712"/>
                  </a:lnTo>
                  <a:lnTo>
                    <a:pt x="865" y="646"/>
                  </a:lnTo>
                  <a:lnTo>
                    <a:pt x="951" y="588"/>
                  </a:lnTo>
                  <a:lnTo>
                    <a:pt x="1043" y="538"/>
                  </a:lnTo>
                  <a:lnTo>
                    <a:pt x="1140" y="497"/>
                  </a:lnTo>
                  <a:lnTo>
                    <a:pt x="1241" y="465"/>
                  </a:lnTo>
                  <a:lnTo>
                    <a:pt x="1346" y="444"/>
                  </a:lnTo>
                  <a:lnTo>
                    <a:pt x="1456" y="432"/>
                  </a:lnTo>
                  <a:lnTo>
                    <a:pt x="1512" y="432"/>
                  </a:lnTo>
                  <a:lnTo>
                    <a:pt x="8421" y="432"/>
                  </a:lnTo>
                  <a:lnTo>
                    <a:pt x="8477" y="432"/>
                  </a:lnTo>
                  <a:lnTo>
                    <a:pt x="8585" y="444"/>
                  </a:lnTo>
                  <a:lnTo>
                    <a:pt x="8690" y="465"/>
                  </a:lnTo>
                  <a:lnTo>
                    <a:pt x="8793" y="497"/>
                  </a:lnTo>
                  <a:lnTo>
                    <a:pt x="8888" y="538"/>
                  </a:lnTo>
                  <a:lnTo>
                    <a:pt x="8981" y="588"/>
                  </a:lnTo>
                  <a:lnTo>
                    <a:pt x="9067" y="646"/>
                  </a:lnTo>
                  <a:lnTo>
                    <a:pt x="9147" y="712"/>
                  </a:lnTo>
                  <a:lnTo>
                    <a:pt x="9220" y="786"/>
                  </a:lnTo>
                  <a:lnTo>
                    <a:pt x="9286" y="865"/>
                  </a:lnTo>
                  <a:lnTo>
                    <a:pt x="9345" y="951"/>
                  </a:lnTo>
                  <a:lnTo>
                    <a:pt x="9394" y="1043"/>
                  </a:lnTo>
                  <a:lnTo>
                    <a:pt x="9435" y="1140"/>
                  </a:lnTo>
                  <a:lnTo>
                    <a:pt x="9466" y="1241"/>
                  </a:lnTo>
                  <a:lnTo>
                    <a:pt x="9488" y="1346"/>
                  </a:lnTo>
                  <a:lnTo>
                    <a:pt x="9499" y="1455"/>
                  </a:lnTo>
                  <a:lnTo>
                    <a:pt x="9501" y="1512"/>
                  </a:lnTo>
                  <a:lnTo>
                    <a:pt x="9501" y="4749"/>
                  </a:lnTo>
                  <a:lnTo>
                    <a:pt x="9933" y="4749"/>
                  </a:lnTo>
                  <a:lnTo>
                    <a:pt x="9933" y="1512"/>
                  </a:lnTo>
                  <a:lnTo>
                    <a:pt x="9931" y="1434"/>
                  </a:lnTo>
                  <a:lnTo>
                    <a:pt x="9915" y="1281"/>
                  </a:lnTo>
                  <a:lnTo>
                    <a:pt x="9885" y="1133"/>
                  </a:lnTo>
                  <a:lnTo>
                    <a:pt x="9841" y="991"/>
                  </a:lnTo>
                  <a:lnTo>
                    <a:pt x="9784" y="855"/>
                  </a:lnTo>
                  <a:lnTo>
                    <a:pt x="9714" y="727"/>
                  </a:lnTo>
                  <a:lnTo>
                    <a:pt x="9632" y="607"/>
                  </a:lnTo>
                  <a:lnTo>
                    <a:pt x="9540" y="495"/>
                  </a:lnTo>
                  <a:lnTo>
                    <a:pt x="9438" y="392"/>
                  </a:lnTo>
                  <a:lnTo>
                    <a:pt x="9326" y="301"/>
                  </a:lnTo>
                  <a:lnTo>
                    <a:pt x="9204" y="219"/>
                  </a:lnTo>
                  <a:lnTo>
                    <a:pt x="9076" y="149"/>
                  </a:lnTo>
                  <a:lnTo>
                    <a:pt x="8940" y="91"/>
                  </a:lnTo>
                  <a:lnTo>
                    <a:pt x="8798" y="46"/>
                  </a:lnTo>
                  <a:lnTo>
                    <a:pt x="8650" y="16"/>
                  </a:lnTo>
                  <a:lnTo>
                    <a:pt x="8499" y="1"/>
                  </a:lnTo>
                  <a:lnTo>
                    <a:pt x="8421" y="0"/>
                  </a:lnTo>
                  <a:lnTo>
                    <a:pt x="1512" y="0"/>
                  </a:lnTo>
                  <a:lnTo>
                    <a:pt x="1434" y="1"/>
                  </a:lnTo>
                  <a:lnTo>
                    <a:pt x="1281" y="16"/>
                  </a:lnTo>
                  <a:lnTo>
                    <a:pt x="1133" y="46"/>
                  </a:lnTo>
                  <a:lnTo>
                    <a:pt x="992" y="91"/>
                  </a:lnTo>
                  <a:lnTo>
                    <a:pt x="856" y="149"/>
                  </a:lnTo>
                  <a:lnTo>
                    <a:pt x="727" y="219"/>
                  </a:lnTo>
                  <a:lnTo>
                    <a:pt x="607" y="301"/>
                  </a:lnTo>
                  <a:lnTo>
                    <a:pt x="495" y="392"/>
                  </a:lnTo>
                  <a:lnTo>
                    <a:pt x="392" y="495"/>
                  </a:lnTo>
                  <a:lnTo>
                    <a:pt x="301" y="607"/>
                  </a:lnTo>
                  <a:lnTo>
                    <a:pt x="219" y="727"/>
                  </a:lnTo>
                  <a:lnTo>
                    <a:pt x="149" y="855"/>
                  </a:lnTo>
                  <a:lnTo>
                    <a:pt x="92" y="991"/>
                  </a:lnTo>
                  <a:lnTo>
                    <a:pt x="48" y="1133"/>
                  </a:lnTo>
                  <a:lnTo>
                    <a:pt x="16" y="1281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5829"/>
                  </a:lnTo>
                  <a:lnTo>
                    <a:pt x="1" y="5907"/>
                  </a:lnTo>
                  <a:lnTo>
                    <a:pt x="16" y="6060"/>
                  </a:lnTo>
                  <a:lnTo>
                    <a:pt x="48" y="6208"/>
                  </a:lnTo>
                  <a:lnTo>
                    <a:pt x="92" y="6349"/>
                  </a:lnTo>
                  <a:lnTo>
                    <a:pt x="149" y="6485"/>
                  </a:lnTo>
                  <a:lnTo>
                    <a:pt x="219" y="6612"/>
                  </a:lnTo>
                  <a:lnTo>
                    <a:pt x="301" y="6734"/>
                  </a:lnTo>
                  <a:lnTo>
                    <a:pt x="392" y="6846"/>
                  </a:lnTo>
                  <a:lnTo>
                    <a:pt x="495" y="6949"/>
                  </a:lnTo>
                  <a:lnTo>
                    <a:pt x="607" y="7040"/>
                  </a:lnTo>
                  <a:lnTo>
                    <a:pt x="727" y="7122"/>
                  </a:lnTo>
                  <a:lnTo>
                    <a:pt x="856" y="7192"/>
                  </a:lnTo>
                  <a:lnTo>
                    <a:pt x="992" y="7249"/>
                  </a:lnTo>
                  <a:lnTo>
                    <a:pt x="1133" y="7293"/>
                  </a:lnTo>
                  <a:lnTo>
                    <a:pt x="1281" y="7323"/>
                  </a:lnTo>
                  <a:lnTo>
                    <a:pt x="1434" y="7340"/>
                  </a:lnTo>
                  <a:lnTo>
                    <a:pt x="1512" y="73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62"/>
            <p:cNvSpPr>
              <a:spLocks noEditPoints="1"/>
            </p:cNvSpPr>
            <p:nvPr/>
          </p:nvSpPr>
          <p:spPr bwMode="auto">
            <a:xfrm>
              <a:off x="3407" y="1729"/>
              <a:ext cx="2592" cy="2591"/>
            </a:xfrm>
            <a:custGeom>
              <a:avLst/>
              <a:gdLst>
                <a:gd name="T0" fmla="*/ 1433 w 7774"/>
                <a:gd name="T1" fmla="*/ 2 h 7773"/>
                <a:gd name="T2" fmla="*/ 992 w 7774"/>
                <a:gd name="T3" fmla="*/ 92 h 7773"/>
                <a:gd name="T4" fmla="*/ 608 w 7774"/>
                <a:gd name="T5" fmla="*/ 301 h 7773"/>
                <a:gd name="T6" fmla="*/ 300 w 7774"/>
                <a:gd name="T7" fmla="*/ 607 h 7773"/>
                <a:gd name="T8" fmla="*/ 91 w 7774"/>
                <a:gd name="T9" fmla="*/ 993 h 7773"/>
                <a:gd name="T10" fmla="*/ 1 w 7774"/>
                <a:gd name="T11" fmla="*/ 1434 h 7773"/>
                <a:gd name="T12" fmla="*/ 1 w 7774"/>
                <a:gd name="T13" fmla="*/ 4613 h 7773"/>
                <a:gd name="T14" fmla="*/ 91 w 7774"/>
                <a:gd name="T15" fmla="*/ 5055 h 7773"/>
                <a:gd name="T16" fmla="*/ 300 w 7774"/>
                <a:gd name="T17" fmla="*/ 5439 h 7773"/>
                <a:gd name="T18" fmla="*/ 608 w 7774"/>
                <a:gd name="T19" fmla="*/ 5746 h 7773"/>
                <a:gd name="T20" fmla="*/ 992 w 7774"/>
                <a:gd name="T21" fmla="*/ 5956 h 7773"/>
                <a:gd name="T22" fmla="*/ 1433 w 7774"/>
                <a:gd name="T23" fmla="*/ 6044 h 7773"/>
                <a:gd name="T24" fmla="*/ 5461 w 7774"/>
                <a:gd name="T25" fmla="*/ 7710 h 7773"/>
                <a:gd name="T26" fmla="*/ 5553 w 7774"/>
                <a:gd name="T27" fmla="*/ 7765 h 7773"/>
                <a:gd name="T28" fmla="*/ 5676 w 7774"/>
                <a:gd name="T29" fmla="*/ 7765 h 7773"/>
                <a:gd name="T30" fmla="*/ 5767 w 7774"/>
                <a:gd name="T31" fmla="*/ 7710 h 7773"/>
                <a:gd name="T32" fmla="*/ 5821 w 7774"/>
                <a:gd name="T33" fmla="*/ 7620 h 7773"/>
                <a:gd name="T34" fmla="*/ 5830 w 7774"/>
                <a:gd name="T35" fmla="*/ 6047 h 7773"/>
                <a:gd name="T36" fmla="*/ 6492 w 7774"/>
                <a:gd name="T37" fmla="*/ 6029 h 7773"/>
                <a:gd name="T38" fmla="*/ 6917 w 7774"/>
                <a:gd name="T39" fmla="*/ 5898 h 7773"/>
                <a:gd name="T40" fmla="*/ 7278 w 7774"/>
                <a:gd name="T41" fmla="*/ 5653 h 7773"/>
                <a:gd name="T42" fmla="*/ 7554 w 7774"/>
                <a:gd name="T43" fmla="*/ 5319 h 7773"/>
                <a:gd name="T44" fmla="*/ 7726 w 7774"/>
                <a:gd name="T45" fmla="*/ 4913 h 7773"/>
                <a:gd name="T46" fmla="*/ 7774 w 7774"/>
                <a:gd name="T47" fmla="*/ 4535 h 7773"/>
                <a:gd name="T48" fmla="*/ 7756 w 7774"/>
                <a:gd name="T49" fmla="*/ 1282 h 7773"/>
                <a:gd name="T50" fmla="*/ 7625 w 7774"/>
                <a:gd name="T51" fmla="*/ 857 h 7773"/>
                <a:gd name="T52" fmla="*/ 7380 w 7774"/>
                <a:gd name="T53" fmla="*/ 497 h 7773"/>
                <a:gd name="T54" fmla="*/ 7045 w 7774"/>
                <a:gd name="T55" fmla="*/ 219 h 7773"/>
                <a:gd name="T56" fmla="*/ 6639 w 7774"/>
                <a:gd name="T57" fmla="*/ 48 h 7773"/>
                <a:gd name="T58" fmla="*/ 6262 w 7774"/>
                <a:gd name="T59" fmla="*/ 0 h 7773"/>
                <a:gd name="T60" fmla="*/ 7330 w 7774"/>
                <a:gd name="T61" fmla="*/ 4699 h 7773"/>
                <a:gd name="T62" fmla="*/ 7235 w 7774"/>
                <a:gd name="T63" fmla="*/ 5003 h 7773"/>
                <a:gd name="T64" fmla="*/ 7060 w 7774"/>
                <a:gd name="T65" fmla="*/ 5261 h 7773"/>
                <a:gd name="T66" fmla="*/ 6821 w 7774"/>
                <a:gd name="T67" fmla="*/ 5458 h 7773"/>
                <a:gd name="T68" fmla="*/ 6531 w 7774"/>
                <a:gd name="T69" fmla="*/ 5581 h 7773"/>
                <a:gd name="T70" fmla="*/ 6262 w 7774"/>
                <a:gd name="T71" fmla="*/ 5615 h 7773"/>
                <a:gd name="T72" fmla="*/ 5550 w 7774"/>
                <a:gd name="T73" fmla="*/ 5623 h 7773"/>
                <a:gd name="T74" fmla="*/ 5448 w 7774"/>
                <a:gd name="T75" fmla="*/ 5693 h 7773"/>
                <a:gd name="T76" fmla="*/ 5398 w 7774"/>
                <a:gd name="T77" fmla="*/ 5808 h 7773"/>
                <a:gd name="T78" fmla="*/ 4040 w 7774"/>
                <a:gd name="T79" fmla="*/ 5678 h 7773"/>
                <a:gd name="T80" fmla="*/ 3950 w 7774"/>
                <a:gd name="T81" fmla="*/ 5623 h 7773"/>
                <a:gd name="T82" fmla="*/ 1511 w 7774"/>
                <a:gd name="T83" fmla="*/ 5615 h 7773"/>
                <a:gd name="T84" fmla="*/ 1242 w 7774"/>
                <a:gd name="T85" fmla="*/ 5581 h 7773"/>
                <a:gd name="T86" fmla="*/ 952 w 7774"/>
                <a:gd name="T87" fmla="*/ 5458 h 7773"/>
                <a:gd name="T88" fmla="*/ 713 w 7774"/>
                <a:gd name="T89" fmla="*/ 5261 h 7773"/>
                <a:gd name="T90" fmla="*/ 538 w 7774"/>
                <a:gd name="T91" fmla="*/ 5003 h 7773"/>
                <a:gd name="T92" fmla="*/ 444 w 7774"/>
                <a:gd name="T93" fmla="*/ 4699 h 7773"/>
                <a:gd name="T94" fmla="*/ 431 w 7774"/>
                <a:gd name="T95" fmla="*/ 1512 h 7773"/>
                <a:gd name="T96" fmla="*/ 466 w 7774"/>
                <a:gd name="T97" fmla="*/ 1243 h 7773"/>
                <a:gd name="T98" fmla="*/ 589 w 7774"/>
                <a:gd name="T99" fmla="*/ 953 h 7773"/>
                <a:gd name="T100" fmla="*/ 785 w 7774"/>
                <a:gd name="T101" fmla="*/ 712 h 7773"/>
                <a:gd name="T102" fmla="*/ 1044 w 7774"/>
                <a:gd name="T103" fmla="*/ 539 h 7773"/>
                <a:gd name="T104" fmla="*/ 1347 w 7774"/>
                <a:gd name="T105" fmla="*/ 445 h 7773"/>
                <a:gd name="T106" fmla="*/ 6262 w 7774"/>
                <a:gd name="T107" fmla="*/ 432 h 7773"/>
                <a:gd name="T108" fmla="*/ 6531 w 7774"/>
                <a:gd name="T109" fmla="*/ 466 h 7773"/>
                <a:gd name="T110" fmla="*/ 6821 w 7774"/>
                <a:gd name="T111" fmla="*/ 589 h 7773"/>
                <a:gd name="T112" fmla="*/ 7060 w 7774"/>
                <a:gd name="T113" fmla="*/ 786 h 7773"/>
                <a:gd name="T114" fmla="*/ 7235 w 7774"/>
                <a:gd name="T115" fmla="*/ 1045 h 7773"/>
                <a:gd name="T116" fmla="*/ 7330 w 7774"/>
                <a:gd name="T117" fmla="*/ 1348 h 7773"/>
                <a:gd name="T118" fmla="*/ 7342 w 7774"/>
                <a:gd name="T119" fmla="*/ 4535 h 7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74" h="7773">
                  <a:moveTo>
                    <a:pt x="6262" y="0"/>
                  </a:moveTo>
                  <a:lnTo>
                    <a:pt x="1511" y="0"/>
                  </a:lnTo>
                  <a:lnTo>
                    <a:pt x="1433" y="2"/>
                  </a:lnTo>
                  <a:lnTo>
                    <a:pt x="1282" y="18"/>
                  </a:lnTo>
                  <a:lnTo>
                    <a:pt x="1134" y="48"/>
                  </a:lnTo>
                  <a:lnTo>
                    <a:pt x="992" y="92"/>
                  </a:lnTo>
                  <a:lnTo>
                    <a:pt x="857" y="149"/>
                  </a:lnTo>
                  <a:lnTo>
                    <a:pt x="728" y="219"/>
                  </a:lnTo>
                  <a:lnTo>
                    <a:pt x="608" y="301"/>
                  </a:lnTo>
                  <a:lnTo>
                    <a:pt x="496" y="394"/>
                  </a:lnTo>
                  <a:lnTo>
                    <a:pt x="393" y="497"/>
                  </a:lnTo>
                  <a:lnTo>
                    <a:pt x="300" y="607"/>
                  </a:lnTo>
                  <a:lnTo>
                    <a:pt x="220" y="729"/>
                  </a:lnTo>
                  <a:lnTo>
                    <a:pt x="149" y="857"/>
                  </a:lnTo>
                  <a:lnTo>
                    <a:pt x="91" y="993"/>
                  </a:lnTo>
                  <a:lnTo>
                    <a:pt x="47" y="1135"/>
                  </a:lnTo>
                  <a:lnTo>
                    <a:pt x="17" y="1282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4535"/>
                  </a:lnTo>
                  <a:lnTo>
                    <a:pt x="1" y="4613"/>
                  </a:lnTo>
                  <a:lnTo>
                    <a:pt x="17" y="4765"/>
                  </a:lnTo>
                  <a:lnTo>
                    <a:pt x="47" y="4913"/>
                  </a:lnTo>
                  <a:lnTo>
                    <a:pt x="91" y="5055"/>
                  </a:lnTo>
                  <a:lnTo>
                    <a:pt x="149" y="5190"/>
                  </a:lnTo>
                  <a:lnTo>
                    <a:pt x="220" y="5319"/>
                  </a:lnTo>
                  <a:lnTo>
                    <a:pt x="300" y="5439"/>
                  </a:lnTo>
                  <a:lnTo>
                    <a:pt x="393" y="5551"/>
                  </a:lnTo>
                  <a:lnTo>
                    <a:pt x="496" y="5653"/>
                  </a:lnTo>
                  <a:lnTo>
                    <a:pt x="608" y="5746"/>
                  </a:lnTo>
                  <a:lnTo>
                    <a:pt x="728" y="5827"/>
                  </a:lnTo>
                  <a:lnTo>
                    <a:pt x="857" y="5898"/>
                  </a:lnTo>
                  <a:lnTo>
                    <a:pt x="992" y="5956"/>
                  </a:lnTo>
                  <a:lnTo>
                    <a:pt x="1134" y="5999"/>
                  </a:lnTo>
                  <a:lnTo>
                    <a:pt x="1282" y="6029"/>
                  </a:lnTo>
                  <a:lnTo>
                    <a:pt x="1433" y="6044"/>
                  </a:lnTo>
                  <a:lnTo>
                    <a:pt x="1511" y="6047"/>
                  </a:lnTo>
                  <a:lnTo>
                    <a:pt x="3798" y="6047"/>
                  </a:lnTo>
                  <a:lnTo>
                    <a:pt x="5461" y="7710"/>
                  </a:lnTo>
                  <a:lnTo>
                    <a:pt x="5478" y="7726"/>
                  </a:lnTo>
                  <a:lnTo>
                    <a:pt x="5513" y="7749"/>
                  </a:lnTo>
                  <a:lnTo>
                    <a:pt x="5553" y="7765"/>
                  </a:lnTo>
                  <a:lnTo>
                    <a:pt x="5594" y="7773"/>
                  </a:lnTo>
                  <a:lnTo>
                    <a:pt x="5635" y="7773"/>
                  </a:lnTo>
                  <a:lnTo>
                    <a:pt x="5676" y="7765"/>
                  </a:lnTo>
                  <a:lnTo>
                    <a:pt x="5714" y="7749"/>
                  </a:lnTo>
                  <a:lnTo>
                    <a:pt x="5751" y="7726"/>
                  </a:lnTo>
                  <a:lnTo>
                    <a:pt x="5767" y="7710"/>
                  </a:lnTo>
                  <a:lnTo>
                    <a:pt x="5781" y="7695"/>
                  </a:lnTo>
                  <a:lnTo>
                    <a:pt x="5804" y="7660"/>
                  </a:lnTo>
                  <a:lnTo>
                    <a:pt x="5821" y="7620"/>
                  </a:lnTo>
                  <a:lnTo>
                    <a:pt x="5829" y="7579"/>
                  </a:lnTo>
                  <a:lnTo>
                    <a:pt x="5830" y="7557"/>
                  </a:lnTo>
                  <a:lnTo>
                    <a:pt x="5830" y="6047"/>
                  </a:lnTo>
                  <a:lnTo>
                    <a:pt x="6262" y="6047"/>
                  </a:lnTo>
                  <a:lnTo>
                    <a:pt x="6340" y="6044"/>
                  </a:lnTo>
                  <a:lnTo>
                    <a:pt x="6492" y="6029"/>
                  </a:lnTo>
                  <a:lnTo>
                    <a:pt x="6639" y="5999"/>
                  </a:lnTo>
                  <a:lnTo>
                    <a:pt x="6782" y="5956"/>
                  </a:lnTo>
                  <a:lnTo>
                    <a:pt x="6917" y="5898"/>
                  </a:lnTo>
                  <a:lnTo>
                    <a:pt x="7045" y="5827"/>
                  </a:lnTo>
                  <a:lnTo>
                    <a:pt x="7166" y="5746"/>
                  </a:lnTo>
                  <a:lnTo>
                    <a:pt x="7278" y="5653"/>
                  </a:lnTo>
                  <a:lnTo>
                    <a:pt x="7380" y="5551"/>
                  </a:lnTo>
                  <a:lnTo>
                    <a:pt x="7473" y="5439"/>
                  </a:lnTo>
                  <a:lnTo>
                    <a:pt x="7554" y="5319"/>
                  </a:lnTo>
                  <a:lnTo>
                    <a:pt x="7625" y="5190"/>
                  </a:lnTo>
                  <a:lnTo>
                    <a:pt x="7682" y="5055"/>
                  </a:lnTo>
                  <a:lnTo>
                    <a:pt x="7726" y="4913"/>
                  </a:lnTo>
                  <a:lnTo>
                    <a:pt x="7756" y="4765"/>
                  </a:lnTo>
                  <a:lnTo>
                    <a:pt x="7773" y="4613"/>
                  </a:lnTo>
                  <a:lnTo>
                    <a:pt x="7774" y="4535"/>
                  </a:lnTo>
                  <a:lnTo>
                    <a:pt x="7774" y="1512"/>
                  </a:lnTo>
                  <a:lnTo>
                    <a:pt x="7773" y="1434"/>
                  </a:lnTo>
                  <a:lnTo>
                    <a:pt x="7756" y="1282"/>
                  </a:lnTo>
                  <a:lnTo>
                    <a:pt x="7726" y="1135"/>
                  </a:lnTo>
                  <a:lnTo>
                    <a:pt x="7682" y="993"/>
                  </a:lnTo>
                  <a:lnTo>
                    <a:pt x="7625" y="857"/>
                  </a:lnTo>
                  <a:lnTo>
                    <a:pt x="7554" y="729"/>
                  </a:lnTo>
                  <a:lnTo>
                    <a:pt x="7473" y="607"/>
                  </a:lnTo>
                  <a:lnTo>
                    <a:pt x="7380" y="497"/>
                  </a:lnTo>
                  <a:lnTo>
                    <a:pt x="7278" y="394"/>
                  </a:lnTo>
                  <a:lnTo>
                    <a:pt x="7166" y="301"/>
                  </a:lnTo>
                  <a:lnTo>
                    <a:pt x="7045" y="219"/>
                  </a:lnTo>
                  <a:lnTo>
                    <a:pt x="6917" y="149"/>
                  </a:lnTo>
                  <a:lnTo>
                    <a:pt x="6782" y="92"/>
                  </a:lnTo>
                  <a:lnTo>
                    <a:pt x="6639" y="48"/>
                  </a:lnTo>
                  <a:lnTo>
                    <a:pt x="6492" y="18"/>
                  </a:lnTo>
                  <a:lnTo>
                    <a:pt x="6340" y="2"/>
                  </a:lnTo>
                  <a:lnTo>
                    <a:pt x="6262" y="0"/>
                  </a:lnTo>
                  <a:close/>
                  <a:moveTo>
                    <a:pt x="7342" y="4535"/>
                  </a:moveTo>
                  <a:lnTo>
                    <a:pt x="7341" y="4590"/>
                  </a:lnTo>
                  <a:lnTo>
                    <a:pt x="7330" y="4699"/>
                  </a:lnTo>
                  <a:lnTo>
                    <a:pt x="7308" y="4805"/>
                  </a:lnTo>
                  <a:lnTo>
                    <a:pt x="7276" y="4906"/>
                  </a:lnTo>
                  <a:lnTo>
                    <a:pt x="7235" y="5003"/>
                  </a:lnTo>
                  <a:lnTo>
                    <a:pt x="7185" y="5094"/>
                  </a:lnTo>
                  <a:lnTo>
                    <a:pt x="7127" y="5181"/>
                  </a:lnTo>
                  <a:lnTo>
                    <a:pt x="7060" y="5261"/>
                  </a:lnTo>
                  <a:lnTo>
                    <a:pt x="6988" y="5334"/>
                  </a:lnTo>
                  <a:lnTo>
                    <a:pt x="6907" y="5401"/>
                  </a:lnTo>
                  <a:lnTo>
                    <a:pt x="6821" y="5458"/>
                  </a:lnTo>
                  <a:lnTo>
                    <a:pt x="6730" y="5509"/>
                  </a:lnTo>
                  <a:lnTo>
                    <a:pt x="6633" y="5550"/>
                  </a:lnTo>
                  <a:lnTo>
                    <a:pt x="6531" y="5581"/>
                  </a:lnTo>
                  <a:lnTo>
                    <a:pt x="6426" y="5603"/>
                  </a:lnTo>
                  <a:lnTo>
                    <a:pt x="6317" y="5614"/>
                  </a:lnTo>
                  <a:lnTo>
                    <a:pt x="6262" y="5615"/>
                  </a:lnTo>
                  <a:lnTo>
                    <a:pt x="5614" y="5615"/>
                  </a:lnTo>
                  <a:lnTo>
                    <a:pt x="5592" y="5615"/>
                  </a:lnTo>
                  <a:lnTo>
                    <a:pt x="5550" y="5623"/>
                  </a:lnTo>
                  <a:lnTo>
                    <a:pt x="5510" y="5640"/>
                  </a:lnTo>
                  <a:lnTo>
                    <a:pt x="5476" y="5663"/>
                  </a:lnTo>
                  <a:lnTo>
                    <a:pt x="5448" y="5693"/>
                  </a:lnTo>
                  <a:lnTo>
                    <a:pt x="5424" y="5727"/>
                  </a:lnTo>
                  <a:lnTo>
                    <a:pt x="5408" y="5766"/>
                  </a:lnTo>
                  <a:lnTo>
                    <a:pt x="5398" y="5808"/>
                  </a:lnTo>
                  <a:lnTo>
                    <a:pt x="5398" y="5831"/>
                  </a:lnTo>
                  <a:lnTo>
                    <a:pt x="5398" y="7037"/>
                  </a:lnTo>
                  <a:lnTo>
                    <a:pt x="4040" y="5678"/>
                  </a:lnTo>
                  <a:lnTo>
                    <a:pt x="4023" y="5663"/>
                  </a:lnTo>
                  <a:lnTo>
                    <a:pt x="3988" y="5640"/>
                  </a:lnTo>
                  <a:lnTo>
                    <a:pt x="3950" y="5623"/>
                  </a:lnTo>
                  <a:lnTo>
                    <a:pt x="3909" y="5615"/>
                  </a:lnTo>
                  <a:lnTo>
                    <a:pt x="3887" y="5615"/>
                  </a:lnTo>
                  <a:lnTo>
                    <a:pt x="1511" y="5615"/>
                  </a:lnTo>
                  <a:lnTo>
                    <a:pt x="1457" y="5614"/>
                  </a:lnTo>
                  <a:lnTo>
                    <a:pt x="1347" y="5603"/>
                  </a:lnTo>
                  <a:lnTo>
                    <a:pt x="1242" y="5581"/>
                  </a:lnTo>
                  <a:lnTo>
                    <a:pt x="1141" y="5550"/>
                  </a:lnTo>
                  <a:lnTo>
                    <a:pt x="1044" y="5509"/>
                  </a:lnTo>
                  <a:lnTo>
                    <a:pt x="952" y="5458"/>
                  </a:lnTo>
                  <a:lnTo>
                    <a:pt x="866" y="5401"/>
                  </a:lnTo>
                  <a:lnTo>
                    <a:pt x="785" y="5334"/>
                  </a:lnTo>
                  <a:lnTo>
                    <a:pt x="713" y="5261"/>
                  </a:lnTo>
                  <a:lnTo>
                    <a:pt x="646" y="5181"/>
                  </a:lnTo>
                  <a:lnTo>
                    <a:pt x="589" y="5094"/>
                  </a:lnTo>
                  <a:lnTo>
                    <a:pt x="538" y="5003"/>
                  </a:lnTo>
                  <a:lnTo>
                    <a:pt x="497" y="4906"/>
                  </a:lnTo>
                  <a:lnTo>
                    <a:pt x="466" y="4805"/>
                  </a:lnTo>
                  <a:lnTo>
                    <a:pt x="444" y="4699"/>
                  </a:lnTo>
                  <a:lnTo>
                    <a:pt x="433" y="4590"/>
                  </a:lnTo>
                  <a:lnTo>
                    <a:pt x="431" y="4535"/>
                  </a:lnTo>
                  <a:lnTo>
                    <a:pt x="431" y="1512"/>
                  </a:lnTo>
                  <a:lnTo>
                    <a:pt x="433" y="1456"/>
                  </a:lnTo>
                  <a:lnTo>
                    <a:pt x="444" y="1348"/>
                  </a:lnTo>
                  <a:lnTo>
                    <a:pt x="466" y="1243"/>
                  </a:lnTo>
                  <a:lnTo>
                    <a:pt x="497" y="1140"/>
                  </a:lnTo>
                  <a:lnTo>
                    <a:pt x="538" y="1045"/>
                  </a:lnTo>
                  <a:lnTo>
                    <a:pt x="589" y="953"/>
                  </a:lnTo>
                  <a:lnTo>
                    <a:pt x="646" y="867"/>
                  </a:lnTo>
                  <a:lnTo>
                    <a:pt x="713" y="786"/>
                  </a:lnTo>
                  <a:lnTo>
                    <a:pt x="785" y="712"/>
                  </a:lnTo>
                  <a:lnTo>
                    <a:pt x="866" y="647"/>
                  </a:lnTo>
                  <a:lnTo>
                    <a:pt x="952" y="589"/>
                  </a:lnTo>
                  <a:lnTo>
                    <a:pt x="1044" y="539"/>
                  </a:lnTo>
                  <a:lnTo>
                    <a:pt x="1141" y="498"/>
                  </a:lnTo>
                  <a:lnTo>
                    <a:pt x="1242" y="466"/>
                  </a:lnTo>
                  <a:lnTo>
                    <a:pt x="1347" y="445"/>
                  </a:lnTo>
                  <a:lnTo>
                    <a:pt x="1457" y="434"/>
                  </a:lnTo>
                  <a:lnTo>
                    <a:pt x="1511" y="432"/>
                  </a:lnTo>
                  <a:lnTo>
                    <a:pt x="6262" y="432"/>
                  </a:lnTo>
                  <a:lnTo>
                    <a:pt x="6317" y="434"/>
                  </a:lnTo>
                  <a:lnTo>
                    <a:pt x="6426" y="445"/>
                  </a:lnTo>
                  <a:lnTo>
                    <a:pt x="6531" y="466"/>
                  </a:lnTo>
                  <a:lnTo>
                    <a:pt x="6633" y="498"/>
                  </a:lnTo>
                  <a:lnTo>
                    <a:pt x="6730" y="539"/>
                  </a:lnTo>
                  <a:lnTo>
                    <a:pt x="6821" y="589"/>
                  </a:lnTo>
                  <a:lnTo>
                    <a:pt x="6907" y="647"/>
                  </a:lnTo>
                  <a:lnTo>
                    <a:pt x="6988" y="712"/>
                  </a:lnTo>
                  <a:lnTo>
                    <a:pt x="7060" y="786"/>
                  </a:lnTo>
                  <a:lnTo>
                    <a:pt x="7127" y="866"/>
                  </a:lnTo>
                  <a:lnTo>
                    <a:pt x="7185" y="952"/>
                  </a:lnTo>
                  <a:lnTo>
                    <a:pt x="7235" y="1045"/>
                  </a:lnTo>
                  <a:lnTo>
                    <a:pt x="7276" y="1140"/>
                  </a:lnTo>
                  <a:lnTo>
                    <a:pt x="7308" y="1243"/>
                  </a:lnTo>
                  <a:lnTo>
                    <a:pt x="7330" y="1348"/>
                  </a:lnTo>
                  <a:lnTo>
                    <a:pt x="7341" y="1456"/>
                  </a:lnTo>
                  <a:lnTo>
                    <a:pt x="7342" y="1512"/>
                  </a:lnTo>
                  <a:lnTo>
                    <a:pt x="7342" y="45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Rectangle 63"/>
            <p:cNvSpPr>
              <a:spLocks noChangeArrowheads="1"/>
            </p:cNvSpPr>
            <p:nvPr/>
          </p:nvSpPr>
          <p:spPr bwMode="auto">
            <a:xfrm>
              <a:off x="2256" y="578"/>
              <a:ext cx="143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Rectangle 64"/>
            <p:cNvSpPr>
              <a:spLocks noChangeArrowheads="1"/>
            </p:cNvSpPr>
            <p:nvPr/>
          </p:nvSpPr>
          <p:spPr bwMode="auto">
            <a:xfrm>
              <a:off x="3983" y="578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Rectangle 65"/>
            <p:cNvSpPr>
              <a:spLocks noChangeArrowheads="1"/>
            </p:cNvSpPr>
            <p:nvPr/>
          </p:nvSpPr>
          <p:spPr bwMode="auto">
            <a:xfrm>
              <a:off x="2256" y="1010"/>
              <a:ext cx="215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Rectangle 66"/>
            <p:cNvSpPr>
              <a:spLocks noChangeArrowheads="1"/>
            </p:cNvSpPr>
            <p:nvPr/>
          </p:nvSpPr>
          <p:spPr bwMode="auto">
            <a:xfrm>
              <a:off x="3263" y="1442"/>
              <a:ext cx="1152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Rectangle 67"/>
            <p:cNvSpPr>
              <a:spLocks noChangeArrowheads="1"/>
            </p:cNvSpPr>
            <p:nvPr/>
          </p:nvSpPr>
          <p:spPr bwMode="auto">
            <a:xfrm>
              <a:off x="2256" y="1442"/>
              <a:ext cx="720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Rectangle 68"/>
            <p:cNvSpPr>
              <a:spLocks noChangeArrowheads="1"/>
            </p:cNvSpPr>
            <p:nvPr/>
          </p:nvSpPr>
          <p:spPr bwMode="auto">
            <a:xfrm>
              <a:off x="2256" y="1873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Rectangle 69"/>
            <p:cNvSpPr>
              <a:spLocks noChangeArrowheads="1"/>
            </p:cNvSpPr>
            <p:nvPr/>
          </p:nvSpPr>
          <p:spPr bwMode="auto">
            <a:xfrm>
              <a:off x="3839" y="2233"/>
              <a:ext cx="100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Rectangle 70"/>
            <p:cNvSpPr>
              <a:spLocks noChangeArrowheads="1"/>
            </p:cNvSpPr>
            <p:nvPr/>
          </p:nvSpPr>
          <p:spPr bwMode="auto">
            <a:xfrm>
              <a:off x="5135" y="2233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Rectangle 71"/>
            <p:cNvSpPr>
              <a:spLocks noChangeArrowheads="1"/>
            </p:cNvSpPr>
            <p:nvPr/>
          </p:nvSpPr>
          <p:spPr bwMode="auto">
            <a:xfrm>
              <a:off x="3839" y="2665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Rectangle 72"/>
            <p:cNvSpPr>
              <a:spLocks noChangeArrowheads="1"/>
            </p:cNvSpPr>
            <p:nvPr/>
          </p:nvSpPr>
          <p:spPr bwMode="auto">
            <a:xfrm>
              <a:off x="3839" y="309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3278185" y="2247871"/>
            <a:ext cx="5774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>
                <a:solidFill>
                  <a:prstClr val="white"/>
                </a:solidFill>
                <a:cs typeface="Aharoni" panose="02010803020104030203" pitchFamily="2" charset="-79"/>
              </a:rPr>
              <a:t>학과 </a:t>
            </a:r>
            <a:r>
              <a:rPr lang="en-US" altLang="ko-KR" sz="600" dirty="0">
                <a:solidFill>
                  <a:prstClr val="white"/>
                </a:solidFill>
                <a:cs typeface="Aharoni" panose="02010803020104030203" pitchFamily="2" charset="-79"/>
              </a:rPr>
              <a:t>/ </a:t>
            </a:r>
            <a:r>
              <a:rPr lang="ko-KR" altLang="en-US" sz="600" dirty="0">
                <a:solidFill>
                  <a:prstClr val="white"/>
                </a:solidFill>
                <a:cs typeface="Aharoni" panose="02010803020104030203" pitchFamily="2" charset="-79"/>
              </a:rPr>
              <a:t>학번</a:t>
            </a:r>
            <a:endParaRPr lang="en-US" altLang="ko-KR" sz="6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4198621" y="2777957"/>
            <a:ext cx="5031104" cy="1092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i="1" dirty="0">
                <a:solidFill>
                  <a:srgbClr val="213991"/>
                </a:solidFill>
              </a:rPr>
              <a:t>POWER POINT </a:t>
            </a:r>
            <a:r>
              <a:rPr lang="en-US" altLang="ko-KR" sz="2000" b="1" i="1" dirty="0">
                <a:solidFill>
                  <a:srgbClr val="213991"/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rgbClr val="213991"/>
                </a:solidFill>
              </a:rPr>
              <a:t>Enjoy your stylish business and campus life with BIZCAM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901577" y="2068072"/>
            <a:ext cx="18598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prstClr val="white"/>
                </a:solidFill>
              </a:rPr>
              <a:t>경영학과 </a:t>
            </a:r>
            <a:r>
              <a:rPr lang="en-US" altLang="ko-KR" sz="1400" dirty="0">
                <a:solidFill>
                  <a:prstClr val="white"/>
                </a:solidFill>
              </a:rPr>
              <a:t>201234567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6114937" y="4160491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>
                <a:solidFill>
                  <a:prstClr val="white"/>
                </a:solidFill>
              </a:rPr>
              <a:t>까칠한 조땡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2" name="한쪽 모서리가 둥근 사각형 101"/>
          <p:cNvSpPr/>
          <p:nvPr/>
        </p:nvSpPr>
        <p:spPr>
          <a:xfrm flipH="1">
            <a:off x="2933699" y="1663700"/>
            <a:ext cx="9258298" cy="5194300"/>
          </a:xfrm>
          <a:prstGeom prst="round1Rect">
            <a:avLst>
              <a:gd name="adj" fmla="val 8554"/>
            </a:avLst>
          </a:prstGeom>
          <a:noFill/>
          <a:ln w="19050">
            <a:solidFill>
              <a:srgbClr val="142358"/>
            </a:solidFill>
          </a:ln>
          <a:effectLst>
            <a:outerShdw blurRad="304800" dist="12700" dir="10800000" algn="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4" name="Freeform 95"/>
          <p:cNvSpPr>
            <a:spLocks noEditPoints="1"/>
          </p:cNvSpPr>
          <p:nvPr/>
        </p:nvSpPr>
        <p:spPr bwMode="auto">
          <a:xfrm>
            <a:off x="3475644" y="4193797"/>
            <a:ext cx="174213" cy="248900"/>
          </a:xfrm>
          <a:custGeom>
            <a:avLst/>
            <a:gdLst>
              <a:gd name="T0" fmla="*/ 3274 w 9071"/>
              <a:gd name="T1" fmla="*/ 10 h 12956"/>
              <a:gd name="T2" fmla="*/ 3148 w 9071"/>
              <a:gd name="T3" fmla="*/ 113 h 12956"/>
              <a:gd name="T4" fmla="*/ 3122 w 9071"/>
              <a:gd name="T5" fmla="*/ 4800 h 12956"/>
              <a:gd name="T6" fmla="*/ 1994 w 9071"/>
              <a:gd name="T7" fmla="*/ 1163 h 12956"/>
              <a:gd name="T8" fmla="*/ 747 w 9071"/>
              <a:gd name="T9" fmla="*/ 335 h 12956"/>
              <a:gd name="T10" fmla="*/ 610 w 9071"/>
              <a:gd name="T11" fmla="*/ 376 h 12956"/>
              <a:gd name="T12" fmla="*/ 16 w 9071"/>
              <a:gd name="T13" fmla="*/ 1751 h 12956"/>
              <a:gd name="T14" fmla="*/ 1240 w 9071"/>
              <a:gd name="T15" fmla="*/ 6045 h 12956"/>
              <a:gd name="T16" fmla="*/ 860 w 9071"/>
              <a:gd name="T17" fmla="*/ 6071 h 12956"/>
              <a:gd name="T18" fmla="*/ 758 w 9071"/>
              <a:gd name="T19" fmla="*/ 6197 h 12956"/>
              <a:gd name="T20" fmla="*/ 748 w 9071"/>
              <a:gd name="T21" fmla="*/ 12762 h 12956"/>
              <a:gd name="T22" fmla="*/ 826 w 9071"/>
              <a:gd name="T23" fmla="*/ 12907 h 12956"/>
              <a:gd name="T24" fmla="*/ 964 w 9071"/>
              <a:gd name="T25" fmla="*/ 12956 h 12956"/>
              <a:gd name="T26" fmla="*/ 7543 w 9071"/>
              <a:gd name="T27" fmla="*/ 12930 h 12956"/>
              <a:gd name="T28" fmla="*/ 7647 w 9071"/>
              <a:gd name="T29" fmla="*/ 12804 h 12956"/>
              <a:gd name="T30" fmla="*/ 7655 w 9071"/>
              <a:gd name="T31" fmla="*/ 6239 h 12956"/>
              <a:gd name="T32" fmla="*/ 7579 w 9071"/>
              <a:gd name="T33" fmla="*/ 6095 h 12956"/>
              <a:gd name="T34" fmla="*/ 7441 w 9071"/>
              <a:gd name="T35" fmla="*/ 6045 h 12956"/>
              <a:gd name="T36" fmla="*/ 7462 w 9071"/>
              <a:gd name="T37" fmla="*/ 5500 h 12956"/>
              <a:gd name="T38" fmla="*/ 9071 w 9071"/>
              <a:gd name="T39" fmla="*/ 2104 h 12956"/>
              <a:gd name="T40" fmla="*/ 9015 w 9071"/>
              <a:gd name="T41" fmla="*/ 1950 h 12956"/>
              <a:gd name="T42" fmla="*/ 8925 w 9071"/>
              <a:gd name="T43" fmla="*/ 1893 h 12956"/>
              <a:gd name="T44" fmla="*/ 8414 w 9071"/>
              <a:gd name="T45" fmla="*/ 1352 h 12956"/>
              <a:gd name="T46" fmla="*/ 8400 w 9071"/>
              <a:gd name="T47" fmla="*/ 1016 h 12956"/>
              <a:gd name="T48" fmla="*/ 8263 w 9071"/>
              <a:gd name="T49" fmla="*/ 715 h 12956"/>
              <a:gd name="T50" fmla="*/ 8020 w 9071"/>
              <a:gd name="T51" fmla="*/ 487 h 12956"/>
              <a:gd name="T52" fmla="*/ 7781 w 9071"/>
              <a:gd name="T53" fmla="*/ 383 h 12956"/>
              <a:gd name="T54" fmla="*/ 7450 w 9071"/>
              <a:gd name="T55" fmla="*/ 361 h 12956"/>
              <a:gd name="T56" fmla="*/ 7145 w 9071"/>
              <a:gd name="T57" fmla="*/ 461 h 12956"/>
              <a:gd name="T58" fmla="*/ 6895 w 9071"/>
              <a:gd name="T59" fmla="*/ 666 h 12956"/>
              <a:gd name="T60" fmla="*/ 6749 w 9071"/>
              <a:gd name="T61" fmla="*/ 920 h 12956"/>
              <a:gd name="T62" fmla="*/ 5272 w 9071"/>
              <a:gd name="T63" fmla="*/ 152 h 12956"/>
              <a:gd name="T64" fmla="*/ 5169 w 9071"/>
              <a:gd name="T65" fmla="*/ 26 h 12956"/>
              <a:gd name="T66" fmla="*/ 4849 w 9071"/>
              <a:gd name="T67" fmla="*/ 432 h 12956"/>
              <a:gd name="T68" fmla="*/ 4849 w 9071"/>
              <a:gd name="T69" fmla="*/ 1296 h 12956"/>
              <a:gd name="T70" fmla="*/ 4849 w 9071"/>
              <a:gd name="T71" fmla="*/ 2160 h 12956"/>
              <a:gd name="T72" fmla="*/ 4849 w 9071"/>
              <a:gd name="T73" fmla="*/ 3023 h 12956"/>
              <a:gd name="T74" fmla="*/ 4849 w 9071"/>
              <a:gd name="T75" fmla="*/ 3887 h 12956"/>
              <a:gd name="T76" fmla="*/ 4849 w 9071"/>
              <a:gd name="T77" fmla="*/ 4750 h 12956"/>
              <a:gd name="T78" fmla="*/ 4849 w 9071"/>
              <a:gd name="T79" fmla="*/ 5613 h 12956"/>
              <a:gd name="T80" fmla="*/ 4849 w 9071"/>
              <a:gd name="T81" fmla="*/ 432 h 12956"/>
              <a:gd name="T82" fmla="*/ 1725 w 9071"/>
              <a:gd name="T83" fmla="*/ 1609 h 12956"/>
              <a:gd name="T84" fmla="*/ 585 w 9071"/>
              <a:gd name="T85" fmla="*/ 1497 h 12956"/>
              <a:gd name="T86" fmla="*/ 2141 w 9071"/>
              <a:gd name="T87" fmla="*/ 6045 h 12956"/>
              <a:gd name="T88" fmla="*/ 1180 w 9071"/>
              <a:gd name="T89" fmla="*/ 12524 h 12956"/>
              <a:gd name="T90" fmla="*/ 5451 w 9071"/>
              <a:gd name="T91" fmla="*/ 6045 h 12956"/>
              <a:gd name="T92" fmla="*/ 5451 w 9071"/>
              <a:gd name="T93" fmla="*/ 6045 h 12956"/>
              <a:gd name="T94" fmla="*/ 7765 w 9071"/>
              <a:gd name="T95" fmla="*/ 1952 h 12956"/>
              <a:gd name="T96" fmla="*/ 7821 w 9071"/>
              <a:gd name="T97" fmla="*/ 850 h 12956"/>
              <a:gd name="T98" fmla="*/ 7991 w 9071"/>
              <a:gd name="T99" fmla="*/ 1128 h 12956"/>
              <a:gd name="T100" fmla="*/ 7904 w 9071"/>
              <a:gd name="T101" fmla="*/ 1543 h 12956"/>
              <a:gd name="T102" fmla="*/ 7216 w 9071"/>
              <a:gd name="T103" fmla="*/ 944 h 12956"/>
              <a:gd name="T104" fmla="*/ 7494 w 9071"/>
              <a:gd name="T105" fmla="*/ 772 h 129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9071" h="12956">
                <a:moveTo>
                  <a:pt x="5065" y="0"/>
                </a:moveTo>
                <a:lnTo>
                  <a:pt x="3338" y="0"/>
                </a:lnTo>
                <a:lnTo>
                  <a:pt x="3316" y="1"/>
                </a:lnTo>
                <a:lnTo>
                  <a:pt x="3274" y="10"/>
                </a:lnTo>
                <a:lnTo>
                  <a:pt x="3235" y="26"/>
                </a:lnTo>
                <a:lnTo>
                  <a:pt x="3201" y="49"/>
                </a:lnTo>
                <a:lnTo>
                  <a:pt x="3171" y="78"/>
                </a:lnTo>
                <a:lnTo>
                  <a:pt x="3148" y="113"/>
                </a:lnTo>
                <a:lnTo>
                  <a:pt x="3132" y="152"/>
                </a:lnTo>
                <a:lnTo>
                  <a:pt x="3123" y="194"/>
                </a:lnTo>
                <a:lnTo>
                  <a:pt x="3122" y="216"/>
                </a:lnTo>
                <a:lnTo>
                  <a:pt x="3122" y="4800"/>
                </a:lnTo>
                <a:lnTo>
                  <a:pt x="2078" y="1279"/>
                </a:lnTo>
                <a:lnTo>
                  <a:pt x="2066" y="1245"/>
                </a:lnTo>
                <a:lnTo>
                  <a:pt x="2023" y="1186"/>
                </a:lnTo>
                <a:lnTo>
                  <a:pt x="1994" y="1163"/>
                </a:lnTo>
                <a:lnTo>
                  <a:pt x="860" y="375"/>
                </a:lnTo>
                <a:lnTo>
                  <a:pt x="840" y="361"/>
                </a:lnTo>
                <a:lnTo>
                  <a:pt x="795" y="343"/>
                </a:lnTo>
                <a:lnTo>
                  <a:pt x="747" y="335"/>
                </a:lnTo>
                <a:lnTo>
                  <a:pt x="699" y="339"/>
                </a:lnTo>
                <a:lnTo>
                  <a:pt x="676" y="344"/>
                </a:lnTo>
                <a:lnTo>
                  <a:pt x="652" y="353"/>
                </a:lnTo>
                <a:lnTo>
                  <a:pt x="610" y="376"/>
                </a:lnTo>
                <a:lnTo>
                  <a:pt x="574" y="409"/>
                </a:lnTo>
                <a:lnTo>
                  <a:pt x="547" y="448"/>
                </a:lnTo>
                <a:lnTo>
                  <a:pt x="536" y="470"/>
                </a:lnTo>
                <a:lnTo>
                  <a:pt x="16" y="1751"/>
                </a:lnTo>
                <a:lnTo>
                  <a:pt x="3" y="1785"/>
                </a:lnTo>
                <a:lnTo>
                  <a:pt x="0" y="1857"/>
                </a:lnTo>
                <a:lnTo>
                  <a:pt x="9" y="1893"/>
                </a:lnTo>
                <a:lnTo>
                  <a:pt x="1240" y="6045"/>
                </a:lnTo>
                <a:lnTo>
                  <a:pt x="964" y="6045"/>
                </a:lnTo>
                <a:lnTo>
                  <a:pt x="941" y="6047"/>
                </a:lnTo>
                <a:lnTo>
                  <a:pt x="900" y="6055"/>
                </a:lnTo>
                <a:lnTo>
                  <a:pt x="860" y="6071"/>
                </a:lnTo>
                <a:lnTo>
                  <a:pt x="826" y="6095"/>
                </a:lnTo>
                <a:lnTo>
                  <a:pt x="797" y="6125"/>
                </a:lnTo>
                <a:lnTo>
                  <a:pt x="774" y="6159"/>
                </a:lnTo>
                <a:lnTo>
                  <a:pt x="758" y="6197"/>
                </a:lnTo>
                <a:lnTo>
                  <a:pt x="748" y="6239"/>
                </a:lnTo>
                <a:lnTo>
                  <a:pt x="748" y="6261"/>
                </a:lnTo>
                <a:lnTo>
                  <a:pt x="748" y="12740"/>
                </a:lnTo>
                <a:lnTo>
                  <a:pt x="748" y="12762"/>
                </a:lnTo>
                <a:lnTo>
                  <a:pt x="758" y="12804"/>
                </a:lnTo>
                <a:lnTo>
                  <a:pt x="774" y="12842"/>
                </a:lnTo>
                <a:lnTo>
                  <a:pt x="797" y="12877"/>
                </a:lnTo>
                <a:lnTo>
                  <a:pt x="826" y="12907"/>
                </a:lnTo>
                <a:lnTo>
                  <a:pt x="860" y="12930"/>
                </a:lnTo>
                <a:lnTo>
                  <a:pt x="900" y="12946"/>
                </a:lnTo>
                <a:lnTo>
                  <a:pt x="941" y="12955"/>
                </a:lnTo>
                <a:lnTo>
                  <a:pt x="964" y="12956"/>
                </a:lnTo>
                <a:lnTo>
                  <a:pt x="7441" y="12956"/>
                </a:lnTo>
                <a:lnTo>
                  <a:pt x="7462" y="12955"/>
                </a:lnTo>
                <a:lnTo>
                  <a:pt x="7505" y="12946"/>
                </a:lnTo>
                <a:lnTo>
                  <a:pt x="7543" y="12930"/>
                </a:lnTo>
                <a:lnTo>
                  <a:pt x="7579" y="12907"/>
                </a:lnTo>
                <a:lnTo>
                  <a:pt x="7607" y="12877"/>
                </a:lnTo>
                <a:lnTo>
                  <a:pt x="7631" y="12842"/>
                </a:lnTo>
                <a:lnTo>
                  <a:pt x="7647" y="12804"/>
                </a:lnTo>
                <a:lnTo>
                  <a:pt x="7655" y="12762"/>
                </a:lnTo>
                <a:lnTo>
                  <a:pt x="7657" y="12740"/>
                </a:lnTo>
                <a:lnTo>
                  <a:pt x="7657" y="6261"/>
                </a:lnTo>
                <a:lnTo>
                  <a:pt x="7655" y="6239"/>
                </a:lnTo>
                <a:lnTo>
                  <a:pt x="7647" y="6197"/>
                </a:lnTo>
                <a:lnTo>
                  <a:pt x="7631" y="6159"/>
                </a:lnTo>
                <a:lnTo>
                  <a:pt x="7607" y="6125"/>
                </a:lnTo>
                <a:lnTo>
                  <a:pt x="7579" y="6095"/>
                </a:lnTo>
                <a:lnTo>
                  <a:pt x="7543" y="6071"/>
                </a:lnTo>
                <a:lnTo>
                  <a:pt x="7505" y="6055"/>
                </a:lnTo>
                <a:lnTo>
                  <a:pt x="7462" y="6047"/>
                </a:lnTo>
                <a:lnTo>
                  <a:pt x="7441" y="6045"/>
                </a:lnTo>
                <a:lnTo>
                  <a:pt x="6820" y="6045"/>
                </a:lnTo>
                <a:lnTo>
                  <a:pt x="8173" y="2091"/>
                </a:lnTo>
                <a:lnTo>
                  <a:pt x="8582" y="2232"/>
                </a:lnTo>
                <a:lnTo>
                  <a:pt x="7462" y="5500"/>
                </a:lnTo>
                <a:lnTo>
                  <a:pt x="7872" y="5641"/>
                </a:lnTo>
                <a:lnTo>
                  <a:pt x="9060" y="2168"/>
                </a:lnTo>
                <a:lnTo>
                  <a:pt x="9066" y="2146"/>
                </a:lnTo>
                <a:lnTo>
                  <a:pt x="9071" y="2104"/>
                </a:lnTo>
                <a:lnTo>
                  <a:pt x="9068" y="2061"/>
                </a:lnTo>
                <a:lnTo>
                  <a:pt x="9057" y="2021"/>
                </a:lnTo>
                <a:lnTo>
                  <a:pt x="9040" y="1985"/>
                </a:lnTo>
                <a:lnTo>
                  <a:pt x="9015" y="1950"/>
                </a:lnTo>
                <a:lnTo>
                  <a:pt x="8984" y="1923"/>
                </a:lnTo>
                <a:lnTo>
                  <a:pt x="8947" y="1901"/>
                </a:lnTo>
                <a:lnTo>
                  <a:pt x="8925" y="1893"/>
                </a:lnTo>
                <a:lnTo>
                  <a:pt x="8925" y="1893"/>
                </a:lnTo>
                <a:lnTo>
                  <a:pt x="8313" y="1684"/>
                </a:lnTo>
                <a:lnTo>
                  <a:pt x="8382" y="1480"/>
                </a:lnTo>
                <a:lnTo>
                  <a:pt x="8396" y="1438"/>
                </a:lnTo>
                <a:lnTo>
                  <a:pt x="8414" y="1352"/>
                </a:lnTo>
                <a:lnTo>
                  <a:pt x="8423" y="1266"/>
                </a:lnTo>
                <a:lnTo>
                  <a:pt x="8423" y="1181"/>
                </a:lnTo>
                <a:lnTo>
                  <a:pt x="8415" y="1098"/>
                </a:lnTo>
                <a:lnTo>
                  <a:pt x="8400" y="1016"/>
                </a:lnTo>
                <a:lnTo>
                  <a:pt x="8377" y="936"/>
                </a:lnTo>
                <a:lnTo>
                  <a:pt x="8345" y="858"/>
                </a:lnTo>
                <a:lnTo>
                  <a:pt x="8307" y="785"/>
                </a:lnTo>
                <a:lnTo>
                  <a:pt x="8263" y="715"/>
                </a:lnTo>
                <a:lnTo>
                  <a:pt x="8211" y="651"/>
                </a:lnTo>
                <a:lnTo>
                  <a:pt x="8153" y="589"/>
                </a:lnTo>
                <a:lnTo>
                  <a:pt x="8090" y="534"/>
                </a:lnTo>
                <a:lnTo>
                  <a:pt x="8020" y="487"/>
                </a:lnTo>
                <a:lnTo>
                  <a:pt x="7945" y="444"/>
                </a:lnTo>
                <a:lnTo>
                  <a:pt x="7864" y="409"/>
                </a:lnTo>
                <a:lnTo>
                  <a:pt x="7822" y="395"/>
                </a:lnTo>
                <a:lnTo>
                  <a:pt x="7781" y="383"/>
                </a:lnTo>
                <a:lnTo>
                  <a:pt x="7698" y="365"/>
                </a:lnTo>
                <a:lnTo>
                  <a:pt x="7614" y="355"/>
                </a:lnTo>
                <a:lnTo>
                  <a:pt x="7532" y="354"/>
                </a:lnTo>
                <a:lnTo>
                  <a:pt x="7450" y="361"/>
                </a:lnTo>
                <a:lnTo>
                  <a:pt x="7371" y="375"/>
                </a:lnTo>
                <a:lnTo>
                  <a:pt x="7293" y="396"/>
                </a:lnTo>
                <a:lnTo>
                  <a:pt x="7218" y="425"/>
                </a:lnTo>
                <a:lnTo>
                  <a:pt x="7145" y="461"/>
                </a:lnTo>
                <a:lnTo>
                  <a:pt x="7076" y="503"/>
                </a:lnTo>
                <a:lnTo>
                  <a:pt x="7011" y="551"/>
                </a:lnTo>
                <a:lnTo>
                  <a:pt x="6951" y="605"/>
                </a:lnTo>
                <a:lnTo>
                  <a:pt x="6895" y="666"/>
                </a:lnTo>
                <a:lnTo>
                  <a:pt x="6846" y="731"/>
                </a:lnTo>
                <a:lnTo>
                  <a:pt x="6802" y="802"/>
                </a:lnTo>
                <a:lnTo>
                  <a:pt x="6765" y="879"/>
                </a:lnTo>
                <a:lnTo>
                  <a:pt x="6749" y="920"/>
                </a:lnTo>
                <a:lnTo>
                  <a:pt x="5281" y="5208"/>
                </a:lnTo>
                <a:lnTo>
                  <a:pt x="5281" y="216"/>
                </a:lnTo>
                <a:lnTo>
                  <a:pt x="5281" y="194"/>
                </a:lnTo>
                <a:lnTo>
                  <a:pt x="5272" y="152"/>
                </a:lnTo>
                <a:lnTo>
                  <a:pt x="5255" y="113"/>
                </a:lnTo>
                <a:lnTo>
                  <a:pt x="5232" y="78"/>
                </a:lnTo>
                <a:lnTo>
                  <a:pt x="5203" y="49"/>
                </a:lnTo>
                <a:lnTo>
                  <a:pt x="5169" y="26"/>
                </a:lnTo>
                <a:lnTo>
                  <a:pt x="5130" y="10"/>
                </a:lnTo>
                <a:lnTo>
                  <a:pt x="5087" y="1"/>
                </a:lnTo>
                <a:lnTo>
                  <a:pt x="5065" y="0"/>
                </a:lnTo>
                <a:close/>
                <a:moveTo>
                  <a:pt x="4849" y="432"/>
                </a:moveTo>
                <a:lnTo>
                  <a:pt x="4849" y="864"/>
                </a:lnTo>
                <a:lnTo>
                  <a:pt x="4418" y="864"/>
                </a:lnTo>
                <a:lnTo>
                  <a:pt x="4418" y="1296"/>
                </a:lnTo>
                <a:lnTo>
                  <a:pt x="4849" y="1296"/>
                </a:lnTo>
                <a:lnTo>
                  <a:pt x="4849" y="1728"/>
                </a:lnTo>
                <a:lnTo>
                  <a:pt x="3986" y="1728"/>
                </a:lnTo>
                <a:lnTo>
                  <a:pt x="3986" y="2160"/>
                </a:lnTo>
                <a:lnTo>
                  <a:pt x="4849" y="2160"/>
                </a:lnTo>
                <a:lnTo>
                  <a:pt x="4849" y="2591"/>
                </a:lnTo>
                <a:lnTo>
                  <a:pt x="4418" y="2591"/>
                </a:lnTo>
                <a:lnTo>
                  <a:pt x="4418" y="3023"/>
                </a:lnTo>
                <a:lnTo>
                  <a:pt x="4849" y="3023"/>
                </a:lnTo>
                <a:lnTo>
                  <a:pt x="4849" y="3455"/>
                </a:lnTo>
                <a:lnTo>
                  <a:pt x="3986" y="3455"/>
                </a:lnTo>
                <a:lnTo>
                  <a:pt x="3986" y="3887"/>
                </a:lnTo>
                <a:lnTo>
                  <a:pt x="4849" y="3887"/>
                </a:lnTo>
                <a:lnTo>
                  <a:pt x="4849" y="4319"/>
                </a:lnTo>
                <a:lnTo>
                  <a:pt x="4418" y="4319"/>
                </a:lnTo>
                <a:lnTo>
                  <a:pt x="4418" y="4750"/>
                </a:lnTo>
                <a:lnTo>
                  <a:pt x="4849" y="4750"/>
                </a:lnTo>
                <a:lnTo>
                  <a:pt x="4849" y="5182"/>
                </a:lnTo>
                <a:lnTo>
                  <a:pt x="3986" y="5182"/>
                </a:lnTo>
                <a:lnTo>
                  <a:pt x="3986" y="5613"/>
                </a:lnTo>
                <a:lnTo>
                  <a:pt x="4849" y="5613"/>
                </a:lnTo>
                <a:lnTo>
                  <a:pt x="4849" y="6045"/>
                </a:lnTo>
                <a:lnTo>
                  <a:pt x="3554" y="6045"/>
                </a:lnTo>
                <a:lnTo>
                  <a:pt x="3554" y="432"/>
                </a:lnTo>
                <a:lnTo>
                  <a:pt x="4849" y="432"/>
                </a:lnTo>
                <a:close/>
                <a:moveTo>
                  <a:pt x="3041" y="6045"/>
                </a:moveTo>
                <a:lnTo>
                  <a:pt x="2590" y="6045"/>
                </a:lnTo>
                <a:lnTo>
                  <a:pt x="1311" y="1732"/>
                </a:lnTo>
                <a:lnTo>
                  <a:pt x="1725" y="1609"/>
                </a:lnTo>
                <a:lnTo>
                  <a:pt x="3041" y="6045"/>
                </a:lnTo>
                <a:close/>
                <a:moveTo>
                  <a:pt x="834" y="883"/>
                </a:moveTo>
                <a:lnTo>
                  <a:pt x="1378" y="1262"/>
                </a:lnTo>
                <a:lnTo>
                  <a:pt x="585" y="1497"/>
                </a:lnTo>
                <a:lnTo>
                  <a:pt x="834" y="883"/>
                </a:lnTo>
                <a:close/>
                <a:moveTo>
                  <a:pt x="483" y="1978"/>
                </a:moveTo>
                <a:lnTo>
                  <a:pt x="898" y="1855"/>
                </a:lnTo>
                <a:lnTo>
                  <a:pt x="2141" y="6045"/>
                </a:lnTo>
                <a:lnTo>
                  <a:pt x="1690" y="6045"/>
                </a:lnTo>
                <a:lnTo>
                  <a:pt x="483" y="1978"/>
                </a:lnTo>
                <a:close/>
                <a:moveTo>
                  <a:pt x="7225" y="12524"/>
                </a:moveTo>
                <a:lnTo>
                  <a:pt x="1180" y="12524"/>
                </a:lnTo>
                <a:lnTo>
                  <a:pt x="1180" y="6477"/>
                </a:lnTo>
                <a:lnTo>
                  <a:pt x="7225" y="6477"/>
                </a:lnTo>
                <a:lnTo>
                  <a:pt x="7225" y="12524"/>
                </a:lnTo>
                <a:close/>
                <a:moveTo>
                  <a:pt x="5451" y="6045"/>
                </a:moveTo>
                <a:lnTo>
                  <a:pt x="5760" y="5146"/>
                </a:lnTo>
                <a:lnTo>
                  <a:pt x="6577" y="5425"/>
                </a:lnTo>
                <a:lnTo>
                  <a:pt x="6364" y="6045"/>
                </a:lnTo>
                <a:lnTo>
                  <a:pt x="5451" y="6045"/>
                </a:lnTo>
                <a:close/>
                <a:moveTo>
                  <a:pt x="6716" y="5016"/>
                </a:moveTo>
                <a:lnTo>
                  <a:pt x="5899" y="4737"/>
                </a:lnTo>
                <a:lnTo>
                  <a:pt x="6947" y="1673"/>
                </a:lnTo>
                <a:lnTo>
                  <a:pt x="7765" y="1952"/>
                </a:lnTo>
                <a:lnTo>
                  <a:pt x="6716" y="5016"/>
                </a:lnTo>
                <a:close/>
                <a:moveTo>
                  <a:pt x="7706" y="791"/>
                </a:moveTo>
                <a:lnTo>
                  <a:pt x="7747" y="806"/>
                </a:lnTo>
                <a:lnTo>
                  <a:pt x="7821" y="850"/>
                </a:lnTo>
                <a:lnTo>
                  <a:pt x="7883" y="906"/>
                </a:lnTo>
                <a:lnTo>
                  <a:pt x="7934" y="972"/>
                </a:lnTo>
                <a:lnTo>
                  <a:pt x="7971" y="1047"/>
                </a:lnTo>
                <a:lnTo>
                  <a:pt x="7991" y="1128"/>
                </a:lnTo>
                <a:lnTo>
                  <a:pt x="7998" y="1211"/>
                </a:lnTo>
                <a:lnTo>
                  <a:pt x="7987" y="1296"/>
                </a:lnTo>
                <a:lnTo>
                  <a:pt x="7974" y="1338"/>
                </a:lnTo>
                <a:lnTo>
                  <a:pt x="7904" y="1543"/>
                </a:lnTo>
                <a:lnTo>
                  <a:pt x="7088" y="1264"/>
                </a:lnTo>
                <a:lnTo>
                  <a:pt x="7158" y="1059"/>
                </a:lnTo>
                <a:lnTo>
                  <a:pt x="7173" y="1018"/>
                </a:lnTo>
                <a:lnTo>
                  <a:pt x="7216" y="944"/>
                </a:lnTo>
                <a:lnTo>
                  <a:pt x="7273" y="882"/>
                </a:lnTo>
                <a:lnTo>
                  <a:pt x="7339" y="831"/>
                </a:lnTo>
                <a:lnTo>
                  <a:pt x="7413" y="794"/>
                </a:lnTo>
                <a:lnTo>
                  <a:pt x="7494" y="772"/>
                </a:lnTo>
                <a:lnTo>
                  <a:pt x="7577" y="767"/>
                </a:lnTo>
                <a:lnTo>
                  <a:pt x="7663" y="778"/>
                </a:lnTo>
                <a:lnTo>
                  <a:pt x="7706" y="791"/>
                </a:lnTo>
                <a:close/>
              </a:path>
            </a:pathLst>
          </a:custGeom>
          <a:solidFill>
            <a:schemeClr val="bg1">
              <a:lumMod val="85000"/>
              <a:alpha val="5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64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 flipH="1">
            <a:off x="444500" y="410474"/>
            <a:ext cx="11747499" cy="6438900"/>
          </a:xfrm>
          <a:prstGeom prst="round1Rect">
            <a:avLst>
              <a:gd name="adj" fmla="val 8554"/>
            </a:avLst>
          </a:prstGeom>
          <a:solidFill>
            <a:srgbClr val="21399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47011" y="2411586"/>
            <a:ext cx="596900" cy="1092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7" name="Group 75"/>
          <p:cNvGrpSpPr>
            <a:grpSpLocks noChangeAspect="1"/>
          </p:cNvGrpSpPr>
          <p:nvPr/>
        </p:nvGrpSpPr>
        <p:grpSpPr bwMode="auto">
          <a:xfrm>
            <a:off x="874851" y="2717422"/>
            <a:ext cx="136461" cy="178005"/>
            <a:chOff x="-34" y="2514"/>
            <a:chExt cx="3311" cy="4319"/>
          </a:xfrm>
          <a:solidFill>
            <a:srgbClr val="213991">
              <a:alpha val="54000"/>
            </a:srgbClr>
          </a:solidFill>
        </p:grpSpPr>
        <p:sp>
          <p:nvSpPr>
            <p:cNvPr id="68" name="Freeform 76"/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77"/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Rectangle 78"/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Rectangle 79"/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Rectangle 80"/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Rectangle 81"/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Rectangle 82"/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Rectangle 83"/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Rectangle 84"/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Rectangle 85"/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Rectangle 86"/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Rectangle 87"/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649062" y="2939882"/>
            <a:ext cx="575799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>
                <a:solidFill>
                  <a:srgbClr val="213991"/>
                </a:solidFill>
                <a:cs typeface="Aharoni" panose="02010803020104030203" pitchFamily="2" charset="-79"/>
              </a:rPr>
              <a:t>CONTENTS</a:t>
            </a:r>
          </a:p>
        </p:txBody>
      </p:sp>
      <p:grpSp>
        <p:nvGrpSpPr>
          <p:cNvPr id="8" name="Group 8"/>
          <p:cNvGrpSpPr>
            <a:grpSpLocks noChangeAspect="1"/>
          </p:cNvGrpSpPr>
          <p:nvPr/>
        </p:nvGrpSpPr>
        <p:grpSpPr bwMode="auto">
          <a:xfrm>
            <a:off x="854173" y="6116402"/>
            <a:ext cx="177816" cy="177775"/>
            <a:chOff x="-846" y="1099"/>
            <a:chExt cx="4319" cy="4318"/>
          </a:xfrm>
          <a:solidFill>
            <a:schemeClr val="bg1">
              <a:alpha val="54000"/>
            </a:schemeClr>
          </a:solidFill>
        </p:grpSpPr>
        <p:sp>
          <p:nvSpPr>
            <p:cNvPr id="9" name="Freeform 9"/>
            <p:cNvSpPr>
              <a:spLocks noEditPoints="1"/>
            </p:cNvSpPr>
            <p:nvPr/>
          </p:nvSpPr>
          <p:spPr bwMode="auto">
            <a:xfrm>
              <a:off x="-846" y="1099"/>
              <a:ext cx="4319" cy="4318"/>
            </a:xfrm>
            <a:custGeom>
              <a:avLst/>
              <a:gdLst>
                <a:gd name="T0" fmla="*/ 11012 w 12956"/>
                <a:gd name="T1" fmla="*/ 864 h 12954"/>
                <a:gd name="T2" fmla="*/ 10580 w 12956"/>
                <a:gd name="T3" fmla="*/ 0 h 12954"/>
                <a:gd name="T4" fmla="*/ 8853 w 12956"/>
                <a:gd name="T5" fmla="*/ 864 h 12954"/>
                <a:gd name="T6" fmla="*/ 8421 w 12956"/>
                <a:gd name="T7" fmla="*/ 0 h 12954"/>
                <a:gd name="T8" fmla="*/ 6693 w 12956"/>
                <a:gd name="T9" fmla="*/ 864 h 12954"/>
                <a:gd name="T10" fmla="*/ 6261 w 12956"/>
                <a:gd name="T11" fmla="*/ 0 h 12954"/>
                <a:gd name="T12" fmla="*/ 4534 w 12956"/>
                <a:gd name="T13" fmla="*/ 864 h 12954"/>
                <a:gd name="T14" fmla="*/ 4103 w 12956"/>
                <a:gd name="T15" fmla="*/ 0 h 12954"/>
                <a:gd name="T16" fmla="*/ 2375 w 12956"/>
                <a:gd name="T17" fmla="*/ 864 h 12954"/>
                <a:gd name="T18" fmla="*/ 1944 w 12956"/>
                <a:gd name="T19" fmla="*/ 0 h 12954"/>
                <a:gd name="T20" fmla="*/ 216 w 12956"/>
                <a:gd name="T21" fmla="*/ 864 h 12954"/>
                <a:gd name="T22" fmla="*/ 152 w 12956"/>
                <a:gd name="T23" fmla="*/ 873 h 12954"/>
                <a:gd name="T24" fmla="*/ 78 w 12956"/>
                <a:gd name="T25" fmla="*/ 913 h 12954"/>
                <a:gd name="T26" fmla="*/ 26 w 12956"/>
                <a:gd name="T27" fmla="*/ 976 h 12954"/>
                <a:gd name="T28" fmla="*/ 1 w 12956"/>
                <a:gd name="T29" fmla="*/ 1056 h 12954"/>
                <a:gd name="T30" fmla="*/ 0 w 12956"/>
                <a:gd name="T31" fmla="*/ 12738 h 12954"/>
                <a:gd name="T32" fmla="*/ 10 w 12956"/>
                <a:gd name="T33" fmla="*/ 12803 h 12954"/>
                <a:gd name="T34" fmla="*/ 49 w 12956"/>
                <a:gd name="T35" fmla="*/ 12876 h 12954"/>
                <a:gd name="T36" fmla="*/ 113 w 12956"/>
                <a:gd name="T37" fmla="*/ 12928 h 12954"/>
                <a:gd name="T38" fmla="*/ 194 w 12956"/>
                <a:gd name="T39" fmla="*/ 12954 h 12954"/>
                <a:gd name="T40" fmla="*/ 12740 w 12956"/>
                <a:gd name="T41" fmla="*/ 12954 h 12954"/>
                <a:gd name="T42" fmla="*/ 12804 w 12956"/>
                <a:gd name="T43" fmla="*/ 12945 h 12954"/>
                <a:gd name="T44" fmla="*/ 12877 w 12956"/>
                <a:gd name="T45" fmla="*/ 12905 h 12954"/>
                <a:gd name="T46" fmla="*/ 12930 w 12956"/>
                <a:gd name="T47" fmla="*/ 12842 h 12954"/>
                <a:gd name="T48" fmla="*/ 12955 w 12956"/>
                <a:gd name="T49" fmla="*/ 12762 h 12954"/>
                <a:gd name="T50" fmla="*/ 12956 w 12956"/>
                <a:gd name="T51" fmla="*/ 1080 h 12954"/>
                <a:gd name="T52" fmla="*/ 12946 w 12956"/>
                <a:gd name="T53" fmla="*/ 1015 h 12954"/>
                <a:gd name="T54" fmla="*/ 12907 w 12956"/>
                <a:gd name="T55" fmla="*/ 942 h 12954"/>
                <a:gd name="T56" fmla="*/ 12842 w 12956"/>
                <a:gd name="T57" fmla="*/ 890 h 12954"/>
                <a:gd name="T58" fmla="*/ 12762 w 12956"/>
                <a:gd name="T59" fmla="*/ 864 h 12954"/>
                <a:gd name="T60" fmla="*/ 12524 w 12956"/>
                <a:gd name="T61" fmla="*/ 8637 h 12954"/>
                <a:gd name="T62" fmla="*/ 10559 w 12956"/>
                <a:gd name="T63" fmla="*/ 8637 h 12954"/>
                <a:gd name="T64" fmla="*/ 10477 w 12956"/>
                <a:gd name="T65" fmla="*/ 8663 h 12954"/>
                <a:gd name="T66" fmla="*/ 10414 w 12956"/>
                <a:gd name="T67" fmla="*/ 8715 h 12954"/>
                <a:gd name="T68" fmla="*/ 10374 w 12956"/>
                <a:gd name="T69" fmla="*/ 8788 h 12954"/>
                <a:gd name="T70" fmla="*/ 10364 w 12956"/>
                <a:gd name="T71" fmla="*/ 8853 h 12954"/>
                <a:gd name="T72" fmla="*/ 432 w 12956"/>
                <a:gd name="T73" fmla="*/ 10796 h 12954"/>
                <a:gd name="T74" fmla="*/ 12524 w 12956"/>
                <a:gd name="T75" fmla="*/ 3454 h 12954"/>
                <a:gd name="T76" fmla="*/ 12218 w 12956"/>
                <a:gd name="T77" fmla="*/ 9069 h 12954"/>
                <a:gd name="T78" fmla="*/ 10796 w 12956"/>
                <a:gd name="T79" fmla="*/ 9069 h 12954"/>
                <a:gd name="T80" fmla="*/ 432 w 12956"/>
                <a:gd name="T81" fmla="*/ 11228 h 12954"/>
                <a:gd name="T82" fmla="*/ 10601 w 12956"/>
                <a:gd name="T83" fmla="*/ 11227 h 12954"/>
                <a:gd name="T84" fmla="*/ 10682 w 12956"/>
                <a:gd name="T85" fmla="*/ 11202 h 12954"/>
                <a:gd name="T86" fmla="*/ 10732 w 12956"/>
                <a:gd name="T87" fmla="*/ 11164 h 12954"/>
                <a:gd name="T88" fmla="*/ 12524 w 12956"/>
                <a:gd name="T89" fmla="*/ 11659 h 12954"/>
                <a:gd name="T90" fmla="*/ 432 w 12956"/>
                <a:gd name="T91" fmla="*/ 11228 h 12954"/>
                <a:gd name="T92" fmla="*/ 1944 w 12956"/>
                <a:gd name="T93" fmla="*/ 1296 h 12954"/>
                <a:gd name="T94" fmla="*/ 2375 w 12956"/>
                <a:gd name="T95" fmla="*/ 2159 h 12954"/>
                <a:gd name="T96" fmla="*/ 4103 w 12956"/>
                <a:gd name="T97" fmla="*/ 1296 h 12954"/>
                <a:gd name="T98" fmla="*/ 4534 w 12956"/>
                <a:gd name="T99" fmla="*/ 2159 h 12954"/>
                <a:gd name="T100" fmla="*/ 6261 w 12956"/>
                <a:gd name="T101" fmla="*/ 1296 h 12954"/>
                <a:gd name="T102" fmla="*/ 6693 w 12956"/>
                <a:gd name="T103" fmla="*/ 2159 h 12954"/>
                <a:gd name="T104" fmla="*/ 8421 w 12956"/>
                <a:gd name="T105" fmla="*/ 1296 h 12954"/>
                <a:gd name="T106" fmla="*/ 8853 w 12956"/>
                <a:gd name="T107" fmla="*/ 2159 h 12954"/>
                <a:gd name="T108" fmla="*/ 10580 w 12956"/>
                <a:gd name="T109" fmla="*/ 1296 h 12954"/>
                <a:gd name="T110" fmla="*/ 11012 w 12956"/>
                <a:gd name="T111" fmla="*/ 2159 h 12954"/>
                <a:gd name="T112" fmla="*/ 12524 w 12956"/>
                <a:gd name="T113" fmla="*/ 1296 h 12954"/>
                <a:gd name="T114" fmla="*/ 432 w 12956"/>
                <a:gd name="T115" fmla="*/ 3022 h 12954"/>
                <a:gd name="T116" fmla="*/ 12524 w 12956"/>
                <a:gd name="T117" fmla="*/ 12522 h 12954"/>
                <a:gd name="T118" fmla="*/ 432 w 12956"/>
                <a:gd name="T119" fmla="*/ 12091 h 12954"/>
                <a:gd name="T120" fmla="*/ 12524 w 12956"/>
                <a:gd name="T121" fmla="*/ 12522 h 12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956" h="12954">
                  <a:moveTo>
                    <a:pt x="12740" y="864"/>
                  </a:moveTo>
                  <a:lnTo>
                    <a:pt x="11012" y="864"/>
                  </a:lnTo>
                  <a:lnTo>
                    <a:pt x="11012" y="0"/>
                  </a:lnTo>
                  <a:lnTo>
                    <a:pt x="10580" y="0"/>
                  </a:lnTo>
                  <a:lnTo>
                    <a:pt x="10580" y="864"/>
                  </a:lnTo>
                  <a:lnTo>
                    <a:pt x="8853" y="864"/>
                  </a:lnTo>
                  <a:lnTo>
                    <a:pt x="8853" y="0"/>
                  </a:lnTo>
                  <a:lnTo>
                    <a:pt x="8421" y="0"/>
                  </a:lnTo>
                  <a:lnTo>
                    <a:pt x="8421" y="864"/>
                  </a:lnTo>
                  <a:lnTo>
                    <a:pt x="6693" y="864"/>
                  </a:lnTo>
                  <a:lnTo>
                    <a:pt x="6693" y="0"/>
                  </a:lnTo>
                  <a:lnTo>
                    <a:pt x="6261" y="0"/>
                  </a:lnTo>
                  <a:lnTo>
                    <a:pt x="6261" y="864"/>
                  </a:lnTo>
                  <a:lnTo>
                    <a:pt x="4534" y="864"/>
                  </a:lnTo>
                  <a:lnTo>
                    <a:pt x="4534" y="0"/>
                  </a:lnTo>
                  <a:lnTo>
                    <a:pt x="4103" y="0"/>
                  </a:lnTo>
                  <a:lnTo>
                    <a:pt x="4103" y="864"/>
                  </a:lnTo>
                  <a:lnTo>
                    <a:pt x="2375" y="864"/>
                  </a:lnTo>
                  <a:lnTo>
                    <a:pt x="2375" y="0"/>
                  </a:lnTo>
                  <a:lnTo>
                    <a:pt x="1944" y="0"/>
                  </a:lnTo>
                  <a:lnTo>
                    <a:pt x="1944" y="864"/>
                  </a:lnTo>
                  <a:lnTo>
                    <a:pt x="216" y="864"/>
                  </a:lnTo>
                  <a:lnTo>
                    <a:pt x="194" y="864"/>
                  </a:lnTo>
                  <a:lnTo>
                    <a:pt x="152" y="873"/>
                  </a:lnTo>
                  <a:lnTo>
                    <a:pt x="113" y="890"/>
                  </a:lnTo>
                  <a:lnTo>
                    <a:pt x="78" y="913"/>
                  </a:lnTo>
                  <a:lnTo>
                    <a:pt x="49" y="942"/>
                  </a:lnTo>
                  <a:lnTo>
                    <a:pt x="26" y="976"/>
                  </a:lnTo>
                  <a:lnTo>
                    <a:pt x="10" y="1015"/>
                  </a:lnTo>
                  <a:lnTo>
                    <a:pt x="1" y="1056"/>
                  </a:lnTo>
                  <a:lnTo>
                    <a:pt x="0" y="1080"/>
                  </a:lnTo>
                  <a:lnTo>
                    <a:pt x="0" y="12738"/>
                  </a:lnTo>
                  <a:lnTo>
                    <a:pt x="1" y="12762"/>
                  </a:lnTo>
                  <a:lnTo>
                    <a:pt x="10" y="12803"/>
                  </a:lnTo>
                  <a:lnTo>
                    <a:pt x="26" y="12842"/>
                  </a:lnTo>
                  <a:lnTo>
                    <a:pt x="49" y="12876"/>
                  </a:lnTo>
                  <a:lnTo>
                    <a:pt x="78" y="12905"/>
                  </a:lnTo>
                  <a:lnTo>
                    <a:pt x="113" y="12928"/>
                  </a:lnTo>
                  <a:lnTo>
                    <a:pt x="152" y="12945"/>
                  </a:lnTo>
                  <a:lnTo>
                    <a:pt x="194" y="12954"/>
                  </a:lnTo>
                  <a:lnTo>
                    <a:pt x="216" y="12954"/>
                  </a:lnTo>
                  <a:lnTo>
                    <a:pt x="12740" y="12954"/>
                  </a:lnTo>
                  <a:lnTo>
                    <a:pt x="12762" y="12954"/>
                  </a:lnTo>
                  <a:lnTo>
                    <a:pt x="12804" y="12945"/>
                  </a:lnTo>
                  <a:lnTo>
                    <a:pt x="12842" y="12928"/>
                  </a:lnTo>
                  <a:lnTo>
                    <a:pt x="12877" y="12905"/>
                  </a:lnTo>
                  <a:lnTo>
                    <a:pt x="12907" y="12876"/>
                  </a:lnTo>
                  <a:lnTo>
                    <a:pt x="12930" y="12842"/>
                  </a:lnTo>
                  <a:lnTo>
                    <a:pt x="12946" y="12803"/>
                  </a:lnTo>
                  <a:lnTo>
                    <a:pt x="12955" y="12762"/>
                  </a:lnTo>
                  <a:lnTo>
                    <a:pt x="12956" y="12738"/>
                  </a:lnTo>
                  <a:lnTo>
                    <a:pt x="12956" y="1080"/>
                  </a:lnTo>
                  <a:lnTo>
                    <a:pt x="12955" y="1056"/>
                  </a:lnTo>
                  <a:lnTo>
                    <a:pt x="12946" y="1015"/>
                  </a:lnTo>
                  <a:lnTo>
                    <a:pt x="12930" y="976"/>
                  </a:lnTo>
                  <a:lnTo>
                    <a:pt x="12907" y="942"/>
                  </a:lnTo>
                  <a:lnTo>
                    <a:pt x="12877" y="913"/>
                  </a:lnTo>
                  <a:lnTo>
                    <a:pt x="12842" y="890"/>
                  </a:lnTo>
                  <a:lnTo>
                    <a:pt x="12804" y="873"/>
                  </a:lnTo>
                  <a:lnTo>
                    <a:pt x="12762" y="864"/>
                  </a:lnTo>
                  <a:lnTo>
                    <a:pt x="12740" y="864"/>
                  </a:lnTo>
                  <a:close/>
                  <a:moveTo>
                    <a:pt x="12524" y="8637"/>
                  </a:moveTo>
                  <a:lnTo>
                    <a:pt x="10580" y="8637"/>
                  </a:lnTo>
                  <a:lnTo>
                    <a:pt x="10559" y="8637"/>
                  </a:lnTo>
                  <a:lnTo>
                    <a:pt x="10516" y="8646"/>
                  </a:lnTo>
                  <a:lnTo>
                    <a:pt x="10477" y="8663"/>
                  </a:lnTo>
                  <a:lnTo>
                    <a:pt x="10442" y="8686"/>
                  </a:lnTo>
                  <a:lnTo>
                    <a:pt x="10414" y="8715"/>
                  </a:lnTo>
                  <a:lnTo>
                    <a:pt x="10390" y="8749"/>
                  </a:lnTo>
                  <a:lnTo>
                    <a:pt x="10374" y="8788"/>
                  </a:lnTo>
                  <a:lnTo>
                    <a:pt x="10364" y="8831"/>
                  </a:lnTo>
                  <a:lnTo>
                    <a:pt x="10364" y="8853"/>
                  </a:lnTo>
                  <a:lnTo>
                    <a:pt x="10364" y="10796"/>
                  </a:lnTo>
                  <a:lnTo>
                    <a:pt x="432" y="10796"/>
                  </a:lnTo>
                  <a:lnTo>
                    <a:pt x="432" y="3454"/>
                  </a:lnTo>
                  <a:lnTo>
                    <a:pt x="12524" y="3454"/>
                  </a:lnTo>
                  <a:lnTo>
                    <a:pt x="12524" y="8637"/>
                  </a:lnTo>
                  <a:close/>
                  <a:moveTo>
                    <a:pt x="12218" y="9069"/>
                  </a:moveTo>
                  <a:lnTo>
                    <a:pt x="10796" y="10490"/>
                  </a:lnTo>
                  <a:lnTo>
                    <a:pt x="10796" y="9069"/>
                  </a:lnTo>
                  <a:lnTo>
                    <a:pt x="12218" y="9069"/>
                  </a:lnTo>
                  <a:close/>
                  <a:moveTo>
                    <a:pt x="432" y="11228"/>
                  </a:moveTo>
                  <a:lnTo>
                    <a:pt x="10580" y="11228"/>
                  </a:lnTo>
                  <a:lnTo>
                    <a:pt x="10601" y="11227"/>
                  </a:lnTo>
                  <a:lnTo>
                    <a:pt x="10643" y="11219"/>
                  </a:lnTo>
                  <a:lnTo>
                    <a:pt x="10682" y="11202"/>
                  </a:lnTo>
                  <a:lnTo>
                    <a:pt x="10717" y="11179"/>
                  </a:lnTo>
                  <a:lnTo>
                    <a:pt x="10732" y="11164"/>
                  </a:lnTo>
                  <a:lnTo>
                    <a:pt x="12524" y="9373"/>
                  </a:lnTo>
                  <a:lnTo>
                    <a:pt x="12524" y="11659"/>
                  </a:lnTo>
                  <a:lnTo>
                    <a:pt x="432" y="11659"/>
                  </a:lnTo>
                  <a:lnTo>
                    <a:pt x="432" y="11228"/>
                  </a:lnTo>
                  <a:close/>
                  <a:moveTo>
                    <a:pt x="432" y="1296"/>
                  </a:moveTo>
                  <a:lnTo>
                    <a:pt x="1944" y="1296"/>
                  </a:lnTo>
                  <a:lnTo>
                    <a:pt x="1944" y="2159"/>
                  </a:lnTo>
                  <a:lnTo>
                    <a:pt x="2375" y="2159"/>
                  </a:lnTo>
                  <a:lnTo>
                    <a:pt x="2375" y="1296"/>
                  </a:lnTo>
                  <a:lnTo>
                    <a:pt x="4103" y="1296"/>
                  </a:lnTo>
                  <a:lnTo>
                    <a:pt x="4103" y="2159"/>
                  </a:lnTo>
                  <a:lnTo>
                    <a:pt x="4534" y="2159"/>
                  </a:lnTo>
                  <a:lnTo>
                    <a:pt x="4534" y="1296"/>
                  </a:lnTo>
                  <a:lnTo>
                    <a:pt x="6261" y="1296"/>
                  </a:lnTo>
                  <a:lnTo>
                    <a:pt x="6261" y="2159"/>
                  </a:lnTo>
                  <a:lnTo>
                    <a:pt x="6693" y="2159"/>
                  </a:lnTo>
                  <a:lnTo>
                    <a:pt x="6693" y="1296"/>
                  </a:lnTo>
                  <a:lnTo>
                    <a:pt x="8421" y="1296"/>
                  </a:lnTo>
                  <a:lnTo>
                    <a:pt x="8421" y="2159"/>
                  </a:lnTo>
                  <a:lnTo>
                    <a:pt x="8853" y="2159"/>
                  </a:lnTo>
                  <a:lnTo>
                    <a:pt x="8853" y="1296"/>
                  </a:lnTo>
                  <a:lnTo>
                    <a:pt x="10580" y="1296"/>
                  </a:lnTo>
                  <a:lnTo>
                    <a:pt x="10580" y="2159"/>
                  </a:lnTo>
                  <a:lnTo>
                    <a:pt x="11012" y="2159"/>
                  </a:lnTo>
                  <a:lnTo>
                    <a:pt x="11012" y="1296"/>
                  </a:lnTo>
                  <a:lnTo>
                    <a:pt x="12524" y="1296"/>
                  </a:lnTo>
                  <a:lnTo>
                    <a:pt x="12524" y="3022"/>
                  </a:lnTo>
                  <a:lnTo>
                    <a:pt x="432" y="3022"/>
                  </a:lnTo>
                  <a:lnTo>
                    <a:pt x="432" y="1296"/>
                  </a:lnTo>
                  <a:close/>
                  <a:moveTo>
                    <a:pt x="12524" y="12522"/>
                  </a:moveTo>
                  <a:lnTo>
                    <a:pt x="432" y="12522"/>
                  </a:lnTo>
                  <a:lnTo>
                    <a:pt x="432" y="12091"/>
                  </a:lnTo>
                  <a:lnTo>
                    <a:pt x="12524" y="12091"/>
                  </a:lnTo>
                  <a:lnTo>
                    <a:pt x="12524" y="125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Freeform 10"/>
            <p:cNvSpPr>
              <a:spLocks noEditPoints="1"/>
            </p:cNvSpPr>
            <p:nvPr/>
          </p:nvSpPr>
          <p:spPr bwMode="auto">
            <a:xfrm>
              <a:off x="1025" y="2395"/>
              <a:ext cx="576" cy="575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7 h 1727"/>
                <a:gd name="T6" fmla="*/ 1576 w 1728"/>
                <a:gd name="T7" fmla="*/ 1718 h 1727"/>
                <a:gd name="T8" fmla="*/ 1616 w 1728"/>
                <a:gd name="T9" fmla="*/ 1701 h 1727"/>
                <a:gd name="T10" fmla="*/ 1650 w 1728"/>
                <a:gd name="T11" fmla="*/ 1678 h 1727"/>
                <a:gd name="T12" fmla="*/ 1679 w 1728"/>
                <a:gd name="T13" fmla="*/ 1649 h 1727"/>
                <a:gd name="T14" fmla="*/ 1702 w 1728"/>
                <a:gd name="T15" fmla="*/ 1615 h 1727"/>
                <a:gd name="T16" fmla="*/ 1719 w 1728"/>
                <a:gd name="T17" fmla="*/ 1576 h 1727"/>
                <a:gd name="T18" fmla="*/ 1728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8 w 1728"/>
                <a:gd name="T25" fmla="*/ 194 h 1727"/>
                <a:gd name="T26" fmla="*/ 1719 w 1728"/>
                <a:gd name="T27" fmla="*/ 151 h 1727"/>
                <a:gd name="T28" fmla="*/ 1702 w 1728"/>
                <a:gd name="T29" fmla="*/ 113 h 1727"/>
                <a:gd name="T30" fmla="*/ 1679 w 1728"/>
                <a:gd name="T31" fmla="*/ 79 h 1727"/>
                <a:gd name="T32" fmla="*/ 1650 w 1728"/>
                <a:gd name="T33" fmla="*/ 49 h 1727"/>
                <a:gd name="T34" fmla="*/ 1616 w 1728"/>
                <a:gd name="T35" fmla="*/ 26 h 1727"/>
                <a:gd name="T36" fmla="*/ 1576 w 1728"/>
                <a:gd name="T37" fmla="*/ 9 h 1727"/>
                <a:gd name="T38" fmla="*/ 1534 w 1728"/>
                <a:gd name="T39" fmla="*/ 1 h 1727"/>
                <a:gd name="T40" fmla="*/ 1512 w 1728"/>
                <a:gd name="T41" fmla="*/ 0 h 1727"/>
                <a:gd name="T42" fmla="*/ 216 w 1728"/>
                <a:gd name="T43" fmla="*/ 0 h 1727"/>
                <a:gd name="T44" fmla="*/ 195 w 1728"/>
                <a:gd name="T45" fmla="*/ 1 h 1727"/>
                <a:gd name="T46" fmla="*/ 152 w 1728"/>
                <a:gd name="T47" fmla="*/ 9 h 1727"/>
                <a:gd name="T48" fmla="*/ 114 w 1728"/>
                <a:gd name="T49" fmla="*/ 26 h 1727"/>
                <a:gd name="T50" fmla="*/ 80 w 1728"/>
                <a:gd name="T51" fmla="*/ 49 h 1727"/>
                <a:gd name="T52" fmla="*/ 50 w 1728"/>
                <a:gd name="T53" fmla="*/ 79 h 1727"/>
                <a:gd name="T54" fmla="*/ 26 w 1728"/>
                <a:gd name="T55" fmla="*/ 113 h 1727"/>
                <a:gd name="T56" fmla="*/ 10 w 1728"/>
                <a:gd name="T57" fmla="*/ 151 h 1727"/>
                <a:gd name="T58" fmla="*/ 2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2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5 h 1727"/>
                <a:gd name="T70" fmla="*/ 50 w 1728"/>
                <a:gd name="T71" fmla="*/ 1649 h 1727"/>
                <a:gd name="T72" fmla="*/ 80 w 1728"/>
                <a:gd name="T73" fmla="*/ 1678 h 1727"/>
                <a:gd name="T74" fmla="*/ 114 w 1728"/>
                <a:gd name="T75" fmla="*/ 1701 h 1727"/>
                <a:gd name="T76" fmla="*/ 152 w 1728"/>
                <a:gd name="T77" fmla="*/ 1718 h 1727"/>
                <a:gd name="T78" fmla="*/ 195 w 1728"/>
                <a:gd name="T79" fmla="*/ 1727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1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50" y="1649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Freeform 11"/>
            <p:cNvSpPr>
              <a:spLocks noEditPoints="1"/>
            </p:cNvSpPr>
            <p:nvPr/>
          </p:nvSpPr>
          <p:spPr bwMode="auto">
            <a:xfrm>
              <a:off x="1745" y="2395"/>
              <a:ext cx="576" cy="575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7 h 1727"/>
                <a:gd name="T6" fmla="*/ 1576 w 1728"/>
                <a:gd name="T7" fmla="*/ 1718 h 1727"/>
                <a:gd name="T8" fmla="*/ 1614 w 1728"/>
                <a:gd name="T9" fmla="*/ 1701 h 1727"/>
                <a:gd name="T10" fmla="*/ 1650 w 1728"/>
                <a:gd name="T11" fmla="*/ 1678 h 1727"/>
                <a:gd name="T12" fmla="*/ 1678 w 1728"/>
                <a:gd name="T13" fmla="*/ 1649 h 1727"/>
                <a:gd name="T14" fmla="*/ 1702 w 1728"/>
                <a:gd name="T15" fmla="*/ 1615 h 1727"/>
                <a:gd name="T16" fmla="*/ 1718 w 1728"/>
                <a:gd name="T17" fmla="*/ 1576 h 1727"/>
                <a:gd name="T18" fmla="*/ 1726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6 w 1728"/>
                <a:gd name="T25" fmla="*/ 194 h 1727"/>
                <a:gd name="T26" fmla="*/ 1718 w 1728"/>
                <a:gd name="T27" fmla="*/ 151 h 1727"/>
                <a:gd name="T28" fmla="*/ 1702 w 1728"/>
                <a:gd name="T29" fmla="*/ 113 h 1727"/>
                <a:gd name="T30" fmla="*/ 1678 w 1728"/>
                <a:gd name="T31" fmla="*/ 79 h 1727"/>
                <a:gd name="T32" fmla="*/ 1650 w 1728"/>
                <a:gd name="T33" fmla="*/ 49 h 1727"/>
                <a:gd name="T34" fmla="*/ 1614 w 1728"/>
                <a:gd name="T35" fmla="*/ 26 h 1727"/>
                <a:gd name="T36" fmla="*/ 1576 w 1728"/>
                <a:gd name="T37" fmla="*/ 9 h 1727"/>
                <a:gd name="T38" fmla="*/ 1534 w 1728"/>
                <a:gd name="T39" fmla="*/ 1 h 1727"/>
                <a:gd name="T40" fmla="*/ 1512 w 1728"/>
                <a:gd name="T41" fmla="*/ 0 h 1727"/>
                <a:gd name="T42" fmla="*/ 216 w 1728"/>
                <a:gd name="T43" fmla="*/ 0 h 1727"/>
                <a:gd name="T44" fmla="*/ 194 w 1728"/>
                <a:gd name="T45" fmla="*/ 1 h 1727"/>
                <a:gd name="T46" fmla="*/ 152 w 1728"/>
                <a:gd name="T47" fmla="*/ 9 h 1727"/>
                <a:gd name="T48" fmla="*/ 113 w 1728"/>
                <a:gd name="T49" fmla="*/ 26 h 1727"/>
                <a:gd name="T50" fmla="*/ 78 w 1728"/>
                <a:gd name="T51" fmla="*/ 49 h 1727"/>
                <a:gd name="T52" fmla="*/ 49 w 1728"/>
                <a:gd name="T53" fmla="*/ 79 h 1727"/>
                <a:gd name="T54" fmla="*/ 26 w 1728"/>
                <a:gd name="T55" fmla="*/ 113 h 1727"/>
                <a:gd name="T56" fmla="*/ 10 w 1728"/>
                <a:gd name="T57" fmla="*/ 151 h 1727"/>
                <a:gd name="T58" fmla="*/ 1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1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5 h 1727"/>
                <a:gd name="T70" fmla="*/ 49 w 1728"/>
                <a:gd name="T71" fmla="*/ 1649 h 1727"/>
                <a:gd name="T72" fmla="*/ 78 w 1728"/>
                <a:gd name="T73" fmla="*/ 1678 h 1727"/>
                <a:gd name="T74" fmla="*/ 113 w 1728"/>
                <a:gd name="T75" fmla="*/ 1701 h 1727"/>
                <a:gd name="T76" fmla="*/ 152 w 1728"/>
                <a:gd name="T77" fmla="*/ 1718 h 1727"/>
                <a:gd name="T78" fmla="*/ 194 w 1728"/>
                <a:gd name="T79" fmla="*/ 1727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8" y="79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Freeform 12"/>
            <p:cNvSpPr>
              <a:spLocks noEditPoints="1"/>
            </p:cNvSpPr>
            <p:nvPr/>
          </p:nvSpPr>
          <p:spPr bwMode="auto">
            <a:xfrm>
              <a:off x="2465" y="2395"/>
              <a:ext cx="576" cy="575"/>
            </a:xfrm>
            <a:custGeom>
              <a:avLst/>
              <a:gdLst>
                <a:gd name="T0" fmla="*/ 215 w 1727"/>
                <a:gd name="T1" fmla="*/ 1727 h 1727"/>
                <a:gd name="T2" fmla="*/ 1511 w 1727"/>
                <a:gd name="T3" fmla="*/ 1727 h 1727"/>
                <a:gd name="T4" fmla="*/ 1533 w 1727"/>
                <a:gd name="T5" fmla="*/ 1727 h 1727"/>
                <a:gd name="T6" fmla="*/ 1575 w 1727"/>
                <a:gd name="T7" fmla="*/ 1718 h 1727"/>
                <a:gd name="T8" fmla="*/ 1614 w 1727"/>
                <a:gd name="T9" fmla="*/ 1701 h 1727"/>
                <a:gd name="T10" fmla="*/ 1648 w 1727"/>
                <a:gd name="T11" fmla="*/ 1678 h 1727"/>
                <a:gd name="T12" fmla="*/ 1678 w 1727"/>
                <a:gd name="T13" fmla="*/ 1649 h 1727"/>
                <a:gd name="T14" fmla="*/ 1701 w 1727"/>
                <a:gd name="T15" fmla="*/ 1615 h 1727"/>
                <a:gd name="T16" fmla="*/ 1718 w 1727"/>
                <a:gd name="T17" fmla="*/ 1576 h 1727"/>
                <a:gd name="T18" fmla="*/ 1726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6 w 1727"/>
                <a:gd name="T25" fmla="*/ 194 h 1727"/>
                <a:gd name="T26" fmla="*/ 1718 w 1727"/>
                <a:gd name="T27" fmla="*/ 151 h 1727"/>
                <a:gd name="T28" fmla="*/ 1701 w 1727"/>
                <a:gd name="T29" fmla="*/ 113 h 1727"/>
                <a:gd name="T30" fmla="*/ 1678 w 1727"/>
                <a:gd name="T31" fmla="*/ 79 h 1727"/>
                <a:gd name="T32" fmla="*/ 1648 w 1727"/>
                <a:gd name="T33" fmla="*/ 49 h 1727"/>
                <a:gd name="T34" fmla="*/ 1614 w 1727"/>
                <a:gd name="T35" fmla="*/ 26 h 1727"/>
                <a:gd name="T36" fmla="*/ 1575 w 1727"/>
                <a:gd name="T37" fmla="*/ 9 h 1727"/>
                <a:gd name="T38" fmla="*/ 1533 w 1727"/>
                <a:gd name="T39" fmla="*/ 1 h 1727"/>
                <a:gd name="T40" fmla="*/ 1511 w 1727"/>
                <a:gd name="T41" fmla="*/ 0 h 1727"/>
                <a:gd name="T42" fmla="*/ 215 w 1727"/>
                <a:gd name="T43" fmla="*/ 0 h 1727"/>
                <a:gd name="T44" fmla="*/ 194 w 1727"/>
                <a:gd name="T45" fmla="*/ 1 h 1727"/>
                <a:gd name="T46" fmla="*/ 151 w 1727"/>
                <a:gd name="T47" fmla="*/ 9 h 1727"/>
                <a:gd name="T48" fmla="*/ 112 w 1727"/>
                <a:gd name="T49" fmla="*/ 26 h 1727"/>
                <a:gd name="T50" fmla="*/ 77 w 1727"/>
                <a:gd name="T51" fmla="*/ 49 h 1727"/>
                <a:gd name="T52" fmla="*/ 49 w 1727"/>
                <a:gd name="T53" fmla="*/ 79 h 1727"/>
                <a:gd name="T54" fmla="*/ 26 w 1727"/>
                <a:gd name="T55" fmla="*/ 113 h 1727"/>
                <a:gd name="T56" fmla="*/ 9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9 w 1727"/>
                <a:gd name="T67" fmla="*/ 1576 h 1727"/>
                <a:gd name="T68" fmla="*/ 26 w 1727"/>
                <a:gd name="T69" fmla="*/ 1615 h 1727"/>
                <a:gd name="T70" fmla="*/ 49 w 1727"/>
                <a:gd name="T71" fmla="*/ 1649 h 1727"/>
                <a:gd name="T72" fmla="*/ 77 w 1727"/>
                <a:gd name="T73" fmla="*/ 1678 h 1727"/>
                <a:gd name="T74" fmla="*/ 112 w 1727"/>
                <a:gd name="T75" fmla="*/ 1701 h 1727"/>
                <a:gd name="T76" fmla="*/ 151 w 1727"/>
                <a:gd name="T77" fmla="*/ 1718 h 1727"/>
                <a:gd name="T78" fmla="*/ 194 w 1727"/>
                <a:gd name="T79" fmla="*/ 1727 h 1727"/>
                <a:gd name="T80" fmla="*/ 215 w 1727"/>
                <a:gd name="T81" fmla="*/ 1727 h 1727"/>
                <a:gd name="T82" fmla="*/ 431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1 w 1727"/>
                <a:gd name="T89" fmla="*/ 1295 h 1727"/>
                <a:gd name="T90" fmla="*/ 431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5" y="1727"/>
                  </a:moveTo>
                  <a:lnTo>
                    <a:pt x="1511" y="1727"/>
                  </a:lnTo>
                  <a:lnTo>
                    <a:pt x="1533" y="1727"/>
                  </a:lnTo>
                  <a:lnTo>
                    <a:pt x="1575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9"/>
                  </a:lnTo>
                  <a:lnTo>
                    <a:pt x="1701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3"/>
                  </a:lnTo>
                  <a:lnTo>
                    <a:pt x="1678" y="79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9"/>
                  </a:lnTo>
                  <a:lnTo>
                    <a:pt x="1533" y="1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1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7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7"/>
                  </a:lnTo>
                  <a:lnTo>
                    <a:pt x="215" y="1727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1" y="1295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Freeform 13"/>
            <p:cNvSpPr>
              <a:spLocks noEditPoints="1"/>
            </p:cNvSpPr>
            <p:nvPr/>
          </p:nvSpPr>
          <p:spPr bwMode="auto">
            <a:xfrm>
              <a:off x="1745" y="3834"/>
              <a:ext cx="576" cy="576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6 h 1727"/>
                <a:gd name="T6" fmla="*/ 1576 w 1728"/>
                <a:gd name="T7" fmla="*/ 1718 h 1727"/>
                <a:gd name="T8" fmla="*/ 1614 w 1728"/>
                <a:gd name="T9" fmla="*/ 1701 h 1727"/>
                <a:gd name="T10" fmla="*/ 1650 w 1728"/>
                <a:gd name="T11" fmla="*/ 1678 h 1727"/>
                <a:gd name="T12" fmla="*/ 1678 w 1728"/>
                <a:gd name="T13" fmla="*/ 1648 h 1727"/>
                <a:gd name="T14" fmla="*/ 1702 w 1728"/>
                <a:gd name="T15" fmla="*/ 1614 h 1727"/>
                <a:gd name="T16" fmla="*/ 1718 w 1728"/>
                <a:gd name="T17" fmla="*/ 1576 h 1727"/>
                <a:gd name="T18" fmla="*/ 1726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6 w 1728"/>
                <a:gd name="T25" fmla="*/ 194 h 1727"/>
                <a:gd name="T26" fmla="*/ 1718 w 1728"/>
                <a:gd name="T27" fmla="*/ 151 h 1727"/>
                <a:gd name="T28" fmla="*/ 1702 w 1728"/>
                <a:gd name="T29" fmla="*/ 112 h 1727"/>
                <a:gd name="T30" fmla="*/ 1678 w 1728"/>
                <a:gd name="T31" fmla="*/ 78 h 1727"/>
                <a:gd name="T32" fmla="*/ 1650 w 1728"/>
                <a:gd name="T33" fmla="*/ 49 h 1727"/>
                <a:gd name="T34" fmla="*/ 1614 w 1728"/>
                <a:gd name="T35" fmla="*/ 26 h 1727"/>
                <a:gd name="T36" fmla="*/ 1576 w 1728"/>
                <a:gd name="T37" fmla="*/ 9 h 1727"/>
                <a:gd name="T38" fmla="*/ 1534 w 1728"/>
                <a:gd name="T39" fmla="*/ 0 h 1727"/>
                <a:gd name="T40" fmla="*/ 1512 w 1728"/>
                <a:gd name="T41" fmla="*/ 0 h 1727"/>
                <a:gd name="T42" fmla="*/ 216 w 1728"/>
                <a:gd name="T43" fmla="*/ 0 h 1727"/>
                <a:gd name="T44" fmla="*/ 194 w 1728"/>
                <a:gd name="T45" fmla="*/ 0 h 1727"/>
                <a:gd name="T46" fmla="*/ 152 w 1728"/>
                <a:gd name="T47" fmla="*/ 9 h 1727"/>
                <a:gd name="T48" fmla="*/ 113 w 1728"/>
                <a:gd name="T49" fmla="*/ 26 h 1727"/>
                <a:gd name="T50" fmla="*/ 78 w 1728"/>
                <a:gd name="T51" fmla="*/ 49 h 1727"/>
                <a:gd name="T52" fmla="*/ 49 w 1728"/>
                <a:gd name="T53" fmla="*/ 78 h 1727"/>
                <a:gd name="T54" fmla="*/ 26 w 1728"/>
                <a:gd name="T55" fmla="*/ 112 h 1727"/>
                <a:gd name="T56" fmla="*/ 10 w 1728"/>
                <a:gd name="T57" fmla="*/ 151 h 1727"/>
                <a:gd name="T58" fmla="*/ 1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1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4 h 1727"/>
                <a:gd name="T70" fmla="*/ 49 w 1728"/>
                <a:gd name="T71" fmla="*/ 1648 h 1727"/>
                <a:gd name="T72" fmla="*/ 78 w 1728"/>
                <a:gd name="T73" fmla="*/ 1678 h 1727"/>
                <a:gd name="T74" fmla="*/ 113 w 1728"/>
                <a:gd name="T75" fmla="*/ 1701 h 1727"/>
                <a:gd name="T76" fmla="*/ 152 w 1728"/>
                <a:gd name="T77" fmla="*/ 1718 h 1727"/>
                <a:gd name="T78" fmla="*/ 194 w 1728"/>
                <a:gd name="T79" fmla="*/ 1726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Freeform 14"/>
            <p:cNvSpPr>
              <a:spLocks noEditPoints="1"/>
            </p:cNvSpPr>
            <p:nvPr/>
          </p:nvSpPr>
          <p:spPr bwMode="auto">
            <a:xfrm>
              <a:off x="306" y="2395"/>
              <a:ext cx="575" cy="575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4 w 1727"/>
                <a:gd name="T5" fmla="*/ 1727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9 w 1727"/>
                <a:gd name="T11" fmla="*/ 1678 h 1727"/>
                <a:gd name="T12" fmla="*/ 1679 w 1727"/>
                <a:gd name="T13" fmla="*/ 1649 h 1727"/>
                <a:gd name="T14" fmla="*/ 1702 w 1727"/>
                <a:gd name="T15" fmla="*/ 1615 h 1727"/>
                <a:gd name="T16" fmla="*/ 1718 w 1727"/>
                <a:gd name="T17" fmla="*/ 1576 h 1727"/>
                <a:gd name="T18" fmla="*/ 1727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7 w 1727"/>
                <a:gd name="T25" fmla="*/ 194 h 1727"/>
                <a:gd name="T26" fmla="*/ 1718 w 1727"/>
                <a:gd name="T27" fmla="*/ 151 h 1727"/>
                <a:gd name="T28" fmla="*/ 1702 w 1727"/>
                <a:gd name="T29" fmla="*/ 113 h 1727"/>
                <a:gd name="T30" fmla="*/ 1679 w 1727"/>
                <a:gd name="T31" fmla="*/ 79 h 1727"/>
                <a:gd name="T32" fmla="*/ 1649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4 w 1727"/>
                <a:gd name="T39" fmla="*/ 1 h 1727"/>
                <a:gd name="T40" fmla="*/ 1511 w 1727"/>
                <a:gd name="T41" fmla="*/ 0 h 1727"/>
                <a:gd name="T42" fmla="*/ 216 w 1727"/>
                <a:gd name="T43" fmla="*/ 0 h 1727"/>
                <a:gd name="T44" fmla="*/ 193 w 1727"/>
                <a:gd name="T45" fmla="*/ 1 h 1727"/>
                <a:gd name="T46" fmla="*/ 152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9 h 1727"/>
                <a:gd name="T54" fmla="*/ 25 w 1727"/>
                <a:gd name="T55" fmla="*/ 113 h 1727"/>
                <a:gd name="T56" fmla="*/ 8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8 w 1727"/>
                <a:gd name="T67" fmla="*/ 1576 h 1727"/>
                <a:gd name="T68" fmla="*/ 25 w 1727"/>
                <a:gd name="T69" fmla="*/ 1615 h 1727"/>
                <a:gd name="T70" fmla="*/ 49 w 1727"/>
                <a:gd name="T71" fmla="*/ 1649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2 w 1727"/>
                <a:gd name="T77" fmla="*/ 1718 h 1727"/>
                <a:gd name="T78" fmla="*/ 193 w 1727"/>
                <a:gd name="T79" fmla="*/ 1727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1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5" y="113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Freeform 15"/>
            <p:cNvSpPr>
              <a:spLocks noEditPoints="1"/>
            </p:cNvSpPr>
            <p:nvPr/>
          </p:nvSpPr>
          <p:spPr bwMode="auto">
            <a:xfrm>
              <a:off x="1025" y="3114"/>
              <a:ext cx="576" cy="576"/>
            </a:xfrm>
            <a:custGeom>
              <a:avLst/>
              <a:gdLst>
                <a:gd name="T0" fmla="*/ 216 w 1728"/>
                <a:gd name="T1" fmla="*/ 1728 h 1728"/>
                <a:gd name="T2" fmla="*/ 1512 w 1728"/>
                <a:gd name="T3" fmla="*/ 1728 h 1728"/>
                <a:gd name="T4" fmla="*/ 1534 w 1728"/>
                <a:gd name="T5" fmla="*/ 1726 h 1728"/>
                <a:gd name="T6" fmla="*/ 1576 w 1728"/>
                <a:gd name="T7" fmla="*/ 1718 h 1728"/>
                <a:gd name="T8" fmla="*/ 1616 w 1728"/>
                <a:gd name="T9" fmla="*/ 1702 h 1728"/>
                <a:gd name="T10" fmla="*/ 1650 w 1728"/>
                <a:gd name="T11" fmla="*/ 1679 h 1728"/>
                <a:gd name="T12" fmla="*/ 1679 w 1728"/>
                <a:gd name="T13" fmla="*/ 1650 h 1728"/>
                <a:gd name="T14" fmla="*/ 1702 w 1728"/>
                <a:gd name="T15" fmla="*/ 1614 h 1728"/>
                <a:gd name="T16" fmla="*/ 1719 w 1728"/>
                <a:gd name="T17" fmla="*/ 1576 h 1728"/>
                <a:gd name="T18" fmla="*/ 1728 w 1728"/>
                <a:gd name="T19" fmla="*/ 1534 h 1728"/>
                <a:gd name="T20" fmla="*/ 1728 w 1728"/>
                <a:gd name="T21" fmla="*/ 1512 h 1728"/>
                <a:gd name="T22" fmla="*/ 1728 w 1728"/>
                <a:gd name="T23" fmla="*/ 216 h 1728"/>
                <a:gd name="T24" fmla="*/ 1728 w 1728"/>
                <a:gd name="T25" fmla="*/ 194 h 1728"/>
                <a:gd name="T26" fmla="*/ 1719 w 1728"/>
                <a:gd name="T27" fmla="*/ 152 h 1728"/>
                <a:gd name="T28" fmla="*/ 1702 w 1728"/>
                <a:gd name="T29" fmla="*/ 114 h 1728"/>
                <a:gd name="T30" fmla="*/ 1679 w 1728"/>
                <a:gd name="T31" fmla="*/ 78 h 1728"/>
                <a:gd name="T32" fmla="*/ 1650 w 1728"/>
                <a:gd name="T33" fmla="*/ 49 h 1728"/>
                <a:gd name="T34" fmla="*/ 1616 w 1728"/>
                <a:gd name="T35" fmla="*/ 26 h 1728"/>
                <a:gd name="T36" fmla="*/ 1576 w 1728"/>
                <a:gd name="T37" fmla="*/ 10 h 1728"/>
                <a:gd name="T38" fmla="*/ 1534 w 1728"/>
                <a:gd name="T39" fmla="*/ 2 h 1728"/>
                <a:gd name="T40" fmla="*/ 1512 w 1728"/>
                <a:gd name="T41" fmla="*/ 0 h 1728"/>
                <a:gd name="T42" fmla="*/ 216 w 1728"/>
                <a:gd name="T43" fmla="*/ 0 h 1728"/>
                <a:gd name="T44" fmla="*/ 195 w 1728"/>
                <a:gd name="T45" fmla="*/ 2 h 1728"/>
                <a:gd name="T46" fmla="*/ 152 w 1728"/>
                <a:gd name="T47" fmla="*/ 10 h 1728"/>
                <a:gd name="T48" fmla="*/ 114 w 1728"/>
                <a:gd name="T49" fmla="*/ 26 h 1728"/>
                <a:gd name="T50" fmla="*/ 80 w 1728"/>
                <a:gd name="T51" fmla="*/ 49 h 1728"/>
                <a:gd name="T52" fmla="*/ 50 w 1728"/>
                <a:gd name="T53" fmla="*/ 78 h 1728"/>
                <a:gd name="T54" fmla="*/ 26 w 1728"/>
                <a:gd name="T55" fmla="*/ 114 h 1728"/>
                <a:gd name="T56" fmla="*/ 10 w 1728"/>
                <a:gd name="T57" fmla="*/ 152 h 1728"/>
                <a:gd name="T58" fmla="*/ 2 w 1728"/>
                <a:gd name="T59" fmla="*/ 194 h 1728"/>
                <a:gd name="T60" fmla="*/ 0 w 1728"/>
                <a:gd name="T61" fmla="*/ 216 h 1728"/>
                <a:gd name="T62" fmla="*/ 0 w 1728"/>
                <a:gd name="T63" fmla="*/ 1512 h 1728"/>
                <a:gd name="T64" fmla="*/ 2 w 1728"/>
                <a:gd name="T65" fmla="*/ 1534 h 1728"/>
                <a:gd name="T66" fmla="*/ 10 w 1728"/>
                <a:gd name="T67" fmla="*/ 1576 h 1728"/>
                <a:gd name="T68" fmla="*/ 26 w 1728"/>
                <a:gd name="T69" fmla="*/ 1614 h 1728"/>
                <a:gd name="T70" fmla="*/ 50 w 1728"/>
                <a:gd name="T71" fmla="*/ 1650 h 1728"/>
                <a:gd name="T72" fmla="*/ 80 w 1728"/>
                <a:gd name="T73" fmla="*/ 1679 h 1728"/>
                <a:gd name="T74" fmla="*/ 114 w 1728"/>
                <a:gd name="T75" fmla="*/ 1702 h 1728"/>
                <a:gd name="T76" fmla="*/ 152 w 1728"/>
                <a:gd name="T77" fmla="*/ 1718 h 1728"/>
                <a:gd name="T78" fmla="*/ 195 w 1728"/>
                <a:gd name="T79" fmla="*/ 1726 h 1728"/>
                <a:gd name="T80" fmla="*/ 216 w 1728"/>
                <a:gd name="T81" fmla="*/ 1728 h 1728"/>
                <a:gd name="T82" fmla="*/ 432 w 1728"/>
                <a:gd name="T83" fmla="*/ 432 h 1728"/>
                <a:gd name="T84" fmla="*/ 1296 w 1728"/>
                <a:gd name="T85" fmla="*/ 432 h 1728"/>
                <a:gd name="T86" fmla="*/ 1296 w 1728"/>
                <a:gd name="T87" fmla="*/ 1296 h 1728"/>
                <a:gd name="T88" fmla="*/ 432 w 1728"/>
                <a:gd name="T89" fmla="*/ 1296 h 1728"/>
                <a:gd name="T90" fmla="*/ 432 w 1728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8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2"/>
                  </a:lnTo>
                  <a:lnTo>
                    <a:pt x="1650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2"/>
                  </a:lnTo>
                  <a:lnTo>
                    <a:pt x="152" y="10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2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50"/>
                  </a:lnTo>
                  <a:lnTo>
                    <a:pt x="80" y="1679"/>
                  </a:lnTo>
                  <a:lnTo>
                    <a:pt x="114" y="1702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Freeform 16"/>
            <p:cNvSpPr>
              <a:spLocks noEditPoints="1"/>
            </p:cNvSpPr>
            <p:nvPr/>
          </p:nvSpPr>
          <p:spPr bwMode="auto">
            <a:xfrm>
              <a:off x="1745" y="3114"/>
              <a:ext cx="576" cy="576"/>
            </a:xfrm>
            <a:custGeom>
              <a:avLst/>
              <a:gdLst>
                <a:gd name="T0" fmla="*/ 216 w 1728"/>
                <a:gd name="T1" fmla="*/ 1728 h 1728"/>
                <a:gd name="T2" fmla="*/ 1512 w 1728"/>
                <a:gd name="T3" fmla="*/ 1728 h 1728"/>
                <a:gd name="T4" fmla="*/ 1534 w 1728"/>
                <a:gd name="T5" fmla="*/ 1726 h 1728"/>
                <a:gd name="T6" fmla="*/ 1576 w 1728"/>
                <a:gd name="T7" fmla="*/ 1718 h 1728"/>
                <a:gd name="T8" fmla="*/ 1614 w 1728"/>
                <a:gd name="T9" fmla="*/ 1702 h 1728"/>
                <a:gd name="T10" fmla="*/ 1650 w 1728"/>
                <a:gd name="T11" fmla="*/ 1679 h 1728"/>
                <a:gd name="T12" fmla="*/ 1678 w 1728"/>
                <a:gd name="T13" fmla="*/ 1650 h 1728"/>
                <a:gd name="T14" fmla="*/ 1702 w 1728"/>
                <a:gd name="T15" fmla="*/ 1614 h 1728"/>
                <a:gd name="T16" fmla="*/ 1718 w 1728"/>
                <a:gd name="T17" fmla="*/ 1576 h 1728"/>
                <a:gd name="T18" fmla="*/ 1726 w 1728"/>
                <a:gd name="T19" fmla="*/ 1534 h 1728"/>
                <a:gd name="T20" fmla="*/ 1728 w 1728"/>
                <a:gd name="T21" fmla="*/ 1512 h 1728"/>
                <a:gd name="T22" fmla="*/ 1728 w 1728"/>
                <a:gd name="T23" fmla="*/ 216 h 1728"/>
                <a:gd name="T24" fmla="*/ 1726 w 1728"/>
                <a:gd name="T25" fmla="*/ 194 h 1728"/>
                <a:gd name="T26" fmla="*/ 1718 w 1728"/>
                <a:gd name="T27" fmla="*/ 152 h 1728"/>
                <a:gd name="T28" fmla="*/ 1702 w 1728"/>
                <a:gd name="T29" fmla="*/ 114 h 1728"/>
                <a:gd name="T30" fmla="*/ 1678 w 1728"/>
                <a:gd name="T31" fmla="*/ 78 h 1728"/>
                <a:gd name="T32" fmla="*/ 1650 w 1728"/>
                <a:gd name="T33" fmla="*/ 49 h 1728"/>
                <a:gd name="T34" fmla="*/ 1614 w 1728"/>
                <a:gd name="T35" fmla="*/ 26 h 1728"/>
                <a:gd name="T36" fmla="*/ 1576 w 1728"/>
                <a:gd name="T37" fmla="*/ 10 h 1728"/>
                <a:gd name="T38" fmla="*/ 1534 w 1728"/>
                <a:gd name="T39" fmla="*/ 2 h 1728"/>
                <a:gd name="T40" fmla="*/ 1512 w 1728"/>
                <a:gd name="T41" fmla="*/ 0 h 1728"/>
                <a:gd name="T42" fmla="*/ 216 w 1728"/>
                <a:gd name="T43" fmla="*/ 0 h 1728"/>
                <a:gd name="T44" fmla="*/ 194 w 1728"/>
                <a:gd name="T45" fmla="*/ 2 h 1728"/>
                <a:gd name="T46" fmla="*/ 152 w 1728"/>
                <a:gd name="T47" fmla="*/ 10 h 1728"/>
                <a:gd name="T48" fmla="*/ 113 w 1728"/>
                <a:gd name="T49" fmla="*/ 26 h 1728"/>
                <a:gd name="T50" fmla="*/ 78 w 1728"/>
                <a:gd name="T51" fmla="*/ 49 h 1728"/>
                <a:gd name="T52" fmla="*/ 49 w 1728"/>
                <a:gd name="T53" fmla="*/ 78 h 1728"/>
                <a:gd name="T54" fmla="*/ 26 w 1728"/>
                <a:gd name="T55" fmla="*/ 114 h 1728"/>
                <a:gd name="T56" fmla="*/ 10 w 1728"/>
                <a:gd name="T57" fmla="*/ 152 h 1728"/>
                <a:gd name="T58" fmla="*/ 1 w 1728"/>
                <a:gd name="T59" fmla="*/ 194 h 1728"/>
                <a:gd name="T60" fmla="*/ 0 w 1728"/>
                <a:gd name="T61" fmla="*/ 216 h 1728"/>
                <a:gd name="T62" fmla="*/ 0 w 1728"/>
                <a:gd name="T63" fmla="*/ 1512 h 1728"/>
                <a:gd name="T64" fmla="*/ 1 w 1728"/>
                <a:gd name="T65" fmla="*/ 1534 h 1728"/>
                <a:gd name="T66" fmla="*/ 10 w 1728"/>
                <a:gd name="T67" fmla="*/ 1576 h 1728"/>
                <a:gd name="T68" fmla="*/ 26 w 1728"/>
                <a:gd name="T69" fmla="*/ 1614 h 1728"/>
                <a:gd name="T70" fmla="*/ 49 w 1728"/>
                <a:gd name="T71" fmla="*/ 1650 h 1728"/>
                <a:gd name="T72" fmla="*/ 78 w 1728"/>
                <a:gd name="T73" fmla="*/ 1679 h 1728"/>
                <a:gd name="T74" fmla="*/ 113 w 1728"/>
                <a:gd name="T75" fmla="*/ 1702 h 1728"/>
                <a:gd name="T76" fmla="*/ 152 w 1728"/>
                <a:gd name="T77" fmla="*/ 1718 h 1728"/>
                <a:gd name="T78" fmla="*/ 194 w 1728"/>
                <a:gd name="T79" fmla="*/ 1726 h 1728"/>
                <a:gd name="T80" fmla="*/ 216 w 1728"/>
                <a:gd name="T81" fmla="*/ 1728 h 1728"/>
                <a:gd name="T82" fmla="*/ 432 w 1728"/>
                <a:gd name="T83" fmla="*/ 432 h 1728"/>
                <a:gd name="T84" fmla="*/ 1296 w 1728"/>
                <a:gd name="T85" fmla="*/ 432 h 1728"/>
                <a:gd name="T86" fmla="*/ 1296 w 1728"/>
                <a:gd name="T87" fmla="*/ 1296 h 1728"/>
                <a:gd name="T88" fmla="*/ 432 w 1728"/>
                <a:gd name="T89" fmla="*/ 1296 h 1728"/>
                <a:gd name="T90" fmla="*/ 432 w 1728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8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50" y="1679"/>
                  </a:lnTo>
                  <a:lnTo>
                    <a:pt x="1678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1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3" y="1702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Freeform 17"/>
            <p:cNvSpPr>
              <a:spLocks noEditPoints="1"/>
            </p:cNvSpPr>
            <p:nvPr/>
          </p:nvSpPr>
          <p:spPr bwMode="auto">
            <a:xfrm>
              <a:off x="2465" y="3114"/>
              <a:ext cx="576" cy="576"/>
            </a:xfrm>
            <a:custGeom>
              <a:avLst/>
              <a:gdLst>
                <a:gd name="T0" fmla="*/ 215 w 1727"/>
                <a:gd name="T1" fmla="*/ 1728 h 1728"/>
                <a:gd name="T2" fmla="*/ 1511 w 1727"/>
                <a:gd name="T3" fmla="*/ 1728 h 1728"/>
                <a:gd name="T4" fmla="*/ 1533 w 1727"/>
                <a:gd name="T5" fmla="*/ 1726 h 1728"/>
                <a:gd name="T6" fmla="*/ 1575 w 1727"/>
                <a:gd name="T7" fmla="*/ 1718 h 1728"/>
                <a:gd name="T8" fmla="*/ 1614 w 1727"/>
                <a:gd name="T9" fmla="*/ 1702 h 1728"/>
                <a:gd name="T10" fmla="*/ 1648 w 1727"/>
                <a:gd name="T11" fmla="*/ 1679 h 1728"/>
                <a:gd name="T12" fmla="*/ 1678 w 1727"/>
                <a:gd name="T13" fmla="*/ 1650 h 1728"/>
                <a:gd name="T14" fmla="*/ 1701 w 1727"/>
                <a:gd name="T15" fmla="*/ 1614 h 1728"/>
                <a:gd name="T16" fmla="*/ 1718 w 1727"/>
                <a:gd name="T17" fmla="*/ 1576 h 1728"/>
                <a:gd name="T18" fmla="*/ 1726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6 w 1727"/>
                <a:gd name="T25" fmla="*/ 194 h 1728"/>
                <a:gd name="T26" fmla="*/ 1718 w 1727"/>
                <a:gd name="T27" fmla="*/ 152 h 1728"/>
                <a:gd name="T28" fmla="*/ 1701 w 1727"/>
                <a:gd name="T29" fmla="*/ 114 h 1728"/>
                <a:gd name="T30" fmla="*/ 1678 w 1727"/>
                <a:gd name="T31" fmla="*/ 78 h 1728"/>
                <a:gd name="T32" fmla="*/ 1648 w 1727"/>
                <a:gd name="T33" fmla="*/ 49 h 1728"/>
                <a:gd name="T34" fmla="*/ 1614 w 1727"/>
                <a:gd name="T35" fmla="*/ 26 h 1728"/>
                <a:gd name="T36" fmla="*/ 1575 w 1727"/>
                <a:gd name="T37" fmla="*/ 10 h 1728"/>
                <a:gd name="T38" fmla="*/ 1533 w 1727"/>
                <a:gd name="T39" fmla="*/ 2 h 1728"/>
                <a:gd name="T40" fmla="*/ 1511 w 1727"/>
                <a:gd name="T41" fmla="*/ 0 h 1728"/>
                <a:gd name="T42" fmla="*/ 215 w 1727"/>
                <a:gd name="T43" fmla="*/ 0 h 1728"/>
                <a:gd name="T44" fmla="*/ 194 w 1727"/>
                <a:gd name="T45" fmla="*/ 2 h 1728"/>
                <a:gd name="T46" fmla="*/ 151 w 1727"/>
                <a:gd name="T47" fmla="*/ 10 h 1728"/>
                <a:gd name="T48" fmla="*/ 112 w 1727"/>
                <a:gd name="T49" fmla="*/ 26 h 1728"/>
                <a:gd name="T50" fmla="*/ 77 w 1727"/>
                <a:gd name="T51" fmla="*/ 49 h 1728"/>
                <a:gd name="T52" fmla="*/ 49 w 1727"/>
                <a:gd name="T53" fmla="*/ 78 h 1728"/>
                <a:gd name="T54" fmla="*/ 26 w 1727"/>
                <a:gd name="T55" fmla="*/ 114 h 1728"/>
                <a:gd name="T56" fmla="*/ 9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9 w 1727"/>
                <a:gd name="T67" fmla="*/ 1576 h 1728"/>
                <a:gd name="T68" fmla="*/ 26 w 1727"/>
                <a:gd name="T69" fmla="*/ 1614 h 1728"/>
                <a:gd name="T70" fmla="*/ 49 w 1727"/>
                <a:gd name="T71" fmla="*/ 1650 h 1728"/>
                <a:gd name="T72" fmla="*/ 77 w 1727"/>
                <a:gd name="T73" fmla="*/ 1679 h 1728"/>
                <a:gd name="T74" fmla="*/ 112 w 1727"/>
                <a:gd name="T75" fmla="*/ 1702 h 1728"/>
                <a:gd name="T76" fmla="*/ 151 w 1727"/>
                <a:gd name="T77" fmla="*/ 1718 h 1728"/>
                <a:gd name="T78" fmla="*/ 194 w 1727"/>
                <a:gd name="T79" fmla="*/ 1726 h 1728"/>
                <a:gd name="T80" fmla="*/ 215 w 1727"/>
                <a:gd name="T81" fmla="*/ 1728 h 1728"/>
                <a:gd name="T82" fmla="*/ 431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1 w 1727"/>
                <a:gd name="T89" fmla="*/ 1296 h 1728"/>
                <a:gd name="T90" fmla="*/ 431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5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5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7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5" y="1728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1" y="1296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Freeform 18"/>
            <p:cNvSpPr>
              <a:spLocks noEditPoints="1"/>
            </p:cNvSpPr>
            <p:nvPr/>
          </p:nvSpPr>
          <p:spPr bwMode="auto">
            <a:xfrm>
              <a:off x="-414" y="3114"/>
              <a:ext cx="576" cy="576"/>
            </a:xfrm>
            <a:custGeom>
              <a:avLst/>
              <a:gdLst>
                <a:gd name="T0" fmla="*/ 216 w 1727"/>
                <a:gd name="T1" fmla="*/ 1728 h 1728"/>
                <a:gd name="T2" fmla="*/ 1511 w 1727"/>
                <a:gd name="T3" fmla="*/ 1728 h 1728"/>
                <a:gd name="T4" fmla="*/ 1533 w 1727"/>
                <a:gd name="T5" fmla="*/ 1726 h 1728"/>
                <a:gd name="T6" fmla="*/ 1576 w 1727"/>
                <a:gd name="T7" fmla="*/ 1718 h 1728"/>
                <a:gd name="T8" fmla="*/ 1614 w 1727"/>
                <a:gd name="T9" fmla="*/ 1702 h 1728"/>
                <a:gd name="T10" fmla="*/ 1648 w 1727"/>
                <a:gd name="T11" fmla="*/ 1679 h 1728"/>
                <a:gd name="T12" fmla="*/ 1678 w 1727"/>
                <a:gd name="T13" fmla="*/ 1650 h 1728"/>
                <a:gd name="T14" fmla="*/ 1701 w 1727"/>
                <a:gd name="T15" fmla="*/ 1614 h 1728"/>
                <a:gd name="T16" fmla="*/ 1718 w 1727"/>
                <a:gd name="T17" fmla="*/ 1576 h 1728"/>
                <a:gd name="T18" fmla="*/ 1726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6 w 1727"/>
                <a:gd name="T25" fmla="*/ 194 h 1728"/>
                <a:gd name="T26" fmla="*/ 1718 w 1727"/>
                <a:gd name="T27" fmla="*/ 152 h 1728"/>
                <a:gd name="T28" fmla="*/ 1701 w 1727"/>
                <a:gd name="T29" fmla="*/ 114 h 1728"/>
                <a:gd name="T30" fmla="*/ 1678 w 1727"/>
                <a:gd name="T31" fmla="*/ 78 h 1728"/>
                <a:gd name="T32" fmla="*/ 1648 w 1727"/>
                <a:gd name="T33" fmla="*/ 49 h 1728"/>
                <a:gd name="T34" fmla="*/ 1614 w 1727"/>
                <a:gd name="T35" fmla="*/ 26 h 1728"/>
                <a:gd name="T36" fmla="*/ 1576 w 1727"/>
                <a:gd name="T37" fmla="*/ 10 h 1728"/>
                <a:gd name="T38" fmla="*/ 1533 w 1727"/>
                <a:gd name="T39" fmla="*/ 2 h 1728"/>
                <a:gd name="T40" fmla="*/ 1511 w 1727"/>
                <a:gd name="T41" fmla="*/ 0 h 1728"/>
                <a:gd name="T42" fmla="*/ 216 w 1727"/>
                <a:gd name="T43" fmla="*/ 0 h 1728"/>
                <a:gd name="T44" fmla="*/ 194 w 1727"/>
                <a:gd name="T45" fmla="*/ 2 h 1728"/>
                <a:gd name="T46" fmla="*/ 151 w 1727"/>
                <a:gd name="T47" fmla="*/ 10 h 1728"/>
                <a:gd name="T48" fmla="*/ 112 w 1727"/>
                <a:gd name="T49" fmla="*/ 26 h 1728"/>
                <a:gd name="T50" fmla="*/ 78 w 1727"/>
                <a:gd name="T51" fmla="*/ 49 h 1728"/>
                <a:gd name="T52" fmla="*/ 49 w 1727"/>
                <a:gd name="T53" fmla="*/ 78 h 1728"/>
                <a:gd name="T54" fmla="*/ 26 w 1727"/>
                <a:gd name="T55" fmla="*/ 114 h 1728"/>
                <a:gd name="T56" fmla="*/ 9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9 w 1727"/>
                <a:gd name="T67" fmla="*/ 1576 h 1728"/>
                <a:gd name="T68" fmla="*/ 26 w 1727"/>
                <a:gd name="T69" fmla="*/ 1614 h 1728"/>
                <a:gd name="T70" fmla="*/ 49 w 1727"/>
                <a:gd name="T71" fmla="*/ 1650 h 1728"/>
                <a:gd name="T72" fmla="*/ 78 w 1727"/>
                <a:gd name="T73" fmla="*/ 1679 h 1728"/>
                <a:gd name="T74" fmla="*/ 112 w 1727"/>
                <a:gd name="T75" fmla="*/ 1702 h 1728"/>
                <a:gd name="T76" fmla="*/ 151 w 1727"/>
                <a:gd name="T77" fmla="*/ 1718 h 1728"/>
                <a:gd name="T78" fmla="*/ 194 w 1727"/>
                <a:gd name="T79" fmla="*/ 1726 h 1728"/>
                <a:gd name="T80" fmla="*/ 216 w 1727"/>
                <a:gd name="T81" fmla="*/ 1728 h 1728"/>
                <a:gd name="T82" fmla="*/ 432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2 w 1727"/>
                <a:gd name="T89" fmla="*/ 1296 h 1728"/>
                <a:gd name="T90" fmla="*/ 432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6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Freeform 19"/>
            <p:cNvSpPr>
              <a:spLocks noEditPoints="1"/>
            </p:cNvSpPr>
            <p:nvPr/>
          </p:nvSpPr>
          <p:spPr bwMode="auto">
            <a:xfrm>
              <a:off x="306" y="3114"/>
              <a:ext cx="575" cy="576"/>
            </a:xfrm>
            <a:custGeom>
              <a:avLst/>
              <a:gdLst>
                <a:gd name="T0" fmla="*/ 216 w 1727"/>
                <a:gd name="T1" fmla="*/ 1728 h 1728"/>
                <a:gd name="T2" fmla="*/ 1511 w 1727"/>
                <a:gd name="T3" fmla="*/ 1728 h 1728"/>
                <a:gd name="T4" fmla="*/ 1534 w 1727"/>
                <a:gd name="T5" fmla="*/ 1726 h 1728"/>
                <a:gd name="T6" fmla="*/ 1576 w 1727"/>
                <a:gd name="T7" fmla="*/ 1718 h 1728"/>
                <a:gd name="T8" fmla="*/ 1614 w 1727"/>
                <a:gd name="T9" fmla="*/ 1702 h 1728"/>
                <a:gd name="T10" fmla="*/ 1649 w 1727"/>
                <a:gd name="T11" fmla="*/ 1679 h 1728"/>
                <a:gd name="T12" fmla="*/ 1679 w 1727"/>
                <a:gd name="T13" fmla="*/ 1650 h 1728"/>
                <a:gd name="T14" fmla="*/ 1702 w 1727"/>
                <a:gd name="T15" fmla="*/ 1614 h 1728"/>
                <a:gd name="T16" fmla="*/ 1718 w 1727"/>
                <a:gd name="T17" fmla="*/ 1576 h 1728"/>
                <a:gd name="T18" fmla="*/ 1727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7 w 1727"/>
                <a:gd name="T25" fmla="*/ 194 h 1728"/>
                <a:gd name="T26" fmla="*/ 1718 w 1727"/>
                <a:gd name="T27" fmla="*/ 152 h 1728"/>
                <a:gd name="T28" fmla="*/ 1702 w 1727"/>
                <a:gd name="T29" fmla="*/ 114 h 1728"/>
                <a:gd name="T30" fmla="*/ 1679 w 1727"/>
                <a:gd name="T31" fmla="*/ 78 h 1728"/>
                <a:gd name="T32" fmla="*/ 1649 w 1727"/>
                <a:gd name="T33" fmla="*/ 49 h 1728"/>
                <a:gd name="T34" fmla="*/ 1614 w 1727"/>
                <a:gd name="T35" fmla="*/ 26 h 1728"/>
                <a:gd name="T36" fmla="*/ 1576 w 1727"/>
                <a:gd name="T37" fmla="*/ 10 h 1728"/>
                <a:gd name="T38" fmla="*/ 1534 w 1727"/>
                <a:gd name="T39" fmla="*/ 2 h 1728"/>
                <a:gd name="T40" fmla="*/ 1511 w 1727"/>
                <a:gd name="T41" fmla="*/ 0 h 1728"/>
                <a:gd name="T42" fmla="*/ 216 w 1727"/>
                <a:gd name="T43" fmla="*/ 0 h 1728"/>
                <a:gd name="T44" fmla="*/ 193 w 1727"/>
                <a:gd name="T45" fmla="*/ 2 h 1728"/>
                <a:gd name="T46" fmla="*/ 152 w 1727"/>
                <a:gd name="T47" fmla="*/ 10 h 1728"/>
                <a:gd name="T48" fmla="*/ 112 w 1727"/>
                <a:gd name="T49" fmla="*/ 26 h 1728"/>
                <a:gd name="T50" fmla="*/ 78 w 1727"/>
                <a:gd name="T51" fmla="*/ 49 h 1728"/>
                <a:gd name="T52" fmla="*/ 49 w 1727"/>
                <a:gd name="T53" fmla="*/ 78 h 1728"/>
                <a:gd name="T54" fmla="*/ 25 w 1727"/>
                <a:gd name="T55" fmla="*/ 114 h 1728"/>
                <a:gd name="T56" fmla="*/ 8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8 w 1727"/>
                <a:gd name="T67" fmla="*/ 1576 h 1728"/>
                <a:gd name="T68" fmla="*/ 25 w 1727"/>
                <a:gd name="T69" fmla="*/ 1614 h 1728"/>
                <a:gd name="T70" fmla="*/ 49 w 1727"/>
                <a:gd name="T71" fmla="*/ 1650 h 1728"/>
                <a:gd name="T72" fmla="*/ 78 w 1727"/>
                <a:gd name="T73" fmla="*/ 1679 h 1728"/>
                <a:gd name="T74" fmla="*/ 112 w 1727"/>
                <a:gd name="T75" fmla="*/ 1702 h 1728"/>
                <a:gd name="T76" fmla="*/ 152 w 1727"/>
                <a:gd name="T77" fmla="*/ 1718 h 1728"/>
                <a:gd name="T78" fmla="*/ 193 w 1727"/>
                <a:gd name="T79" fmla="*/ 1726 h 1728"/>
                <a:gd name="T80" fmla="*/ 216 w 1727"/>
                <a:gd name="T81" fmla="*/ 1728 h 1728"/>
                <a:gd name="T82" fmla="*/ 432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2 w 1727"/>
                <a:gd name="T89" fmla="*/ 1296 h 1728"/>
                <a:gd name="T90" fmla="*/ 432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6" y="1728"/>
                  </a:moveTo>
                  <a:lnTo>
                    <a:pt x="1511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9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2"/>
                  </a:lnTo>
                  <a:lnTo>
                    <a:pt x="152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4"/>
                  </a:lnTo>
                  <a:lnTo>
                    <a:pt x="8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Freeform 20"/>
            <p:cNvSpPr>
              <a:spLocks noEditPoints="1"/>
            </p:cNvSpPr>
            <p:nvPr/>
          </p:nvSpPr>
          <p:spPr bwMode="auto">
            <a:xfrm>
              <a:off x="1025" y="3834"/>
              <a:ext cx="576" cy="576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6 h 1727"/>
                <a:gd name="T6" fmla="*/ 1576 w 1728"/>
                <a:gd name="T7" fmla="*/ 1718 h 1727"/>
                <a:gd name="T8" fmla="*/ 1616 w 1728"/>
                <a:gd name="T9" fmla="*/ 1701 h 1727"/>
                <a:gd name="T10" fmla="*/ 1650 w 1728"/>
                <a:gd name="T11" fmla="*/ 1678 h 1727"/>
                <a:gd name="T12" fmla="*/ 1679 w 1728"/>
                <a:gd name="T13" fmla="*/ 1648 h 1727"/>
                <a:gd name="T14" fmla="*/ 1702 w 1728"/>
                <a:gd name="T15" fmla="*/ 1614 h 1727"/>
                <a:gd name="T16" fmla="*/ 1719 w 1728"/>
                <a:gd name="T17" fmla="*/ 1576 h 1727"/>
                <a:gd name="T18" fmla="*/ 1728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8 w 1728"/>
                <a:gd name="T25" fmla="*/ 194 h 1727"/>
                <a:gd name="T26" fmla="*/ 1719 w 1728"/>
                <a:gd name="T27" fmla="*/ 151 h 1727"/>
                <a:gd name="T28" fmla="*/ 1702 w 1728"/>
                <a:gd name="T29" fmla="*/ 112 h 1727"/>
                <a:gd name="T30" fmla="*/ 1679 w 1728"/>
                <a:gd name="T31" fmla="*/ 78 h 1727"/>
                <a:gd name="T32" fmla="*/ 1650 w 1728"/>
                <a:gd name="T33" fmla="*/ 49 h 1727"/>
                <a:gd name="T34" fmla="*/ 1616 w 1728"/>
                <a:gd name="T35" fmla="*/ 26 h 1727"/>
                <a:gd name="T36" fmla="*/ 1576 w 1728"/>
                <a:gd name="T37" fmla="*/ 9 h 1727"/>
                <a:gd name="T38" fmla="*/ 1534 w 1728"/>
                <a:gd name="T39" fmla="*/ 0 h 1727"/>
                <a:gd name="T40" fmla="*/ 1512 w 1728"/>
                <a:gd name="T41" fmla="*/ 0 h 1727"/>
                <a:gd name="T42" fmla="*/ 216 w 1728"/>
                <a:gd name="T43" fmla="*/ 0 h 1727"/>
                <a:gd name="T44" fmla="*/ 195 w 1728"/>
                <a:gd name="T45" fmla="*/ 0 h 1727"/>
                <a:gd name="T46" fmla="*/ 152 w 1728"/>
                <a:gd name="T47" fmla="*/ 9 h 1727"/>
                <a:gd name="T48" fmla="*/ 114 w 1728"/>
                <a:gd name="T49" fmla="*/ 26 h 1727"/>
                <a:gd name="T50" fmla="*/ 80 w 1728"/>
                <a:gd name="T51" fmla="*/ 49 h 1727"/>
                <a:gd name="T52" fmla="*/ 50 w 1728"/>
                <a:gd name="T53" fmla="*/ 78 h 1727"/>
                <a:gd name="T54" fmla="*/ 26 w 1728"/>
                <a:gd name="T55" fmla="*/ 112 h 1727"/>
                <a:gd name="T56" fmla="*/ 10 w 1728"/>
                <a:gd name="T57" fmla="*/ 151 h 1727"/>
                <a:gd name="T58" fmla="*/ 2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2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4 h 1727"/>
                <a:gd name="T70" fmla="*/ 50 w 1728"/>
                <a:gd name="T71" fmla="*/ 1648 h 1727"/>
                <a:gd name="T72" fmla="*/ 80 w 1728"/>
                <a:gd name="T73" fmla="*/ 1678 h 1727"/>
                <a:gd name="T74" fmla="*/ 114 w 1728"/>
                <a:gd name="T75" fmla="*/ 1701 h 1727"/>
                <a:gd name="T76" fmla="*/ 152 w 1728"/>
                <a:gd name="T77" fmla="*/ 1718 h 1727"/>
                <a:gd name="T78" fmla="*/ 195 w 1728"/>
                <a:gd name="T79" fmla="*/ 1726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48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Freeform 21"/>
            <p:cNvSpPr>
              <a:spLocks noEditPoints="1"/>
            </p:cNvSpPr>
            <p:nvPr/>
          </p:nvSpPr>
          <p:spPr bwMode="auto">
            <a:xfrm>
              <a:off x="-414" y="3834"/>
              <a:ext cx="576" cy="576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3 w 1727"/>
                <a:gd name="T5" fmla="*/ 1726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8 w 1727"/>
                <a:gd name="T11" fmla="*/ 1678 h 1727"/>
                <a:gd name="T12" fmla="*/ 1678 w 1727"/>
                <a:gd name="T13" fmla="*/ 1648 h 1727"/>
                <a:gd name="T14" fmla="*/ 1701 w 1727"/>
                <a:gd name="T15" fmla="*/ 1614 h 1727"/>
                <a:gd name="T16" fmla="*/ 1718 w 1727"/>
                <a:gd name="T17" fmla="*/ 1576 h 1727"/>
                <a:gd name="T18" fmla="*/ 1726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6 w 1727"/>
                <a:gd name="T25" fmla="*/ 194 h 1727"/>
                <a:gd name="T26" fmla="*/ 1718 w 1727"/>
                <a:gd name="T27" fmla="*/ 151 h 1727"/>
                <a:gd name="T28" fmla="*/ 1701 w 1727"/>
                <a:gd name="T29" fmla="*/ 112 h 1727"/>
                <a:gd name="T30" fmla="*/ 1678 w 1727"/>
                <a:gd name="T31" fmla="*/ 78 h 1727"/>
                <a:gd name="T32" fmla="*/ 1648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3 w 1727"/>
                <a:gd name="T39" fmla="*/ 0 h 1727"/>
                <a:gd name="T40" fmla="*/ 1511 w 1727"/>
                <a:gd name="T41" fmla="*/ 0 h 1727"/>
                <a:gd name="T42" fmla="*/ 216 w 1727"/>
                <a:gd name="T43" fmla="*/ 0 h 1727"/>
                <a:gd name="T44" fmla="*/ 194 w 1727"/>
                <a:gd name="T45" fmla="*/ 0 h 1727"/>
                <a:gd name="T46" fmla="*/ 151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8 h 1727"/>
                <a:gd name="T54" fmla="*/ 26 w 1727"/>
                <a:gd name="T55" fmla="*/ 112 h 1727"/>
                <a:gd name="T56" fmla="*/ 9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9 w 1727"/>
                <a:gd name="T67" fmla="*/ 1576 h 1727"/>
                <a:gd name="T68" fmla="*/ 26 w 1727"/>
                <a:gd name="T69" fmla="*/ 1614 h 1727"/>
                <a:gd name="T70" fmla="*/ 49 w 1727"/>
                <a:gd name="T71" fmla="*/ 1648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1 w 1727"/>
                <a:gd name="T77" fmla="*/ 1718 h 1727"/>
                <a:gd name="T78" fmla="*/ 194 w 1727"/>
                <a:gd name="T79" fmla="*/ 1726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8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2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3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Freeform 22"/>
            <p:cNvSpPr>
              <a:spLocks noEditPoints="1"/>
            </p:cNvSpPr>
            <p:nvPr/>
          </p:nvSpPr>
          <p:spPr bwMode="auto">
            <a:xfrm>
              <a:off x="306" y="3834"/>
              <a:ext cx="575" cy="576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4 w 1727"/>
                <a:gd name="T5" fmla="*/ 1726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9 w 1727"/>
                <a:gd name="T11" fmla="*/ 1678 h 1727"/>
                <a:gd name="T12" fmla="*/ 1679 w 1727"/>
                <a:gd name="T13" fmla="*/ 1648 h 1727"/>
                <a:gd name="T14" fmla="*/ 1702 w 1727"/>
                <a:gd name="T15" fmla="*/ 1614 h 1727"/>
                <a:gd name="T16" fmla="*/ 1718 w 1727"/>
                <a:gd name="T17" fmla="*/ 1576 h 1727"/>
                <a:gd name="T18" fmla="*/ 1727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7 w 1727"/>
                <a:gd name="T25" fmla="*/ 194 h 1727"/>
                <a:gd name="T26" fmla="*/ 1718 w 1727"/>
                <a:gd name="T27" fmla="*/ 151 h 1727"/>
                <a:gd name="T28" fmla="*/ 1702 w 1727"/>
                <a:gd name="T29" fmla="*/ 112 h 1727"/>
                <a:gd name="T30" fmla="*/ 1679 w 1727"/>
                <a:gd name="T31" fmla="*/ 78 h 1727"/>
                <a:gd name="T32" fmla="*/ 1649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4 w 1727"/>
                <a:gd name="T39" fmla="*/ 0 h 1727"/>
                <a:gd name="T40" fmla="*/ 1511 w 1727"/>
                <a:gd name="T41" fmla="*/ 0 h 1727"/>
                <a:gd name="T42" fmla="*/ 216 w 1727"/>
                <a:gd name="T43" fmla="*/ 0 h 1727"/>
                <a:gd name="T44" fmla="*/ 193 w 1727"/>
                <a:gd name="T45" fmla="*/ 0 h 1727"/>
                <a:gd name="T46" fmla="*/ 152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8 h 1727"/>
                <a:gd name="T54" fmla="*/ 25 w 1727"/>
                <a:gd name="T55" fmla="*/ 112 h 1727"/>
                <a:gd name="T56" fmla="*/ 8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8 w 1727"/>
                <a:gd name="T67" fmla="*/ 1576 h 1727"/>
                <a:gd name="T68" fmla="*/ 25 w 1727"/>
                <a:gd name="T69" fmla="*/ 1614 h 1727"/>
                <a:gd name="T70" fmla="*/ 49 w 1727"/>
                <a:gd name="T71" fmla="*/ 1648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2 w 1727"/>
                <a:gd name="T77" fmla="*/ 1718 h 1727"/>
                <a:gd name="T78" fmla="*/ 193 w 1727"/>
                <a:gd name="T79" fmla="*/ 1726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2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3" name="Group 25"/>
          <p:cNvGrpSpPr>
            <a:grpSpLocks noChangeAspect="1"/>
          </p:cNvGrpSpPr>
          <p:nvPr/>
        </p:nvGrpSpPr>
        <p:grpSpPr bwMode="auto">
          <a:xfrm>
            <a:off x="856770" y="3809623"/>
            <a:ext cx="172622" cy="172662"/>
            <a:chOff x="1684" y="5"/>
            <a:chExt cx="4312" cy="4313"/>
          </a:xfrm>
          <a:solidFill>
            <a:schemeClr val="bg1">
              <a:alpha val="54000"/>
            </a:schemeClr>
          </a:solidFill>
        </p:grpSpPr>
        <p:sp>
          <p:nvSpPr>
            <p:cNvPr id="24" name="Freeform 26"/>
            <p:cNvSpPr>
              <a:spLocks noEditPoints="1"/>
            </p:cNvSpPr>
            <p:nvPr/>
          </p:nvSpPr>
          <p:spPr bwMode="auto">
            <a:xfrm>
              <a:off x="1684" y="5"/>
              <a:ext cx="4312" cy="4313"/>
            </a:xfrm>
            <a:custGeom>
              <a:avLst/>
              <a:gdLst>
                <a:gd name="T0" fmla="*/ 5323 w 12937"/>
                <a:gd name="T1" fmla="*/ 100 h 12939"/>
                <a:gd name="T2" fmla="*/ 3806 w 12937"/>
                <a:gd name="T3" fmla="*/ 571 h 12939"/>
                <a:gd name="T4" fmla="*/ 2475 w 12937"/>
                <a:gd name="T5" fmla="*/ 1380 h 12939"/>
                <a:gd name="T6" fmla="*/ 1379 w 12937"/>
                <a:gd name="T7" fmla="*/ 2475 h 12939"/>
                <a:gd name="T8" fmla="*/ 570 w 12937"/>
                <a:gd name="T9" fmla="*/ 3807 h 12939"/>
                <a:gd name="T10" fmla="*/ 101 w 12937"/>
                <a:gd name="T11" fmla="*/ 5324 h 12939"/>
                <a:gd name="T12" fmla="*/ 1 w 12937"/>
                <a:gd name="T13" fmla="*/ 6637 h 12939"/>
                <a:gd name="T14" fmla="*/ 244 w 12937"/>
                <a:gd name="T15" fmla="*/ 8241 h 12939"/>
                <a:gd name="T16" fmla="*/ 857 w 12937"/>
                <a:gd name="T17" fmla="*/ 9690 h 12939"/>
                <a:gd name="T18" fmla="*/ 1786 w 12937"/>
                <a:gd name="T19" fmla="*/ 10933 h 12939"/>
                <a:gd name="T20" fmla="*/ 2982 w 12937"/>
                <a:gd name="T21" fmla="*/ 11921 h 12939"/>
                <a:gd name="T22" fmla="*/ 4394 w 12937"/>
                <a:gd name="T23" fmla="*/ 12600 h 12939"/>
                <a:gd name="T24" fmla="*/ 5971 w 12937"/>
                <a:gd name="T25" fmla="*/ 12921 h 12939"/>
                <a:gd name="T26" fmla="*/ 7293 w 12937"/>
                <a:gd name="T27" fmla="*/ 12888 h 12939"/>
                <a:gd name="T28" fmla="*/ 8842 w 12937"/>
                <a:gd name="T29" fmla="*/ 12491 h 12939"/>
                <a:gd name="T30" fmla="*/ 10214 w 12937"/>
                <a:gd name="T31" fmla="*/ 11746 h 12939"/>
                <a:gd name="T32" fmla="*/ 11360 w 12937"/>
                <a:gd name="T33" fmla="*/ 10704 h 12939"/>
                <a:gd name="T34" fmla="*/ 12231 w 12937"/>
                <a:gd name="T35" fmla="*/ 9414 h 12939"/>
                <a:gd name="T36" fmla="*/ 12772 w 12937"/>
                <a:gd name="T37" fmla="*/ 7931 h 12939"/>
                <a:gd name="T38" fmla="*/ 12937 w 12937"/>
                <a:gd name="T39" fmla="*/ 6470 h 12939"/>
                <a:gd name="T40" fmla="*/ 12771 w 12937"/>
                <a:gd name="T41" fmla="*/ 5009 h 12939"/>
                <a:gd name="T42" fmla="*/ 12228 w 12937"/>
                <a:gd name="T43" fmla="*/ 3526 h 12939"/>
                <a:gd name="T44" fmla="*/ 11359 w 12937"/>
                <a:gd name="T45" fmla="*/ 2238 h 12939"/>
                <a:gd name="T46" fmla="*/ 10212 w 12937"/>
                <a:gd name="T47" fmla="*/ 1196 h 12939"/>
                <a:gd name="T48" fmla="*/ 8840 w 12937"/>
                <a:gd name="T49" fmla="*/ 451 h 12939"/>
                <a:gd name="T50" fmla="*/ 7292 w 12937"/>
                <a:gd name="T51" fmla="*/ 52 h 12939"/>
                <a:gd name="T52" fmla="*/ 6312 w 12937"/>
                <a:gd name="T53" fmla="*/ 12506 h 12939"/>
                <a:gd name="T54" fmla="*/ 4816 w 12937"/>
                <a:gd name="T55" fmla="*/ 12280 h 12939"/>
                <a:gd name="T56" fmla="*/ 3464 w 12937"/>
                <a:gd name="T57" fmla="*/ 11708 h 12939"/>
                <a:gd name="T58" fmla="*/ 2303 w 12937"/>
                <a:gd name="T59" fmla="*/ 10840 h 12939"/>
                <a:gd name="T60" fmla="*/ 1382 w 12937"/>
                <a:gd name="T61" fmla="*/ 9724 h 12939"/>
                <a:gd name="T62" fmla="*/ 748 w 12937"/>
                <a:gd name="T63" fmla="*/ 8406 h 12939"/>
                <a:gd name="T64" fmla="*/ 449 w 12937"/>
                <a:gd name="T65" fmla="*/ 6934 h 12939"/>
                <a:gd name="T66" fmla="*/ 479 w 12937"/>
                <a:gd name="T67" fmla="*/ 5701 h 12939"/>
                <a:gd name="T68" fmla="*/ 850 w 12937"/>
                <a:gd name="T69" fmla="*/ 4256 h 12939"/>
                <a:gd name="T70" fmla="*/ 1544 w 12937"/>
                <a:gd name="T71" fmla="*/ 2973 h 12939"/>
                <a:gd name="T72" fmla="*/ 2517 w 12937"/>
                <a:gd name="T73" fmla="*/ 1904 h 12939"/>
                <a:gd name="T74" fmla="*/ 3720 w 12937"/>
                <a:gd name="T75" fmla="*/ 1092 h 12939"/>
                <a:gd name="T76" fmla="*/ 5105 w 12937"/>
                <a:gd name="T77" fmla="*/ 586 h 12939"/>
                <a:gd name="T78" fmla="*/ 6469 w 12937"/>
                <a:gd name="T79" fmla="*/ 432 h 12939"/>
                <a:gd name="T80" fmla="*/ 7832 w 12937"/>
                <a:gd name="T81" fmla="*/ 586 h 12939"/>
                <a:gd name="T82" fmla="*/ 9218 w 12937"/>
                <a:gd name="T83" fmla="*/ 1092 h 12939"/>
                <a:gd name="T84" fmla="*/ 10420 w 12937"/>
                <a:gd name="T85" fmla="*/ 1904 h 12939"/>
                <a:gd name="T86" fmla="*/ 11393 w 12937"/>
                <a:gd name="T87" fmla="*/ 2973 h 12939"/>
                <a:gd name="T88" fmla="*/ 12089 w 12937"/>
                <a:gd name="T89" fmla="*/ 4256 h 12939"/>
                <a:gd name="T90" fmla="*/ 12459 w 12937"/>
                <a:gd name="T91" fmla="*/ 5701 h 12939"/>
                <a:gd name="T92" fmla="*/ 12489 w 12937"/>
                <a:gd name="T93" fmla="*/ 6934 h 12939"/>
                <a:gd name="T94" fmla="*/ 12188 w 12937"/>
                <a:gd name="T95" fmla="*/ 8405 h 12939"/>
                <a:gd name="T96" fmla="*/ 11554 w 12937"/>
                <a:gd name="T97" fmla="*/ 9723 h 12939"/>
                <a:gd name="T98" fmla="*/ 10633 w 12937"/>
                <a:gd name="T99" fmla="*/ 10839 h 12939"/>
                <a:gd name="T100" fmla="*/ 9473 w 12937"/>
                <a:gd name="T101" fmla="*/ 11707 h 12939"/>
                <a:gd name="T102" fmla="*/ 8121 w 12937"/>
                <a:gd name="T103" fmla="*/ 12278 h 12939"/>
                <a:gd name="T104" fmla="*/ 6625 w 12937"/>
                <a:gd name="T105" fmla="*/ 12506 h 12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937" h="12939">
                  <a:moveTo>
                    <a:pt x="6469" y="0"/>
                  </a:moveTo>
                  <a:lnTo>
                    <a:pt x="6302" y="2"/>
                  </a:lnTo>
                  <a:lnTo>
                    <a:pt x="5971" y="18"/>
                  </a:lnTo>
                  <a:lnTo>
                    <a:pt x="5645" y="52"/>
                  </a:lnTo>
                  <a:lnTo>
                    <a:pt x="5323" y="100"/>
                  </a:lnTo>
                  <a:lnTo>
                    <a:pt x="5008" y="165"/>
                  </a:lnTo>
                  <a:lnTo>
                    <a:pt x="4697" y="245"/>
                  </a:lnTo>
                  <a:lnTo>
                    <a:pt x="4394" y="340"/>
                  </a:lnTo>
                  <a:lnTo>
                    <a:pt x="4097" y="448"/>
                  </a:lnTo>
                  <a:lnTo>
                    <a:pt x="3806" y="571"/>
                  </a:lnTo>
                  <a:lnTo>
                    <a:pt x="3524" y="707"/>
                  </a:lnTo>
                  <a:lnTo>
                    <a:pt x="3248" y="857"/>
                  </a:lnTo>
                  <a:lnTo>
                    <a:pt x="2982" y="1020"/>
                  </a:lnTo>
                  <a:lnTo>
                    <a:pt x="2723" y="1193"/>
                  </a:lnTo>
                  <a:lnTo>
                    <a:pt x="2475" y="1380"/>
                  </a:lnTo>
                  <a:lnTo>
                    <a:pt x="2235" y="1578"/>
                  </a:lnTo>
                  <a:lnTo>
                    <a:pt x="2005" y="1786"/>
                  </a:lnTo>
                  <a:lnTo>
                    <a:pt x="1786" y="2006"/>
                  </a:lnTo>
                  <a:lnTo>
                    <a:pt x="1577" y="2235"/>
                  </a:lnTo>
                  <a:lnTo>
                    <a:pt x="1379" y="2475"/>
                  </a:lnTo>
                  <a:lnTo>
                    <a:pt x="1192" y="2724"/>
                  </a:lnTo>
                  <a:lnTo>
                    <a:pt x="1019" y="2983"/>
                  </a:lnTo>
                  <a:lnTo>
                    <a:pt x="857" y="3249"/>
                  </a:lnTo>
                  <a:lnTo>
                    <a:pt x="707" y="3524"/>
                  </a:lnTo>
                  <a:lnTo>
                    <a:pt x="570" y="3807"/>
                  </a:lnTo>
                  <a:lnTo>
                    <a:pt x="447" y="4098"/>
                  </a:lnTo>
                  <a:lnTo>
                    <a:pt x="340" y="4395"/>
                  </a:lnTo>
                  <a:lnTo>
                    <a:pt x="244" y="4698"/>
                  </a:lnTo>
                  <a:lnTo>
                    <a:pt x="165" y="5009"/>
                  </a:lnTo>
                  <a:lnTo>
                    <a:pt x="101" y="5324"/>
                  </a:lnTo>
                  <a:lnTo>
                    <a:pt x="52" y="5646"/>
                  </a:lnTo>
                  <a:lnTo>
                    <a:pt x="18" y="5972"/>
                  </a:lnTo>
                  <a:lnTo>
                    <a:pt x="1" y="6302"/>
                  </a:lnTo>
                  <a:lnTo>
                    <a:pt x="0" y="6470"/>
                  </a:lnTo>
                  <a:lnTo>
                    <a:pt x="1" y="6637"/>
                  </a:lnTo>
                  <a:lnTo>
                    <a:pt x="18" y="6968"/>
                  </a:lnTo>
                  <a:lnTo>
                    <a:pt x="52" y="7294"/>
                  </a:lnTo>
                  <a:lnTo>
                    <a:pt x="101" y="7615"/>
                  </a:lnTo>
                  <a:lnTo>
                    <a:pt x="165" y="7931"/>
                  </a:lnTo>
                  <a:lnTo>
                    <a:pt x="244" y="8241"/>
                  </a:lnTo>
                  <a:lnTo>
                    <a:pt x="340" y="8545"/>
                  </a:lnTo>
                  <a:lnTo>
                    <a:pt x="447" y="8841"/>
                  </a:lnTo>
                  <a:lnTo>
                    <a:pt x="570" y="9132"/>
                  </a:lnTo>
                  <a:lnTo>
                    <a:pt x="707" y="9414"/>
                  </a:lnTo>
                  <a:lnTo>
                    <a:pt x="857" y="9690"/>
                  </a:lnTo>
                  <a:lnTo>
                    <a:pt x="1019" y="9957"/>
                  </a:lnTo>
                  <a:lnTo>
                    <a:pt x="1192" y="10215"/>
                  </a:lnTo>
                  <a:lnTo>
                    <a:pt x="1379" y="10464"/>
                  </a:lnTo>
                  <a:lnTo>
                    <a:pt x="1577" y="10704"/>
                  </a:lnTo>
                  <a:lnTo>
                    <a:pt x="1786" y="10933"/>
                  </a:lnTo>
                  <a:lnTo>
                    <a:pt x="2005" y="11153"/>
                  </a:lnTo>
                  <a:lnTo>
                    <a:pt x="2235" y="11361"/>
                  </a:lnTo>
                  <a:lnTo>
                    <a:pt x="2475" y="11559"/>
                  </a:lnTo>
                  <a:lnTo>
                    <a:pt x="2723" y="11746"/>
                  </a:lnTo>
                  <a:lnTo>
                    <a:pt x="2982" y="11921"/>
                  </a:lnTo>
                  <a:lnTo>
                    <a:pt x="3248" y="12082"/>
                  </a:lnTo>
                  <a:lnTo>
                    <a:pt x="3524" y="12232"/>
                  </a:lnTo>
                  <a:lnTo>
                    <a:pt x="3806" y="12368"/>
                  </a:lnTo>
                  <a:lnTo>
                    <a:pt x="4097" y="12491"/>
                  </a:lnTo>
                  <a:lnTo>
                    <a:pt x="4394" y="12600"/>
                  </a:lnTo>
                  <a:lnTo>
                    <a:pt x="4697" y="12694"/>
                  </a:lnTo>
                  <a:lnTo>
                    <a:pt x="5008" y="12773"/>
                  </a:lnTo>
                  <a:lnTo>
                    <a:pt x="5323" y="12839"/>
                  </a:lnTo>
                  <a:lnTo>
                    <a:pt x="5645" y="12888"/>
                  </a:lnTo>
                  <a:lnTo>
                    <a:pt x="5971" y="12921"/>
                  </a:lnTo>
                  <a:lnTo>
                    <a:pt x="6302" y="12937"/>
                  </a:lnTo>
                  <a:lnTo>
                    <a:pt x="6469" y="12939"/>
                  </a:lnTo>
                  <a:lnTo>
                    <a:pt x="6636" y="12937"/>
                  </a:lnTo>
                  <a:lnTo>
                    <a:pt x="6967" y="12921"/>
                  </a:lnTo>
                  <a:lnTo>
                    <a:pt x="7293" y="12888"/>
                  </a:lnTo>
                  <a:lnTo>
                    <a:pt x="7614" y="12839"/>
                  </a:lnTo>
                  <a:lnTo>
                    <a:pt x="7930" y="12773"/>
                  </a:lnTo>
                  <a:lnTo>
                    <a:pt x="8240" y="12694"/>
                  </a:lnTo>
                  <a:lnTo>
                    <a:pt x="8544" y="12600"/>
                  </a:lnTo>
                  <a:lnTo>
                    <a:pt x="8842" y="12491"/>
                  </a:lnTo>
                  <a:lnTo>
                    <a:pt x="9131" y="12368"/>
                  </a:lnTo>
                  <a:lnTo>
                    <a:pt x="9415" y="12232"/>
                  </a:lnTo>
                  <a:lnTo>
                    <a:pt x="9689" y="12082"/>
                  </a:lnTo>
                  <a:lnTo>
                    <a:pt x="9956" y="11921"/>
                  </a:lnTo>
                  <a:lnTo>
                    <a:pt x="10214" y="11746"/>
                  </a:lnTo>
                  <a:lnTo>
                    <a:pt x="10463" y="11559"/>
                  </a:lnTo>
                  <a:lnTo>
                    <a:pt x="10703" y="11361"/>
                  </a:lnTo>
                  <a:lnTo>
                    <a:pt x="10932" y="11153"/>
                  </a:lnTo>
                  <a:lnTo>
                    <a:pt x="11152" y="10933"/>
                  </a:lnTo>
                  <a:lnTo>
                    <a:pt x="11360" y="10704"/>
                  </a:lnTo>
                  <a:lnTo>
                    <a:pt x="11558" y="10464"/>
                  </a:lnTo>
                  <a:lnTo>
                    <a:pt x="11745" y="10215"/>
                  </a:lnTo>
                  <a:lnTo>
                    <a:pt x="11920" y="9957"/>
                  </a:lnTo>
                  <a:lnTo>
                    <a:pt x="12082" y="9690"/>
                  </a:lnTo>
                  <a:lnTo>
                    <a:pt x="12231" y="9414"/>
                  </a:lnTo>
                  <a:lnTo>
                    <a:pt x="12367" y="9132"/>
                  </a:lnTo>
                  <a:lnTo>
                    <a:pt x="12490" y="8841"/>
                  </a:lnTo>
                  <a:lnTo>
                    <a:pt x="12599" y="8545"/>
                  </a:lnTo>
                  <a:lnTo>
                    <a:pt x="12693" y="8241"/>
                  </a:lnTo>
                  <a:lnTo>
                    <a:pt x="12772" y="7931"/>
                  </a:lnTo>
                  <a:lnTo>
                    <a:pt x="12838" y="7615"/>
                  </a:lnTo>
                  <a:lnTo>
                    <a:pt x="12887" y="7294"/>
                  </a:lnTo>
                  <a:lnTo>
                    <a:pt x="12920" y="6968"/>
                  </a:lnTo>
                  <a:lnTo>
                    <a:pt x="12936" y="6637"/>
                  </a:lnTo>
                  <a:lnTo>
                    <a:pt x="12937" y="6470"/>
                  </a:lnTo>
                  <a:lnTo>
                    <a:pt x="12936" y="6302"/>
                  </a:lnTo>
                  <a:lnTo>
                    <a:pt x="12920" y="5972"/>
                  </a:lnTo>
                  <a:lnTo>
                    <a:pt x="12886" y="5646"/>
                  </a:lnTo>
                  <a:lnTo>
                    <a:pt x="12836" y="5324"/>
                  </a:lnTo>
                  <a:lnTo>
                    <a:pt x="12771" y="5009"/>
                  </a:lnTo>
                  <a:lnTo>
                    <a:pt x="12692" y="4699"/>
                  </a:lnTo>
                  <a:lnTo>
                    <a:pt x="12596" y="4395"/>
                  </a:lnTo>
                  <a:lnTo>
                    <a:pt x="12487" y="4099"/>
                  </a:lnTo>
                  <a:lnTo>
                    <a:pt x="12364" y="3808"/>
                  </a:lnTo>
                  <a:lnTo>
                    <a:pt x="12228" y="3526"/>
                  </a:lnTo>
                  <a:lnTo>
                    <a:pt x="12079" y="3250"/>
                  </a:lnTo>
                  <a:lnTo>
                    <a:pt x="11917" y="2984"/>
                  </a:lnTo>
                  <a:lnTo>
                    <a:pt x="11742" y="2726"/>
                  </a:lnTo>
                  <a:lnTo>
                    <a:pt x="11557" y="2477"/>
                  </a:lnTo>
                  <a:lnTo>
                    <a:pt x="11359" y="2238"/>
                  </a:lnTo>
                  <a:lnTo>
                    <a:pt x="11150" y="2007"/>
                  </a:lnTo>
                  <a:lnTo>
                    <a:pt x="10931" y="1789"/>
                  </a:lnTo>
                  <a:lnTo>
                    <a:pt x="10701" y="1579"/>
                  </a:lnTo>
                  <a:lnTo>
                    <a:pt x="10461" y="1382"/>
                  </a:lnTo>
                  <a:lnTo>
                    <a:pt x="10212" y="1196"/>
                  </a:lnTo>
                  <a:lnTo>
                    <a:pt x="9954" y="1021"/>
                  </a:lnTo>
                  <a:lnTo>
                    <a:pt x="9688" y="859"/>
                  </a:lnTo>
                  <a:lnTo>
                    <a:pt x="9412" y="710"/>
                  </a:lnTo>
                  <a:lnTo>
                    <a:pt x="9130" y="573"/>
                  </a:lnTo>
                  <a:lnTo>
                    <a:pt x="8840" y="451"/>
                  </a:lnTo>
                  <a:lnTo>
                    <a:pt x="8543" y="341"/>
                  </a:lnTo>
                  <a:lnTo>
                    <a:pt x="8239" y="246"/>
                  </a:lnTo>
                  <a:lnTo>
                    <a:pt x="7929" y="167"/>
                  </a:lnTo>
                  <a:lnTo>
                    <a:pt x="7614" y="101"/>
                  </a:lnTo>
                  <a:lnTo>
                    <a:pt x="7292" y="52"/>
                  </a:lnTo>
                  <a:lnTo>
                    <a:pt x="6966" y="19"/>
                  </a:lnTo>
                  <a:lnTo>
                    <a:pt x="6636" y="2"/>
                  </a:lnTo>
                  <a:lnTo>
                    <a:pt x="6469" y="0"/>
                  </a:lnTo>
                  <a:close/>
                  <a:moveTo>
                    <a:pt x="6469" y="12507"/>
                  </a:moveTo>
                  <a:lnTo>
                    <a:pt x="6312" y="12506"/>
                  </a:lnTo>
                  <a:lnTo>
                    <a:pt x="6004" y="12491"/>
                  </a:lnTo>
                  <a:lnTo>
                    <a:pt x="5700" y="12460"/>
                  </a:lnTo>
                  <a:lnTo>
                    <a:pt x="5400" y="12413"/>
                  </a:lnTo>
                  <a:lnTo>
                    <a:pt x="5105" y="12353"/>
                  </a:lnTo>
                  <a:lnTo>
                    <a:pt x="4816" y="12280"/>
                  </a:lnTo>
                  <a:lnTo>
                    <a:pt x="4532" y="12191"/>
                  </a:lnTo>
                  <a:lnTo>
                    <a:pt x="4255" y="12090"/>
                  </a:lnTo>
                  <a:lnTo>
                    <a:pt x="3984" y="11975"/>
                  </a:lnTo>
                  <a:lnTo>
                    <a:pt x="3720" y="11847"/>
                  </a:lnTo>
                  <a:lnTo>
                    <a:pt x="3464" y="11708"/>
                  </a:lnTo>
                  <a:lnTo>
                    <a:pt x="3214" y="11556"/>
                  </a:lnTo>
                  <a:lnTo>
                    <a:pt x="2974" y="11394"/>
                  </a:lnTo>
                  <a:lnTo>
                    <a:pt x="2741" y="11221"/>
                  </a:lnTo>
                  <a:lnTo>
                    <a:pt x="2517" y="11035"/>
                  </a:lnTo>
                  <a:lnTo>
                    <a:pt x="2303" y="10840"/>
                  </a:lnTo>
                  <a:lnTo>
                    <a:pt x="2098" y="10636"/>
                  </a:lnTo>
                  <a:lnTo>
                    <a:pt x="1903" y="10421"/>
                  </a:lnTo>
                  <a:lnTo>
                    <a:pt x="1719" y="10198"/>
                  </a:lnTo>
                  <a:lnTo>
                    <a:pt x="1544" y="9966"/>
                  </a:lnTo>
                  <a:lnTo>
                    <a:pt x="1382" y="9724"/>
                  </a:lnTo>
                  <a:lnTo>
                    <a:pt x="1231" y="9476"/>
                  </a:lnTo>
                  <a:lnTo>
                    <a:pt x="1091" y="9219"/>
                  </a:lnTo>
                  <a:lnTo>
                    <a:pt x="965" y="8955"/>
                  </a:lnTo>
                  <a:lnTo>
                    <a:pt x="850" y="8683"/>
                  </a:lnTo>
                  <a:lnTo>
                    <a:pt x="748" y="8406"/>
                  </a:lnTo>
                  <a:lnTo>
                    <a:pt x="660" y="8122"/>
                  </a:lnTo>
                  <a:lnTo>
                    <a:pt x="585" y="7833"/>
                  </a:lnTo>
                  <a:lnTo>
                    <a:pt x="525" y="7538"/>
                  </a:lnTo>
                  <a:lnTo>
                    <a:pt x="479" y="7238"/>
                  </a:lnTo>
                  <a:lnTo>
                    <a:pt x="449" y="6934"/>
                  </a:lnTo>
                  <a:lnTo>
                    <a:pt x="432" y="6626"/>
                  </a:lnTo>
                  <a:lnTo>
                    <a:pt x="431" y="6470"/>
                  </a:lnTo>
                  <a:lnTo>
                    <a:pt x="432" y="6313"/>
                  </a:lnTo>
                  <a:lnTo>
                    <a:pt x="449" y="6005"/>
                  </a:lnTo>
                  <a:lnTo>
                    <a:pt x="479" y="5701"/>
                  </a:lnTo>
                  <a:lnTo>
                    <a:pt x="525" y="5400"/>
                  </a:lnTo>
                  <a:lnTo>
                    <a:pt x="585" y="5106"/>
                  </a:lnTo>
                  <a:lnTo>
                    <a:pt x="660" y="4817"/>
                  </a:lnTo>
                  <a:lnTo>
                    <a:pt x="748" y="4533"/>
                  </a:lnTo>
                  <a:lnTo>
                    <a:pt x="850" y="4256"/>
                  </a:lnTo>
                  <a:lnTo>
                    <a:pt x="965" y="3984"/>
                  </a:lnTo>
                  <a:lnTo>
                    <a:pt x="1091" y="3721"/>
                  </a:lnTo>
                  <a:lnTo>
                    <a:pt x="1231" y="3463"/>
                  </a:lnTo>
                  <a:lnTo>
                    <a:pt x="1382" y="3215"/>
                  </a:lnTo>
                  <a:lnTo>
                    <a:pt x="1544" y="2973"/>
                  </a:lnTo>
                  <a:lnTo>
                    <a:pt x="1719" y="2741"/>
                  </a:lnTo>
                  <a:lnTo>
                    <a:pt x="1903" y="2518"/>
                  </a:lnTo>
                  <a:lnTo>
                    <a:pt x="2098" y="2303"/>
                  </a:lnTo>
                  <a:lnTo>
                    <a:pt x="2303" y="2099"/>
                  </a:lnTo>
                  <a:lnTo>
                    <a:pt x="2517" y="1904"/>
                  </a:lnTo>
                  <a:lnTo>
                    <a:pt x="2741" y="1719"/>
                  </a:lnTo>
                  <a:lnTo>
                    <a:pt x="2974" y="1545"/>
                  </a:lnTo>
                  <a:lnTo>
                    <a:pt x="3214" y="1382"/>
                  </a:lnTo>
                  <a:lnTo>
                    <a:pt x="3464" y="1231"/>
                  </a:lnTo>
                  <a:lnTo>
                    <a:pt x="3720" y="1092"/>
                  </a:lnTo>
                  <a:lnTo>
                    <a:pt x="3984" y="965"/>
                  </a:lnTo>
                  <a:lnTo>
                    <a:pt x="4255" y="850"/>
                  </a:lnTo>
                  <a:lnTo>
                    <a:pt x="4532" y="748"/>
                  </a:lnTo>
                  <a:lnTo>
                    <a:pt x="4816" y="659"/>
                  </a:lnTo>
                  <a:lnTo>
                    <a:pt x="5105" y="586"/>
                  </a:lnTo>
                  <a:lnTo>
                    <a:pt x="5400" y="526"/>
                  </a:lnTo>
                  <a:lnTo>
                    <a:pt x="5700" y="479"/>
                  </a:lnTo>
                  <a:lnTo>
                    <a:pt x="6004" y="448"/>
                  </a:lnTo>
                  <a:lnTo>
                    <a:pt x="6312" y="433"/>
                  </a:lnTo>
                  <a:lnTo>
                    <a:pt x="6469" y="432"/>
                  </a:lnTo>
                  <a:lnTo>
                    <a:pt x="6625" y="433"/>
                  </a:lnTo>
                  <a:lnTo>
                    <a:pt x="6933" y="448"/>
                  </a:lnTo>
                  <a:lnTo>
                    <a:pt x="7237" y="479"/>
                  </a:lnTo>
                  <a:lnTo>
                    <a:pt x="7538" y="526"/>
                  </a:lnTo>
                  <a:lnTo>
                    <a:pt x="7832" y="586"/>
                  </a:lnTo>
                  <a:lnTo>
                    <a:pt x="8121" y="659"/>
                  </a:lnTo>
                  <a:lnTo>
                    <a:pt x="8405" y="748"/>
                  </a:lnTo>
                  <a:lnTo>
                    <a:pt x="8684" y="850"/>
                  </a:lnTo>
                  <a:lnTo>
                    <a:pt x="8954" y="965"/>
                  </a:lnTo>
                  <a:lnTo>
                    <a:pt x="9218" y="1092"/>
                  </a:lnTo>
                  <a:lnTo>
                    <a:pt x="9475" y="1231"/>
                  </a:lnTo>
                  <a:lnTo>
                    <a:pt x="9723" y="1382"/>
                  </a:lnTo>
                  <a:lnTo>
                    <a:pt x="9965" y="1545"/>
                  </a:lnTo>
                  <a:lnTo>
                    <a:pt x="10197" y="1719"/>
                  </a:lnTo>
                  <a:lnTo>
                    <a:pt x="10420" y="1904"/>
                  </a:lnTo>
                  <a:lnTo>
                    <a:pt x="10634" y="2099"/>
                  </a:lnTo>
                  <a:lnTo>
                    <a:pt x="10839" y="2303"/>
                  </a:lnTo>
                  <a:lnTo>
                    <a:pt x="11034" y="2518"/>
                  </a:lnTo>
                  <a:lnTo>
                    <a:pt x="11220" y="2741"/>
                  </a:lnTo>
                  <a:lnTo>
                    <a:pt x="11393" y="2973"/>
                  </a:lnTo>
                  <a:lnTo>
                    <a:pt x="11555" y="3215"/>
                  </a:lnTo>
                  <a:lnTo>
                    <a:pt x="11707" y="3463"/>
                  </a:lnTo>
                  <a:lnTo>
                    <a:pt x="11846" y="3721"/>
                  </a:lnTo>
                  <a:lnTo>
                    <a:pt x="11974" y="3984"/>
                  </a:lnTo>
                  <a:lnTo>
                    <a:pt x="12089" y="4256"/>
                  </a:lnTo>
                  <a:lnTo>
                    <a:pt x="12190" y="4533"/>
                  </a:lnTo>
                  <a:lnTo>
                    <a:pt x="12278" y="4817"/>
                  </a:lnTo>
                  <a:lnTo>
                    <a:pt x="12352" y="5106"/>
                  </a:lnTo>
                  <a:lnTo>
                    <a:pt x="12413" y="5400"/>
                  </a:lnTo>
                  <a:lnTo>
                    <a:pt x="12459" y="5701"/>
                  </a:lnTo>
                  <a:lnTo>
                    <a:pt x="12490" y="6005"/>
                  </a:lnTo>
                  <a:lnTo>
                    <a:pt x="12505" y="6313"/>
                  </a:lnTo>
                  <a:lnTo>
                    <a:pt x="12506" y="6470"/>
                  </a:lnTo>
                  <a:lnTo>
                    <a:pt x="12505" y="6626"/>
                  </a:lnTo>
                  <a:lnTo>
                    <a:pt x="12489" y="6934"/>
                  </a:lnTo>
                  <a:lnTo>
                    <a:pt x="12459" y="7238"/>
                  </a:lnTo>
                  <a:lnTo>
                    <a:pt x="12412" y="7538"/>
                  </a:lnTo>
                  <a:lnTo>
                    <a:pt x="12351" y="7833"/>
                  </a:lnTo>
                  <a:lnTo>
                    <a:pt x="12277" y="8122"/>
                  </a:lnTo>
                  <a:lnTo>
                    <a:pt x="12188" y="8405"/>
                  </a:lnTo>
                  <a:lnTo>
                    <a:pt x="12086" y="8683"/>
                  </a:lnTo>
                  <a:lnTo>
                    <a:pt x="11971" y="8953"/>
                  </a:lnTo>
                  <a:lnTo>
                    <a:pt x="11845" y="9218"/>
                  </a:lnTo>
                  <a:lnTo>
                    <a:pt x="11705" y="9474"/>
                  </a:lnTo>
                  <a:lnTo>
                    <a:pt x="11554" y="9723"/>
                  </a:lnTo>
                  <a:lnTo>
                    <a:pt x="11392" y="9963"/>
                  </a:lnTo>
                  <a:lnTo>
                    <a:pt x="11217" y="10196"/>
                  </a:lnTo>
                  <a:lnTo>
                    <a:pt x="11033" y="10420"/>
                  </a:lnTo>
                  <a:lnTo>
                    <a:pt x="10838" y="10634"/>
                  </a:lnTo>
                  <a:lnTo>
                    <a:pt x="10633" y="10839"/>
                  </a:lnTo>
                  <a:lnTo>
                    <a:pt x="10419" y="11034"/>
                  </a:lnTo>
                  <a:lnTo>
                    <a:pt x="10195" y="11218"/>
                  </a:lnTo>
                  <a:lnTo>
                    <a:pt x="9963" y="11391"/>
                  </a:lnTo>
                  <a:lnTo>
                    <a:pt x="9722" y="11555"/>
                  </a:lnTo>
                  <a:lnTo>
                    <a:pt x="9473" y="11707"/>
                  </a:lnTo>
                  <a:lnTo>
                    <a:pt x="9217" y="11846"/>
                  </a:lnTo>
                  <a:lnTo>
                    <a:pt x="8952" y="11973"/>
                  </a:lnTo>
                  <a:lnTo>
                    <a:pt x="8682" y="12087"/>
                  </a:lnTo>
                  <a:lnTo>
                    <a:pt x="8405" y="12190"/>
                  </a:lnTo>
                  <a:lnTo>
                    <a:pt x="8121" y="12278"/>
                  </a:lnTo>
                  <a:lnTo>
                    <a:pt x="7832" y="12352"/>
                  </a:lnTo>
                  <a:lnTo>
                    <a:pt x="7538" y="12413"/>
                  </a:lnTo>
                  <a:lnTo>
                    <a:pt x="7237" y="12458"/>
                  </a:lnTo>
                  <a:lnTo>
                    <a:pt x="6933" y="12490"/>
                  </a:lnTo>
                  <a:lnTo>
                    <a:pt x="6625" y="12506"/>
                  </a:lnTo>
                  <a:lnTo>
                    <a:pt x="6469" y="125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7"/>
            <p:cNvSpPr>
              <a:spLocks noEditPoints="1"/>
            </p:cNvSpPr>
            <p:nvPr/>
          </p:nvSpPr>
          <p:spPr bwMode="auto">
            <a:xfrm>
              <a:off x="2043" y="365"/>
              <a:ext cx="3594" cy="3594"/>
            </a:xfrm>
            <a:custGeom>
              <a:avLst/>
              <a:gdLst>
                <a:gd name="T0" fmla="*/ 4436 w 10782"/>
                <a:gd name="T1" fmla="*/ 85 h 10783"/>
                <a:gd name="T2" fmla="*/ 3172 w 10782"/>
                <a:gd name="T3" fmla="*/ 476 h 10783"/>
                <a:gd name="T4" fmla="*/ 2063 w 10782"/>
                <a:gd name="T5" fmla="*/ 1150 h 10783"/>
                <a:gd name="T6" fmla="*/ 1150 w 10782"/>
                <a:gd name="T7" fmla="*/ 2063 h 10783"/>
                <a:gd name="T8" fmla="*/ 476 w 10782"/>
                <a:gd name="T9" fmla="*/ 3172 h 10783"/>
                <a:gd name="T10" fmla="*/ 84 w 10782"/>
                <a:gd name="T11" fmla="*/ 4437 h 10783"/>
                <a:gd name="T12" fmla="*/ 1 w 10782"/>
                <a:gd name="T13" fmla="*/ 5531 h 10783"/>
                <a:gd name="T14" fmla="*/ 204 w 10782"/>
                <a:gd name="T15" fmla="*/ 6867 h 10783"/>
                <a:gd name="T16" fmla="*/ 713 w 10782"/>
                <a:gd name="T17" fmla="*/ 8076 h 10783"/>
                <a:gd name="T18" fmla="*/ 1488 w 10782"/>
                <a:gd name="T19" fmla="*/ 9111 h 10783"/>
                <a:gd name="T20" fmla="*/ 2485 w 10782"/>
                <a:gd name="T21" fmla="*/ 9934 h 10783"/>
                <a:gd name="T22" fmla="*/ 3661 w 10782"/>
                <a:gd name="T23" fmla="*/ 10500 h 10783"/>
                <a:gd name="T24" fmla="*/ 4977 w 10782"/>
                <a:gd name="T25" fmla="*/ 10768 h 10783"/>
                <a:gd name="T26" fmla="*/ 6078 w 10782"/>
                <a:gd name="T27" fmla="*/ 10740 h 10783"/>
                <a:gd name="T28" fmla="*/ 7368 w 10782"/>
                <a:gd name="T29" fmla="*/ 10409 h 10783"/>
                <a:gd name="T30" fmla="*/ 8511 w 10782"/>
                <a:gd name="T31" fmla="*/ 9788 h 10783"/>
                <a:gd name="T32" fmla="*/ 9468 w 10782"/>
                <a:gd name="T33" fmla="*/ 8920 h 10783"/>
                <a:gd name="T34" fmla="*/ 10192 w 10782"/>
                <a:gd name="T35" fmla="*/ 7847 h 10783"/>
                <a:gd name="T36" fmla="*/ 10644 w 10782"/>
                <a:gd name="T37" fmla="*/ 6609 h 10783"/>
                <a:gd name="T38" fmla="*/ 10782 w 10782"/>
                <a:gd name="T39" fmla="*/ 5392 h 10783"/>
                <a:gd name="T40" fmla="*/ 10642 w 10782"/>
                <a:gd name="T41" fmla="*/ 4174 h 10783"/>
                <a:gd name="T42" fmla="*/ 10191 w 10782"/>
                <a:gd name="T43" fmla="*/ 2938 h 10783"/>
                <a:gd name="T44" fmla="*/ 9465 w 10782"/>
                <a:gd name="T45" fmla="*/ 1865 h 10783"/>
                <a:gd name="T46" fmla="*/ 8510 w 10782"/>
                <a:gd name="T47" fmla="*/ 996 h 10783"/>
                <a:gd name="T48" fmla="*/ 7367 w 10782"/>
                <a:gd name="T49" fmla="*/ 375 h 10783"/>
                <a:gd name="T50" fmla="*/ 6078 w 10782"/>
                <a:gd name="T51" fmla="*/ 44 h 10783"/>
                <a:gd name="T52" fmla="*/ 5263 w 10782"/>
                <a:gd name="T53" fmla="*/ 10350 h 10783"/>
                <a:gd name="T54" fmla="*/ 4033 w 10782"/>
                <a:gd name="T55" fmla="*/ 10163 h 10783"/>
                <a:gd name="T56" fmla="*/ 2922 w 10782"/>
                <a:gd name="T57" fmla="*/ 9695 h 10783"/>
                <a:gd name="T58" fmla="*/ 1968 w 10782"/>
                <a:gd name="T59" fmla="*/ 8982 h 10783"/>
                <a:gd name="T60" fmla="*/ 1213 w 10782"/>
                <a:gd name="T61" fmla="*/ 8065 h 10783"/>
                <a:gd name="T62" fmla="*/ 691 w 10782"/>
                <a:gd name="T63" fmla="*/ 6983 h 10783"/>
                <a:gd name="T64" fmla="*/ 446 w 10782"/>
                <a:gd name="T65" fmla="*/ 5773 h 10783"/>
                <a:gd name="T66" fmla="*/ 470 w 10782"/>
                <a:gd name="T67" fmla="*/ 4759 h 10783"/>
                <a:gd name="T68" fmla="*/ 775 w 10782"/>
                <a:gd name="T69" fmla="*/ 3572 h 10783"/>
                <a:gd name="T70" fmla="*/ 1346 w 10782"/>
                <a:gd name="T71" fmla="*/ 2520 h 10783"/>
                <a:gd name="T72" fmla="*/ 2144 w 10782"/>
                <a:gd name="T73" fmla="*/ 1642 h 10783"/>
                <a:gd name="T74" fmla="*/ 3133 w 10782"/>
                <a:gd name="T75" fmla="*/ 974 h 10783"/>
                <a:gd name="T76" fmla="*/ 4271 w 10782"/>
                <a:gd name="T77" fmla="*/ 558 h 10783"/>
                <a:gd name="T78" fmla="*/ 5391 w 10782"/>
                <a:gd name="T79" fmla="*/ 431 h 10783"/>
                <a:gd name="T80" fmla="*/ 6511 w 10782"/>
                <a:gd name="T81" fmla="*/ 558 h 10783"/>
                <a:gd name="T82" fmla="*/ 7649 w 10782"/>
                <a:gd name="T83" fmla="*/ 974 h 10783"/>
                <a:gd name="T84" fmla="*/ 8637 w 10782"/>
                <a:gd name="T85" fmla="*/ 1642 h 10783"/>
                <a:gd name="T86" fmla="*/ 9436 w 10782"/>
                <a:gd name="T87" fmla="*/ 2520 h 10783"/>
                <a:gd name="T88" fmla="*/ 10007 w 10782"/>
                <a:gd name="T89" fmla="*/ 3572 h 10783"/>
                <a:gd name="T90" fmla="*/ 10311 w 10782"/>
                <a:gd name="T91" fmla="*/ 4759 h 10783"/>
                <a:gd name="T92" fmla="*/ 10335 w 10782"/>
                <a:gd name="T93" fmla="*/ 5773 h 10783"/>
                <a:gd name="T94" fmla="*/ 10089 w 10782"/>
                <a:gd name="T95" fmla="*/ 6982 h 10783"/>
                <a:gd name="T96" fmla="*/ 9567 w 10782"/>
                <a:gd name="T97" fmla="*/ 8064 h 10783"/>
                <a:gd name="T98" fmla="*/ 8812 w 10782"/>
                <a:gd name="T99" fmla="*/ 8980 h 10783"/>
                <a:gd name="T100" fmla="*/ 7858 w 10782"/>
                <a:gd name="T101" fmla="*/ 9693 h 10783"/>
                <a:gd name="T102" fmla="*/ 6749 w 10782"/>
                <a:gd name="T103" fmla="*/ 10162 h 10783"/>
                <a:gd name="T104" fmla="*/ 5520 w 10782"/>
                <a:gd name="T105" fmla="*/ 10350 h 10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782" h="10783">
                  <a:moveTo>
                    <a:pt x="5391" y="0"/>
                  </a:moveTo>
                  <a:lnTo>
                    <a:pt x="5252" y="2"/>
                  </a:lnTo>
                  <a:lnTo>
                    <a:pt x="4977" y="15"/>
                  </a:lnTo>
                  <a:lnTo>
                    <a:pt x="4704" y="44"/>
                  </a:lnTo>
                  <a:lnTo>
                    <a:pt x="4436" y="85"/>
                  </a:lnTo>
                  <a:lnTo>
                    <a:pt x="4173" y="138"/>
                  </a:lnTo>
                  <a:lnTo>
                    <a:pt x="3915" y="205"/>
                  </a:lnTo>
                  <a:lnTo>
                    <a:pt x="3661" y="283"/>
                  </a:lnTo>
                  <a:lnTo>
                    <a:pt x="3415" y="374"/>
                  </a:lnTo>
                  <a:lnTo>
                    <a:pt x="3172" y="476"/>
                  </a:lnTo>
                  <a:lnTo>
                    <a:pt x="2937" y="590"/>
                  </a:lnTo>
                  <a:lnTo>
                    <a:pt x="2708" y="714"/>
                  </a:lnTo>
                  <a:lnTo>
                    <a:pt x="2485" y="849"/>
                  </a:lnTo>
                  <a:lnTo>
                    <a:pt x="2270" y="995"/>
                  </a:lnTo>
                  <a:lnTo>
                    <a:pt x="2063" y="1150"/>
                  </a:lnTo>
                  <a:lnTo>
                    <a:pt x="1863" y="1314"/>
                  </a:lnTo>
                  <a:lnTo>
                    <a:pt x="1671" y="1489"/>
                  </a:lnTo>
                  <a:lnTo>
                    <a:pt x="1488" y="1672"/>
                  </a:lnTo>
                  <a:lnTo>
                    <a:pt x="1315" y="1863"/>
                  </a:lnTo>
                  <a:lnTo>
                    <a:pt x="1150" y="2063"/>
                  </a:lnTo>
                  <a:lnTo>
                    <a:pt x="994" y="2270"/>
                  </a:lnTo>
                  <a:lnTo>
                    <a:pt x="848" y="2486"/>
                  </a:lnTo>
                  <a:lnTo>
                    <a:pt x="713" y="2708"/>
                  </a:lnTo>
                  <a:lnTo>
                    <a:pt x="589" y="2936"/>
                  </a:lnTo>
                  <a:lnTo>
                    <a:pt x="476" y="3172"/>
                  </a:lnTo>
                  <a:lnTo>
                    <a:pt x="374" y="3415"/>
                  </a:lnTo>
                  <a:lnTo>
                    <a:pt x="284" y="3662"/>
                  </a:lnTo>
                  <a:lnTo>
                    <a:pt x="204" y="3916"/>
                  </a:lnTo>
                  <a:lnTo>
                    <a:pt x="138" y="4174"/>
                  </a:lnTo>
                  <a:lnTo>
                    <a:pt x="84" y="4437"/>
                  </a:lnTo>
                  <a:lnTo>
                    <a:pt x="43" y="4705"/>
                  </a:lnTo>
                  <a:lnTo>
                    <a:pt x="15" y="4976"/>
                  </a:lnTo>
                  <a:lnTo>
                    <a:pt x="1" y="5252"/>
                  </a:lnTo>
                  <a:lnTo>
                    <a:pt x="0" y="5392"/>
                  </a:lnTo>
                  <a:lnTo>
                    <a:pt x="1" y="5531"/>
                  </a:lnTo>
                  <a:lnTo>
                    <a:pt x="15" y="5807"/>
                  </a:lnTo>
                  <a:lnTo>
                    <a:pt x="43" y="6078"/>
                  </a:lnTo>
                  <a:lnTo>
                    <a:pt x="84" y="6346"/>
                  </a:lnTo>
                  <a:lnTo>
                    <a:pt x="138" y="6609"/>
                  </a:lnTo>
                  <a:lnTo>
                    <a:pt x="204" y="6867"/>
                  </a:lnTo>
                  <a:lnTo>
                    <a:pt x="284" y="7121"/>
                  </a:lnTo>
                  <a:lnTo>
                    <a:pt x="374" y="7369"/>
                  </a:lnTo>
                  <a:lnTo>
                    <a:pt x="476" y="7611"/>
                  </a:lnTo>
                  <a:lnTo>
                    <a:pt x="589" y="7847"/>
                  </a:lnTo>
                  <a:lnTo>
                    <a:pt x="713" y="8076"/>
                  </a:lnTo>
                  <a:lnTo>
                    <a:pt x="848" y="8298"/>
                  </a:lnTo>
                  <a:lnTo>
                    <a:pt x="994" y="8512"/>
                  </a:lnTo>
                  <a:lnTo>
                    <a:pt x="1150" y="8720"/>
                  </a:lnTo>
                  <a:lnTo>
                    <a:pt x="1315" y="8920"/>
                  </a:lnTo>
                  <a:lnTo>
                    <a:pt x="1488" y="9111"/>
                  </a:lnTo>
                  <a:lnTo>
                    <a:pt x="1671" y="9294"/>
                  </a:lnTo>
                  <a:lnTo>
                    <a:pt x="1863" y="9469"/>
                  </a:lnTo>
                  <a:lnTo>
                    <a:pt x="2063" y="9633"/>
                  </a:lnTo>
                  <a:lnTo>
                    <a:pt x="2270" y="9788"/>
                  </a:lnTo>
                  <a:lnTo>
                    <a:pt x="2485" y="9934"/>
                  </a:lnTo>
                  <a:lnTo>
                    <a:pt x="2708" y="10069"/>
                  </a:lnTo>
                  <a:lnTo>
                    <a:pt x="2937" y="10193"/>
                  </a:lnTo>
                  <a:lnTo>
                    <a:pt x="3172" y="10307"/>
                  </a:lnTo>
                  <a:lnTo>
                    <a:pt x="3415" y="10409"/>
                  </a:lnTo>
                  <a:lnTo>
                    <a:pt x="3661" y="10500"/>
                  </a:lnTo>
                  <a:lnTo>
                    <a:pt x="3915" y="10578"/>
                  </a:lnTo>
                  <a:lnTo>
                    <a:pt x="4173" y="10645"/>
                  </a:lnTo>
                  <a:lnTo>
                    <a:pt x="4436" y="10699"/>
                  </a:lnTo>
                  <a:lnTo>
                    <a:pt x="4704" y="10740"/>
                  </a:lnTo>
                  <a:lnTo>
                    <a:pt x="4977" y="10768"/>
                  </a:lnTo>
                  <a:lnTo>
                    <a:pt x="5252" y="10781"/>
                  </a:lnTo>
                  <a:lnTo>
                    <a:pt x="5391" y="10783"/>
                  </a:lnTo>
                  <a:lnTo>
                    <a:pt x="5531" y="10781"/>
                  </a:lnTo>
                  <a:lnTo>
                    <a:pt x="5806" y="10768"/>
                  </a:lnTo>
                  <a:lnTo>
                    <a:pt x="6078" y="10740"/>
                  </a:lnTo>
                  <a:lnTo>
                    <a:pt x="6345" y="10699"/>
                  </a:lnTo>
                  <a:lnTo>
                    <a:pt x="6608" y="10645"/>
                  </a:lnTo>
                  <a:lnTo>
                    <a:pt x="6868" y="10578"/>
                  </a:lnTo>
                  <a:lnTo>
                    <a:pt x="7120" y="10500"/>
                  </a:lnTo>
                  <a:lnTo>
                    <a:pt x="7368" y="10409"/>
                  </a:lnTo>
                  <a:lnTo>
                    <a:pt x="7610" y="10307"/>
                  </a:lnTo>
                  <a:lnTo>
                    <a:pt x="7846" y="10193"/>
                  </a:lnTo>
                  <a:lnTo>
                    <a:pt x="8075" y="10069"/>
                  </a:lnTo>
                  <a:lnTo>
                    <a:pt x="8297" y="9934"/>
                  </a:lnTo>
                  <a:lnTo>
                    <a:pt x="8511" y="9788"/>
                  </a:lnTo>
                  <a:lnTo>
                    <a:pt x="8719" y="9633"/>
                  </a:lnTo>
                  <a:lnTo>
                    <a:pt x="8919" y="9469"/>
                  </a:lnTo>
                  <a:lnTo>
                    <a:pt x="9110" y="9294"/>
                  </a:lnTo>
                  <a:lnTo>
                    <a:pt x="9293" y="9111"/>
                  </a:lnTo>
                  <a:lnTo>
                    <a:pt x="9468" y="8920"/>
                  </a:lnTo>
                  <a:lnTo>
                    <a:pt x="9633" y="8720"/>
                  </a:lnTo>
                  <a:lnTo>
                    <a:pt x="9787" y="8512"/>
                  </a:lnTo>
                  <a:lnTo>
                    <a:pt x="9933" y="8298"/>
                  </a:lnTo>
                  <a:lnTo>
                    <a:pt x="10068" y="8076"/>
                  </a:lnTo>
                  <a:lnTo>
                    <a:pt x="10192" y="7847"/>
                  </a:lnTo>
                  <a:lnTo>
                    <a:pt x="10305" y="7611"/>
                  </a:lnTo>
                  <a:lnTo>
                    <a:pt x="10408" y="7369"/>
                  </a:lnTo>
                  <a:lnTo>
                    <a:pt x="10499" y="7121"/>
                  </a:lnTo>
                  <a:lnTo>
                    <a:pt x="10578" y="6867"/>
                  </a:lnTo>
                  <a:lnTo>
                    <a:pt x="10644" y="6609"/>
                  </a:lnTo>
                  <a:lnTo>
                    <a:pt x="10698" y="6346"/>
                  </a:lnTo>
                  <a:lnTo>
                    <a:pt x="10739" y="6078"/>
                  </a:lnTo>
                  <a:lnTo>
                    <a:pt x="10767" y="5807"/>
                  </a:lnTo>
                  <a:lnTo>
                    <a:pt x="10780" y="5531"/>
                  </a:lnTo>
                  <a:lnTo>
                    <a:pt x="10782" y="5392"/>
                  </a:lnTo>
                  <a:lnTo>
                    <a:pt x="10780" y="5253"/>
                  </a:lnTo>
                  <a:lnTo>
                    <a:pt x="10767" y="4977"/>
                  </a:lnTo>
                  <a:lnTo>
                    <a:pt x="10738" y="4705"/>
                  </a:lnTo>
                  <a:lnTo>
                    <a:pt x="10697" y="4437"/>
                  </a:lnTo>
                  <a:lnTo>
                    <a:pt x="10642" y="4174"/>
                  </a:lnTo>
                  <a:lnTo>
                    <a:pt x="10577" y="3916"/>
                  </a:lnTo>
                  <a:lnTo>
                    <a:pt x="10498" y="3664"/>
                  </a:lnTo>
                  <a:lnTo>
                    <a:pt x="10406" y="3415"/>
                  </a:lnTo>
                  <a:lnTo>
                    <a:pt x="10304" y="3174"/>
                  </a:lnTo>
                  <a:lnTo>
                    <a:pt x="10191" y="2938"/>
                  </a:lnTo>
                  <a:lnTo>
                    <a:pt x="10067" y="2708"/>
                  </a:lnTo>
                  <a:lnTo>
                    <a:pt x="9932" y="2487"/>
                  </a:lnTo>
                  <a:lnTo>
                    <a:pt x="9786" y="2272"/>
                  </a:lnTo>
                  <a:lnTo>
                    <a:pt x="9630" y="2064"/>
                  </a:lnTo>
                  <a:lnTo>
                    <a:pt x="9465" y="1865"/>
                  </a:lnTo>
                  <a:lnTo>
                    <a:pt x="9292" y="1673"/>
                  </a:lnTo>
                  <a:lnTo>
                    <a:pt x="9109" y="1490"/>
                  </a:lnTo>
                  <a:lnTo>
                    <a:pt x="8918" y="1317"/>
                  </a:lnTo>
                  <a:lnTo>
                    <a:pt x="8717" y="1152"/>
                  </a:lnTo>
                  <a:lnTo>
                    <a:pt x="8510" y="996"/>
                  </a:lnTo>
                  <a:lnTo>
                    <a:pt x="8296" y="852"/>
                  </a:lnTo>
                  <a:lnTo>
                    <a:pt x="8074" y="716"/>
                  </a:lnTo>
                  <a:lnTo>
                    <a:pt x="7844" y="591"/>
                  </a:lnTo>
                  <a:lnTo>
                    <a:pt x="7608" y="478"/>
                  </a:lnTo>
                  <a:lnTo>
                    <a:pt x="7367" y="375"/>
                  </a:lnTo>
                  <a:lnTo>
                    <a:pt x="7120" y="284"/>
                  </a:lnTo>
                  <a:lnTo>
                    <a:pt x="6866" y="206"/>
                  </a:lnTo>
                  <a:lnTo>
                    <a:pt x="6608" y="139"/>
                  </a:lnTo>
                  <a:lnTo>
                    <a:pt x="6345" y="85"/>
                  </a:lnTo>
                  <a:lnTo>
                    <a:pt x="6078" y="44"/>
                  </a:lnTo>
                  <a:lnTo>
                    <a:pt x="5806" y="17"/>
                  </a:lnTo>
                  <a:lnTo>
                    <a:pt x="5531" y="2"/>
                  </a:lnTo>
                  <a:lnTo>
                    <a:pt x="5391" y="0"/>
                  </a:lnTo>
                  <a:close/>
                  <a:moveTo>
                    <a:pt x="5391" y="10352"/>
                  </a:moveTo>
                  <a:lnTo>
                    <a:pt x="5263" y="10350"/>
                  </a:lnTo>
                  <a:lnTo>
                    <a:pt x="5009" y="10338"/>
                  </a:lnTo>
                  <a:lnTo>
                    <a:pt x="4760" y="10312"/>
                  </a:lnTo>
                  <a:lnTo>
                    <a:pt x="4513" y="10274"/>
                  </a:lnTo>
                  <a:lnTo>
                    <a:pt x="4271" y="10225"/>
                  </a:lnTo>
                  <a:lnTo>
                    <a:pt x="4033" y="10163"/>
                  </a:lnTo>
                  <a:lnTo>
                    <a:pt x="3801" y="10091"/>
                  </a:lnTo>
                  <a:lnTo>
                    <a:pt x="3573" y="10008"/>
                  </a:lnTo>
                  <a:lnTo>
                    <a:pt x="3349" y="9914"/>
                  </a:lnTo>
                  <a:lnTo>
                    <a:pt x="3133" y="9809"/>
                  </a:lnTo>
                  <a:lnTo>
                    <a:pt x="2922" y="9695"/>
                  </a:lnTo>
                  <a:lnTo>
                    <a:pt x="2717" y="9570"/>
                  </a:lnTo>
                  <a:lnTo>
                    <a:pt x="2520" y="9436"/>
                  </a:lnTo>
                  <a:lnTo>
                    <a:pt x="2329" y="9294"/>
                  </a:lnTo>
                  <a:lnTo>
                    <a:pt x="2144" y="9143"/>
                  </a:lnTo>
                  <a:lnTo>
                    <a:pt x="1968" y="8982"/>
                  </a:lnTo>
                  <a:lnTo>
                    <a:pt x="1801" y="8814"/>
                  </a:lnTo>
                  <a:lnTo>
                    <a:pt x="1641" y="8638"/>
                  </a:lnTo>
                  <a:lnTo>
                    <a:pt x="1488" y="8454"/>
                  </a:lnTo>
                  <a:lnTo>
                    <a:pt x="1346" y="8263"/>
                  </a:lnTo>
                  <a:lnTo>
                    <a:pt x="1213" y="8065"/>
                  </a:lnTo>
                  <a:lnTo>
                    <a:pt x="1088" y="7860"/>
                  </a:lnTo>
                  <a:lnTo>
                    <a:pt x="974" y="7650"/>
                  </a:lnTo>
                  <a:lnTo>
                    <a:pt x="869" y="7433"/>
                  </a:lnTo>
                  <a:lnTo>
                    <a:pt x="775" y="7211"/>
                  </a:lnTo>
                  <a:lnTo>
                    <a:pt x="691" y="6983"/>
                  </a:lnTo>
                  <a:lnTo>
                    <a:pt x="619" y="6750"/>
                  </a:lnTo>
                  <a:lnTo>
                    <a:pt x="558" y="6512"/>
                  </a:lnTo>
                  <a:lnTo>
                    <a:pt x="509" y="6269"/>
                  </a:lnTo>
                  <a:lnTo>
                    <a:pt x="470" y="6024"/>
                  </a:lnTo>
                  <a:lnTo>
                    <a:pt x="446" y="5773"/>
                  </a:lnTo>
                  <a:lnTo>
                    <a:pt x="432" y="5519"/>
                  </a:lnTo>
                  <a:lnTo>
                    <a:pt x="431" y="5392"/>
                  </a:lnTo>
                  <a:lnTo>
                    <a:pt x="432" y="5264"/>
                  </a:lnTo>
                  <a:lnTo>
                    <a:pt x="446" y="5010"/>
                  </a:lnTo>
                  <a:lnTo>
                    <a:pt x="470" y="4759"/>
                  </a:lnTo>
                  <a:lnTo>
                    <a:pt x="509" y="4513"/>
                  </a:lnTo>
                  <a:lnTo>
                    <a:pt x="558" y="4271"/>
                  </a:lnTo>
                  <a:lnTo>
                    <a:pt x="619" y="4033"/>
                  </a:lnTo>
                  <a:lnTo>
                    <a:pt x="691" y="3800"/>
                  </a:lnTo>
                  <a:lnTo>
                    <a:pt x="775" y="3572"/>
                  </a:lnTo>
                  <a:lnTo>
                    <a:pt x="869" y="3350"/>
                  </a:lnTo>
                  <a:lnTo>
                    <a:pt x="974" y="3133"/>
                  </a:lnTo>
                  <a:lnTo>
                    <a:pt x="1088" y="2923"/>
                  </a:lnTo>
                  <a:lnTo>
                    <a:pt x="1213" y="2718"/>
                  </a:lnTo>
                  <a:lnTo>
                    <a:pt x="1346" y="2520"/>
                  </a:lnTo>
                  <a:lnTo>
                    <a:pt x="1488" y="2329"/>
                  </a:lnTo>
                  <a:lnTo>
                    <a:pt x="1641" y="2145"/>
                  </a:lnTo>
                  <a:lnTo>
                    <a:pt x="1801" y="1969"/>
                  </a:lnTo>
                  <a:lnTo>
                    <a:pt x="1968" y="1801"/>
                  </a:lnTo>
                  <a:lnTo>
                    <a:pt x="2144" y="1642"/>
                  </a:lnTo>
                  <a:lnTo>
                    <a:pt x="2329" y="1489"/>
                  </a:lnTo>
                  <a:lnTo>
                    <a:pt x="2520" y="1347"/>
                  </a:lnTo>
                  <a:lnTo>
                    <a:pt x="2717" y="1213"/>
                  </a:lnTo>
                  <a:lnTo>
                    <a:pt x="2922" y="1089"/>
                  </a:lnTo>
                  <a:lnTo>
                    <a:pt x="3133" y="974"/>
                  </a:lnTo>
                  <a:lnTo>
                    <a:pt x="3349" y="869"/>
                  </a:lnTo>
                  <a:lnTo>
                    <a:pt x="3573" y="775"/>
                  </a:lnTo>
                  <a:lnTo>
                    <a:pt x="3801" y="692"/>
                  </a:lnTo>
                  <a:lnTo>
                    <a:pt x="4033" y="620"/>
                  </a:lnTo>
                  <a:lnTo>
                    <a:pt x="4271" y="558"/>
                  </a:lnTo>
                  <a:lnTo>
                    <a:pt x="4513" y="509"/>
                  </a:lnTo>
                  <a:lnTo>
                    <a:pt x="4760" y="471"/>
                  </a:lnTo>
                  <a:lnTo>
                    <a:pt x="5009" y="446"/>
                  </a:lnTo>
                  <a:lnTo>
                    <a:pt x="5263" y="433"/>
                  </a:lnTo>
                  <a:lnTo>
                    <a:pt x="5391" y="431"/>
                  </a:lnTo>
                  <a:lnTo>
                    <a:pt x="5520" y="433"/>
                  </a:lnTo>
                  <a:lnTo>
                    <a:pt x="5772" y="446"/>
                  </a:lnTo>
                  <a:lnTo>
                    <a:pt x="6023" y="471"/>
                  </a:lnTo>
                  <a:lnTo>
                    <a:pt x="6269" y="509"/>
                  </a:lnTo>
                  <a:lnTo>
                    <a:pt x="6511" y="558"/>
                  </a:lnTo>
                  <a:lnTo>
                    <a:pt x="6749" y="620"/>
                  </a:lnTo>
                  <a:lnTo>
                    <a:pt x="6982" y="692"/>
                  </a:lnTo>
                  <a:lnTo>
                    <a:pt x="7210" y="775"/>
                  </a:lnTo>
                  <a:lnTo>
                    <a:pt x="7432" y="869"/>
                  </a:lnTo>
                  <a:lnTo>
                    <a:pt x="7649" y="974"/>
                  </a:lnTo>
                  <a:lnTo>
                    <a:pt x="7859" y="1089"/>
                  </a:lnTo>
                  <a:lnTo>
                    <a:pt x="8064" y="1213"/>
                  </a:lnTo>
                  <a:lnTo>
                    <a:pt x="8262" y="1347"/>
                  </a:lnTo>
                  <a:lnTo>
                    <a:pt x="8453" y="1489"/>
                  </a:lnTo>
                  <a:lnTo>
                    <a:pt x="8637" y="1642"/>
                  </a:lnTo>
                  <a:lnTo>
                    <a:pt x="8813" y="1801"/>
                  </a:lnTo>
                  <a:lnTo>
                    <a:pt x="8981" y="1969"/>
                  </a:lnTo>
                  <a:lnTo>
                    <a:pt x="9142" y="2145"/>
                  </a:lnTo>
                  <a:lnTo>
                    <a:pt x="9293" y="2329"/>
                  </a:lnTo>
                  <a:lnTo>
                    <a:pt x="9436" y="2520"/>
                  </a:lnTo>
                  <a:lnTo>
                    <a:pt x="9570" y="2718"/>
                  </a:lnTo>
                  <a:lnTo>
                    <a:pt x="9694" y="2923"/>
                  </a:lnTo>
                  <a:lnTo>
                    <a:pt x="9809" y="3133"/>
                  </a:lnTo>
                  <a:lnTo>
                    <a:pt x="9913" y="3350"/>
                  </a:lnTo>
                  <a:lnTo>
                    <a:pt x="10007" y="3572"/>
                  </a:lnTo>
                  <a:lnTo>
                    <a:pt x="10090" y="3800"/>
                  </a:lnTo>
                  <a:lnTo>
                    <a:pt x="10162" y="4033"/>
                  </a:lnTo>
                  <a:lnTo>
                    <a:pt x="10224" y="4271"/>
                  </a:lnTo>
                  <a:lnTo>
                    <a:pt x="10274" y="4513"/>
                  </a:lnTo>
                  <a:lnTo>
                    <a:pt x="10311" y="4759"/>
                  </a:lnTo>
                  <a:lnTo>
                    <a:pt x="10337" y="5010"/>
                  </a:lnTo>
                  <a:lnTo>
                    <a:pt x="10349" y="5264"/>
                  </a:lnTo>
                  <a:lnTo>
                    <a:pt x="10350" y="5392"/>
                  </a:lnTo>
                  <a:lnTo>
                    <a:pt x="10349" y="5519"/>
                  </a:lnTo>
                  <a:lnTo>
                    <a:pt x="10335" y="5773"/>
                  </a:lnTo>
                  <a:lnTo>
                    <a:pt x="10311" y="6022"/>
                  </a:lnTo>
                  <a:lnTo>
                    <a:pt x="10273" y="6269"/>
                  </a:lnTo>
                  <a:lnTo>
                    <a:pt x="10222" y="6511"/>
                  </a:lnTo>
                  <a:lnTo>
                    <a:pt x="10162" y="6748"/>
                  </a:lnTo>
                  <a:lnTo>
                    <a:pt x="10089" y="6982"/>
                  </a:lnTo>
                  <a:lnTo>
                    <a:pt x="10005" y="7209"/>
                  </a:lnTo>
                  <a:lnTo>
                    <a:pt x="9911" y="7432"/>
                  </a:lnTo>
                  <a:lnTo>
                    <a:pt x="9806" y="7649"/>
                  </a:lnTo>
                  <a:lnTo>
                    <a:pt x="9692" y="7859"/>
                  </a:lnTo>
                  <a:lnTo>
                    <a:pt x="9567" y="8064"/>
                  </a:lnTo>
                  <a:lnTo>
                    <a:pt x="9434" y="8261"/>
                  </a:lnTo>
                  <a:lnTo>
                    <a:pt x="9292" y="8452"/>
                  </a:lnTo>
                  <a:lnTo>
                    <a:pt x="9139" y="8637"/>
                  </a:lnTo>
                  <a:lnTo>
                    <a:pt x="8979" y="8813"/>
                  </a:lnTo>
                  <a:lnTo>
                    <a:pt x="8812" y="8980"/>
                  </a:lnTo>
                  <a:lnTo>
                    <a:pt x="8636" y="9140"/>
                  </a:lnTo>
                  <a:lnTo>
                    <a:pt x="8451" y="9293"/>
                  </a:lnTo>
                  <a:lnTo>
                    <a:pt x="8260" y="9435"/>
                  </a:lnTo>
                  <a:lnTo>
                    <a:pt x="8063" y="9568"/>
                  </a:lnTo>
                  <a:lnTo>
                    <a:pt x="7858" y="9693"/>
                  </a:lnTo>
                  <a:lnTo>
                    <a:pt x="7648" y="9807"/>
                  </a:lnTo>
                  <a:lnTo>
                    <a:pt x="7431" y="9912"/>
                  </a:lnTo>
                  <a:lnTo>
                    <a:pt x="7209" y="10006"/>
                  </a:lnTo>
                  <a:lnTo>
                    <a:pt x="6981" y="10090"/>
                  </a:lnTo>
                  <a:lnTo>
                    <a:pt x="6749" y="10162"/>
                  </a:lnTo>
                  <a:lnTo>
                    <a:pt x="6510" y="10223"/>
                  </a:lnTo>
                  <a:lnTo>
                    <a:pt x="6269" y="10274"/>
                  </a:lnTo>
                  <a:lnTo>
                    <a:pt x="6023" y="10312"/>
                  </a:lnTo>
                  <a:lnTo>
                    <a:pt x="5772" y="10337"/>
                  </a:lnTo>
                  <a:lnTo>
                    <a:pt x="5520" y="10350"/>
                  </a:lnTo>
                  <a:lnTo>
                    <a:pt x="5391" y="10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8"/>
            <p:cNvSpPr>
              <a:spLocks/>
            </p:cNvSpPr>
            <p:nvPr/>
          </p:nvSpPr>
          <p:spPr bwMode="auto">
            <a:xfrm>
              <a:off x="4461" y="3309"/>
              <a:ext cx="196" cy="196"/>
            </a:xfrm>
            <a:custGeom>
              <a:avLst/>
              <a:gdLst>
                <a:gd name="T0" fmla="*/ 590 w 590"/>
                <a:gd name="T1" fmla="*/ 374 h 589"/>
                <a:gd name="T2" fmla="*/ 216 w 590"/>
                <a:gd name="T3" fmla="*/ 589 h 589"/>
                <a:gd name="T4" fmla="*/ 0 w 590"/>
                <a:gd name="T5" fmla="*/ 215 h 589"/>
                <a:gd name="T6" fmla="*/ 374 w 590"/>
                <a:gd name="T7" fmla="*/ 0 h 589"/>
                <a:gd name="T8" fmla="*/ 590 w 590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89">
                  <a:moveTo>
                    <a:pt x="590" y="374"/>
                  </a:moveTo>
                  <a:lnTo>
                    <a:pt x="216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9"/>
            <p:cNvSpPr>
              <a:spLocks/>
            </p:cNvSpPr>
            <p:nvPr/>
          </p:nvSpPr>
          <p:spPr bwMode="auto">
            <a:xfrm>
              <a:off x="3023" y="819"/>
              <a:ext cx="197" cy="196"/>
            </a:xfrm>
            <a:custGeom>
              <a:avLst/>
              <a:gdLst>
                <a:gd name="T0" fmla="*/ 589 w 589"/>
                <a:gd name="T1" fmla="*/ 374 h 589"/>
                <a:gd name="T2" fmla="*/ 215 w 589"/>
                <a:gd name="T3" fmla="*/ 589 h 589"/>
                <a:gd name="T4" fmla="*/ 0 w 589"/>
                <a:gd name="T5" fmla="*/ 215 h 589"/>
                <a:gd name="T6" fmla="*/ 374 w 589"/>
                <a:gd name="T7" fmla="*/ 0 h 589"/>
                <a:gd name="T8" fmla="*/ 589 w 589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374"/>
                  </a:moveTo>
                  <a:lnTo>
                    <a:pt x="215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4987" y="2783"/>
              <a:ext cx="196" cy="196"/>
            </a:xfrm>
            <a:custGeom>
              <a:avLst/>
              <a:gdLst>
                <a:gd name="T0" fmla="*/ 589 w 589"/>
                <a:gd name="T1" fmla="*/ 216 h 589"/>
                <a:gd name="T2" fmla="*/ 373 w 589"/>
                <a:gd name="T3" fmla="*/ 589 h 589"/>
                <a:gd name="T4" fmla="*/ 0 w 589"/>
                <a:gd name="T5" fmla="*/ 373 h 589"/>
                <a:gd name="T6" fmla="*/ 215 w 589"/>
                <a:gd name="T7" fmla="*/ 0 h 589"/>
                <a:gd name="T8" fmla="*/ 589 w 589"/>
                <a:gd name="T9" fmla="*/ 216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216"/>
                  </a:moveTo>
                  <a:lnTo>
                    <a:pt x="373" y="589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2497" y="1345"/>
              <a:ext cx="197" cy="196"/>
            </a:xfrm>
            <a:custGeom>
              <a:avLst/>
              <a:gdLst>
                <a:gd name="T0" fmla="*/ 590 w 590"/>
                <a:gd name="T1" fmla="*/ 216 h 590"/>
                <a:gd name="T2" fmla="*/ 374 w 590"/>
                <a:gd name="T3" fmla="*/ 590 h 590"/>
                <a:gd name="T4" fmla="*/ 0 w 590"/>
                <a:gd name="T5" fmla="*/ 374 h 590"/>
                <a:gd name="T6" fmla="*/ 216 w 590"/>
                <a:gd name="T7" fmla="*/ 0 h 590"/>
                <a:gd name="T8" fmla="*/ 590 w 590"/>
                <a:gd name="T9" fmla="*/ 216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216"/>
                  </a:moveTo>
                  <a:lnTo>
                    <a:pt x="374" y="590"/>
                  </a:lnTo>
                  <a:lnTo>
                    <a:pt x="0" y="374"/>
                  </a:lnTo>
                  <a:lnTo>
                    <a:pt x="216" y="0"/>
                  </a:lnTo>
                  <a:lnTo>
                    <a:pt x="590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Rectangle 32"/>
            <p:cNvSpPr>
              <a:spLocks noChangeArrowheads="1"/>
            </p:cNvSpPr>
            <p:nvPr/>
          </p:nvSpPr>
          <p:spPr bwMode="auto">
            <a:xfrm>
              <a:off x="5206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Rectangle 33"/>
            <p:cNvSpPr>
              <a:spLocks noChangeArrowheads="1"/>
            </p:cNvSpPr>
            <p:nvPr/>
          </p:nvSpPr>
          <p:spPr bwMode="auto">
            <a:xfrm>
              <a:off x="2331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4987" y="1345"/>
              <a:ext cx="196" cy="196"/>
            </a:xfrm>
            <a:custGeom>
              <a:avLst/>
              <a:gdLst>
                <a:gd name="T0" fmla="*/ 589 w 589"/>
                <a:gd name="T1" fmla="*/ 374 h 590"/>
                <a:gd name="T2" fmla="*/ 215 w 589"/>
                <a:gd name="T3" fmla="*/ 590 h 590"/>
                <a:gd name="T4" fmla="*/ 0 w 589"/>
                <a:gd name="T5" fmla="*/ 216 h 590"/>
                <a:gd name="T6" fmla="*/ 373 w 589"/>
                <a:gd name="T7" fmla="*/ 0 h 590"/>
                <a:gd name="T8" fmla="*/ 589 w 589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90">
                  <a:moveTo>
                    <a:pt x="589" y="374"/>
                  </a:moveTo>
                  <a:lnTo>
                    <a:pt x="215" y="590"/>
                  </a:lnTo>
                  <a:lnTo>
                    <a:pt x="0" y="216"/>
                  </a:lnTo>
                  <a:lnTo>
                    <a:pt x="373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35"/>
            <p:cNvSpPr>
              <a:spLocks/>
            </p:cNvSpPr>
            <p:nvPr/>
          </p:nvSpPr>
          <p:spPr bwMode="auto">
            <a:xfrm>
              <a:off x="2497" y="2782"/>
              <a:ext cx="197" cy="197"/>
            </a:xfrm>
            <a:custGeom>
              <a:avLst/>
              <a:gdLst>
                <a:gd name="T0" fmla="*/ 590 w 590"/>
                <a:gd name="T1" fmla="*/ 374 h 590"/>
                <a:gd name="T2" fmla="*/ 216 w 590"/>
                <a:gd name="T3" fmla="*/ 590 h 590"/>
                <a:gd name="T4" fmla="*/ 0 w 590"/>
                <a:gd name="T5" fmla="*/ 216 h 590"/>
                <a:gd name="T6" fmla="*/ 374 w 590"/>
                <a:gd name="T7" fmla="*/ 0 h 590"/>
                <a:gd name="T8" fmla="*/ 590 w 590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374"/>
                  </a:moveTo>
                  <a:lnTo>
                    <a:pt x="216" y="590"/>
                  </a:lnTo>
                  <a:lnTo>
                    <a:pt x="0" y="216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36"/>
            <p:cNvSpPr>
              <a:spLocks/>
            </p:cNvSpPr>
            <p:nvPr/>
          </p:nvSpPr>
          <p:spPr bwMode="auto">
            <a:xfrm>
              <a:off x="4461" y="819"/>
              <a:ext cx="196" cy="196"/>
            </a:xfrm>
            <a:custGeom>
              <a:avLst/>
              <a:gdLst>
                <a:gd name="T0" fmla="*/ 588 w 588"/>
                <a:gd name="T1" fmla="*/ 215 h 589"/>
                <a:gd name="T2" fmla="*/ 372 w 588"/>
                <a:gd name="T3" fmla="*/ 589 h 589"/>
                <a:gd name="T4" fmla="*/ 0 w 588"/>
                <a:gd name="T5" fmla="*/ 374 h 589"/>
                <a:gd name="T6" fmla="*/ 215 w 588"/>
                <a:gd name="T7" fmla="*/ 0 h 589"/>
                <a:gd name="T8" fmla="*/ 588 w 588"/>
                <a:gd name="T9" fmla="*/ 21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8" h="589">
                  <a:moveTo>
                    <a:pt x="588" y="215"/>
                  </a:moveTo>
                  <a:lnTo>
                    <a:pt x="372" y="589"/>
                  </a:lnTo>
                  <a:lnTo>
                    <a:pt x="0" y="374"/>
                  </a:lnTo>
                  <a:lnTo>
                    <a:pt x="215" y="0"/>
                  </a:lnTo>
                  <a:lnTo>
                    <a:pt x="588" y="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37"/>
            <p:cNvSpPr>
              <a:spLocks/>
            </p:cNvSpPr>
            <p:nvPr/>
          </p:nvSpPr>
          <p:spPr bwMode="auto">
            <a:xfrm>
              <a:off x="3023" y="3309"/>
              <a:ext cx="197" cy="196"/>
            </a:xfrm>
            <a:custGeom>
              <a:avLst/>
              <a:gdLst>
                <a:gd name="T0" fmla="*/ 589 w 589"/>
                <a:gd name="T1" fmla="*/ 216 h 588"/>
                <a:gd name="T2" fmla="*/ 374 w 589"/>
                <a:gd name="T3" fmla="*/ 588 h 588"/>
                <a:gd name="T4" fmla="*/ 0 w 589"/>
                <a:gd name="T5" fmla="*/ 373 h 588"/>
                <a:gd name="T6" fmla="*/ 215 w 589"/>
                <a:gd name="T7" fmla="*/ 0 h 588"/>
                <a:gd name="T8" fmla="*/ 589 w 589"/>
                <a:gd name="T9" fmla="*/ 216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8">
                  <a:moveTo>
                    <a:pt x="589" y="216"/>
                  </a:moveTo>
                  <a:lnTo>
                    <a:pt x="374" y="588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Rectangle 38"/>
            <p:cNvSpPr>
              <a:spLocks noChangeArrowheads="1"/>
            </p:cNvSpPr>
            <p:nvPr/>
          </p:nvSpPr>
          <p:spPr bwMode="auto">
            <a:xfrm>
              <a:off x="3769" y="3528"/>
              <a:ext cx="143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39"/>
            <p:cNvSpPr>
              <a:spLocks noEditPoints="1"/>
            </p:cNvSpPr>
            <p:nvPr/>
          </p:nvSpPr>
          <p:spPr bwMode="auto">
            <a:xfrm>
              <a:off x="2970" y="652"/>
              <a:ext cx="1999" cy="2381"/>
            </a:xfrm>
            <a:custGeom>
              <a:avLst/>
              <a:gdLst>
                <a:gd name="T0" fmla="*/ 3258 w 5998"/>
                <a:gd name="T1" fmla="*/ 614 h 7142"/>
                <a:gd name="T2" fmla="*/ 3181 w 5998"/>
                <a:gd name="T3" fmla="*/ 339 h 7142"/>
                <a:gd name="T4" fmla="*/ 2921 w 5998"/>
                <a:gd name="T5" fmla="*/ 78 h 7142"/>
                <a:gd name="T6" fmla="*/ 2645 w 5998"/>
                <a:gd name="T7" fmla="*/ 2 h 7142"/>
                <a:gd name="T8" fmla="*/ 2513 w 5998"/>
                <a:gd name="T9" fmla="*/ 9 h 7142"/>
                <a:gd name="T10" fmla="*/ 2200 w 5998"/>
                <a:gd name="T11" fmla="*/ 148 h 7142"/>
                <a:gd name="T12" fmla="*/ 1993 w 5998"/>
                <a:gd name="T13" fmla="*/ 455 h 7142"/>
                <a:gd name="T14" fmla="*/ 1966 w 5998"/>
                <a:gd name="T15" fmla="*/ 649 h 7142"/>
                <a:gd name="T16" fmla="*/ 1854 w 5998"/>
                <a:gd name="T17" fmla="*/ 4124 h 7142"/>
                <a:gd name="T18" fmla="*/ 1760 w 5998"/>
                <a:gd name="T19" fmla="*/ 4431 h 7142"/>
                <a:gd name="T20" fmla="*/ 128 w 5998"/>
                <a:gd name="T21" fmla="*/ 6072 h 7142"/>
                <a:gd name="T22" fmla="*/ 24 w 5998"/>
                <a:gd name="T23" fmla="*/ 6278 h 7142"/>
                <a:gd name="T24" fmla="*/ 24 w 5998"/>
                <a:gd name="T25" fmla="*/ 6663 h 7142"/>
                <a:gd name="T26" fmla="*/ 128 w 5998"/>
                <a:gd name="T27" fmla="*/ 6869 h 7142"/>
                <a:gd name="T28" fmla="*/ 221 w 5998"/>
                <a:gd name="T29" fmla="*/ 6971 h 7142"/>
                <a:gd name="T30" fmla="*/ 387 w 5998"/>
                <a:gd name="T31" fmla="*/ 7081 h 7142"/>
                <a:gd name="T32" fmla="*/ 736 w 5998"/>
                <a:gd name="T33" fmla="*/ 7142 h 7142"/>
                <a:gd name="T34" fmla="*/ 1013 w 5998"/>
                <a:gd name="T35" fmla="*/ 7050 h 7142"/>
                <a:gd name="T36" fmla="*/ 1147 w 5998"/>
                <a:gd name="T37" fmla="*/ 6946 h 7142"/>
                <a:gd name="T38" fmla="*/ 2831 w 5998"/>
                <a:gd name="T39" fmla="*/ 5360 h 7142"/>
                <a:gd name="T40" fmla="*/ 3048 w 5998"/>
                <a:gd name="T41" fmla="*/ 5271 h 7142"/>
                <a:gd name="T42" fmla="*/ 3229 w 5998"/>
                <a:gd name="T43" fmla="*/ 5129 h 7142"/>
                <a:gd name="T44" fmla="*/ 3367 w 5998"/>
                <a:gd name="T45" fmla="*/ 4945 h 7142"/>
                <a:gd name="T46" fmla="*/ 3451 w 5998"/>
                <a:gd name="T47" fmla="*/ 4728 h 7142"/>
                <a:gd name="T48" fmla="*/ 3475 w 5998"/>
                <a:gd name="T49" fmla="*/ 4530 h 7142"/>
                <a:gd name="T50" fmla="*/ 3425 w 5998"/>
                <a:gd name="T51" fmla="*/ 4249 h 7142"/>
                <a:gd name="T52" fmla="*/ 5998 w 5998"/>
                <a:gd name="T53" fmla="*/ 1448 h 7142"/>
                <a:gd name="T54" fmla="*/ 2612 w 5998"/>
                <a:gd name="T55" fmla="*/ 433 h 7142"/>
                <a:gd name="T56" fmla="*/ 2715 w 5998"/>
                <a:gd name="T57" fmla="*/ 458 h 7142"/>
                <a:gd name="T58" fmla="*/ 2802 w 5998"/>
                <a:gd name="T59" fmla="*/ 545 h 7142"/>
                <a:gd name="T60" fmla="*/ 2828 w 5998"/>
                <a:gd name="T61" fmla="*/ 649 h 7142"/>
                <a:gd name="T62" fmla="*/ 2667 w 5998"/>
                <a:gd name="T63" fmla="*/ 3668 h 7142"/>
                <a:gd name="T64" fmla="*/ 2397 w 5998"/>
                <a:gd name="T65" fmla="*/ 3698 h 7142"/>
                <a:gd name="T66" fmla="*/ 2405 w 5998"/>
                <a:gd name="T67" fmla="*/ 583 h 7142"/>
                <a:gd name="T68" fmla="*/ 2475 w 5998"/>
                <a:gd name="T69" fmla="*/ 481 h 7142"/>
                <a:gd name="T70" fmla="*/ 2589 w 5998"/>
                <a:gd name="T71" fmla="*/ 433 h 7142"/>
                <a:gd name="T72" fmla="*/ 824 w 5998"/>
                <a:gd name="T73" fmla="*/ 6657 h 7142"/>
                <a:gd name="T74" fmla="*/ 694 w 5998"/>
                <a:gd name="T75" fmla="*/ 6709 h 7142"/>
                <a:gd name="T76" fmla="*/ 559 w 5998"/>
                <a:gd name="T77" fmla="*/ 6683 h 7142"/>
                <a:gd name="T78" fmla="*/ 483 w 5998"/>
                <a:gd name="T79" fmla="*/ 6623 h 7142"/>
                <a:gd name="T80" fmla="*/ 431 w 5998"/>
                <a:gd name="T81" fmla="*/ 6493 h 7142"/>
                <a:gd name="T82" fmla="*/ 457 w 5998"/>
                <a:gd name="T83" fmla="*/ 6358 h 7142"/>
                <a:gd name="T84" fmla="*/ 1859 w 5998"/>
                <a:gd name="T85" fmla="*/ 4941 h 7142"/>
                <a:gd name="T86" fmla="*/ 2049 w 5998"/>
                <a:gd name="T87" fmla="*/ 5178 h 7142"/>
                <a:gd name="T88" fmla="*/ 843 w 5998"/>
                <a:gd name="T89" fmla="*/ 6641 h 7142"/>
                <a:gd name="T90" fmla="*/ 2483 w 5998"/>
                <a:gd name="T91" fmla="*/ 4942 h 7142"/>
                <a:gd name="T92" fmla="*/ 2278 w 5998"/>
                <a:gd name="T93" fmla="*/ 4804 h 7142"/>
                <a:gd name="T94" fmla="*/ 2183 w 5998"/>
                <a:gd name="T95" fmla="*/ 4574 h 7142"/>
                <a:gd name="T96" fmla="*/ 2199 w 5998"/>
                <a:gd name="T97" fmla="*/ 4401 h 7142"/>
                <a:gd name="T98" fmla="*/ 2337 w 5998"/>
                <a:gd name="T99" fmla="*/ 4196 h 7142"/>
                <a:gd name="T100" fmla="*/ 2567 w 5998"/>
                <a:gd name="T101" fmla="*/ 4100 h 7142"/>
                <a:gd name="T102" fmla="*/ 2741 w 5998"/>
                <a:gd name="T103" fmla="*/ 4117 h 7142"/>
                <a:gd name="T104" fmla="*/ 2945 w 5998"/>
                <a:gd name="T105" fmla="*/ 4255 h 7142"/>
                <a:gd name="T106" fmla="*/ 3042 w 5998"/>
                <a:gd name="T107" fmla="*/ 4485 h 7142"/>
                <a:gd name="T108" fmla="*/ 3024 w 5998"/>
                <a:gd name="T109" fmla="*/ 4658 h 7142"/>
                <a:gd name="T110" fmla="*/ 2887 w 5998"/>
                <a:gd name="T111" fmla="*/ 4863 h 7142"/>
                <a:gd name="T112" fmla="*/ 2656 w 5998"/>
                <a:gd name="T113" fmla="*/ 4960 h 7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98" h="7142">
                  <a:moveTo>
                    <a:pt x="3259" y="3578"/>
                  </a:moveTo>
                  <a:lnTo>
                    <a:pt x="3259" y="649"/>
                  </a:lnTo>
                  <a:lnTo>
                    <a:pt x="3258" y="614"/>
                  </a:lnTo>
                  <a:lnTo>
                    <a:pt x="3252" y="549"/>
                  </a:lnTo>
                  <a:lnTo>
                    <a:pt x="3230" y="455"/>
                  </a:lnTo>
                  <a:lnTo>
                    <a:pt x="3181" y="339"/>
                  </a:lnTo>
                  <a:lnTo>
                    <a:pt x="3112" y="235"/>
                  </a:lnTo>
                  <a:lnTo>
                    <a:pt x="3024" y="148"/>
                  </a:lnTo>
                  <a:lnTo>
                    <a:pt x="2921" y="78"/>
                  </a:lnTo>
                  <a:lnTo>
                    <a:pt x="2805" y="29"/>
                  </a:lnTo>
                  <a:lnTo>
                    <a:pt x="2711" y="9"/>
                  </a:lnTo>
                  <a:lnTo>
                    <a:pt x="2645" y="2"/>
                  </a:lnTo>
                  <a:lnTo>
                    <a:pt x="2612" y="0"/>
                  </a:lnTo>
                  <a:lnTo>
                    <a:pt x="2578" y="2"/>
                  </a:lnTo>
                  <a:lnTo>
                    <a:pt x="2513" y="9"/>
                  </a:lnTo>
                  <a:lnTo>
                    <a:pt x="2419" y="29"/>
                  </a:lnTo>
                  <a:lnTo>
                    <a:pt x="2303" y="78"/>
                  </a:lnTo>
                  <a:lnTo>
                    <a:pt x="2200" y="148"/>
                  </a:lnTo>
                  <a:lnTo>
                    <a:pt x="2112" y="235"/>
                  </a:lnTo>
                  <a:lnTo>
                    <a:pt x="2042" y="339"/>
                  </a:lnTo>
                  <a:lnTo>
                    <a:pt x="1993" y="455"/>
                  </a:lnTo>
                  <a:lnTo>
                    <a:pt x="1973" y="549"/>
                  </a:lnTo>
                  <a:lnTo>
                    <a:pt x="1966" y="614"/>
                  </a:lnTo>
                  <a:lnTo>
                    <a:pt x="1966" y="649"/>
                  </a:lnTo>
                  <a:lnTo>
                    <a:pt x="1966" y="3965"/>
                  </a:lnTo>
                  <a:lnTo>
                    <a:pt x="1923" y="4014"/>
                  </a:lnTo>
                  <a:lnTo>
                    <a:pt x="1854" y="4124"/>
                  </a:lnTo>
                  <a:lnTo>
                    <a:pt x="1802" y="4241"/>
                  </a:lnTo>
                  <a:lnTo>
                    <a:pt x="1768" y="4366"/>
                  </a:lnTo>
                  <a:lnTo>
                    <a:pt x="1760" y="4431"/>
                  </a:lnTo>
                  <a:lnTo>
                    <a:pt x="195" y="5994"/>
                  </a:lnTo>
                  <a:lnTo>
                    <a:pt x="172" y="6020"/>
                  </a:lnTo>
                  <a:lnTo>
                    <a:pt x="128" y="6072"/>
                  </a:lnTo>
                  <a:lnTo>
                    <a:pt x="91" y="6128"/>
                  </a:lnTo>
                  <a:lnTo>
                    <a:pt x="60" y="6186"/>
                  </a:lnTo>
                  <a:lnTo>
                    <a:pt x="24" y="6278"/>
                  </a:lnTo>
                  <a:lnTo>
                    <a:pt x="0" y="6406"/>
                  </a:lnTo>
                  <a:lnTo>
                    <a:pt x="0" y="6534"/>
                  </a:lnTo>
                  <a:lnTo>
                    <a:pt x="24" y="6663"/>
                  </a:lnTo>
                  <a:lnTo>
                    <a:pt x="60" y="6754"/>
                  </a:lnTo>
                  <a:lnTo>
                    <a:pt x="91" y="6813"/>
                  </a:lnTo>
                  <a:lnTo>
                    <a:pt x="128" y="6869"/>
                  </a:lnTo>
                  <a:lnTo>
                    <a:pt x="172" y="6922"/>
                  </a:lnTo>
                  <a:lnTo>
                    <a:pt x="195" y="6946"/>
                  </a:lnTo>
                  <a:lnTo>
                    <a:pt x="221" y="6971"/>
                  </a:lnTo>
                  <a:lnTo>
                    <a:pt x="273" y="7013"/>
                  </a:lnTo>
                  <a:lnTo>
                    <a:pt x="329" y="7050"/>
                  </a:lnTo>
                  <a:lnTo>
                    <a:pt x="387" y="7081"/>
                  </a:lnTo>
                  <a:lnTo>
                    <a:pt x="480" y="7117"/>
                  </a:lnTo>
                  <a:lnTo>
                    <a:pt x="607" y="7142"/>
                  </a:lnTo>
                  <a:lnTo>
                    <a:pt x="736" y="7142"/>
                  </a:lnTo>
                  <a:lnTo>
                    <a:pt x="863" y="7117"/>
                  </a:lnTo>
                  <a:lnTo>
                    <a:pt x="955" y="7081"/>
                  </a:lnTo>
                  <a:lnTo>
                    <a:pt x="1013" y="7050"/>
                  </a:lnTo>
                  <a:lnTo>
                    <a:pt x="1069" y="7013"/>
                  </a:lnTo>
                  <a:lnTo>
                    <a:pt x="1123" y="6971"/>
                  </a:lnTo>
                  <a:lnTo>
                    <a:pt x="1147" y="6946"/>
                  </a:lnTo>
                  <a:lnTo>
                    <a:pt x="2712" y="5381"/>
                  </a:lnTo>
                  <a:lnTo>
                    <a:pt x="2752" y="5377"/>
                  </a:lnTo>
                  <a:lnTo>
                    <a:pt x="2831" y="5360"/>
                  </a:lnTo>
                  <a:lnTo>
                    <a:pt x="2906" y="5336"/>
                  </a:lnTo>
                  <a:lnTo>
                    <a:pt x="2978" y="5306"/>
                  </a:lnTo>
                  <a:lnTo>
                    <a:pt x="3048" y="5271"/>
                  </a:lnTo>
                  <a:lnTo>
                    <a:pt x="3113" y="5229"/>
                  </a:lnTo>
                  <a:lnTo>
                    <a:pt x="3173" y="5181"/>
                  </a:lnTo>
                  <a:lnTo>
                    <a:pt x="3229" y="5129"/>
                  </a:lnTo>
                  <a:lnTo>
                    <a:pt x="3281" y="5072"/>
                  </a:lnTo>
                  <a:lnTo>
                    <a:pt x="3326" y="5010"/>
                  </a:lnTo>
                  <a:lnTo>
                    <a:pt x="3367" y="4945"/>
                  </a:lnTo>
                  <a:lnTo>
                    <a:pt x="3401" y="4875"/>
                  </a:lnTo>
                  <a:lnTo>
                    <a:pt x="3430" y="4803"/>
                  </a:lnTo>
                  <a:lnTo>
                    <a:pt x="3451" y="4728"/>
                  </a:lnTo>
                  <a:lnTo>
                    <a:pt x="3466" y="4650"/>
                  </a:lnTo>
                  <a:lnTo>
                    <a:pt x="3473" y="4570"/>
                  </a:lnTo>
                  <a:lnTo>
                    <a:pt x="3475" y="4530"/>
                  </a:lnTo>
                  <a:lnTo>
                    <a:pt x="3473" y="4471"/>
                  </a:lnTo>
                  <a:lnTo>
                    <a:pt x="3457" y="4358"/>
                  </a:lnTo>
                  <a:lnTo>
                    <a:pt x="3425" y="4249"/>
                  </a:lnTo>
                  <a:lnTo>
                    <a:pt x="3380" y="4144"/>
                  </a:lnTo>
                  <a:lnTo>
                    <a:pt x="3352" y="4094"/>
                  </a:lnTo>
                  <a:lnTo>
                    <a:pt x="5998" y="1448"/>
                  </a:lnTo>
                  <a:lnTo>
                    <a:pt x="5694" y="1142"/>
                  </a:lnTo>
                  <a:lnTo>
                    <a:pt x="3259" y="3578"/>
                  </a:lnTo>
                  <a:close/>
                  <a:moveTo>
                    <a:pt x="2612" y="433"/>
                  </a:moveTo>
                  <a:lnTo>
                    <a:pt x="2634" y="433"/>
                  </a:lnTo>
                  <a:lnTo>
                    <a:pt x="2676" y="441"/>
                  </a:lnTo>
                  <a:lnTo>
                    <a:pt x="2715" y="458"/>
                  </a:lnTo>
                  <a:lnTo>
                    <a:pt x="2749" y="481"/>
                  </a:lnTo>
                  <a:lnTo>
                    <a:pt x="2779" y="511"/>
                  </a:lnTo>
                  <a:lnTo>
                    <a:pt x="2802" y="545"/>
                  </a:lnTo>
                  <a:lnTo>
                    <a:pt x="2818" y="583"/>
                  </a:lnTo>
                  <a:lnTo>
                    <a:pt x="2827" y="625"/>
                  </a:lnTo>
                  <a:lnTo>
                    <a:pt x="2828" y="649"/>
                  </a:lnTo>
                  <a:lnTo>
                    <a:pt x="2828" y="3698"/>
                  </a:lnTo>
                  <a:lnTo>
                    <a:pt x="2775" y="3684"/>
                  </a:lnTo>
                  <a:lnTo>
                    <a:pt x="2667" y="3668"/>
                  </a:lnTo>
                  <a:lnTo>
                    <a:pt x="2558" y="3668"/>
                  </a:lnTo>
                  <a:lnTo>
                    <a:pt x="2450" y="3684"/>
                  </a:lnTo>
                  <a:lnTo>
                    <a:pt x="2397" y="3698"/>
                  </a:lnTo>
                  <a:lnTo>
                    <a:pt x="2397" y="649"/>
                  </a:lnTo>
                  <a:lnTo>
                    <a:pt x="2397" y="625"/>
                  </a:lnTo>
                  <a:lnTo>
                    <a:pt x="2405" y="583"/>
                  </a:lnTo>
                  <a:lnTo>
                    <a:pt x="2421" y="545"/>
                  </a:lnTo>
                  <a:lnTo>
                    <a:pt x="2446" y="511"/>
                  </a:lnTo>
                  <a:lnTo>
                    <a:pt x="2475" y="481"/>
                  </a:lnTo>
                  <a:lnTo>
                    <a:pt x="2509" y="458"/>
                  </a:lnTo>
                  <a:lnTo>
                    <a:pt x="2548" y="441"/>
                  </a:lnTo>
                  <a:lnTo>
                    <a:pt x="2589" y="433"/>
                  </a:lnTo>
                  <a:lnTo>
                    <a:pt x="2612" y="433"/>
                  </a:lnTo>
                  <a:close/>
                  <a:moveTo>
                    <a:pt x="843" y="6641"/>
                  </a:moveTo>
                  <a:lnTo>
                    <a:pt x="824" y="6657"/>
                  </a:lnTo>
                  <a:lnTo>
                    <a:pt x="783" y="6683"/>
                  </a:lnTo>
                  <a:lnTo>
                    <a:pt x="739" y="6701"/>
                  </a:lnTo>
                  <a:lnTo>
                    <a:pt x="694" y="6709"/>
                  </a:lnTo>
                  <a:lnTo>
                    <a:pt x="648" y="6709"/>
                  </a:lnTo>
                  <a:lnTo>
                    <a:pt x="603" y="6701"/>
                  </a:lnTo>
                  <a:lnTo>
                    <a:pt x="559" y="6683"/>
                  </a:lnTo>
                  <a:lnTo>
                    <a:pt x="518" y="6657"/>
                  </a:lnTo>
                  <a:lnTo>
                    <a:pt x="500" y="6641"/>
                  </a:lnTo>
                  <a:lnTo>
                    <a:pt x="483" y="6623"/>
                  </a:lnTo>
                  <a:lnTo>
                    <a:pt x="457" y="6583"/>
                  </a:lnTo>
                  <a:lnTo>
                    <a:pt x="439" y="6540"/>
                  </a:lnTo>
                  <a:lnTo>
                    <a:pt x="431" y="6493"/>
                  </a:lnTo>
                  <a:lnTo>
                    <a:pt x="431" y="6447"/>
                  </a:lnTo>
                  <a:lnTo>
                    <a:pt x="439" y="6402"/>
                  </a:lnTo>
                  <a:lnTo>
                    <a:pt x="457" y="6358"/>
                  </a:lnTo>
                  <a:lnTo>
                    <a:pt x="483" y="6317"/>
                  </a:lnTo>
                  <a:lnTo>
                    <a:pt x="500" y="6300"/>
                  </a:lnTo>
                  <a:lnTo>
                    <a:pt x="1859" y="4941"/>
                  </a:lnTo>
                  <a:lnTo>
                    <a:pt x="1889" y="4994"/>
                  </a:lnTo>
                  <a:lnTo>
                    <a:pt x="1963" y="5092"/>
                  </a:lnTo>
                  <a:lnTo>
                    <a:pt x="2049" y="5178"/>
                  </a:lnTo>
                  <a:lnTo>
                    <a:pt x="2147" y="5252"/>
                  </a:lnTo>
                  <a:lnTo>
                    <a:pt x="2200" y="5283"/>
                  </a:lnTo>
                  <a:lnTo>
                    <a:pt x="843" y="6641"/>
                  </a:lnTo>
                  <a:close/>
                  <a:moveTo>
                    <a:pt x="2612" y="4961"/>
                  </a:moveTo>
                  <a:lnTo>
                    <a:pt x="2567" y="4960"/>
                  </a:lnTo>
                  <a:lnTo>
                    <a:pt x="2483" y="4942"/>
                  </a:lnTo>
                  <a:lnTo>
                    <a:pt x="2406" y="4909"/>
                  </a:lnTo>
                  <a:lnTo>
                    <a:pt x="2337" y="4863"/>
                  </a:lnTo>
                  <a:lnTo>
                    <a:pt x="2278" y="4804"/>
                  </a:lnTo>
                  <a:lnTo>
                    <a:pt x="2232" y="4736"/>
                  </a:lnTo>
                  <a:lnTo>
                    <a:pt x="2199" y="4658"/>
                  </a:lnTo>
                  <a:lnTo>
                    <a:pt x="2183" y="4574"/>
                  </a:lnTo>
                  <a:lnTo>
                    <a:pt x="2181" y="4530"/>
                  </a:lnTo>
                  <a:lnTo>
                    <a:pt x="2183" y="4485"/>
                  </a:lnTo>
                  <a:lnTo>
                    <a:pt x="2199" y="4401"/>
                  </a:lnTo>
                  <a:lnTo>
                    <a:pt x="2232" y="4324"/>
                  </a:lnTo>
                  <a:lnTo>
                    <a:pt x="2278" y="4255"/>
                  </a:lnTo>
                  <a:lnTo>
                    <a:pt x="2337" y="4196"/>
                  </a:lnTo>
                  <a:lnTo>
                    <a:pt x="2406" y="4149"/>
                  </a:lnTo>
                  <a:lnTo>
                    <a:pt x="2483" y="4117"/>
                  </a:lnTo>
                  <a:lnTo>
                    <a:pt x="2567" y="4100"/>
                  </a:lnTo>
                  <a:lnTo>
                    <a:pt x="2612" y="4098"/>
                  </a:lnTo>
                  <a:lnTo>
                    <a:pt x="2656" y="4100"/>
                  </a:lnTo>
                  <a:lnTo>
                    <a:pt x="2741" y="4117"/>
                  </a:lnTo>
                  <a:lnTo>
                    <a:pt x="2818" y="4149"/>
                  </a:lnTo>
                  <a:lnTo>
                    <a:pt x="2887" y="4196"/>
                  </a:lnTo>
                  <a:lnTo>
                    <a:pt x="2945" y="4255"/>
                  </a:lnTo>
                  <a:lnTo>
                    <a:pt x="2992" y="4324"/>
                  </a:lnTo>
                  <a:lnTo>
                    <a:pt x="3024" y="4401"/>
                  </a:lnTo>
                  <a:lnTo>
                    <a:pt x="3042" y="4485"/>
                  </a:lnTo>
                  <a:lnTo>
                    <a:pt x="3043" y="4530"/>
                  </a:lnTo>
                  <a:lnTo>
                    <a:pt x="3042" y="4574"/>
                  </a:lnTo>
                  <a:lnTo>
                    <a:pt x="3024" y="4658"/>
                  </a:lnTo>
                  <a:lnTo>
                    <a:pt x="2992" y="4736"/>
                  </a:lnTo>
                  <a:lnTo>
                    <a:pt x="2945" y="4804"/>
                  </a:lnTo>
                  <a:lnTo>
                    <a:pt x="2887" y="4863"/>
                  </a:lnTo>
                  <a:lnTo>
                    <a:pt x="2818" y="4909"/>
                  </a:lnTo>
                  <a:lnTo>
                    <a:pt x="2741" y="4942"/>
                  </a:lnTo>
                  <a:lnTo>
                    <a:pt x="2656" y="4960"/>
                  </a:lnTo>
                  <a:lnTo>
                    <a:pt x="2612" y="49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Group 42"/>
          <p:cNvGrpSpPr>
            <a:grpSpLocks noChangeAspect="1"/>
          </p:cNvGrpSpPr>
          <p:nvPr/>
        </p:nvGrpSpPr>
        <p:grpSpPr bwMode="auto">
          <a:xfrm>
            <a:off x="865107" y="4994831"/>
            <a:ext cx="155948" cy="179995"/>
            <a:chOff x="1967" y="0"/>
            <a:chExt cx="3742" cy="4319"/>
          </a:xfrm>
          <a:solidFill>
            <a:schemeClr val="bg1">
              <a:alpha val="54000"/>
            </a:schemeClr>
          </a:solidFill>
        </p:grpSpPr>
        <p:sp>
          <p:nvSpPr>
            <p:cNvPr id="39" name="Freeform 43"/>
            <p:cNvSpPr>
              <a:spLocks noEditPoints="1"/>
            </p:cNvSpPr>
            <p:nvPr/>
          </p:nvSpPr>
          <p:spPr bwMode="auto">
            <a:xfrm>
              <a:off x="1967" y="0"/>
              <a:ext cx="3742" cy="3167"/>
            </a:xfrm>
            <a:custGeom>
              <a:avLst/>
              <a:gdLst>
                <a:gd name="T0" fmla="*/ 3737 w 11227"/>
                <a:gd name="T1" fmla="*/ 9069 h 9501"/>
                <a:gd name="T2" fmla="*/ 7988 w 11227"/>
                <a:gd name="T3" fmla="*/ 9501 h 9501"/>
                <a:gd name="T4" fmla="*/ 7004 w 11227"/>
                <a:gd name="T5" fmla="*/ 7773 h 9501"/>
                <a:gd name="T6" fmla="*/ 10495 w 11227"/>
                <a:gd name="T7" fmla="*/ 7763 h 9501"/>
                <a:gd name="T8" fmla="*/ 10738 w 11227"/>
                <a:gd name="T9" fmla="*/ 7688 h 9501"/>
                <a:gd name="T10" fmla="*/ 10944 w 11227"/>
                <a:gd name="T11" fmla="*/ 7549 h 9501"/>
                <a:gd name="T12" fmla="*/ 11103 w 11227"/>
                <a:gd name="T13" fmla="*/ 7357 h 9501"/>
                <a:gd name="T14" fmla="*/ 11200 w 11227"/>
                <a:gd name="T15" fmla="*/ 7125 h 9501"/>
                <a:gd name="T16" fmla="*/ 11227 w 11227"/>
                <a:gd name="T17" fmla="*/ 6909 h 9501"/>
                <a:gd name="T18" fmla="*/ 11218 w 11227"/>
                <a:gd name="T19" fmla="*/ 733 h 9501"/>
                <a:gd name="T20" fmla="*/ 11143 w 11227"/>
                <a:gd name="T21" fmla="*/ 489 h 9501"/>
                <a:gd name="T22" fmla="*/ 11003 w 11227"/>
                <a:gd name="T23" fmla="*/ 283 h 9501"/>
                <a:gd name="T24" fmla="*/ 10812 w 11227"/>
                <a:gd name="T25" fmla="*/ 124 h 9501"/>
                <a:gd name="T26" fmla="*/ 10579 w 11227"/>
                <a:gd name="T27" fmla="*/ 27 h 9501"/>
                <a:gd name="T28" fmla="*/ 10364 w 11227"/>
                <a:gd name="T29" fmla="*/ 0 h 9501"/>
                <a:gd name="T30" fmla="*/ 733 w 11227"/>
                <a:gd name="T31" fmla="*/ 10 h 9501"/>
                <a:gd name="T32" fmla="*/ 490 w 11227"/>
                <a:gd name="T33" fmla="*/ 85 h 9501"/>
                <a:gd name="T34" fmla="*/ 283 w 11227"/>
                <a:gd name="T35" fmla="*/ 224 h 9501"/>
                <a:gd name="T36" fmla="*/ 125 w 11227"/>
                <a:gd name="T37" fmla="*/ 416 h 9501"/>
                <a:gd name="T38" fmla="*/ 28 w 11227"/>
                <a:gd name="T39" fmla="*/ 648 h 9501"/>
                <a:gd name="T40" fmla="*/ 0 w 11227"/>
                <a:gd name="T41" fmla="*/ 864 h 9501"/>
                <a:gd name="T42" fmla="*/ 10 w 11227"/>
                <a:gd name="T43" fmla="*/ 7042 h 9501"/>
                <a:gd name="T44" fmla="*/ 85 w 11227"/>
                <a:gd name="T45" fmla="*/ 7284 h 9501"/>
                <a:gd name="T46" fmla="*/ 225 w 11227"/>
                <a:gd name="T47" fmla="*/ 7490 h 9501"/>
                <a:gd name="T48" fmla="*/ 416 w 11227"/>
                <a:gd name="T49" fmla="*/ 7649 h 9501"/>
                <a:gd name="T50" fmla="*/ 648 w 11227"/>
                <a:gd name="T51" fmla="*/ 7747 h 9501"/>
                <a:gd name="T52" fmla="*/ 864 w 11227"/>
                <a:gd name="T53" fmla="*/ 7773 h 9501"/>
                <a:gd name="T54" fmla="*/ 4684 w 11227"/>
                <a:gd name="T55" fmla="*/ 7773 h 9501"/>
                <a:gd name="T56" fmla="*/ 10795 w 11227"/>
                <a:gd name="T57" fmla="*/ 6909 h 9501"/>
                <a:gd name="T58" fmla="*/ 10743 w 11227"/>
                <a:gd name="T59" fmla="*/ 7116 h 9501"/>
                <a:gd name="T60" fmla="*/ 10570 w 11227"/>
                <a:gd name="T61" fmla="*/ 7289 h 9501"/>
                <a:gd name="T62" fmla="*/ 10364 w 11227"/>
                <a:gd name="T63" fmla="*/ 7341 h 9501"/>
                <a:gd name="T64" fmla="*/ 736 w 11227"/>
                <a:gd name="T65" fmla="*/ 7322 h 9501"/>
                <a:gd name="T66" fmla="*/ 531 w 11227"/>
                <a:gd name="T67" fmla="*/ 7185 h 9501"/>
                <a:gd name="T68" fmla="*/ 434 w 11227"/>
                <a:gd name="T69" fmla="*/ 6954 h 9501"/>
                <a:gd name="T70" fmla="*/ 10795 w 11227"/>
                <a:gd name="T71" fmla="*/ 6477 h 9501"/>
                <a:gd name="T72" fmla="*/ 434 w 11227"/>
                <a:gd name="T73" fmla="*/ 819 h 9501"/>
                <a:gd name="T74" fmla="*/ 531 w 11227"/>
                <a:gd name="T75" fmla="*/ 589 h 9501"/>
                <a:gd name="T76" fmla="*/ 736 w 11227"/>
                <a:gd name="T77" fmla="*/ 451 h 9501"/>
                <a:gd name="T78" fmla="*/ 10364 w 11227"/>
                <a:gd name="T79" fmla="*/ 432 h 9501"/>
                <a:gd name="T80" fmla="*/ 10570 w 11227"/>
                <a:gd name="T81" fmla="*/ 484 h 9501"/>
                <a:gd name="T82" fmla="*/ 10743 w 11227"/>
                <a:gd name="T83" fmla="*/ 657 h 9501"/>
                <a:gd name="T84" fmla="*/ 10795 w 11227"/>
                <a:gd name="T85" fmla="*/ 864 h 9501"/>
                <a:gd name="T86" fmla="*/ 432 w 11227"/>
                <a:gd name="T87" fmla="*/ 864 h 9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27" h="9501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Freeform 44"/>
            <p:cNvSpPr>
              <a:spLocks noEditPoints="1"/>
            </p:cNvSpPr>
            <p:nvPr/>
          </p:nvSpPr>
          <p:spPr bwMode="auto">
            <a:xfrm>
              <a:off x="2255" y="3311"/>
              <a:ext cx="2159" cy="1008"/>
            </a:xfrm>
            <a:custGeom>
              <a:avLst/>
              <a:gdLst>
                <a:gd name="T0" fmla="*/ 216 w 6477"/>
                <a:gd name="T1" fmla="*/ 0 h 3023"/>
                <a:gd name="T2" fmla="*/ 194 w 6477"/>
                <a:gd name="T3" fmla="*/ 0 h 3023"/>
                <a:gd name="T4" fmla="*/ 152 w 6477"/>
                <a:gd name="T5" fmla="*/ 9 h 3023"/>
                <a:gd name="T6" fmla="*/ 114 w 6477"/>
                <a:gd name="T7" fmla="*/ 26 h 3023"/>
                <a:gd name="T8" fmla="*/ 78 w 6477"/>
                <a:gd name="T9" fmla="*/ 49 h 3023"/>
                <a:gd name="T10" fmla="*/ 49 w 6477"/>
                <a:gd name="T11" fmla="*/ 77 h 3023"/>
                <a:gd name="T12" fmla="*/ 26 w 6477"/>
                <a:gd name="T13" fmla="*/ 112 h 3023"/>
                <a:gd name="T14" fmla="*/ 10 w 6477"/>
                <a:gd name="T15" fmla="*/ 151 h 3023"/>
                <a:gd name="T16" fmla="*/ 2 w 6477"/>
                <a:gd name="T17" fmla="*/ 194 h 3023"/>
                <a:gd name="T18" fmla="*/ 0 w 6477"/>
                <a:gd name="T19" fmla="*/ 215 h 3023"/>
                <a:gd name="T20" fmla="*/ 0 w 6477"/>
                <a:gd name="T21" fmla="*/ 2807 h 3023"/>
                <a:gd name="T22" fmla="*/ 2 w 6477"/>
                <a:gd name="T23" fmla="*/ 2829 h 3023"/>
                <a:gd name="T24" fmla="*/ 10 w 6477"/>
                <a:gd name="T25" fmla="*/ 2871 h 3023"/>
                <a:gd name="T26" fmla="*/ 26 w 6477"/>
                <a:gd name="T27" fmla="*/ 2909 h 3023"/>
                <a:gd name="T28" fmla="*/ 49 w 6477"/>
                <a:gd name="T29" fmla="*/ 2944 h 3023"/>
                <a:gd name="T30" fmla="*/ 78 w 6477"/>
                <a:gd name="T31" fmla="*/ 2974 h 3023"/>
                <a:gd name="T32" fmla="*/ 114 w 6477"/>
                <a:gd name="T33" fmla="*/ 2997 h 3023"/>
                <a:gd name="T34" fmla="*/ 152 w 6477"/>
                <a:gd name="T35" fmla="*/ 3013 h 3023"/>
                <a:gd name="T36" fmla="*/ 194 w 6477"/>
                <a:gd name="T37" fmla="*/ 3022 h 3023"/>
                <a:gd name="T38" fmla="*/ 216 w 6477"/>
                <a:gd name="T39" fmla="*/ 3023 h 3023"/>
                <a:gd name="T40" fmla="*/ 6261 w 6477"/>
                <a:gd name="T41" fmla="*/ 3023 h 3023"/>
                <a:gd name="T42" fmla="*/ 6284 w 6477"/>
                <a:gd name="T43" fmla="*/ 3022 h 3023"/>
                <a:gd name="T44" fmla="*/ 6325 w 6477"/>
                <a:gd name="T45" fmla="*/ 3013 h 3023"/>
                <a:gd name="T46" fmla="*/ 6365 w 6477"/>
                <a:gd name="T47" fmla="*/ 2997 h 3023"/>
                <a:gd name="T48" fmla="*/ 6399 w 6477"/>
                <a:gd name="T49" fmla="*/ 2974 h 3023"/>
                <a:gd name="T50" fmla="*/ 6427 w 6477"/>
                <a:gd name="T51" fmla="*/ 2944 h 3023"/>
                <a:gd name="T52" fmla="*/ 6451 w 6477"/>
                <a:gd name="T53" fmla="*/ 2909 h 3023"/>
                <a:gd name="T54" fmla="*/ 6467 w 6477"/>
                <a:gd name="T55" fmla="*/ 2871 h 3023"/>
                <a:gd name="T56" fmla="*/ 6477 w 6477"/>
                <a:gd name="T57" fmla="*/ 2829 h 3023"/>
                <a:gd name="T58" fmla="*/ 6477 w 6477"/>
                <a:gd name="T59" fmla="*/ 2807 h 3023"/>
                <a:gd name="T60" fmla="*/ 6477 w 6477"/>
                <a:gd name="T61" fmla="*/ 215 h 3023"/>
                <a:gd name="T62" fmla="*/ 6477 w 6477"/>
                <a:gd name="T63" fmla="*/ 194 h 3023"/>
                <a:gd name="T64" fmla="*/ 6467 w 6477"/>
                <a:gd name="T65" fmla="*/ 151 h 3023"/>
                <a:gd name="T66" fmla="*/ 6451 w 6477"/>
                <a:gd name="T67" fmla="*/ 112 h 3023"/>
                <a:gd name="T68" fmla="*/ 6427 w 6477"/>
                <a:gd name="T69" fmla="*/ 77 h 3023"/>
                <a:gd name="T70" fmla="*/ 6399 w 6477"/>
                <a:gd name="T71" fmla="*/ 49 h 3023"/>
                <a:gd name="T72" fmla="*/ 6365 w 6477"/>
                <a:gd name="T73" fmla="*/ 26 h 3023"/>
                <a:gd name="T74" fmla="*/ 6325 w 6477"/>
                <a:gd name="T75" fmla="*/ 9 h 3023"/>
                <a:gd name="T76" fmla="*/ 6284 w 6477"/>
                <a:gd name="T77" fmla="*/ 0 h 3023"/>
                <a:gd name="T78" fmla="*/ 6261 w 6477"/>
                <a:gd name="T79" fmla="*/ 0 h 3023"/>
                <a:gd name="T80" fmla="*/ 216 w 6477"/>
                <a:gd name="T81" fmla="*/ 0 h 3023"/>
                <a:gd name="T82" fmla="*/ 6045 w 6477"/>
                <a:gd name="T83" fmla="*/ 2591 h 3023"/>
                <a:gd name="T84" fmla="*/ 432 w 6477"/>
                <a:gd name="T85" fmla="*/ 2591 h 3023"/>
                <a:gd name="T86" fmla="*/ 432 w 6477"/>
                <a:gd name="T87" fmla="*/ 431 h 3023"/>
                <a:gd name="T88" fmla="*/ 6045 w 6477"/>
                <a:gd name="T89" fmla="*/ 431 h 3023"/>
                <a:gd name="T90" fmla="*/ 6045 w 6477"/>
                <a:gd name="T91" fmla="*/ 2591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77" h="3023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Rectangle 45"/>
            <p:cNvSpPr>
              <a:spLocks noChangeArrowheads="1"/>
            </p:cNvSpPr>
            <p:nvPr/>
          </p:nvSpPr>
          <p:spPr bwMode="auto">
            <a:xfrm>
              <a:off x="2543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Rectangle 46"/>
            <p:cNvSpPr>
              <a:spLocks noChangeArrowheads="1"/>
            </p:cNvSpPr>
            <p:nvPr/>
          </p:nvSpPr>
          <p:spPr bwMode="auto">
            <a:xfrm>
              <a:off x="3982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Rectangle 47"/>
            <p:cNvSpPr>
              <a:spLocks noChangeArrowheads="1"/>
            </p:cNvSpPr>
            <p:nvPr/>
          </p:nvSpPr>
          <p:spPr bwMode="auto">
            <a:xfrm>
              <a:off x="2543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Rectangle 48"/>
            <p:cNvSpPr>
              <a:spLocks noChangeArrowheads="1"/>
            </p:cNvSpPr>
            <p:nvPr/>
          </p:nvSpPr>
          <p:spPr bwMode="auto">
            <a:xfrm>
              <a:off x="2831" y="3599"/>
              <a:ext cx="143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Rectangle 49"/>
            <p:cNvSpPr>
              <a:spLocks noChangeArrowheads="1"/>
            </p:cNvSpPr>
            <p:nvPr/>
          </p:nvSpPr>
          <p:spPr bwMode="auto">
            <a:xfrm>
              <a:off x="3118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Rectangle 50"/>
            <p:cNvSpPr>
              <a:spLocks noChangeArrowheads="1"/>
            </p:cNvSpPr>
            <p:nvPr/>
          </p:nvSpPr>
          <p:spPr bwMode="auto">
            <a:xfrm>
              <a:off x="3406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Rectangle 51"/>
            <p:cNvSpPr>
              <a:spLocks noChangeArrowheads="1"/>
            </p:cNvSpPr>
            <p:nvPr/>
          </p:nvSpPr>
          <p:spPr bwMode="auto">
            <a:xfrm>
              <a:off x="3694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Rectangle 52"/>
            <p:cNvSpPr>
              <a:spLocks noChangeArrowheads="1"/>
            </p:cNvSpPr>
            <p:nvPr/>
          </p:nvSpPr>
          <p:spPr bwMode="auto">
            <a:xfrm>
              <a:off x="3982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Rectangle 53"/>
            <p:cNvSpPr>
              <a:spLocks noChangeArrowheads="1"/>
            </p:cNvSpPr>
            <p:nvPr/>
          </p:nvSpPr>
          <p:spPr bwMode="auto">
            <a:xfrm>
              <a:off x="2831" y="3887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Freeform 54"/>
            <p:cNvSpPr>
              <a:spLocks noEditPoints="1"/>
            </p:cNvSpPr>
            <p:nvPr/>
          </p:nvSpPr>
          <p:spPr bwMode="auto">
            <a:xfrm>
              <a:off x="4701" y="3311"/>
              <a:ext cx="720" cy="1008"/>
            </a:xfrm>
            <a:custGeom>
              <a:avLst/>
              <a:gdLst>
                <a:gd name="T0" fmla="*/ 0 w 2160"/>
                <a:gd name="T1" fmla="*/ 1943 h 3023"/>
                <a:gd name="T2" fmla="*/ 13 w 2160"/>
                <a:gd name="T3" fmla="*/ 2107 h 3023"/>
                <a:gd name="T4" fmla="*/ 66 w 2160"/>
                <a:gd name="T5" fmla="*/ 2314 h 3023"/>
                <a:gd name="T6" fmla="*/ 156 w 2160"/>
                <a:gd name="T7" fmla="*/ 2502 h 3023"/>
                <a:gd name="T8" fmla="*/ 280 w 2160"/>
                <a:gd name="T9" fmla="*/ 2669 h 3023"/>
                <a:gd name="T10" fmla="*/ 433 w 2160"/>
                <a:gd name="T11" fmla="*/ 2808 h 3023"/>
                <a:gd name="T12" fmla="*/ 611 w 2160"/>
                <a:gd name="T13" fmla="*/ 2916 h 3023"/>
                <a:gd name="T14" fmla="*/ 811 w 2160"/>
                <a:gd name="T15" fmla="*/ 2989 h 3023"/>
                <a:gd name="T16" fmla="*/ 1024 w 2160"/>
                <a:gd name="T17" fmla="*/ 3022 h 3023"/>
                <a:gd name="T18" fmla="*/ 1136 w 2160"/>
                <a:gd name="T19" fmla="*/ 3022 h 3023"/>
                <a:gd name="T20" fmla="*/ 1350 w 2160"/>
                <a:gd name="T21" fmla="*/ 2989 h 3023"/>
                <a:gd name="T22" fmla="*/ 1549 w 2160"/>
                <a:gd name="T23" fmla="*/ 2916 h 3023"/>
                <a:gd name="T24" fmla="*/ 1726 w 2160"/>
                <a:gd name="T25" fmla="*/ 2808 h 3023"/>
                <a:gd name="T26" fmla="*/ 1879 w 2160"/>
                <a:gd name="T27" fmla="*/ 2669 h 3023"/>
                <a:gd name="T28" fmla="*/ 2004 w 2160"/>
                <a:gd name="T29" fmla="*/ 2502 h 3023"/>
                <a:gd name="T30" fmla="*/ 2094 w 2160"/>
                <a:gd name="T31" fmla="*/ 2314 h 3023"/>
                <a:gd name="T32" fmla="*/ 2147 w 2160"/>
                <a:gd name="T33" fmla="*/ 2107 h 3023"/>
                <a:gd name="T34" fmla="*/ 2160 w 2160"/>
                <a:gd name="T35" fmla="*/ 1943 h 3023"/>
                <a:gd name="T36" fmla="*/ 2158 w 2160"/>
                <a:gd name="T37" fmla="*/ 1023 h 3023"/>
                <a:gd name="T38" fmla="*/ 2125 w 2160"/>
                <a:gd name="T39" fmla="*/ 809 h 3023"/>
                <a:gd name="T40" fmla="*/ 2053 w 2160"/>
                <a:gd name="T41" fmla="*/ 610 h 3023"/>
                <a:gd name="T42" fmla="*/ 1945 w 2160"/>
                <a:gd name="T43" fmla="*/ 433 h 3023"/>
                <a:gd name="T44" fmla="*/ 1806 w 2160"/>
                <a:gd name="T45" fmla="*/ 280 h 3023"/>
                <a:gd name="T46" fmla="*/ 1640 w 2160"/>
                <a:gd name="T47" fmla="*/ 155 h 3023"/>
                <a:gd name="T48" fmla="*/ 1452 w 2160"/>
                <a:gd name="T49" fmla="*/ 65 h 3023"/>
                <a:gd name="T50" fmla="*/ 1244 w 2160"/>
                <a:gd name="T51" fmla="*/ 12 h 3023"/>
                <a:gd name="T52" fmla="*/ 1080 w 2160"/>
                <a:gd name="T53" fmla="*/ 0 h 3023"/>
                <a:gd name="T54" fmla="*/ 916 w 2160"/>
                <a:gd name="T55" fmla="*/ 12 h 3023"/>
                <a:gd name="T56" fmla="*/ 708 w 2160"/>
                <a:gd name="T57" fmla="*/ 65 h 3023"/>
                <a:gd name="T58" fmla="*/ 520 w 2160"/>
                <a:gd name="T59" fmla="*/ 155 h 3023"/>
                <a:gd name="T60" fmla="*/ 354 w 2160"/>
                <a:gd name="T61" fmla="*/ 280 h 3023"/>
                <a:gd name="T62" fmla="*/ 215 w 2160"/>
                <a:gd name="T63" fmla="*/ 433 h 3023"/>
                <a:gd name="T64" fmla="*/ 107 w 2160"/>
                <a:gd name="T65" fmla="*/ 610 h 3023"/>
                <a:gd name="T66" fmla="*/ 34 w 2160"/>
                <a:gd name="T67" fmla="*/ 809 h 3023"/>
                <a:gd name="T68" fmla="*/ 2 w 2160"/>
                <a:gd name="T69" fmla="*/ 1023 h 3023"/>
                <a:gd name="T70" fmla="*/ 1728 w 2160"/>
                <a:gd name="T71" fmla="*/ 1079 h 3023"/>
                <a:gd name="T72" fmla="*/ 1728 w 2160"/>
                <a:gd name="T73" fmla="*/ 1976 h 3023"/>
                <a:gd name="T74" fmla="*/ 1699 w 2160"/>
                <a:gd name="T75" fmla="*/ 2136 h 3023"/>
                <a:gd name="T76" fmla="*/ 1580 w 2160"/>
                <a:gd name="T77" fmla="*/ 2356 h 3023"/>
                <a:gd name="T78" fmla="*/ 1389 w 2160"/>
                <a:gd name="T79" fmla="*/ 2513 h 3023"/>
                <a:gd name="T80" fmla="*/ 1178 w 2160"/>
                <a:gd name="T81" fmla="*/ 2583 h 3023"/>
                <a:gd name="T82" fmla="*/ 1080 w 2160"/>
                <a:gd name="T83" fmla="*/ 2591 h 3023"/>
                <a:gd name="T84" fmla="*/ 982 w 2160"/>
                <a:gd name="T85" fmla="*/ 2583 h 3023"/>
                <a:gd name="T86" fmla="*/ 771 w 2160"/>
                <a:gd name="T87" fmla="*/ 2513 h 3023"/>
                <a:gd name="T88" fmla="*/ 580 w 2160"/>
                <a:gd name="T89" fmla="*/ 2356 h 3023"/>
                <a:gd name="T90" fmla="*/ 461 w 2160"/>
                <a:gd name="T91" fmla="*/ 2136 h 3023"/>
                <a:gd name="T92" fmla="*/ 433 w 2160"/>
                <a:gd name="T93" fmla="*/ 1976 h 3023"/>
                <a:gd name="T94" fmla="*/ 432 w 2160"/>
                <a:gd name="T95" fmla="*/ 1079 h 3023"/>
                <a:gd name="T96" fmla="*/ 450 w 2160"/>
                <a:gd name="T97" fmla="*/ 929 h 3023"/>
                <a:gd name="T98" fmla="*/ 525 w 2160"/>
                <a:gd name="T99" fmla="*/ 747 h 3023"/>
                <a:gd name="T100" fmla="*/ 649 w 2160"/>
                <a:gd name="T101" fmla="*/ 597 h 3023"/>
                <a:gd name="T102" fmla="*/ 816 w 2160"/>
                <a:gd name="T103" fmla="*/ 489 h 3023"/>
                <a:gd name="T104" fmla="*/ 864 w 2160"/>
                <a:gd name="T105" fmla="*/ 1079 h 3023"/>
                <a:gd name="T106" fmla="*/ 1296 w 2160"/>
                <a:gd name="T107" fmla="*/ 471 h 3023"/>
                <a:gd name="T108" fmla="*/ 1432 w 2160"/>
                <a:gd name="T109" fmla="*/ 537 h 3023"/>
                <a:gd name="T110" fmla="*/ 1579 w 2160"/>
                <a:gd name="T111" fmla="*/ 668 h 3023"/>
                <a:gd name="T112" fmla="*/ 1680 w 2160"/>
                <a:gd name="T113" fmla="*/ 835 h 3023"/>
                <a:gd name="T114" fmla="*/ 1726 w 2160"/>
                <a:gd name="T115" fmla="*/ 1027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0" h="3023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auto">
            <a:xfrm>
              <a:off x="3427" y="741"/>
              <a:ext cx="822" cy="821"/>
            </a:xfrm>
            <a:custGeom>
              <a:avLst/>
              <a:gdLst>
                <a:gd name="T0" fmla="*/ 2464 w 2464"/>
                <a:gd name="T1" fmla="*/ 305 h 2465"/>
                <a:gd name="T2" fmla="*/ 305 w 2464"/>
                <a:gd name="T3" fmla="*/ 2465 h 2465"/>
                <a:gd name="T4" fmla="*/ 0 w 2464"/>
                <a:gd name="T5" fmla="*/ 2160 h 2465"/>
                <a:gd name="T6" fmla="*/ 2159 w 2464"/>
                <a:gd name="T7" fmla="*/ 0 h 2465"/>
                <a:gd name="T8" fmla="*/ 2464 w 2464"/>
                <a:gd name="T9" fmla="*/ 305 h 2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4" h="2465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auto">
            <a:xfrm>
              <a:off x="3355" y="669"/>
              <a:ext cx="534" cy="533"/>
            </a:xfrm>
            <a:custGeom>
              <a:avLst/>
              <a:gdLst>
                <a:gd name="T0" fmla="*/ 1600 w 1600"/>
                <a:gd name="T1" fmla="*/ 305 h 1601"/>
                <a:gd name="T2" fmla="*/ 305 w 1600"/>
                <a:gd name="T3" fmla="*/ 1601 h 1601"/>
                <a:gd name="T4" fmla="*/ 0 w 1600"/>
                <a:gd name="T5" fmla="*/ 1296 h 1601"/>
                <a:gd name="T6" fmla="*/ 1295 w 1600"/>
                <a:gd name="T7" fmla="*/ 0 h 1601"/>
                <a:gd name="T8" fmla="*/ 1600 w 1600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0" h="1601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auto">
            <a:xfrm>
              <a:off x="3787" y="1101"/>
              <a:ext cx="534" cy="533"/>
            </a:xfrm>
            <a:custGeom>
              <a:avLst/>
              <a:gdLst>
                <a:gd name="T0" fmla="*/ 1601 w 1601"/>
                <a:gd name="T1" fmla="*/ 305 h 1601"/>
                <a:gd name="T2" fmla="*/ 305 w 1601"/>
                <a:gd name="T3" fmla="*/ 1601 h 1601"/>
                <a:gd name="T4" fmla="*/ 0 w 1601"/>
                <a:gd name="T5" fmla="*/ 1296 h 1601"/>
                <a:gd name="T6" fmla="*/ 1296 w 1601"/>
                <a:gd name="T7" fmla="*/ 0 h 1601"/>
                <a:gd name="T8" fmla="*/ 1601 w 1601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1" h="1601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5" name="직사각형 84"/>
          <p:cNvSpPr/>
          <p:nvPr/>
        </p:nvSpPr>
        <p:spPr>
          <a:xfrm>
            <a:off x="645427" y="4072742"/>
            <a:ext cx="575799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>
                <a:solidFill>
                  <a:prstClr val="white"/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650418" y="5205602"/>
            <a:ext cx="575799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>
                <a:solidFill>
                  <a:prstClr val="white"/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646786" y="6338462"/>
            <a:ext cx="575799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>
                <a:solidFill>
                  <a:prstClr val="white"/>
                </a:solidFill>
                <a:cs typeface="Aharoni" panose="02010803020104030203" pitchFamily="2" charset="-79"/>
              </a:rPr>
              <a:t>CONTENTS</a:t>
            </a:r>
          </a:p>
        </p:txBody>
      </p:sp>
      <p:grpSp>
        <p:nvGrpSpPr>
          <p:cNvPr id="54" name="Group 60"/>
          <p:cNvGrpSpPr>
            <a:grpSpLocks noChangeAspect="1"/>
          </p:cNvGrpSpPr>
          <p:nvPr/>
        </p:nvGrpSpPr>
        <p:grpSpPr bwMode="auto">
          <a:xfrm>
            <a:off x="856269" y="1655618"/>
            <a:ext cx="173625" cy="173585"/>
            <a:chOff x="1680" y="2"/>
            <a:chExt cx="4319" cy="4318"/>
          </a:xfrm>
          <a:solidFill>
            <a:schemeClr val="bg1">
              <a:alpha val="54000"/>
            </a:schemeClr>
          </a:solidFill>
        </p:grpSpPr>
        <p:sp>
          <p:nvSpPr>
            <p:cNvPr id="55" name="Freeform 61"/>
            <p:cNvSpPr>
              <a:spLocks/>
            </p:cNvSpPr>
            <p:nvPr/>
          </p:nvSpPr>
          <p:spPr bwMode="auto">
            <a:xfrm>
              <a:off x="1680" y="2"/>
              <a:ext cx="3311" cy="3023"/>
            </a:xfrm>
            <a:custGeom>
              <a:avLst/>
              <a:gdLst>
                <a:gd name="T0" fmla="*/ 2375 w 9933"/>
                <a:gd name="T1" fmla="*/ 8853 h 9069"/>
                <a:gd name="T2" fmla="*/ 2401 w 9933"/>
                <a:gd name="T3" fmla="*/ 8955 h 9069"/>
                <a:gd name="T4" fmla="*/ 2488 w 9933"/>
                <a:gd name="T5" fmla="*/ 9043 h 9069"/>
                <a:gd name="T6" fmla="*/ 2591 w 9933"/>
                <a:gd name="T7" fmla="*/ 9069 h 9069"/>
                <a:gd name="T8" fmla="*/ 2693 w 9933"/>
                <a:gd name="T9" fmla="*/ 9043 h 9069"/>
                <a:gd name="T10" fmla="*/ 4408 w 9933"/>
                <a:gd name="T11" fmla="*/ 7341 h 9069"/>
                <a:gd name="T12" fmla="*/ 4319 w 9933"/>
                <a:gd name="T13" fmla="*/ 6909 h 9069"/>
                <a:gd name="T14" fmla="*/ 4217 w 9933"/>
                <a:gd name="T15" fmla="*/ 6934 h 9069"/>
                <a:gd name="T16" fmla="*/ 2807 w 9933"/>
                <a:gd name="T17" fmla="*/ 8330 h 9069"/>
                <a:gd name="T18" fmla="*/ 2798 w 9933"/>
                <a:gd name="T19" fmla="*/ 7061 h 9069"/>
                <a:gd name="T20" fmla="*/ 2728 w 9933"/>
                <a:gd name="T21" fmla="*/ 6958 h 9069"/>
                <a:gd name="T22" fmla="*/ 2613 w 9933"/>
                <a:gd name="T23" fmla="*/ 6910 h 9069"/>
                <a:gd name="T24" fmla="*/ 1456 w 9933"/>
                <a:gd name="T25" fmla="*/ 6908 h 9069"/>
                <a:gd name="T26" fmla="*/ 1140 w 9933"/>
                <a:gd name="T27" fmla="*/ 6843 h 9069"/>
                <a:gd name="T28" fmla="*/ 865 w 9933"/>
                <a:gd name="T29" fmla="*/ 6694 h 9069"/>
                <a:gd name="T30" fmla="*/ 646 w 9933"/>
                <a:gd name="T31" fmla="*/ 6476 h 9069"/>
                <a:gd name="T32" fmla="*/ 498 w 9933"/>
                <a:gd name="T33" fmla="*/ 6201 h 9069"/>
                <a:gd name="T34" fmla="*/ 433 w 9933"/>
                <a:gd name="T35" fmla="*/ 5885 h 9069"/>
                <a:gd name="T36" fmla="*/ 433 w 9933"/>
                <a:gd name="T37" fmla="*/ 1455 h 9069"/>
                <a:gd name="T38" fmla="*/ 498 w 9933"/>
                <a:gd name="T39" fmla="*/ 1140 h 9069"/>
                <a:gd name="T40" fmla="*/ 646 w 9933"/>
                <a:gd name="T41" fmla="*/ 865 h 9069"/>
                <a:gd name="T42" fmla="*/ 865 w 9933"/>
                <a:gd name="T43" fmla="*/ 646 h 9069"/>
                <a:gd name="T44" fmla="*/ 1140 w 9933"/>
                <a:gd name="T45" fmla="*/ 497 h 9069"/>
                <a:gd name="T46" fmla="*/ 1456 w 9933"/>
                <a:gd name="T47" fmla="*/ 432 h 9069"/>
                <a:gd name="T48" fmla="*/ 8477 w 9933"/>
                <a:gd name="T49" fmla="*/ 432 h 9069"/>
                <a:gd name="T50" fmla="*/ 8793 w 9933"/>
                <a:gd name="T51" fmla="*/ 497 h 9069"/>
                <a:gd name="T52" fmla="*/ 9067 w 9933"/>
                <a:gd name="T53" fmla="*/ 646 h 9069"/>
                <a:gd name="T54" fmla="*/ 9286 w 9933"/>
                <a:gd name="T55" fmla="*/ 865 h 9069"/>
                <a:gd name="T56" fmla="*/ 9435 w 9933"/>
                <a:gd name="T57" fmla="*/ 1140 h 9069"/>
                <a:gd name="T58" fmla="*/ 9499 w 9933"/>
                <a:gd name="T59" fmla="*/ 1455 h 9069"/>
                <a:gd name="T60" fmla="*/ 9933 w 9933"/>
                <a:gd name="T61" fmla="*/ 4749 h 9069"/>
                <a:gd name="T62" fmla="*/ 9915 w 9933"/>
                <a:gd name="T63" fmla="*/ 1281 h 9069"/>
                <a:gd name="T64" fmla="*/ 9784 w 9933"/>
                <a:gd name="T65" fmla="*/ 855 h 9069"/>
                <a:gd name="T66" fmla="*/ 9540 w 9933"/>
                <a:gd name="T67" fmla="*/ 495 h 9069"/>
                <a:gd name="T68" fmla="*/ 9204 w 9933"/>
                <a:gd name="T69" fmla="*/ 219 h 9069"/>
                <a:gd name="T70" fmla="*/ 8798 w 9933"/>
                <a:gd name="T71" fmla="*/ 46 h 9069"/>
                <a:gd name="T72" fmla="*/ 8421 w 9933"/>
                <a:gd name="T73" fmla="*/ 0 h 9069"/>
                <a:gd name="T74" fmla="*/ 1281 w 9933"/>
                <a:gd name="T75" fmla="*/ 16 h 9069"/>
                <a:gd name="T76" fmla="*/ 856 w 9933"/>
                <a:gd name="T77" fmla="*/ 149 h 9069"/>
                <a:gd name="T78" fmla="*/ 495 w 9933"/>
                <a:gd name="T79" fmla="*/ 392 h 9069"/>
                <a:gd name="T80" fmla="*/ 219 w 9933"/>
                <a:gd name="T81" fmla="*/ 727 h 9069"/>
                <a:gd name="T82" fmla="*/ 48 w 9933"/>
                <a:gd name="T83" fmla="*/ 1133 h 9069"/>
                <a:gd name="T84" fmla="*/ 0 w 9933"/>
                <a:gd name="T85" fmla="*/ 1512 h 9069"/>
                <a:gd name="T86" fmla="*/ 16 w 9933"/>
                <a:gd name="T87" fmla="*/ 6060 h 9069"/>
                <a:gd name="T88" fmla="*/ 149 w 9933"/>
                <a:gd name="T89" fmla="*/ 6485 h 9069"/>
                <a:gd name="T90" fmla="*/ 392 w 9933"/>
                <a:gd name="T91" fmla="*/ 6846 h 9069"/>
                <a:gd name="T92" fmla="*/ 727 w 9933"/>
                <a:gd name="T93" fmla="*/ 7122 h 9069"/>
                <a:gd name="T94" fmla="*/ 1133 w 9933"/>
                <a:gd name="T95" fmla="*/ 7293 h 9069"/>
                <a:gd name="T96" fmla="*/ 1512 w 9933"/>
                <a:gd name="T97" fmla="*/ 7341 h 9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33" h="9069">
                  <a:moveTo>
                    <a:pt x="1512" y="7341"/>
                  </a:moveTo>
                  <a:lnTo>
                    <a:pt x="2375" y="7341"/>
                  </a:lnTo>
                  <a:lnTo>
                    <a:pt x="2375" y="8853"/>
                  </a:lnTo>
                  <a:lnTo>
                    <a:pt x="2375" y="8874"/>
                  </a:lnTo>
                  <a:lnTo>
                    <a:pt x="2385" y="8917"/>
                  </a:lnTo>
                  <a:lnTo>
                    <a:pt x="2401" y="8955"/>
                  </a:lnTo>
                  <a:lnTo>
                    <a:pt x="2425" y="8989"/>
                  </a:lnTo>
                  <a:lnTo>
                    <a:pt x="2453" y="9019"/>
                  </a:lnTo>
                  <a:lnTo>
                    <a:pt x="2488" y="9043"/>
                  </a:lnTo>
                  <a:lnTo>
                    <a:pt x="2527" y="9059"/>
                  </a:lnTo>
                  <a:lnTo>
                    <a:pt x="2568" y="9067"/>
                  </a:lnTo>
                  <a:lnTo>
                    <a:pt x="2591" y="9069"/>
                  </a:lnTo>
                  <a:lnTo>
                    <a:pt x="2612" y="9067"/>
                  </a:lnTo>
                  <a:lnTo>
                    <a:pt x="2654" y="9059"/>
                  </a:lnTo>
                  <a:lnTo>
                    <a:pt x="2693" y="9043"/>
                  </a:lnTo>
                  <a:lnTo>
                    <a:pt x="2728" y="9019"/>
                  </a:lnTo>
                  <a:lnTo>
                    <a:pt x="2743" y="9004"/>
                  </a:lnTo>
                  <a:lnTo>
                    <a:pt x="4408" y="7341"/>
                  </a:lnTo>
                  <a:lnTo>
                    <a:pt x="4750" y="7341"/>
                  </a:lnTo>
                  <a:lnTo>
                    <a:pt x="4750" y="6909"/>
                  </a:lnTo>
                  <a:lnTo>
                    <a:pt x="4319" y="6909"/>
                  </a:lnTo>
                  <a:lnTo>
                    <a:pt x="4297" y="6910"/>
                  </a:lnTo>
                  <a:lnTo>
                    <a:pt x="4256" y="6919"/>
                  </a:lnTo>
                  <a:lnTo>
                    <a:pt x="4217" y="6934"/>
                  </a:lnTo>
                  <a:lnTo>
                    <a:pt x="4181" y="6958"/>
                  </a:lnTo>
                  <a:lnTo>
                    <a:pt x="4166" y="6972"/>
                  </a:lnTo>
                  <a:lnTo>
                    <a:pt x="2807" y="8330"/>
                  </a:lnTo>
                  <a:lnTo>
                    <a:pt x="2807" y="7125"/>
                  </a:lnTo>
                  <a:lnTo>
                    <a:pt x="2806" y="7103"/>
                  </a:lnTo>
                  <a:lnTo>
                    <a:pt x="2798" y="7061"/>
                  </a:lnTo>
                  <a:lnTo>
                    <a:pt x="2781" y="7022"/>
                  </a:lnTo>
                  <a:lnTo>
                    <a:pt x="2758" y="6987"/>
                  </a:lnTo>
                  <a:lnTo>
                    <a:pt x="2728" y="6958"/>
                  </a:lnTo>
                  <a:lnTo>
                    <a:pt x="2694" y="6935"/>
                  </a:lnTo>
                  <a:lnTo>
                    <a:pt x="2656" y="6919"/>
                  </a:lnTo>
                  <a:lnTo>
                    <a:pt x="2613" y="6910"/>
                  </a:lnTo>
                  <a:lnTo>
                    <a:pt x="2591" y="6909"/>
                  </a:lnTo>
                  <a:lnTo>
                    <a:pt x="1512" y="6909"/>
                  </a:lnTo>
                  <a:lnTo>
                    <a:pt x="1456" y="6908"/>
                  </a:lnTo>
                  <a:lnTo>
                    <a:pt x="1346" y="6897"/>
                  </a:lnTo>
                  <a:lnTo>
                    <a:pt x="1241" y="6875"/>
                  </a:lnTo>
                  <a:lnTo>
                    <a:pt x="1140" y="6843"/>
                  </a:lnTo>
                  <a:lnTo>
                    <a:pt x="1043" y="6802"/>
                  </a:lnTo>
                  <a:lnTo>
                    <a:pt x="951" y="6753"/>
                  </a:lnTo>
                  <a:lnTo>
                    <a:pt x="865" y="6694"/>
                  </a:lnTo>
                  <a:lnTo>
                    <a:pt x="786" y="6629"/>
                  </a:lnTo>
                  <a:lnTo>
                    <a:pt x="712" y="6555"/>
                  </a:lnTo>
                  <a:lnTo>
                    <a:pt x="646" y="6476"/>
                  </a:lnTo>
                  <a:lnTo>
                    <a:pt x="588" y="6390"/>
                  </a:lnTo>
                  <a:lnTo>
                    <a:pt x="539" y="6298"/>
                  </a:lnTo>
                  <a:lnTo>
                    <a:pt x="498" y="6201"/>
                  </a:lnTo>
                  <a:lnTo>
                    <a:pt x="466" y="6100"/>
                  </a:lnTo>
                  <a:lnTo>
                    <a:pt x="444" y="5993"/>
                  </a:lnTo>
                  <a:lnTo>
                    <a:pt x="433" y="5885"/>
                  </a:lnTo>
                  <a:lnTo>
                    <a:pt x="432" y="5829"/>
                  </a:lnTo>
                  <a:lnTo>
                    <a:pt x="432" y="1512"/>
                  </a:lnTo>
                  <a:lnTo>
                    <a:pt x="433" y="1455"/>
                  </a:lnTo>
                  <a:lnTo>
                    <a:pt x="444" y="1346"/>
                  </a:lnTo>
                  <a:lnTo>
                    <a:pt x="466" y="1241"/>
                  </a:lnTo>
                  <a:lnTo>
                    <a:pt x="498" y="1140"/>
                  </a:lnTo>
                  <a:lnTo>
                    <a:pt x="539" y="1043"/>
                  </a:lnTo>
                  <a:lnTo>
                    <a:pt x="588" y="951"/>
                  </a:lnTo>
                  <a:lnTo>
                    <a:pt x="646" y="865"/>
                  </a:lnTo>
                  <a:lnTo>
                    <a:pt x="712" y="786"/>
                  </a:lnTo>
                  <a:lnTo>
                    <a:pt x="786" y="712"/>
                  </a:lnTo>
                  <a:lnTo>
                    <a:pt x="865" y="646"/>
                  </a:lnTo>
                  <a:lnTo>
                    <a:pt x="951" y="588"/>
                  </a:lnTo>
                  <a:lnTo>
                    <a:pt x="1043" y="538"/>
                  </a:lnTo>
                  <a:lnTo>
                    <a:pt x="1140" y="497"/>
                  </a:lnTo>
                  <a:lnTo>
                    <a:pt x="1241" y="465"/>
                  </a:lnTo>
                  <a:lnTo>
                    <a:pt x="1346" y="444"/>
                  </a:lnTo>
                  <a:lnTo>
                    <a:pt x="1456" y="432"/>
                  </a:lnTo>
                  <a:lnTo>
                    <a:pt x="1512" y="432"/>
                  </a:lnTo>
                  <a:lnTo>
                    <a:pt x="8421" y="432"/>
                  </a:lnTo>
                  <a:lnTo>
                    <a:pt x="8477" y="432"/>
                  </a:lnTo>
                  <a:lnTo>
                    <a:pt x="8585" y="444"/>
                  </a:lnTo>
                  <a:lnTo>
                    <a:pt x="8690" y="465"/>
                  </a:lnTo>
                  <a:lnTo>
                    <a:pt x="8793" y="497"/>
                  </a:lnTo>
                  <a:lnTo>
                    <a:pt x="8888" y="538"/>
                  </a:lnTo>
                  <a:lnTo>
                    <a:pt x="8981" y="588"/>
                  </a:lnTo>
                  <a:lnTo>
                    <a:pt x="9067" y="646"/>
                  </a:lnTo>
                  <a:lnTo>
                    <a:pt x="9147" y="712"/>
                  </a:lnTo>
                  <a:lnTo>
                    <a:pt x="9220" y="786"/>
                  </a:lnTo>
                  <a:lnTo>
                    <a:pt x="9286" y="865"/>
                  </a:lnTo>
                  <a:lnTo>
                    <a:pt x="9345" y="951"/>
                  </a:lnTo>
                  <a:lnTo>
                    <a:pt x="9394" y="1043"/>
                  </a:lnTo>
                  <a:lnTo>
                    <a:pt x="9435" y="1140"/>
                  </a:lnTo>
                  <a:lnTo>
                    <a:pt x="9466" y="1241"/>
                  </a:lnTo>
                  <a:lnTo>
                    <a:pt x="9488" y="1346"/>
                  </a:lnTo>
                  <a:lnTo>
                    <a:pt x="9499" y="1455"/>
                  </a:lnTo>
                  <a:lnTo>
                    <a:pt x="9501" y="1512"/>
                  </a:lnTo>
                  <a:lnTo>
                    <a:pt x="9501" y="4749"/>
                  </a:lnTo>
                  <a:lnTo>
                    <a:pt x="9933" y="4749"/>
                  </a:lnTo>
                  <a:lnTo>
                    <a:pt x="9933" y="1512"/>
                  </a:lnTo>
                  <a:lnTo>
                    <a:pt x="9931" y="1434"/>
                  </a:lnTo>
                  <a:lnTo>
                    <a:pt x="9915" y="1281"/>
                  </a:lnTo>
                  <a:lnTo>
                    <a:pt x="9885" y="1133"/>
                  </a:lnTo>
                  <a:lnTo>
                    <a:pt x="9841" y="991"/>
                  </a:lnTo>
                  <a:lnTo>
                    <a:pt x="9784" y="855"/>
                  </a:lnTo>
                  <a:lnTo>
                    <a:pt x="9714" y="727"/>
                  </a:lnTo>
                  <a:lnTo>
                    <a:pt x="9632" y="607"/>
                  </a:lnTo>
                  <a:lnTo>
                    <a:pt x="9540" y="495"/>
                  </a:lnTo>
                  <a:lnTo>
                    <a:pt x="9438" y="392"/>
                  </a:lnTo>
                  <a:lnTo>
                    <a:pt x="9326" y="301"/>
                  </a:lnTo>
                  <a:lnTo>
                    <a:pt x="9204" y="219"/>
                  </a:lnTo>
                  <a:lnTo>
                    <a:pt x="9076" y="149"/>
                  </a:lnTo>
                  <a:lnTo>
                    <a:pt x="8940" y="91"/>
                  </a:lnTo>
                  <a:lnTo>
                    <a:pt x="8798" y="46"/>
                  </a:lnTo>
                  <a:lnTo>
                    <a:pt x="8650" y="16"/>
                  </a:lnTo>
                  <a:lnTo>
                    <a:pt x="8499" y="1"/>
                  </a:lnTo>
                  <a:lnTo>
                    <a:pt x="8421" y="0"/>
                  </a:lnTo>
                  <a:lnTo>
                    <a:pt x="1512" y="0"/>
                  </a:lnTo>
                  <a:lnTo>
                    <a:pt x="1434" y="1"/>
                  </a:lnTo>
                  <a:lnTo>
                    <a:pt x="1281" y="16"/>
                  </a:lnTo>
                  <a:lnTo>
                    <a:pt x="1133" y="46"/>
                  </a:lnTo>
                  <a:lnTo>
                    <a:pt x="992" y="91"/>
                  </a:lnTo>
                  <a:lnTo>
                    <a:pt x="856" y="149"/>
                  </a:lnTo>
                  <a:lnTo>
                    <a:pt x="727" y="219"/>
                  </a:lnTo>
                  <a:lnTo>
                    <a:pt x="607" y="301"/>
                  </a:lnTo>
                  <a:lnTo>
                    <a:pt x="495" y="392"/>
                  </a:lnTo>
                  <a:lnTo>
                    <a:pt x="392" y="495"/>
                  </a:lnTo>
                  <a:lnTo>
                    <a:pt x="301" y="607"/>
                  </a:lnTo>
                  <a:lnTo>
                    <a:pt x="219" y="727"/>
                  </a:lnTo>
                  <a:lnTo>
                    <a:pt x="149" y="855"/>
                  </a:lnTo>
                  <a:lnTo>
                    <a:pt x="92" y="991"/>
                  </a:lnTo>
                  <a:lnTo>
                    <a:pt x="48" y="1133"/>
                  </a:lnTo>
                  <a:lnTo>
                    <a:pt x="16" y="1281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5829"/>
                  </a:lnTo>
                  <a:lnTo>
                    <a:pt x="1" y="5907"/>
                  </a:lnTo>
                  <a:lnTo>
                    <a:pt x="16" y="6060"/>
                  </a:lnTo>
                  <a:lnTo>
                    <a:pt x="48" y="6208"/>
                  </a:lnTo>
                  <a:lnTo>
                    <a:pt x="92" y="6349"/>
                  </a:lnTo>
                  <a:lnTo>
                    <a:pt x="149" y="6485"/>
                  </a:lnTo>
                  <a:lnTo>
                    <a:pt x="219" y="6612"/>
                  </a:lnTo>
                  <a:lnTo>
                    <a:pt x="301" y="6734"/>
                  </a:lnTo>
                  <a:lnTo>
                    <a:pt x="392" y="6846"/>
                  </a:lnTo>
                  <a:lnTo>
                    <a:pt x="495" y="6949"/>
                  </a:lnTo>
                  <a:lnTo>
                    <a:pt x="607" y="7040"/>
                  </a:lnTo>
                  <a:lnTo>
                    <a:pt x="727" y="7122"/>
                  </a:lnTo>
                  <a:lnTo>
                    <a:pt x="856" y="7192"/>
                  </a:lnTo>
                  <a:lnTo>
                    <a:pt x="992" y="7249"/>
                  </a:lnTo>
                  <a:lnTo>
                    <a:pt x="1133" y="7293"/>
                  </a:lnTo>
                  <a:lnTo>
                    <a:pt x="1281" y="7323"/>
                  </a:lnTo>
                  <a:lnTo>
                    <a:pt x="1434" y="7340"/>
                  </a:lnTo>
                  <a:lnTo>
                    <a:pt x="1512" y="73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62"/>
            <p:cNvSpPr>
              <a:spLocks noEditPoints="1"/>
            </p:cNvSpPr>
            <p:nvPr/>
          </p:nvSpPr>
          <p:spPr bwMode="auto">
            <a:xfrm>
              <a:off x="3407" y="1729"/>
              <a:ext cx="2592" cy="2591"/>
            </a:xfrm>
            <a:custGeom>
              <a:avLst/>
              <a:gdLst>
                <a:gd name="T0" fmla="*/ 1433 w 7774"/>
                <a:gd name="T1" fmla="*/ 2 h 7773"/>
                <a:gd name="T2" fmla="*/ 992 w 7774"/>
                <a:gd name="T3" fmla="*/ 92 h 7773"/>
                <a:gd name="T4" fmla="*/ 608 w 7774"/>
                <a:gd name="T5" fmla="*/ 301 h 7773"/>
                <a:gd name="T6" fmla="*/ 300 w 7774"/>
                <a:gd name="T7" fmla="*/ 607 h 7773"/>
                <a:gd name="T8" fmla="*/ 91 w 7774"/>
                <a:gd name="T9" fmla="*/ 993 h 7773"/>
                <a:gd name="T10" fmla="*/ 1 w 7774"/>
                <a:gd name="T11" fmla="*/ 1434 h 7773"/>
                <a:gd name="T12" fmla="*/ 1 w 7774"/>
                <a:gd name="T13" fmla="*/ 4613 h 7773"/>
                <a:gd name="T14" fmla="*/ 91 w 7774"/>
                <a:gd name="T15" fmla="*/ 5055 h 7773"/>
                <a:gd name="T16" fmla="*/ 300 w 7774"/>
                <a:gd name="T17" fmla="*/ 5439 h 7773"/>
                <a:gd name="T18" fmla="*/ 608 w 7774"/>
                <a:gd name="T19" fmla="*/ 5746 h 7773"/>
                <a:gd name="T20" fmla="*/ 992 w 7774"/>
                <a:gd name="T21" fmla="*/ 5956 h 7773"/>
                <a:gd name="T22" fmla="*/ 1433 w 7774"/>
                <a:gd name="T23" fmla="*/ 6044 h 7773"/>
                <a:gd name="T24" fmla="*/ 5461 w 7774"/>
                <a:gd name="T25" fmla="*/ 7710 h 7773"/>
                <a:gd name="T26" fmla="*/ 5553 w 7774"/>
                <a:gd name="T27" fmla="*/ 7765 h 7773"/>
                <a:gd name="T28" fmla="*/ 5676 w 7774"/>
                <a:gd name="T29" fmla="*/ 7765 h 7773"/>
                <a:gd name="T30" fmla="*/ 5767 w 7774"/>
                <a:gd name="T31" fmla="*/ 7710 h 7773"/>
                <a:gd name="T32" fmla="*/ 5821 w 7774"/>
                <a:gd name="T33" fmla="*/ 7620 h 7773"/>
                <a:gd name="T34" fmla="*/ 5830 w 7774"/>
                <a:gd name="T35" fmla="*/ 6047 h 7773"/>
                <a:gd name="T36" fmla="*/ 6492 w 7774"/>
                <a:gd name="T37" fmla="*/ 6029 h 7773"/>
                <a:gd name="T38" fmla="*/ 6917 w 7774"/>
                <a:gd name="T39" fmla="*/ 5898 h 7773"/>
                <a:gd name="T40" fmla="*/ 7278 w 7774"/>
                <a:gd name="T41" fmla="*/ 5653 h 7773"/>
                <a:gd name="T42" fmla="*/ 7554 w 7774"/>
                <a:gd name="T43" fmla="*/ 5319 h 7773"/>
                <a:gd name="T44" fmla="*/ 7726 w 7774"/>
                <a:gd name="T45" fmla="*/ 4913 h 7773"/>
                <a:gd name="T46" fmla="*/ 7774 w 7774"/>
                <a:gd name="T47" fmla="*/ 4535 h 7773"/>
                <a:gd name="T48" fmla="*/ 7756 w 7774"/>
                <a:gd name="T49" fmla="*/ 1282 h 7773"/>
                <a:gd name="T50" fmla="*/ 7625 w 7774"/>
                <a:gd name="T51" fmla="*/ 857 h 7773"/>
                <a:gd name="T52" fmla="*/ 7380 w 7774"/>
                <a:gd name="T53" fmla="*/ 497 h 7773"/>
                <a:gd name="T54" fmla="*/ 7045 w 7774"/>
                <a:gd name="T55" fmla="*/ 219 h 7773"/>
                <a:gd name="T56" fmla="*/ 6639 w 7774"/>
                <a:gd name="T57" fmla="*/ 48 h 7773"/>
                <a:gd name="T58" fmla="*/ 6262 w 7774"/>
                <a:gd name="T59" fmla="*/ 0 h 7773"/>
                <a:gd name="T60" fmla="*/ 7330 w 7774"/>
                <a:gd name="T61" fmla="*/ 4699 h 7773"/>
                <a:gd name="T62" fmla="*/ 7235 w 7774"/>
                <a:gd name="T63" fmla="*/ 5003 h 7773"/>
                <a:gd name="T64" fmla="*/ 7060 w 7774"/>
                <a:gd name="T65" fmla="*/ 5261 h 7773"/>
                <a:gd name="T66" fmla="*/ 6821 w 7774"/>
                <a:gd name="T67" fmla="*/ 5458 h 7773"/>
                <a:gd name="T68" fmla="*/ 6531 w 7774"/>
                <a:gd name="T69" fmla="*/ 5581 h 7773"/>
                <a:gd name="T70" fmla="*/ 6262 w 7774"/>
                <a:gd name="T71" fmla="*/ 5615 h 7773"/>
                <a:gd name="T72" fmla="*/ 5550 w 7774"/>
                <a:gd name="T73" fmla="*/ 5623 h 7773"/>
                <a:gd name="T74" fmla="*/ 5448 w 7774"/>
                <a:gd name="T75" fmla="*/ 5693 h 7773"/>
                <a:gd name="T76" fmla="*/ 5398 w 7774"/>
                <a:gd name="T77" fmla="*/ 5808 h 7773"/>
                <a:gd name="T78" fmla="*/ 4040 w 7774"/>
                <a:gd name="T79" fmla="*/ 5678 h 7773"/>
                <a:gd name="T80" fmla="*/ 3950 w 7774"/>
                <a:gd name="T81" fmla="*/ 5623 h 7773"/>
                <a:gd name="T82" fmla="*/ 1511 w 7774"/>
                <a:gd name="T83" fmla="*/ 5615 h 7773"/>
                <a:gd name="T84" fmla="*/ 1242 w 7774"/>
                <a:gd name="T85" fmla="*/ 5581 h 7773"/>
                <a:gd name="T86" fmla="*/ 952 w 7774"/>
                <a:gd name="T87" fmla="*/ 5458 h 7773"/>
                <a:gd name="T88" fmla="*/ 713 w 7774"/>
                <a:gd name="T89" fmla="*/ 5261 h 7773"/>
                <a:gd name="T90" fmla="*/ 538 w 7774"/>
                <a:gd name="T91" fmla="*/ 5003 h 7773"/>
                <a:gd name="T92" fmla="*/ 444 w 7774"/>
                <a:gd name="T93" fmla="*/ 4699 h 7773"/>
                <a:gd name="T94" fmla="*/ 431 w 7774"/>
                <a:gd name="T95" fmla="*/ 1512 h 7773"/>
                <a:gd name="T96" fmla="*/ 466 w 7774"/>
                <a:gd name="T97" fmla="*/ 1243 h 7773"/>
                <a:gd name="T98" fmla="*/ 589 w 7774"/>
                <a:gd name="T99" fmla="*/ 953 h 7773"/>
                <a:gd name="T100" fmla="*/ 785 w 7774"/>
                <a:gd name="T101" fmla="*/ 712 h 7773"/>
                <a:gd name="T102" fmla="*/ 1044 w 7774"/>
                <a:gd name="T103" fmla="*/ 539 h 7773"/>
                <a:gd name="T104" fmla="*/ 1347 w 7774"/>
                <a:gd name="T105" fmla="*/ 445 h 7773"/>
                <a:gd name="T106" fmla="*/ 6262 w 7774"/>
                <a:gd name="T107" fmla="*/ 432 h 7773"/>
                <a:gd name="T108" fmla="*/ 6531 w 7774"/>
                <a:gd name="T109" fmla="*/ 466 h 7773"/>
                <a:gd name="T110" fmla="*/ 6821 w 7774"/>
                <a:gd name="T111" fmla="*/ 589 h 7773"/>
                <a:gd name="T112" fmla="*/ 7060 w 7774"/>
                <a:gd name="T113" fmla="*/ 786 h 7773"/>
                <a:gd name="T114" fmla="*/ 7235 w 7774"/>
                <a:gd name="T115" fmla="*/ 1045 h 7773"/>
                <a:gd name="T116" fmla="*/ 7330 w 7774"/>
                <a:gd name="T117" fmla="*/ 1348 h 7773"/>
                <a:gd name="T118" fmla="*/ 7342 w 7774"/>
                <a:gd name="T119" fmla="*/ 4535 h 7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74" h="7773">
                  <a:moveTo>
                    <a:pt x="6262" y="0"/>
                  </a:moveTo>
                  <a:lnTo>
                    <a:pt x="1511" y="0"/>
                  </a:lnTo>
                  <a:lnTo>
                    <a:pt x="1433" y="2"/>
                  </a:lnTo>
                  <a:lnTo>
                    <a:pt x="1282" y="18"/>
                  </a:lnTo>
                  <a:lnTo>
                    <a:pt x="1134" y="48"/>
                  </a:lnTo>
                  <a:lnTo>
                    <a:pt x="992" y="92"/>
                  </a:lnTo>
                  <a:lnTo>
                    <a:pt x="857" y="149"/>
                  </a:lnTo>
                  <a:lnTo>
                    <a:pt x="728" y="219"/>
                  </a:lnTo>
                  <a:lnTo>
                    <a:pt x="608" y="301"/>
                  </a:lnTo>
                  <a:lnTo>
                    <a:pt x="496" y="394"/>
                  </a:lnTo>
                  <a:lnTo>
                    <a:pt x="393" y="497"/>
                  </a:lnTo>
                  <a:lnTo>
                    <a:pt x="300" y="607"/>
                  </a:lnTo>
                  <a:lnTo>
                    <a:pt x="220" y="729"/>
                  </a:lnTo>
                  <a:lnTo>
                    <a:pt x="149" y="857"/>
                  </a:lnTo>
                  <a:lnTo>
                    <a:pt x="91" y="993"/>
                  </a:lnTo>
                  <a:lnTo>
                    <a:pt x="47" y="1135"/>
                  </a:lnTo>
                  <a:lnTo>
                    <a:pt x="17" y="1282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4535"/>
                  </a:lnTo>
                  <a:lnTo>
                    <a:pt x="1" y="4613"/>
                  </a:lnTo>
                  <a:lnTo>
                    <a:pt x="17" y="4765"/>
                  </a:lnTo>
                  <a:lnTo>
                    <a:pt x="47" y="4913"/>
                  </a:lnTo>
                  <a:lnTo>
                    <a:pt x="91" y="5055"/>
                  </a:lnTo>
                  <a:lnTo>
                    <a:pt x="149" y="5190"/>
                  </a:lnTo>
                  <a:lnTo>
                    <a:pt x="220" y="5319"/>
                  </a:lnTo>
                  <a:lnTo>
                    <a:pt x="300" y="5439"/>
                  </a:lnTo>
                  <a:lnTo>
                    <a:pt x="393" y="5551"/>
                  </a:lnTo>
                  <a:lnTo>
                    <a:pt x="496" y="5653"/>
                  </a:lnTo>
                  <a:lnTo>
                    <a:pt x="608" y="5746"/>
                  </a:lnTo>
                  <a:lnTo>
                    <a:pt x="728" y="5827"/>
                  </a:lnTo>
                  <a:lnTo>
                    <a:pt x="857" y="5898"/>
                  </a:lnTo>
                  <a:lnTo>
                    <a:pt x="992" y="5956"/>
                  </a:lnTo>
                  <a:lnTo>
                    <a:pt x="1134" y="5999"/>
                  </a:lnTo>
                  <a:lnTo>
                    <a:pt x="1282" y="6029"/>
                  </a:lnTo>
                  <a:lnTo>
                    <a:pt x="1433" y="6044"/>
                  </a:lnTo>
                  <a:lnTo>
                    <a:pt x="1511" y="6047"/>
                  </a:lnTo>
                  <a:lnTo>
                    <a:pt x="3798" y="6047"/>
                  </a:lnTo>
                  <a:lnTo>
                    <a:pt x="5461" y="7710"/>
                  </a:lnTo>
                  <a:lnTo>
                    <a:pt x="5478" y="7726"/>
                  </a:lnTo>
                  <a:lnTo>
                    <a:pt x="5513" y="7749"/>
                  </a:lnTo>
                  <a:lnTo>
                    <a:pt x="5553" y="7765"/>
                  </a:lnTo>
                  <a:lnTo>
                    <a:pt x="5594" y="7773"/>
                  </a:lnTo>
                  <a:lnTo>
                    <a:pt x="5635" y="7773"/>
                  </a:lnTo>
                  <a:lnTo>
                    <a:pt x="5676" y="7765"/>
                  </a:lnTo>
                  <a:lnTo>
                    <a:pt x="5714" y="7749"/>
                  </a:lnTo>
                  <a:lnTo>
                    <a:pt x="5751" y="7726"/>
                  </a:lnTo>
                  <a:lnTo>
                    <a:pt x="5767" y="7710"/>
                  </a:lnTo>
                  <a:lnTo>
                    <a:pt x="5781" y="7695"/>
                  </a:lnTo>
                  <a:lnTo>
                    <a:pt x="5804" y="7660"/>
                  </a:lnTo>
                  <a:lnTo>
                    <a:pt x="5821" y="7620"/>
                  </a:lnTo>
                  <a:lnTo>
                    <a:pt x="5829" y="7579"/>
                  </a:lnTo>
                  <a:lnTo>
                    <a:pt x="5830" y="7557"/>
                  </a:lnTo>
                  <a:lnTo>
                    <a:pt x="5830" y="6047"/>
                  </a:lnTo>
                  <a:lnTo>
                    <a:pt x="6262" y="6047"/>
                  </a:lnTo>
                  <a:lnTo>
                    <a:pt x="6340" y="6044"/>
                  </a:lnTo>
                  <a:lnTo>
                    <a:pt x="6492" y="6029"/>
                  </a:lnTo>
                  <a:lnTo>
                    <a:pt x="6639" y="5999"/>
                  </a:lnTo>
                  <a:lnTo>
                    <a:pt x="6782" y="5956"/>
                  </a:lnTo>
                  <a:lnTo>
                    <a:pt x="6917" y="5898"/>
                  </a:lnTo>
                  <a:lnTo>
                    <a:pt x="7045" y="5827"/>
                  </a:lnTo>
                  <a:lnTo>
                    <a:pt x="7166" y="5746"/>
                  </a:lnTo>
                  <a:lnTo>
                    <a:pt x="7278" y="5653"/>
                  </a:lnTo>
                  <a:lnTo>
                    <a:pt x="7380" y="5551"/>
                  </a:lnTo>
                  <a:lnTo>
                    <a:pt x="7473" y="5439"/>
                  </a:lnTo>
                  <a:lnTo>
                    <a:pt x="7554" y="5319"/>
                  </a:lnTo>
                  <a:lnTo>
                    <a:pt x="7625" y="5190"/>
                  </a:lnTo>
                  <a:lnTo>
                    <a:pt x="7682" y="5055"/>
                  </a:lnTo>
                  <a:lnTo>
                    <a:pt x="7726" y="4913"/>
                  </a:lnTo>
                  <a:lnTo>
                    <a:pt x="7756" y="4765"/>
                  </a:lnTo>
                  <a:lnTo>
                    <a:pt x="7773" y="4613"/>
                  </a:lnTo>
                  <a:lnTo>
                    <a:pt x="7774" y="4535"/>
                  </a:lnTo>
                  <a:lnTo>
                    <a:pt x="7774" y="1512"/>
                  </a:lnTo>
                  <a:lnTo>
                    <a:pt x="7773" y="1434"/>
                  </a:lnTo>
                  <a:lnTo>
                    <a:pt x="7756" y="1282"/>
                  </a:lnTo>
                  <a:lnTo>
                    <a:pt x="7726" y="1135"/>
                  </a:lnTo>
                  <a:lnTo>
                    <a:pt x="7682" y="993"/>
                  </a:lnTo>
                  <a:lnTo>
                    <a:pt x="7625" y="857"/>
                  </a:lnTo>
                  <a:lnTo>
                    <a:pt x="7554" y="729"/>
                  </a:lnTo>
                  <a:lnTo>
                    <a:pt x="7473" y="607"/>
                  </a:lnTo>
                  <a:lnTo>
                    <a:pt x="7380" y="497"/>
                  </a:lnTo>
                  <a:lnTo>
                    <a:pt x="7278" y="394"/>
                  </a:lnTo>
                  <a:lnTo>
                    <a:pt x="7166" y="301"/>
                  </a:lnTo>
                  <a:lnTo>
                    <a:pt x="7045" y="219"/>
                  </a:lnTo>
                  <a:lnTo>
                    <a:pt x="6917" y="149"/>
                  </a:lnTo>
                  <a:lnTo>
                    <a:pt x="6782" y="92"/>
                  </a:lnTo>
                  <a:lnTo>
                    <a:pt x="6639" y="48"/>
                  </a:lnTo>
                  <a:lnTo>
                    <a:pt x="6492" y="18"/>
                  </a:lnTo>
                  <a:lnTo>
                    <a:pt x="6340" y="2"/>
                  </a:lnTo>
                  <a:lnTo>
                    <a:pt x="6262" y="0"/>
                  </a:lnTo>
                  <a:close/>
                  <a:moveTo>
                    <a:pt x="7342" y="4535"/>
                  </a:moveTo>
                  <a:lnTo>
                    <a:pt x="7341" y="4590"/>
                  </a:lnTo>
                  <a:lnTo>
                    <a:pt x="7330" y="4699"/>
                  </a:lnTo>
                  <a:lnTo>
                    <a:pt x="7308" y="4805"/>
                  </a:lnTo>
                  <a:lnTo>
                    <a:pt x="7276" y="4906"/>
                  </a:lnTo>
                  <a:lnTo>
                    <a:pt x="7235" y="5003"/>
                  </a:lnTo>
                  <a:lnTo>
                    <a:pt x="7185" y="5094"/>
                  </a:lnTo>
                  <a:lnTo>
                    <a:pt x="7127" y="5181"/>
                  </a:lnTo>
                  <a:lnTo>
                    <a:pt x="7060" y="5261"/>
                  </a:lnTo>
                  <a:lnTo>
                    <a:pt x="6988" y="5334"/>
                  </a:lnTo>
                  <a:lnTo>
                    <a:pt x="6907" y="5401"/>
                  </a:lnTo>
                  <a:lnTo>
                    <a:pt x="6821" y="5458"/>
                  </a:lnTo>
                  <a:lnTo>
                    <a:pt x="6730" y="5509"/>
                  </a:lnTo>
                  <a:lnTo>
                    <a:pt x="6633" y="5550"/>
                  </a:lnTo>
                  <a:lnTo>
                    <a:pt x="6531" y="5581"/>
                  </a:lnTo>
                  <a:lnTo>
                    <a:pt x="6426" y="5603"/>
                  </a:lnTo>
                  <a:lnTo>
                    <a:pt x="6317" y="5614"/>
                  </a:lnTo>
                  <a:lnTo>
                    <a:pt x="6262" y="5615"/>
                  </a:lnTo>
                  <a:lnTo>
                    <a:pt x="5614" y="5615"/>
                  </a:lnTo>
                  <a:lnTo>
                    <a:pt x="5592" y="5615"/>
                  </a:lnTo>
                  <a:lnTo>
                    <a:pt x="5550" y="5623"/>
                  </a:lnTo>
                  <a:lnTo>
                    <a:pt x="5510" y="5640"/>
                  </a:lnTo>
                  <a:lnTo>
                    <a:pt x="5476" y="5663"/>
                  </a:lnTo>
                  <a:lnTo>
                    <a:pt x="5448" y="5693"/>
                  </a:lnTo>
                  <a:lnTo>
                    <a:pt x="5424" y="5727"/>
                  </a:lnTo>
                  <a:lnTo>
                    <a:pt x="5408" y="5766"/>
                  </a:lnTo>
                  <a:lnTo>
                    <a:pt x="5398" y="5808"/>
                  </a:lnTo>
                  <a:lnTo>
                    <a:pt x="5398" y="5831"/>
                  </a:lnTo>
                  <a:lnTo>
                    <a:pt x="5398" y="7037"/>
                  </a:lnTo>
                  <a:lnTo>
                    <a:pt x="4040" y="5678"/>
                  </a:lnTo>
                  <a:lnTo>
                    <a:pt x="4023" y="5663"/>
                  </a:lnTo>
                  <a:lnTo>
                    <a:pt x="3988" y="5640"/>
                  </a:lnTo>
                  <a:lnTo>
                    <a:pt x="3950" y="5623"/>
                  </a:lnTo>
                  <a:lnTo>
                    <a:pt x="3909" y="5615"/>
                  </a:lnTo>
                  <a:lnTo>
                    <a:pt x="3887" y="5615"/>
                  </a:lnTo>
                  <a:lnTo>
                    <a:pt x="1511" y="5615"/>
                  </a:lnTo>
                  <a:lnTo>
                    <a:pt x="1457" y="5614"/>
                  </a:lnTo>
                  <a:lnTo>
                    <a:pt x="1347" y="5603"/>
                  </a:lnTo>
                  <a:lnTo>
                    <a:pt x="1242" y="5581"/>
                  </a:lnTo>
                  <a:lnTo>
                    <a:pt x="1141" y="5550"/>
                  </a:lnTo>
                  <a:lnTo>
                    <a:pt x="1044" y="5509"/>
                  </a:lnTo>
                  <a:lnTo>
                    <a:pt x="952" y="5458"/>
                  </a:lnTo>
                  <a:lnTo>
                    <a:pt x="866" y="5401"/>
                  </a:lnTo>
                  <a:lnTo>
                    <a:pt x="785" y="5334"/>
                  </a:lnTo>
                  <a:lnTo>
                    <a:pt x="713" y="5261"/>
                  </a:lnTo>
                  <a:lnTo>
                    <a:pt x="646" y="5181"/>
                  </a:lnTo>
                  <a:lnTo>
                    <a:pt x="589" y="5094"/>
                  </a:lnTo>
                  <a:lnTo>
                    <a:pt x="538" y="5003"/>
                  </a:lnTo>
                  <a:lnTo>
                    <a:pt x="497" y="4906"/>
                  </a:lnTo>
                  <a:lnTo>
                    <a:pt x="466" y="4805"/>
                  </a:lnTo>
                  <a:lnTo>
                    <a:pt x="444" y="4699"/>
                  </a:lnTo>
                  <a:lnTo>
                    <a:pt x="433" y="4590"/>
                  </a:lnTo>
                  <a:lnTo>
                    <a:pt x="431" y="4535"/>
                  </a:lnTo>
                  <a:lnTo>
                    <a:pt x="431" y="1512"/>
                  </a:lnTo>
                  <a:lnTo>
                    <a:pt x="433" y="1456"/>
                  </a:lnTo>
                  <a:lnTo>
                    <a:pt x="444" y="1348"/>
                  </a:lnTo>
                  <a:lnTo>
                    <a:pt x="466" y="1243"/>
                  </a:lnTo>
                  <a:lnTo>
                    <a:pt x="497" y="1140"/>
                  </a:lnTo>
                  <a:lnTo>
                    <a:pt x="538" y="1045"/>
                  </a:lnTo>
                  <a:lnTo>
                    <a:pt x="589" y="953"/>
                  </a:lnTo>
                  <a:lnTo>
                    <a:pt x="646" y="867"/>
                  </a:lnTo>
                  <a:lnTo>
                    <a:pt x="713" y="786"/>
                  </a:lnTo>
                  <a:lnTo>
                    <a:pt x="785" y="712"/>
                  </a:lnTo>
                  <a:lnTo>
                    <a:pt x="866" y="647"/>
                  </a:lnTo>
                  <a:lnTo>
                    <a:pt x="952" y="589"/>
                  </a:lnTo>
                  <a:lnTo>
                    <a:pt x="1044" y="539"/>
                  </a:lnTo>
                  <a:lnTo>
                    <a:pt x="1141" y="498"/>
                  </a:lnTo>
                  <a:lnTo>
                    <a:pt x="1242" y="466"/>
                  </a:lnTo>
                  <a:lnTo>
                    <a:pt x="1347" y="445"/>
                  </a:lnTo>
                  <a:lnTo>
                    <a:pt x="1457" y="434"/>
                  </a:lnTo>
                  <a:lnTo>
                    <a:pt x="1511" y="432"/>
                  </a:lnTo>
                  <a:lnTo>
                    <a:pt x="6262" y="432"/>
                  </a:lnTo>
                  <a:lnTo>
                    <a:pt x="6317" y="434"/>
                  </a:lnTo>
                  <a:lnTo>
                    <a:pt x="6426" y="445"/>
                  </a:lnTo>
                  <a:lnTo>
                    <a:pt x="6531" y="466"/>
                  </a:lnTo>
                  <a:lnTo>
                    <a:pt x="6633" y="498"/>
                  </a:lnTo>
                  <a:lnTo>
                    <a:pt x="6730" y="539"/>
                  </a:lnTo>
                  <a:lnTo>
                    <a:pt x="6821" y="589"/>
                  </a:lnTo>
                  <a:lnTo>
                    <a:pt x="6907" y="647"/>
                  </a:lnTo>
                  <a:lnTo>
                    <a:pt x="6988" y="712"/>
                  </a:lnTo>
                  <a:lnTo>
                    <a:pt x="7060" y="786"/>
                  </a:lnTo>
                  <a:lnTo>
                    <a:pt x="7127" y="866"/>
                  </a:lnTo>
                  <a:lnTo>
                    <a:pt x="7185" y="952"/>
                  </a:lnTo>
                  <a:lnTo>
                    <a:pt x="7235" y="1045"/>
                  </a:lnTo>
                  <a:lnTo>
                    <a:pt x="7276" y="1140"/>
                  </a:lnTo>
                  <a:lnTo>
                    <a:pt x="7308" y="1243"/>
                  </a:lnTo>
                  <a:lnTo>
                    <a:pt x="7330" y="1348"/>
                  </a:lnTo>
                  <a:lnTo>
                    <a:pt x="7341" y="1456"/>
                  </a:lnTo>
                  <a:lnTo>
                    <a:pt x="7342" y="1512"/>
                  </a:lnTo>
                  <a:lnTo>
                    <a:pt x="7342" y="45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Rectangle 63"/>
            <p:cNvSpPr>
              <a:spLocks noChangeArrowheads="1"/>
            </p:cNvSpPr>
            <p:nvPr/>
          </p:nvSpPr>
          <p:spPr bwMode="auto">
            <a:xfrm>
              <a:off x="2256" y="578"/>
              <a:ext cx="143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Rectangle 64"/>
            <p:cNvSpPr>
              <a:spLocks noChangeArrowheads="1"/>
            </p:cNvSpPr>
            <p:nvPr/>
          </p:nvSpPr>
          <p:spPr bwMode="auto">
            <a:xfrm>
              <a:off x="3983" y="578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Rectangle 65"/>
            <p:cNvSpPr>
              <a:spLocks noChangeArrowheads="1"/>
            </p:cNvSpPr>
            <p:nvPr/>
          </p:nvSpPr>
          <p:spPr bwMode="auto">
            <a:xfrm>
              <a:off x="2256" y="1010"/>
              <a:ext cx="215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Rectangle 66"/>
            <p:cNvSpPr>
              <a:spLocks noChangeArrowheads="1"/>
            </p:cNvSpPr>
            <p:nvPr/>
          </p:nvSpPr>
          <p:spPr bwMode="auto">
            <a:xfrm>
              <a:off x="3263" y="1442"/>
              <a:ext cx="1152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Rectangle 67"/>
            <p:cNvSpPr>
              <a:spLocks noChangeArrowheads="1"/>
            </p:cNvSpPr>
            <p:nvPr/>
          </p:nvSpPr>
          <p:spPr bwMode="auto">
            <a:xfrm>
              <a:off x="2256" y="1442"/>
              <a:ext cx="720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Rectangle 68"/>
            <p:cNvSpPr>
              <a:spLocks noChangeArrowheads="1"/>
            </p:cNvSpPr>
            <p:nvPr/>
          </p:nvSpPr>
          <p:spPr bwMode="auto">
            <a:xfrm>
              <a:off x="2256" y="1873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Rectangle 69"/>
            <p:cNvSpPr>
              <a:spLocks noChangeArrowheads="1"/>
            </p:cNvSpPr>
            <p:nvPr/>
          </p:nvSpPr>
          <p:spPr bwMode="auto">
            <a:xfrm>
              <a:off x="3839" y="2233"/>
              <a:ext cx="100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Rectangle 70"/>
            <p:cNvSpPr>
              <a:spLocks noChangeArrowheads="1"/>
            </p:cNvSpPr>
            <p:nvPr/>
          </p:nvSpPr>
          <p:spPr bwMode="auto">
            <a:xfrm>
              <a:off x="5135" y="2233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Rectangle 71"/>
            <p:cNvSpPr>
              <a:spLocks noChangeArrowheads="1"/>
            </p:cNvSpPr>
            <p:nvPr/>
          </p:nvSpPr>
          <p:spPr bwMode="auto">
            <a:xfrm>
              <a:off x="3839" y="2665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Rectangle 72"/>
            <p:cNvSpPr>
              <a:spLocks noChangeArrowheads="1"/>
            </p:cNvSpPr>
            <p:nvPr/>
          </p:nvSpPr>
          <p:spPr bwMode="auto">
            <a:xfrm>
              <a:off x="3839" y="309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659612" y="1863696"/>
            <a:ext cx="575799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>
                <a:solidFill>
                  <a:prstClr val="white"/>
                </a:solidFill>
                <a:cs typeface="Aharoni" panose="02010803020104030203" pitchFamily="2" charset="-79"/>
              </a:rPr>
              <a:t>CONTENTS</a:t>
            </a:r>
          </a:p>
        </p:txBody>
      </p:sp>
      <p:grpSp>
        <p:nvGrpSpPr>
          <p:cNvPr id="102" name="그룹 101"/>
          <p:cNvGrpSpPr/>
          <p:nvPr/>
        </p:nvGrpSpPr>
        <p:grpSpPr>
          <a:xfrm>
            <a:off x="1511299" y="410474"/>
            <a:ext cx="10680699" cy="6447526"/>
            <a:chOff x="1511299" y="410474"/>
            <a:chExt cx="10680699" cy="6447526"/>
          </a:xfrm>
        </p:grpSpPr>
        <p:sp>
          <p:nvSpPr>
            <p:cNvPr id="6" name="한쪽 모서리가 둥근 사각형 5"/>
            <p:cNvSpPr/>
            <p:nvPr/>
          </p:nvSpPr>
          <p:spPr>
            <a:xfrm flipH="1">
              <a:off x="1511299" y="410474"/>
              <a:ext cx="10680699" cy="6447526"/>
            </a:xfrm>
            <a:prstGeom prst="round1Rect">
              <a:avLst>
                <a:gd name="adj" fmla="val 8554"/>
              </a:avLst>
            </a:prstGeom>
            <a:solidFill>
              <a:srgbClr val="F9F8FE"/>
            </a:solidFill>
            <a:ln w="19050">
              <a:noFill/>
            </a:ln>
            <a:effectLst>
              <a:outerShdw blurRad="304800" dist="12700" dir="10800000" algn="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aphicFrame>
          <p:nvGraphicFramePr>
            <p:cNvPr id="90" name="차트 89"/>
            <p:cNvGraphicFramePr/>
            <p:nvPr>
              <p:extLst/>
            </p:nvPr>
          </p:nvGraphicFramePr>
          <p:xfrm>
            <a:off x="1757338" y="1785827"/>
            <a:ext cx="4237755" cy="465913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91" name="직사각형 90"/>
            <p:cNvSpPr/>
            <p:nvPr/>
          </p:nvSpPr>
          <p:spPr>
            <a:xfrm>
              <a:off x="4255084" y="2334173"/>
              <a:ext cx="889000" cy="1951576"/>
            </a:xfrm>
            <a:prstGeom prst="rect">
              <a:avLst/>
            </a:prstGeom>
            <a:noFill/>
            <a:ln w="19050">
              <a:solidFill>
                <a:srgbClr val="FF66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2" name="설명선 2(테두리 없음) 91"/>
            <p:cNvSpPr/>
            <p:nvPr/>
          </p:nvSpPr>
          <p:spPr>
            <a:xfrm>
              <a:off x="5420903" y="1427778"/>
              <a:ext cx="981943" cy="358049"/>
            </a:xfrm>
            <a:prstGeom prst="callout2">
              <a:avLst>
                <a:gd name="adj1" fmla="val 46417"/>
                <a:gd name="adj2" fmla="val -1123"/>
                <a:gd name="adj3" fmla="val 47347"/>
                <a:gd name="adj4" fmla="val -22898"/>
                <a:gd name="adj5" fmla="val 193637"/>
                <a:gd name="adj6" fmla="val -87892"/>
              </a:avLst>
            </a:prstGeom>
            <a:noFill/>
            <a:ln>
              <a:solidFill>
                <a:srgbClr val="FF6600"/>
              </a:solidFill>
              <a:prstDash val="sysDash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u="sng" kern="0" dirty="0">
                  <a:solidFill>
                    <a:srgbClr val="FF3300"/>
                  </a:solidFill>
                </a:rPr>
                <a:t>Check Point</a:t>
              </a:r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6477000" y="410474"/>
            <a:ext cx="5714998" cy="6447526"/>
            <a:chOff x="6477000" y="410474"/>
            <a:chExt cx="5714998" cy="6447526"/>
          </a:xfrm>
        </p:grpSpPr>
        <p:sp>
          <p:nvSpPr>
            <p:cNvPr id="89" name="한쪽 모서리가 둥근 사각형 88"/>
            <p:cNvSpPr/>
            <p:nvPr/>
          </p:nvSpPr>
          <p:spPr>
            <a:xfrm flipH="1">
              <a:off x="6477000" y="410474"/>
              <a:ext cx="5714998" cy="6447526"/>
            </a:xfrm>
            <a:prstGeom prst="round1Rect">
              <a:avLst>
                <a:gd name="adj" fmla="val 8554"/>
              </a:avLst>
            </a:prstGeom>
            <a:solidFill>
              <a:schemeClr val="bg1"/>
            </a:solidFill>
            <a:ln w="19050">
              <a:noFill/>
            </a:ln>
            <a:effectLst>
              <a:outerShdw blurRad="304800" dist="12700" dir="10800000" algn="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aphicFrame>
          <p:nvGraphicFramePr>
            <p:cNvPr id="93" name="차트 92"/>
            <p:cNvGraphicFramePr/>
            <p:nvPr>
              <p:extLst/>
            </p:nvPr>
          </p:nvGraphicFramePr>
          <p:xfrm>
            <a:off x="6885446" y="3153152"/>
            <a:ext cx="2272848" cy="184167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4" name="직사각형 93"/>
            <p:cNvSpPr/>
            <p:nvPr/>
          </p:nvSpPr>
          <p:spPr>
            <a:xfrm>
              <a:off x="7253053" y="1362658"/>
              <a:ext cx="4255357" cy="14311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400" b="1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컨텐츠에</a:t>
              </a:r>
              <a:r>
                <a:rPr lang="ko-KR" altLang="en-US" sz="1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대한 내용을 적어요</a:t>
              </a:r>
              <a:endPara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ko-KR" altLang="en-US" sz="105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Enjoy your stylish business and campus life with BIZCAM</a:t>
              </a:r>
              <a:endPara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en-US" altLang="ko-KR" sz="105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PowerPoint is a computer program created by Microsoft Office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ko-KR" sz="1050" dirty="0">
                  <a:solidFill>
                    <a:prstClr val="white">
                      <a:lumMod val="75000"/>
                    </a:prstClr>
                  </a:solidFill>
                </a:rPr>
                <a:t>Microsoft Office PowerPoint is the presentation program used the most in the world.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641315" y="3845410"/>
              <a:ext cx="85347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rgbClr val="45C8DC"/>
                  </a:solidFill>
                </a:rPr>
                <a:t>58</a:t>
              </a:r>
              <a:r>
                <a:rPr lang="en-US" altLang="ko-KR" sz="1600" b="1" dirty="0">
                  <a:solidFill>
                    <a:srgbClr val="45C8DC"/>
                  </a:solidFill>
                </a:rPr>
                <a:t>%</a:t>
              </a:r>
            </a:p>
          </p:txBody>
        </p:sp>
        <p:graphicFrame>
          <p:nvGraphicFramePr>
            <p:cNvPr id="98" name="차트 97"/>
            <p:cNvGraphicFramePr/>
            <p:nvPr>
              <p:extLst/>
            </p:nvPr>
          </p:nvGraphicFramePr>
          <p:xfrm>
            <a:off x="9352434" y="3151902"/>
            <a:ext cx="2272848" cy="184167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99" name="TextBox 98"/>
            <p:cNvSpPr txBox="1"/>
            <p:nvPr/>
          </p:nvSpPr>
          <p:spPr>
            <a:xfrm>
              <a:off x="10108303" y="3844160"/>
              <a:ext cx="85347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rgbClr val="45C8DC"/>
                  </a:solidFill>
                </a:rPr>
                <a:t>58</a:t>
              </a:r>
              <a:r>
                <a:rPr lang="en-US" altLang="ko-KR" sz="1600" b="1" dirty="0">
                  <a:solidFill>
                    <a:srgbClr val="45C8DC"/>
                  </a:solidFill>
                </a:rPr>
                <a:t>%</a:t>
              </a: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="" xmlns:a16="http://schemas.microsoft.com/office/drawing/2014/main" id="{3FA00699-5178-465A-9F3F-130CF1431F70}"/>
                </a:ext>
              </a:extLst>
            </p:cNvPr>
            <p:cNvSpPr/>
            <p:nvPr/>
          </p:nvSpPr>
          <p:spPr>
            <a:xfrm>
              <a:off x="6908603" y="5185666"/>
              <a:ext cx="2226533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>
                  <a:solidFill>
                    <a:srgbClr val="44546A">
                      <a:lumMod val="75000"/>
                    </a:srgbClr>
                  </a:solidFill>
                </a:rPr>
                <a:t>CONTENTS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컨텐츠에 대한 내용을 적어요</a:t>
              </a:r>
              <a:endPara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9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Enjoy your stylish business and campus life with BIZCAM </a:t>
              </a: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="" xmlns:a16="http://schemas.microsoft.com/office/drawing/2014/main" id="{3FA00699-5178-465A-9F3F-130CF1431F70}"/>
                </a:ext>
              </a:extLst>
            </p:cNvPr>
            <p:cNvSpPr/>
            <p:nvPr/>
          </p:nvSpPr>
          <p:spPr>
            <a:xfrm>
              <a:off x="9334499" y="5136370"/>
              <a:ext cx="2226533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>
                  <a:solidFill>
                    <a:srgbClr val="44546A">
                      <a:lumMod val="75000"/>
                    </a:srgbClr>
                  </a:solidFill>
                </a:rPr>
                <a:t>CONTENTS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컨텐츠에 대한 내용을 적어요</a:t>
              </a:r>
              <a:endPara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9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Enjoy your stylish business and campus life with BIZCAM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06030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 flipH="1">
            <a:off x="444500" y="410474"/>
            <a:ext cx="11747499" cy="6438900"/>
          </a:xfrm>
          <a:prstGeom prst="round1Rect">
            <a:avLst>
              <a:gd name="adj" fmla="val 8554"/>
            </a:avLst>
          </a:prstGeom>
          <a:solidFill>
            <a:srgbClr val="21399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47011" y="3567286"/>
            <a:ext cx="596900" cy="1092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7" name="Group 75"/>
          <p:cNvGrpSpPr>
            <a:grpSpLocks noChangeAspect="1"/>
          </p:cNvGrpSpPr>
          <p:nvPr/>
        </p:nvGrpSpPr>
        <p:grpSpPr bwMode="auto">
          <a:xfrm>
            <a:off x="874851" y="2717422"/>
            <a:ext cx="136461" cy="178005"/>
            <a:chOff x="-34" y="2514"/>
            <a:chExt cx="3311" cy="4319"/>
          </a:xfrm>
          <a:solidFill>
            <a:schemeClr val="bg1">
              <a:alpha val="54000"/>
            </a:schemeClr>
          </a:solidFill>
        </p:grpSpPr>
        <p:sp>
          <p:nvSpPr>
            <p:cNvPr id="68" name="Freeform 76"/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77"/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Rectangle 78"/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Rectangle 79"/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Rectangle 80"/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Rectangle 81"/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Rectangle 82"/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Rectangle 83"/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Rectangle 84"/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Rectangle 85"/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Rectangle 86"/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Rectangle 87"/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649062" y="2939882"/>
            <a:ext cx="5757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>
                <a:solidFill>
                  <a:prstClr val="white"/>
                </a:solidFill>
                <a:cs typeface="Aharoni" panose="02010803020104030203" pitchFamily="2" charset="-79"/>
              </a:rPr>
              <a:t>CONTENTS</a:t>
            </a:r>
          </a:p>
        </p:txBody>
      </p:sp>
      <p:grpSp>
        <p:nvGrpSpPr>
          <p:cNvPr id="8" name="Group 8"/>
          <p:cNvGrpSpPr>
            <a:grpSpLocks noChangeAspect="1"/>
          </p:cNvGrpSpPr>
          <p:nvPr/>
        </p:nvGrpSpPr>
        <p:grpSpPr bwMode="auto">
          <a:xfrm>
            <a:off x="854173" y="6116402"/>
            <a:ext cx="177816" cy="177775"/>
            <a:chOff x="-846" y="1099"/>
            <a:chExt cx="4319" cy="4318"/>
          </a:xfrm>
          <a:solidFill>
            <a:schemeClr val="bg1">
              <a:alpha val="54000"/>
            </a:schemeClr>
          </a:solidFill>
        </p:grpSpPr>
        <p:sp>
          <p:nvSpPr>
            <p:cNvPr id="9" name="Freeform 9"/>
            <p:cNvSpPr>
              <a:spLocks noEditPoints="1"/>
            </p:cNvSpPr>
            <p:nvPr/>
          </p:nvSpPr>
          <p:spPr bwMode="auto">
            <a:xfrm>
              <a:off x="-846" y="1099"/>
              <a:ext cx="4319" cy="4318"/>
            </a:xfrm>
            <a:custGeom>
              <a:avLst/>
              <a:gdLst>
                <a:gd name="T0" fmla="*/ 11012 w 12956"/>
                <a:gd name="T1" fmla="*/ 864 h 12954"/>
                <a:gd name="T2" fmla="*/ 10580 w 12956"/>
                <a:gd name="T3" fmla="*/ 0 h 12954"/>
                <a:gd name="T4" fmla="*/ 8853 w 12956"/>
                <a:gd name="T5" fmla="*/ 864 h 12954"/>
                <a:gd name="T6" fmla="*/ 8421 w 12956"/>
                <a:gd name="T7" fmla="*/ 0 h 12954"/>
                <a:gd name="T8" fmla="*/ 6693 w 12956"/>
                <a:gd name="T9" fmla="*/ 864 h 12954"/>
                <a:gd name="T10" fmla="*/ 6261 w 12956"/>
                <a:gd name="T11" fmla="*/ 0 h 12954"/>
                <a:gd name="T12" fmla="*/ 4534 w 12956"/>
                <a:gd name="T13" fmla="*/ 864 h 12954"/>
                <a:gd name="T14" fmla="*/ 4103 w 12956"/>
                <a:gd name="T15" fmla="*/ 0 h 12954"/>
                <a:gd name="T16" fmla="*/ 2375 w 12956"/>
                <a:gd name="T17" fmla="*/ 864 h 12954"/>
                <a:gd name="T18" fmla="*/ 1944 w 12956"/>
                <a:gd name="T19" fmla="*/ 0 h 12954"/>
                <a:gd name="T20" fmla="*/ 216 w 12956"/>
                <a:gd name="T21" fmla="*/ 864 h 12954"/>
                <a:gd name="T22" fmla="*/ 152 w 12956"/>
                <a:gd name="T23" fmla="*/ 873 h 12954"/>
                <a:gd name="T24" fmla="*/ 78 w 12956"/>
                <a:gd name="T25" fmla="*/ 913 h 12954"/>
                <a:gd name="T26" fmla="*/ 26 w 12956"/>
                <a:gd name="T27" fmla="*/ 976 h 12954"/>
                <a:gd name="T28" fmla="*/ 1 w 12956"/>
                <a:gd name="T29" fmla="*/ 1056 h 12954"/>
                <a:gd name="T30" fmla="*/ 0 w 12956"/>
                <a:gd name="T31" fmla="*/ 12738 h 12954"/>
                <a:gd name="T32" fmla="*/ 10 w 12956"/>
                <a:gd name="T33" fmla="*/ 12803 h 12954"/>
                <a:gd name="T34" fmla="*/ 49 w 12956"/>
                <a:gd name="T35" fmla="*/ 12876 h 12954"/>
                <a:gd name="T36" fmla="*/ 113 w 12956"/>
                <a:gd name="T37" fmla="*/ 12928 h 12954"/>
                <a:gd name="T38" fmla="*/ 194 w 12956"/>
                <a:gd name="T39" fmla="*/ 12954 h 12954"/>
                <a:gd name="T40" fmla="*/ 12740 w 12956"/>
                <a:gd name="T41" fmla="*/ 12954 h 12954"/>
                <a:gd name="T42" fmla="*/ 12804 w 12956"/>
                <a:gd name="T43" fmla="*/ 12945 h 12954"/>
                <a:gd name="T44" fmla="*/ 12877 w 12956"/>
                <a:gd name="T45" fmla="*/ 12905 h 12954"/>
                <a:gd name="T46" fmla="*/ 12930 w 12956"/>
                <a:gd name="T47" fmla="*/ 12842 h 12954"/>
                <a:gd name="T48" fmla="*/ 12955 w 12956"/>
                <a:gd name="T49" fmla="*/ 12762 h 12954"/>
                <a:gd name="T50" fmla="*/ 12956 w 12956"/>
                <a:gd name="T51" fmla="*/ 1080 h 12954"/>
                <a:gd name="T52" fmla="*/ 12946 w 12956"/>
                <a:gd name="T53" fmla="*/ 1015 h 12954"/>
                <a:gd name="T54" fmla="*/ 12907 w 12956"/>
                <a:gd name="T55" fmla="*/ 942 h 12954"/>
                <a:gd name="T56" fmla="*/ 12842 w 12956"/>
                <a:gd name="T57" fmla="*/ 890 h 12954"/>
                <a:gd name="T58" fmla="*/ 12762 w 12956"/>
                <a:gd name="T59" fmla="*/ 864 h 12954"/>
                <a:gd name="T60" fmla="*/ 12524 w 12956"/>
                <a:gd name="T61" fmla="*/ 8637 h 12954"/>
                <a:gd name="T62" fmla="*/ 10559 w 12956"/>
                <a:gd name="T63" fmla="*/ 8637 h 12954"/>
                <a:gd name="T64" fmla="*/ 10477 w 12956"/>
                <a:gd name="T65" fmla="*/ 8663 h 12954"/>
                <a:gd name="T66" fmla="*/ 10414 w 12956"/>
                <a:gd name="T67" fmla="*/ 8715 h 12954"/>
                <a:gd name="T68" fmla="*/ 10374 w 12956"/>
                <a:gd name="T69" fmla="*/ 8788 h 12954"/>
                <a:gd name="T70" fmla="*/ 10364 w 12956"/>
                <a:gd name="T71" fmla="*/ 8853 h 12954"/>
                <a:gd name="T72" fmla="*/ 432 w 12956"/>
                <a:gd name="T73" fmla="*/ 10796 h 12954"/>
                <a:gd name="T74" fmla="*/ 12524 w 12956"/>
                <a:gd name="T75" fmla="*/ 3454 h 12954"/>
                <a:gd name="T76" fmla="*/ 12218 w 12956"/>
                <a:gd name="T77" fmla="*/ 9069 h 12954"/>
                <a:gd name="T78" fmla="*/ 10796 w 12956"/>
                <a:gd name="T79" fmla="*/ 9069 h 12954"/>
                <a:gd name="T80" fmla="*/ 432 w 12956"/>
                <a:gd name="T81" fmla="*/ 11228 h 12954"/>
                <a:gd name="T82" fmla="*/ 10601 w 12956"/>
                <a:gd name="T83" fmla="*/ 11227 h 12954"/>
                <a:gd name="T84" fmla="*/ 10682 w 12956"/>
                <a:gd name="T85" fmla="*/ 11202 h 12954"/>
                <a:gd name="T86" fmla="*/ 10732 w 12956"/>
                <a:gd name="T87" fmla="*/ 11164 h 12954"/>
                <a:gd name="T88" fmla="*/ 12524 w 12956"/>
                <a:gd name="T89" fmla="*/ 11659 h 12954"/>
                <a:gd name="T90" fmla="*/ 432 w 12956"/>
                <a:gd name="T91" fmla="*/ 11228 h 12954"/>
                <a:gd name="T92" fmla="*/ 1944 w 12956"/>
                <a:gd name="T93" fmla="*/ 1296 h 12954"/>
                <a:gd name="T94" fmla="*/ 2375 w 12956"/>
                <a:gd name="T95" fmla="*/ 2159 h 12954"/>
                <a:gd name="T96" fmla="*/ 4103 w 12956"/>
                <a:gd name="T97" fmla="*/ 1296 h 12954"/>
                <a:gd name="T98" fmla="*/ 4534 w 12956"/>
                <a:gd name="T99" fmla="*/ 2159 h 12954"/>
                <a:gd name="T100" fmla="*/ 6261 w 12956"/>
                <a:gd name="T101" fmla="*/ 1296 h 12954"/>
                <a:gd name="T102" fmla="*/ 6693 w 12956"/>
                <a:gd name="T103" fmla="*/ 2159 h 12954"/>
                <a:gd name="T104" fmla="*/ 8421 w 12956"/>
                <a:gd name="T105" fmla="*/ 1296 h 12954"/>
                <a:gd name="T106" fmla="*/ 8853 w 12956"/>
                <a:gd name="T107" fmla="*/ 2159 h 12954"/>
                <a:gd name="T108" fmla="*/ 10580 w 12956"/>
                <a:gd name="T109" fmla="*/ 1296 h 12954"/>
                <a:gd name="T110" fmla="*/ 11012 w 12956"/>
                <a:gd name="T111" fmla="*/ 2159 h 12954"/>
                <a:gd name="T112" fmla="*/ 12524 w 12956"/>
                <a:gd name="T113" fmla="*/ 1296 h 12954"/>
                <a:gd name="T114" fmla="*/ 432 w 12956"/>
                <a:gd name="T115" fmla="*/ 3022 h 12954"/>
                <a:gd name="T116" fmla="*/ 12524 w 12956"/>
                <a:gd name="T117" fmla="*/ 12522 h 12954"/>
                <a:gd name="T118" fmla="*/ 432 w 12956"/>
                <a:gd name="T119" fmla="*/ 12091 h 12954"/>
                <a:gd name="T120" fmla="*/ 12524 w 12956"/>
                <a:gd name="T121" fmla="*/ 12522 h 12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956" h="12954">
                  <a:moveTo>
                    <a:pt x="12740" y="864"/>
                  </a:moveTo>
                  <a:lnTo>
                    <a:pt x="11012" y="864"/>
                  </a:lnTo>
                  <a:lnTo>
                    <a:pt x="11012" y="0"/>
                  </a:lnTo>
                  <a:lnTo>
                    <a:pt x="10580" y="0"/>
                  </a:lnTo>
                  <a:lnTo>
                    <a:pt x="10580" y="864"/>
                  </a:lnTo>
                  <a:lnTo>
                    <a:pt x="8853" y="864"/>
                  </a:lnTo>
                  <a:lnTo>
                    <a:pt x="8853" y="0"/>
                  </a:lnTo>
                  <a:lnTo>
                    <a:pt x="8421" y="0"/>
                  </a:lnTo>
                  <a:lnTo>
                    <a:pt x="8421" y="864"/>
                  </a:lnTo>
                  <a:lnTo>
                    <a:pt x="6693" y="864"/>
                  </a:lnTo>
                  <a:lnTo>
                    <a:pt x="6693" y="0"/>
                  </a:lnTo>
                  <a:lnTo>
                    <a:pt x="6261" y="0"/>
                  </a:lnTo>
                  <a:lnTo>
                    <a:pt x="6261" y="864"/>
                  </a:lnTo>
                  <a:lnTo>
                    <a:pt x="4534" y="864"/>
                  </a:lnTo>
                  <a:lnTo>
                    <a:pt x="4534" y="0"/>
                  </a:lnTo>
                  <a:lnTo>
                    <a:pt x="4103" y="0"/>
                  </a:lnTo>
                  <a:lnTo>
                    <a:pt x="4103" y="864"/>
                  </a:lnTo>
                  <a:lnTo>
                    <a:pt x="2375" y="864"/>
                  </a:lnTo>
                  <a:lnTo>
                    <a:pt x="2375" y="0"/>
                  </a:lnTo>
                  <a:lnTo>
                    <a:pt x="1944" y="0"/>
                  </a:lnTo>
                  <a:lnTo>
                    <a:pt x="1944" y="864"/>
                  </a:lnTo>
                  <a:lnTo>
                    <a:pt x="216" y="864"/>
                  </a:lnTo>
                  <a:lnTo>
                    <a:pt x="194" y="864"/>
                  </a:lnTo>
                  <a:lnTo>
                    <a:pt x="152" y="873"/>
                  </a:lnTo>
                  <a:lnTo>
                    <a:pt x="113" y="890"/>
                  </a:lnTo>
                  <a:lnTo>
                    <a:pt x="78" y="913"/>
                  </a:lnTo>
                  <a:lnTo>
                    <a:pt x="49" y="942"/>
                  </a:lnTo>
                  <a:lnTo>
                    <a:pt x="26" y="976"/>
                  </a:lnTo>
                  <a:lnTo>
                    <a:pt x="10" y="1015"/>
                  </a:lnTo>
                  <a:lnTo>
                    <a:pt x="1" y="1056"/>
                  </a:lnTo>
                  <a:lnTo>
                    <a:pt x="0" y="1080"/>
                  </a:lnTo>
                  <a:lnTo>
                    <a:pt x="0" y="12738"/>
                  </a:lnTo>
                  <a:lnTo>
                    <a:pt x="1" y="12762"/>
                  </a:lnTo>
                  <a:lnTo>
                    <a:pt x="10" y="12803"/>
                  </a:lnTo>
                  <a:lnTo>
                    <a:pt x="26" y="12842"/>
                  </a:lnTo>
                  <a:lnTo>
                    <a:pt x="49" y="12876"/>
                  </a:lnTo>
                  <a:lnTo>
                    <a:pt x="78" y="12905"/>
                  </a:lnTo>
                  <a:lnTo>
                    <a:pt x="113" y="12928"/>
                  </a:lnTo>
                  <a:lnTo>
                    <a:pt x="152" y="12945"/>
                  </a:lnTo>
                  <a:lnTo>
                    <a:pt x="194" y="12954"/>
                  </a:lnTo>
                  <a:lnTo>
                    <a:pt x="216" y="12954"/>
                  </a:lnTo>
                  <a:lnTo>
                    <a:pt x="12740" y="12954"/>
                  </a:lnTo>
                  <a:lnTo>
                    <a:pt x="12762" y="12954"/>
                  </a:lnTo>
                  <a:lnTo>
                    <a:pt x="12804" y="12945"/>
                  </a:lnTo>
                  <a:lnTo>
                    <a:pt x="12842" y="12928"/>
                  </a:lnTo>
                  <a:lnTo>
                    <a:pt x="12877" y="12905"/>
                  </a:lnTo>
                  <a:lnTo>
                    <a:pt x="12907" y="12876"/>
                  </a:lnTo>
                  <a:lnTo>
                    <a:pt x="12930" y="12842"/>
                  </a:lnTo>
                  <a:lnTo>
                    <a:pt x="12946" y="12803"/>
                  </a:lnTo>
                  <a:lnTo>
                    <a:pt x="12955" y="12762"/>
                  </a:lnTo>
                  <a:lnTo>
                    <a:pt x="12956" y="12738"/>
                  </a:lnTo>
                  <a:lnTo>
                    <a:pt x="12956" y="1080"/>
                  </a:lnTo>
                  <a:lnTo>
                    <a:pt x="12955" y="1056"/>
                  </a:lnTo>
                  <a:lnTo>
                    <a:pt x="12946" y="1015"/>
                  </a:lnTo>
                  <a:lnTo>
                    <a:pt x="12930" y="976"/>
                  </a:lnTo>
                  <a:lnTo>
                    <a:pt x="12907" y="942"/>
                  </a:lnTo>
                  <a:lnTo>
                    <a:pt x="12877" y="913"/>
                  </a:lnTo>
                  <a:lnTo>
                    <a:pt x="12842" y="890"/>
                  </a:lnTo>
                  <a:lnTo>
                    <a:pt x="12804" y="873"/>
                  </a:lnTo>
                  <a:lnTo>
                    <a:pt x="12762" y="864"/>
                  </a:lnTo>
                  <a:lnTo>
                    <a:pt x="12740" y="864"/>
                  </a:lnTo>
                  <a:close/>
                  <a:moveTo>
                    <a:pt x="12524" y="8637"/>
                  </a:moveTo>
                  <a:lnTo>
                    <a:pt x="10580" y="8637"/>
                  </a:lnTo>
                  <a:lnTo>
                    <a:pt x="10559" y="8637"/>
                  </a:lnTo>
                  <a:lnTo>
                    <a:pt x="10516" y="8646"/>
                  </a:lnTo>
                  <a:lnTo>
                    <a:pt x="10477" y="8663"/>
                  </a:lnTo>
                  <a:lnTo>
                    <a:pt x="10442" y="8686"/>
                  </a:lnTo>
                  <a:lnTo>
                    <a:pt x="10414" y="8715"/>
                  </a:lnTo>
                  <a:lnTo>
                    <a:pt x="10390" y="8749"/>
                  </a:lnTo>
                  <a:lnTo>
                    <a:pt x="10374" y="8788"/>
                  </a:lnTo>
                  <a:lnTo>
                    <a:pt x="10364" y="8831"/>
                  </a:lnTo>
                  <a:lnTo>
                    <a:pt x="10364" y="8853"/>
                  </a:lnTo>
                  <a:lnTo>
                    <a:pt x="10364" y="10796"/>
                  </a:lnTo>
                  <a:lnTo>
                    <a:pt x="432" y="10796"/>
                  </a:lnTo>
                  <a:lnTo>
                    <a:pt x="432" y="3454"/>
                  </a:lnTo>
                  <a:lnTo>
                    <a:pt x="12524" y="3454"/>
                  </a:lnTo>
                  <a:lnTo>
                    <a:pt x="12524" y="8637"/>
                  </a:lnTo>
                  <a:close/>
                  <a:moveTo>
                    <a:pt x="12218" y="9069"/>
                  </a:moveTo>
                  <a:lnTo>
                    <a:pt x="10796" y="10490"/>
                  </a:lnTo>
                  <a:lnTo>
                    <a:pt x="10796" y="9069"/>
                  </a:lnTo>
                  <a:lnTo>
                    <a:pt x="12218" y="9069"/>
                  </a:lnTo>
                  <a:close/>
                  <a:moveTo>
                    <a:pt x="432" y="11228"/>
                  </a:moveTo>
                  <a:lnTo>
                    <a:pt x="10580" y="11228"/>
                  </a:lnTo>
                  <a:lnTo>
                    <a:pt x="10601" y="11227"/>
                  </a:lnTo>
                  <a:lnTo>
                    <a:pt x="10643" y="11219"/>
                  </a:lnTo>
                  <a:lnTo>
                    <a:pt x="10682" y="11202"/>
                  </a:lnTo>
                  <a:lnTo>
                    <a:pt x="10717" y="11179"/>
                  </a:lnTo>
                  <a:lnTo>
                    <a:pt x="10732" y="11164"/>
                  </a:lnTo>
                  <a:lnTo>
                    <a:pt x="12524" y="9373"/>
                  </a:lnTo>
                  <a:lnTo>
                    <a:pt x="12524" y="11659"/>
                  </a:lnTo>
                  <a:lnTo>
                    <a:pt x="432" y="11659"/>
                  </a:lnTo>
                  <a:lnTo>
                    <a:pt x="432" y="11228"/>
                  </a:lnTo>
                  <a:close/>
                  <a:moveTo>
                    <a:pt x="432" y="1296"/>
                  </a:moveTo>
                  <a:lnTo>
                    <a:pt x="1944" y="1296"/>
                  </a:lnTo>
                  <a:lnTo>
                    <a:pt x="1944" y="2159"/>
                  </a:lnTo>
                  <a:lnTo>
                    <a:pt x="2375" y="2159"/>
                  </a:lnTo>
                  <a:lnTo>
                    <a:pt x="2375" y="1296"/>
                  </a:lnTo>
                  <a:lnTo>
                    <a:pt x="4103" y="1296"/>
                  </a:lnTo>
                  <a:lnTo>
                    <a:pt x="4103" y="2159"/>
                  </a:lnTo>
                  <a:lnTo>
                    <a:pt x="4534" y="2159"/>
                  </a:lnTo>
                  <a:lnTo>
                    <a:pt x="4534" y="1296"/>
                  </a:lnTo>
                  <a:lnTo>
                    <a:pt x="6261" y="1296"/>
                  </a:lnTo>
                  <a:lnTo>
                    <a:pt x="6261" y="2159"/>
                  </a:lnTo>
                  <a:lnTo>
                    <a:pt x="6693" y="2159"/>
                  </a:lnTo>
                  <a:lnTo>
                    <a:pt x="6693" y="1296"/>
                  </a:lnTo>
                  <a:lnTo>
                    <a:pt x="8421" y="1296"/>
                  </a:lnTo>
                  <a:lnTo>
                    <a:pt x="8421" y="2159"/>
                  </a:lnTo>
                  <a:lnTo>
                    <a:pt x="8853" y="2159"/>
                  </a:lnTo>
                  <a:lnTo>
                    <a:pt x="8853" y="1296"/>
                  </a:lnTo>
                  <a:lnTo>
                    <a:pt x="10580" y="1296"/>
                  </a:lnTo>
                  <a:lnTo>
                    <a:pt x="10580" y="2159"/>
                  </a:lnTo>
                  <a:lnTo>
                    <a:pt x="11012" y="2159"/>
                  </a:lnTo>
                  <a:lnTo>
                    <a:pt x="11012" y="1296"/>
                  </a:lnTo>
                  <a:lnTo>
                    <a:pt x="12524" y="1296"/>
                  </a:lnTo>
                  <a:lnTo>
                    <a:pt x="12524" y="3022"/>
                  </a:lnTo>
                  <a:lnTo>
                    <a:pt x="432" y="3022"/>
                  </a:lnTo>
                  <a:lnTo>
                    <a:pt x="432" y="1296"/>
                  </a:lnTo>
                  <a:close/>
                  <a:moveTo>
                    <a:pt x="12524" y="12522"/>
                  </a:moveTo>
                  <a:lnTo>
                    <a:pt x="432" y="12522"/>
                  </a:lnTo>
                  <a:lnTo>
                    <a:pt x="432" y="12091"/>
                  </a:lnTo>
                  <a:lnTo>
                    <a:pt x="12524" y="12091"/>
                  </a:lnTo>
                  <a:lnTo>
                    <a:pt x="12524" y="125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Freeform 10"/>
            <p:cNvSpPr>
              <a:spLocks noEditPoints="1"/>
            </p:cNvSpPr>
            <p:nvPr/>
          </p:nvSpPr>
          <p:spPr bwMode="auto">
            <a:xfrm>
              <a:off x="1025" y="2395"/>
              <a:ext cx="576" cy="575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7 h 1727"/>
                <a:gd name="T6" fmla="*/ 1576 w 1728"/>
                <a:gd name="T7" fmla="*/ 1718 h 1727"/>
                <a:gd name="T8" fmla="*/ 1616 w 1728"/>
                <a:gd name="T9" fmla="*/ 1701 h 1727"/>
                <a:gd name="T10" fmla="*/ 1650 w 1728"/>
                <a:gd name="T11" fmla="*/ 1678 h 1727"/>
                <a:gd name="T12" fmla="*/ 1679 w 1728"/>
                <a:gd name="T13" fmla="*/ 1649 h 1727"/>
                <a:gd name="T14" fmla="*/ 1702 w 1728"/>
                <a:gd name="T15" fmla="*/ 1615 h 1727"/>
                <a:gd name="T16" fmla="*/ 1719 w 1728"/>
                <a:gd name="T17" fmla="*/ 1576 h 1727"/>
                <a:gd name="T18" fmla="*/ 1728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8 w 1728"/>
                <a:gd name="T25" fmla="*/ 194 h 1727"/>
                <a:gd name="T26" fmla="*/ 1719 w 1728"/>
                <a:gd name="T27" fmla="*/ 151 h 1727"/>
                <a:gd name="T28" fmla="*/ 1702 w 1728"/>
                <a:gd name="T29" fmla="*/ 113 h 1727"/>
                <a:gd name="T30" fmla="*/ 1679 w 1728"/>
                <a:gd name="T31" fmla="*/ 79 h 1727"/>
                <a:gd name="T32" fmla="*/ 1650 w 1728"/>
                <a:gd name="T33" fmla="*/ 49 h 1727"/>
                <a:gd name="T34" fmla="*/ 1616 w 1728"/>
                <a:gd name="T35" fmla="*/ 26 h 1727"/>
                <a:gd name="T36" fmla="*/ 1576 w 1728"/>
                <a:gd name="T37" fmla="*/ 9 h 1727"/>
                <a:gd name="T38" fmla="*/ 1534 w 1728"/>
                <a:gd name="T39" fmla="*/ 1 h 1727"/>
                <a:gd name="T40" fmla="*/ 1512 w 1728"/>
                <a:gd name="T41" fmla="*/ 0 h 1727"/>
                <a:gd name="T42" fmla="*/ 216 w 1728"/>
                <a:gd name="T43" fmla="*/ 0 h 1727"/>
                <a:gd name="T44" fmla="*/ 195 w 1728"/>
                <a:gd name="T45" fmla="*/ 1 h 1727"/>
                <a:gd name="T46" fmla="*/ 152 w 1728"/>
                <a:gd name="T47" fmla="*/ 9 h 1727"/>
                <a:gd name="T48" fmla="*/ 114 w 1728"/>
                <a:gd name="T49" fmla="*/ 26 h 1727"/>
                <a:gd name="T50" fmla="*/ 80 w 1728"/>
                <a:gd name="T51" fmla="*/ 49 h 1727"/>
                <a:gd name="T52" fmla="*/ 50 w 1728"/>
                <a:gd name="T53" fmla="*/ 79 h 1727"/>
                <a:gd name="T54" fmla="*/ 26 w 1728"/>
                <a:gd name="T55" fmla="*/ 113 h 1727"/>
                <a:gd name="T56" fmla="*/ 10 w 1728"/>
                <a:gd name="T57" fmla="*/ 151 h 1727"/>
                <a:gd name="T58" fmla="*/ 2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2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5 h 1727"/>
                <a:gd name="T70" fmla="*/ 50 w 1728"/>
                <a:gd name="T71" fmla="*/ 1649 h 1727"/>
                <a:gd name="T72" fmla="*/ 80 w 1728"/>
                <a:gd name="T73" fmla="*/ 1678 h 1727"/>
                <a:gd name="T74" fmla="*/ 114 w 1728"/>
                <a:gd name="T75" fmla="*/ 1701 h 1727"/>
                <a:gd name="T76" fmla="*/ 152 w 1728"/>
                <a:gd name="T77" fmla="*/ 1718 h 1727"/>
                <a:gd name="T78" fmla="*/ 195 w 1728"/>
                <a:gd name="T79" fmla="*/ 1727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1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50" y="1649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Freeform 11"/>
            <p:cNvSpPr>
              <a:spLocks noEditPoints="1"/>
            </p:cNvSpPr>
            <p:nvPr/>
          </p:nvSpPr>
          <p:spPr bwMode="auto">
            <a:xfrm>
              <a:off x="1745" y="2395"/>
              <a:ext cx="576" cy="575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7 h 1727"/>
                <a:gd name="T6" fmla="*/ 1576 w 1728"/>
                <a:gd name="T7" fmla="*/ 1718 h 1727"/>
                <a:gd name="T8" fmla="*/ 1614 w 1728"/>
                <a:gd name="T9" fmla="*/ 1701 h 1727"/>
                <a:gd name="T10" fmla="*/ 1650 w 1728"/>
                <a:gd name="T11" fmla="*/ 1678 h 1727"/>
                <a:gd name="T12" fmla="*/ 1678 w 1728"/>
                <a:gd name="T13" fmla="*/ 1649 h 1727"/>
                <a:gd name="T14" fmla="*/ 1702 w 1728"/>
                <a:gd name="T15" fmla="*/ 1615 h 1727"/>
                <a:gd name="T16" fmla="*/ 1718 w 1728"/>
                <a:gd name="T17" fmla="*/ 1576 h 1727"/>
                <a:gd name="T18" fmla="*/ 1726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6 w 1728"/>
                <a:gd name="T25" fmla="*/ 194 h 1727"/>
                <a:gd name="T26" fmla="*/ 1718 w 1728"/>
                <a:gd name="T27" fmla="*/ 151 h 1727"/>
                <a:gd name="T28" fmla="*/ 1702 w 1728"/>
                <a:gd name="T29" fmla="*/ 113 h 1727"/>
                <a:gd name="T30" fmla="*/ 1678 w 1728"/>
                <a:gd name="T31" fmla="*/ 79 h 1727"/>
                <a:gd name="T32" fmla="*/ 1650 w 1728"/>
                <a:gd name="T33" fmla="*/ 49 h 1727"/>
                <a:gd name="T34" fmla="*/ 1614 w 1728"/>
                <a:gd name="T35" fmla="*/ 26 h 1727"/>
                <a:gd name="T36" fmla="*/ 1576 w 1728"/>
                <a:gd name="T37" fmla="*/ 9 h 1727"/>
                <a:gd name="T38" fmla="*/ 1534 w 1728"/>
                <a:gd name="T39" fmla="*/ 1 h 1727"/>
                <a:gd name="T40" fmla="*/ 1512 w 1728"/>
                <a:gd name="T41" fmla="*/ 0 h 1727"/>
                <a:gd name="T42" fmla="*/ 216 w 1728"/>
                <a:gd name="T43" fmla="*/ 0 h 1727"/>
                <a:gd name="T44" fmla="*/ 194 w 1728"/>
                <a:gd name="T45" fmla="*/ 1 h 1727"/>
                <a:gd name="T46" fmla="*/ 152 w 1728"/>
                <a:gd name="T47" fmla="*/ 9 h 1727"/>
                <a:gd name="T48" fmla="*/ 113 w 1728"/>
                <a:gd name="T49" fmla="*/ 26 h 1727"/>
                <a:gd name="T50" fmla="*/ 78 w 1728"/>
                <a:gd name="T51" fmla="*/ 49 h 1727"/>
                <a:gd name="T52" fmla="*/ 49 w 1728"/>
                <a:gd name="T53" fmla="*/ 79 h 1727"/>
                <a:gd name="T54" fmla="*/ 26 w 1728"/>
                <a:gd name="T55" fmla="*/ 113 h 1727"/>
                <a:gd name="T56" fmla="*/ 10 w 1728"/>
                <a:gd name="T57" fmla="*/ 151 h 1727"/>
                <a:gd name="T58" fmla="*/ 1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1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5 h 1727"/>
                <a:gd name="T70" fmla="*/ 49 w 1728"/>
                <a:gd name="T71" fmla="*/ 1649 h 1727"/>
                <a:gd name="T72" fmla="*/ 78 w 1728"/>
                <a:gd name="T73" fmla="*/ 1678 h 1727"/>
                <a:gd name="T74" fmla="*/ 113 w 1728"/>
                <a:gd name="T75" fmla="*/ 1701 h 1727"/>
                <a:gd name="T76" fmla="*/ 152 w 1728"/>
                <a:gd name="T77" fmla="*/ 1718 h 1727"/>
                <a:gd name="T78" fmla="*/ 194 w 1728"/>
                <a:gd name="T79" fmla="*/ 1727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8" y="79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Freeform 12"/>
            <p:cNvSpPr>
              <a:spLocks noEditPoints="1"/>
            </p:cNvSpPr>
            <p:nvPr/>
          </p:nvSpPr>
          <p:spPr bwMode="auto">
            <a:xfrm>
              <a:off x="2465" y="2395"/>
              <a:ext cx="576" cy="575"/>
            </a:xfrm>
            <a:custGeom>
              <a:avLst/>
              <a:gdLst>
                <a:gd name="T0" fmla="*/ 215 w 1727"/>
                <a:gd name="T1" fmla="*/ 1727 h 1727"/>
                <a:gd name="T2" fmla="*/ 1511 w 1727"/>
                <a:gd name="T3" fmla="*/ 1727 h 1727"/>
                <a:gd name="T4" fmla="*/ 1533 w 1727"/>
                <a:gd name="T5" fmla="*/ 1727 h 1727"/>
                <a:gd name="T6" fmla="*/ 1575 w 1727"/>
                <a:gd name="T7" fmla="*/ 1718 h 1727"/>
                <a:gd name="T8" fmla="*/ 1614 w 1727"/>
                <a:gd name="T9" fmla="*/ 1701 h 1727"/>
                <a:gd name="T10" fmla="*/ 1648 w 1727"/>
                <a:gd name="T11" fmla="*/ 1678 h 1727"/>
                <a:gd name="T12" fmla="*/ 1678 w 1727"/>
                <a:gd name="T13" fmla="*/ 1649 h 1727"/>
                <a:gd name="T14" fmla="*/ 1701 w 1727"/>
                <a:gd name="T15" fmla="*/ 1615 h 1727"/>
                <a:gd name="T16" fmla="*/ 1718 w 1727"/>
                <a:gd name="T17" fmla="*/ 1576 h 1727"/>
                <a:gd name="T18" fmla="*/ 1726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6 w 1727"/>
                <a:gd name="T25" fmla="*/ 194 h 1727"/>
                <a:gd name="T26" fmla="*/ 1718 w 1727"/>
                <a:gd name="T27" fmla="*/ 151 h 1727"/>
                <a:gd name="T28" fmla="*/ 1701 w 1727"/>
                <a:gd name="T29" fmla="*/ 113 h 1727"/>
                <a:gd name="T30" fmla="*/ 1678 w 1727"/>
                <a:gd name="T31" fmla="*/ 79 h 1727"/>
                <a:gd name="T32" fmla="*/ 1648 w 1727"/>
                <a:gd name="T33" fmla="*/ 49 h 1727"/>
                <a:gd name="T34" fmla="*/ 1614 w 1727"/>
                <a:gd name="T35" fmla="*/ 26 h 1727"/>
                <a:gd name="T36" fmla="*/ 1575 w 1727"/>
                <a:gd name="T37" fmla="*/ 9 h 1727"/>
                <a:gd name="T38" fmla="*/ 1533 w 1727"/>
                <a:gd name="T39" fmla="*/ 1 h 1727"/>
                <a:gd name="T40" fmla="*/ 1511 w 1727"/>
                <a:gd name="T41" fmla="*/ 0 h 1727"/>
                <a:gd name="T42" fmla="*/ 215 w 1727"/>
                <a:gd name="T43" fmla="*/ 0 h 1727"/>
                <a:gd name="T44" fmla="*/ 194 w 1727"/>
                <a:gd name="T45" fmla="*/ 1 h 1727"/>
                <a:gd name="T46" fmla="*/ 151 w 1727"/>
                <a:gd name="T47" fmla="*/ 9 h 1727"/>
                <a:gd name="T48" fmla="*/ 112 w 1727"/>
                <a:gd name="T49" fmla="*/ 26 h 1727"/>
                <a:gd name="T50" fmla="*/ 77 w 1727"/>
                <a:gd name="T51" fmla="*/ 49 h 1727"/>
                <a:gd name="T52" fmla="*/ 49 w 1727"/>
                <a:gd name="T53" fmla="*/ 79 h 1727"/>
                <a:gd name="T54" fmla="*/ 26 w 1727"/>
                <a:gd name="T55" fmla="*/ 113 h 1727"/>
                <a:gd name="T56" fmla="*/ 9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9 w 1727"/>
                <a:gd name="T67" fmla="*/ 1576 h 1727"/>
                <a:gd name="T68" fmla="*/ 26 w 1727"/>
                <a:gd name="T69" fmla="*/ 1615 h 1727"/>
                <a:gd name="T70" fmla="*/ 49 w 1727"/>
                <a:gd name="T71" fmla="*/ 1649 h 1727"/>
                <a:gd name="T72" fmla="*/ 77 w 1727"/>
                <a:gd name="T73" fmla="*/ 1678 h 1727"/>
                <a:gd name="T74" fmla="*/ 112 w 1727"/>
                <a:gd name="T75" fmla="*/ 1701 h 1727"/>
                <a:gd name="T76" fmla="*/ 151 w 1727"/>
                <a:gd name="T77" fmla="*/ 1718 h 1727"/>
                <a:gd name="T78" fmla="*/ 194 w 1727"/>
                <a:gd name="T79" fmla="*/ 1727 h 1727"/>
                <a:gd name="T80" fmla="*/ 215 w 1727"/>
                <a:gd name="T81" fmla="*/ 1727 h 1727"/>
                <a:gd name="T82" fmla="*/ 431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1 w 1727"/>
                <a:gd name="T89" fmla="*/ 1295 h 1727"/>
                <a:gd name="T90" fmla="*/ 431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5" y="1727"/>
                  </a:moveTo>
                  <a:lnTo>
                    <a:pt x="1511" y="1727"/>
                  </a:lnTo>
                  <a:lnTo>
                    <a:pt x="1533" y="1727"/>
                  </a:lnTo>
                  <a:lnTo>
                    <a:pt x="1575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9"/>
                  </a:lnTo>
                  <a:lnTo>
                    <a:pt x="1701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3"/>
                  </a:lnTo>
                  <a:lnTo>
                    <a:pt x="1678" y="79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9"/>
                  </a:lnTo>
                  <a:lnTo>
                    <a:pt x="1533" y="1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1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7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7"/>
                  </a:lnTo>
                  <a:lnTo>
                    <a:pt x="215" y="1727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1" y="1295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Freeform 13"/>
            <p:cNvSpPr>
              <a:spLocks noEditPoints="1"/>
            </p:cNvSpPr>
            <p:nvPr/>
          </p:nvSpPr>
          <p:spPr bwMode="auto">
            <a:xfrm>
              <a:off x="1745" y="3834"/>
              <a:ext cx="576" cy="576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6 h 1727"/>
                <a:gd name="T6" fmla="*/ 1576 w 1728"/>
                <a:gd name="T7" fmla="*/ 1718 h 1727"/>
                <a:gd name="T8" fmla="*/ 1614 w 1728"/>
                <a:gd name="T9" fmla="*/ 1701 h 1727"/>
                <a:gd name="T10" fmla="*/ 1650 w 1728"/>
                <a:gd name="T11" fmla="*/ 1678 h 1727"/>
                <a:gd name="T12" fmla="*/ 1678 w 1728"/>
                <a:gd name="T13" fmla="*/ 1648 h 1727"/>
                <a:gd name="T14" fmla="*/ 1702 w 1728"/>
                <a:gd name="T15" fmla="*/ 1614 h 1727"/>
                <a:gd name="T16" fmla="*/ 1718 w 1728"/>
                <a:gd name="T17" fmla="*/ 1576 h 1727"/>
                <a:gd name="T18" fmla="*/ 1726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6 w 1728"/>
                <a:gd name="T25" fmla="*/ 194 h 1727"/>
                <a:gd name="T26" fmla="*/ 1718 w 1728"/>
                <a:gd name="T27" fmla="*/ 151 h 1727"/>
                <a:gd name="T28" fmla="*/ 1702 w 1728"/>
                <a:gd name="T29" fmla="*/ 112 h 1727"/>
                <a:gd name="T30" fmla="*/ 1678 w 1728"/>
                <a:gd name="T31" fmla="*/ 78 h 1727"/>
                <a:gd name="T32" fmla="*/ 1650 w 1728"/>
                <a:gd name="T33" fmla="*/ 49 h 1727"/>
                <a:gd name="T34" fmla="*/ 1614 w 1728"/>
                <a:gd name="T35" fmla="*/ 26 h 1727"/>
                <a:gd name="T36" fmla="*/ 1576 w 1728"/>
                <a:gd name="T37" fmla="*/ 9 h 1727"/>
                <a:gd name="T38" fmla="*/ 1534 w 1728"/>
                <a:gd name="T39" fmla="*/ 0 h 1727"/>
                <a:gd name="T40" fmla="*/ 1512 w 1728"/>
                <a:gd name="T41" fmla="*/ 0 h 1727"/>
                <a:gd name="T42" fmla="*/ 216 w 1728"/>
                <a:gd name="T43" fmla="*/ 0 h 1727"/>
                <a:gd name="T44" fmla="*/ 194 w 1728"/>
                <a:gd name="T45" fmla="*/ 0 h 1727"/>
                <a:gd name="T46" fmla="*/ 152 w 1728"/>
                <a:gd name="T47" fmla="*/ 9 h 1727"/>
                <a:gd name="T48" fmla="*/ 113 w 1728"/>
                <a:gd name="T49" fmla="*/ 26 h 1727"/>
                <a:gd name="T50" fmla="*/ 78 w 1728"/>
                <a:gd name="T51" fmla="*/ 49 h 1727"/>
                <a:gd name="T52" fmla="*/ 49 w 1728"/>
                <a:gd name="T53" fmla="*/ 78 h 1727"/>
                <a:gd name="T54" fmla="*/ 26 w 1728"/>
                <a:gd name="T55" fmla="*/ 112 h 1727"/>
                <a:gd name="T56" fmla="*/ 10 w 1728"/>
                <a:gd name="T57" fmla="*/ 151 h 1727"/>
                <a:gd name="T58" fmla="*/ 1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1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4 h 1727"/>
                <a:gd name="T70" fmla="*/ 49 w 1728"/>
                <a:gd name="T71" fmla="*/ 1648 h 1727"/>
                <a:gd name="T72" fmla="*/ 78 w 1728"/>
                <a:gd name="T73" fmla="*/ 1678 h 1727"/>
                <a:gd name="T74" fmla="*/ 113 w 1728"/>
                <a:gd name="T75" fmla="*/ 1701 h 1727"/>
                <a:gd name="T76" fmla="*/ 152 w 1728"/>
                <a:gd name="T77" fmla="*/ 1718 h 1727"/>
                <a:gd name="T78" fmla="*/ 194 w 1728"/>
                <a:gd name="T79" fmla="*/ 1726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Freeform 14"/>
            <p:cNvSpPr>
              <a:spLocks noEditPoints="1"/>
            </p:cNvSpPr>
            <p:nvPr/>
          </p:nvSpPr>
          <p:spPr bwMode="auto">
            <a:xfrm>
              <a:off x="306" y="2395"/>
              <a:ext cx="575" cy="575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4 w 1727"/>
                <a:gd name="T5" fmla="*/ 1727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9 w 1727"/>
                <a:gd name="T11" fmla="*/ 1678 h 1727"/>
                <a:gd name="T12" fmla="*/ 1679 w 1727"/>
                <a:gd name="T13" fmla="*/ 1649 h 1727"/>
                <a:gd name="T14" fmla="*/ 1702 w 1727"/>
                <a:gd name="T15" fmla="*/ 1615 h 1727"/>
                <a:gd name="T16" fmla="*/ 1718 w 1727"/>
                <a:gd name="T17" fmla="*/ 1576 h 1727"/>
                <a:gd name="T18" fmla="*/ 1727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7 w 1727"/>
                <a:gd name="T25" fmla="*/ 194 h 1727"/>
                <a:gd name="T26" fmla="*/ 1718 w 1727"/>
                <a:gd name="T27" fmla="*/ 151 h 1727"/>
                <a:gd name="T28" fmla="*/ 1702 w 1727"/>
                <a:gd name="T29" fmla="*/ 113 h 1727"/>
                <a:gd name="T30" fmla="*/ 1679 w 1727"/>
                <a:gd name="T31" fmla="*/ 79 h 1727"/>
                <a:gd name="T32" fmla="*/ 1649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4 w 1727"/>
                <a:gd name="T39" fmla="*/ 1 h 1727"/>
                <a:gd name="T40" fmla="*/ 1511 w 1727"/>
                <a:gd name="T41" fmla="*/ 0 h 1727"/>
                <a:gd name="T42" fmla="*/ 216 w 1727"/>
                <a:gd name="T43" fmla="*/ 0 h 1727"/>
                <a:gd name="T44" fmla="*/ 193 w 1727"/>
                <a:gd name="T45" fmla="*/ 1 h 1727"/>
                <a:gd name="T46" fmla="*/ 152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9 h 1727"/>
                <a:gd name="T54" fmla="*/ 25 w 1727"/>
                <a:gd name="T55" fmla="*/ 113 h 1727"/>
                <a:gd name="T56" fmla="*/ 8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8 w 1727"/>
                <a:gd name="T67" fmla="*/ 1576 h 1727"/>
                <a:gd name="T68" fmla="*/ 25 w 1727"/>
                <a:gd name="T69" fmla="*/ 1615 h 1727"/>
                <a:gd name="T70" fmla="*/ 49 w 1727"/>
                <a:gd name="T71" fmla="*/ 1649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2 w 1727"/>
                <a:gd name="T77" fmla="*/ 1718 h 1727"/>
                <a:gd name="T78" fmla="*/ 193 w 1727"/>
                <a:gd name="T79" fmla="*/ 1727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1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5" y="113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Freeform 15"/>
            <p:cNvSpPr>
              <a:spLocks noEditPoints="1"/>
            </p:cNvSpPr>
            <p:nvPr/>
          </p:nvSpPr>
          <p:spPr bwMode="auto">
            <a:xfrm>
              <a:off x="1025" y="3114"/>
              <a:ext cx="576" cy="576"/>
            </a:xfrm>
            <a:custGeom>
              <a:avLst/>
              <a:gdLst>
                <a:gd name="T0" fmla="*/ 216 w 1728"/>
                <a:gd name="T1" fmla="*/ 1728 h 1728"/>
                <a:gd name="T2" fmla="*/ 1512 w 1728"/>
                <a:gd name="T3" fmla="*/ 1728 h 1728"/>
                <a:gd name="T4" fmla="*/ 1534 w 1728"/>
                <a:gd name="T5" fmla="*/ 1726 h 1728"/>
                <a:gd name="T6" fmla="*/ 1576 w 1728"/>
                <a:gd name="T7" fmla="*/ 1718 h 1728"/>
                <a:gd name="T8" fmla="*/ 1616 w 1728"/>
                <a:gd name="T9" fmla="*/ 1702 h 1728"/>
                <a:gd name="T10" fmla="*/ 1650 w 1728"/>
                <a:gd name="T11" fmla="*/ 1679 h 1728"/>
                <a:gd name="T12" fmla="*/ 1679 w 1728"/>
                <a:gd name="T13" fmla="*/ 1650 h 1728"/>
                <a:gd name="T14" fmla="*/ 1702 w 1728"/>
                <a:gd name="T15" fmla="*/ 1614 h 1728"/>
                <a:gd name="T16" fmla="*/ 1719 w 1728"/>
                <a:gd name="T17" fmla="*/ 1576 h 1728"/>
                <a:gd name="T18" fmla="*/ 1728 w 1728"/>
                <a:gd name="T19" fmla="*/ 1534 h 1728"/>
                <a:gd name="T20" fmla="*/ 1728 w 1728"/>
                <a:gd name="T21" fmla="*/ 1512 h 1728"/>
                <a:gd name="T22" fmla="*/ 1728 w 1728"/>
                <a:gd name="T23" fmla="*/ 216 h 1728"/>
                <a:gd name="T24" fmla="*/ 1728 w 1728"/>
                <a:gd name="T25" fmla="*/ 194 h 1728"/>
                <a:gd name="T26" fmla="*/ 1719 w 1728"/>
                <a:gd name="T27" fmla="*/ 152 h 1728"/>
                <a:gd name="T28" fmla="*/ 1702 w 1728"/>
                <a:gd name="T29" fmla="*/ 114 h 1728"/>
                <a:gd name="T30" fmla="*/ 1679 w 1728"/>
                <a:gd name="T31" fmla="*/ 78 h 1728"/>
                <a:gd name="T32" fmla="*/ 1650 w 1728"/>
                <a:gd name="T33" fmla="*/ 49 h 1728"/>
                <a:gd name="T34" fmla="*/ 1616 w 1728"/>
                <a:gd name="T35" fmla="*/ 26 h 1728"/>
                <a:gd name="T36" fmla="*/ 1576 w 1728"/>
                <a:gd name="T37" fmla="*/ 10 h 1728"/>
                <a:gd name="T38" fmla="*/ 1534 w 1728"/>
                <a:gd name="T39" fmla="*/ 2 h 1728"/>
                <a:gd name="T40" fmla="*/ 1512 w 1728"/>
                <a:gd name="T41" fmla="*/ 0 h 1728"/>
                <a:gd name="T42" fmla="*/ 216 w 1728"/>
                <a:gd name="T43" fmla="*/ 0 h 1728"/>
                <a:gd name="T44" fmla="*/ 195 w 1728"/>
                <a:gd name="T45" fmla="*/ 2 h 1728"/>
                <a:gd name="T46" fmla="*/ 152 w 1728"/>
                <a:gd name="T47" fmla="*/ 10 h 1728"/>
                <a:gd name="T48" fmla="*/ 114 w 1728"/>
                <a:gd name="T49" fmla="*/ 26 h 1728"/>
                <a:gd name="T50" fmla="*/ 80 w 1728"/>
                <a:gd name="T51" fmla="*/ 49 h 1728"/>
                <a:gd name="T52" fmla="*/ 50 w 1728"/>
                <a:gd name="T53" fmla="*/ 78 h 1728"/>
                <a:gd name="T54" fmla="*/ 26 w 1728"/>
                <a:gd name="T55" fmla="*/ 114 h 1728"/>
                <a:gd name="T56" fmla="*/ 10 w 1728"/>
                <a:gd name="T57" fmla="*/ 152 h 1728"/>
                <a:gd name="T58" fmla="*/ 2 w 1728"/>
                <a:gd name="T59" fmla="*/ 194 h 1728"/>
                <a:gd name="T60" fmla="*/ 0 w 1728"/>
                <a:gd name="T61" fmla="*/ 216 h 1728"/>
                <a:gd name="T62" fmla="*/ 0 w 1728"/>
                <a:gd name="T63" fmla="*/ 1512 h 1728"/>
                <a:gd name="T64" fmla="*/ 2 w 1728"/>
                <a:gd name="T65" fmla="*/ 1534 h 1728"/>
                <a:gd name="T66" fmla="*/ 10 w 1728"/>
                <a:gd name="T67" fmla="*/ 1576 h 1728"/>
                <a:gd name="T68" fmla="*/ 26 w 1728"/>
                <a:gd name="T69" fmla="*/ 1614 h 1728"/>
                <a:gd name="T70" fmla="*/ 50 w 1728"/>
                <a:gd name="T71" fmla="*/ 1650 h 1728"/>
                <a:gd name="T72" fmla="*/ 80 w 1728"/>
                <a:gd name="T73" fmla="*/ 1679 h 1728"/>
                <a:gd name="T74" fmla="*/ 114 w 1728"/>
                <a:gd name="T75" fmla="*/ 1702 h 1728"/>
                <a:gd name="T76" fmla="*/ 152 w 1728"/>
                <a:gd name="T77" fmla="*/ 1718 h 1728"/>
                <a:gd name="T78" fmla="*/ 195 w 1728"/>
                <a:gd name="T79" fmla="*/ 1726 h 1728"/>
                <a:gd name="T80" fmla="*/ 216 w 1728"/>
                <a:gd name="T81" fmla="*/ 1728 h 1728"/>
                <a:gd name="T82" fmla="*/ 432 w 1728"/>
                <a:gd name="T83" fmla="*/ 432 h 1728"/>
                <a:gd name="T84" fmla="*/ 1296 w 1728"/>
                <a:gd name="T85" fmla="*/ 432 h 1728"/>
                <a:gd name="T86" fmla="*/ 1296 w 1728"/>
                <a:gd name="T87" fmla="*/ 1296 h 1728"/>
                <a:gd name="T88" fmla="*/ 432 w 1728"/>
                <a:gd name="T89" fmla="*/ 1296 h 1728"/>
                <a:gd name="T90" fmla="*/ 432 w 1728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8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2"/>
                  </a:lnTo>
                  <a:lnTo>
                    <a:pt x="1650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2"/>
                  </a:lnTo>
                  <a:lnTo>
                    <a:pt x="152" y="10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2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50"/>
                  </a:lnTo>
                  <a:lnTo>
                    <a:pt x="80" y="1679"/>
                  </a:lnTo>
                  <a:lnTo>
                    <a:pt x="114" y="1702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Freeform 16"/>
            <p:cNvSpPr>
              <a:spLocks noEditPoints="1"/>
            </p:cNvSpPr>
            <p:nvPr/>
          </p:nvSpPr>
          <p:spPr bwMode="auto">
            <a:xfrm>
              <a:off x="1745" y="3114"/>
              <a:ext cx="576" cy="576"/>
            </a:xfrm>
            <a:custGeom>
              <a:avLst/>
              <a:gdLst>
                <a:gd name="T0" fmla="*/ 216 w 1728"/>
                <a:gd name="T1" fmla="*/ 1728 h 1728"/>
                <a:gd name="T2" fmla="*/ 1512 w 1728"/>
                <a:gd name="T3" fmla="*/ 1728 h 1728"/>
                <a:gd name="T4" fmla="*/ 1534 w 1728"/>
                <a:gd name="T5" fmla="*/ 1726 h 1728"/>
                <a:gd name="T6" fmla="*/ 1576 w 1728"/>
                <a:gd name="T7" fmla="*/ 1718 h 1728"/>
                <a:gd name="T8" fmla="*/ 1614 w 1728"/>
                <a:gd name="T9" fmla="*/ 1702 h 1728"/>
                <a:gd name="T10" fmla="*/ 1650 w 1728"/>
                <a:gd name="T11" fmla="*/ 1679 h 1728"/>
                <a:gd name="T12" fmla="*/ 1678 w 1728"/>
                <a:gd name="T13" fmla="*/ 1650 h 1728"/>
                <a:gd name="T14" fmla="*/ 1702 w 1728"/>
                <a:gd name="T15" fmla="*/ 1614 h 1728"/>
                <a:gd name="T16" fmla="*/ 1718 w 1728"/>
                <a:gd name="T17" fmla="*/ 1576 h 1728"/>
                <a:gd name="T18" fmla="*/ 1726 w 1728"/>
                <a:gd name="T19" fmla="*/ 1534 h 1728"/>
                <a:gd name="T20" fmla="*/ 1728 w 1728"/>
                <a:gd name="T21" fmla="*/ 1512 h 1728"/>
                <a:gd name="T22" fmla="*/ 1728 w 1728"/>
                <a:gd name="T23" fmla="*/ 216 h 1728"/>
                <a:gd name="T24" fmla="*/ 1726 w 1728"/>
                <a:gd name="T25" fmla="*/ 194 h 1728"/>
                <a:gd name="T26" fmla="*/ 1718 w 1728"/>
                <a:gd name="T27" fmla="*/ 152 h 1728"/>
                <a:gd name="T28" fmla="*/ 1702 w 1728"/>
                <a:gd name="T29" fmla="*/ 114 h 1728"/>
                <a:gd name="T30" fmla="*/ 1678 w 1728"/>
                <a:gd name="T31" fmla="*/ 78 h 1728"/>
                <a:gd name="T32" fmla="*/ 1650 w 1728"/>
                <a:gd name="T33" fmla="*/ 49 h 1728"/>
                <a:gd name="T34" fmla="*/ 1614 w 1728"/>
                <a:gd name="T35" fmla="*/ 26 h 1728"/>
                <a:gd name="T36" fmla="*/ 1576 w 1728"/>
                <a:gd name="T37" fmla="*/ 10 h 1728"/>
                <a:gd name="T38" fmla="*/ 1534 w 1728"/>
                <a:gd name="T39" fmla="*/ 2 h 1728"/>
                <a:gd name="T40" fmla="*/ 1512 w 1728"/>
                <a:gd name="T41" fmla="*/ 0 h 1728"/>
                <a:gd name="T42" fmla="*/ 216 w 1728"/>
                <a:gd name="T43" fmla="*/ 0 h 1728"/>
                <a:gd name="T44" fmla="*/ 194 w 1728"/>
                <a:gd name="T45" fmla="*/ 2 h 1728"/>
                <a:gd name="T46" fmla="*/ 152 w 1728"/>
                <a:gd name="T47" fmla="*/ 10 h 1728"/>
                <a:gd name="T48" fmla="*/ 113 w 1728"/>
                <a:gd name="T49" fmla="*/ 26 h 1728"/>
                <a:gd name="T50" fmla="*/ 78 w 1728"/>
                <a:gd name="T51" fmla="*/ 49 h 1728"/>
                <a:gd name="T52" fmla="*/ 49 w 1728"/>
                <a:gd name="T53" fmla="*/ 78 h 1728"/>
                <a:gd name="T54" fmla="*/ 26 w 1728"/>
                <a:gd name="T55" fmla="*/ 114 h 1728"/>
                <a:gd name="T56" fmla="*/ 10 w 1728"/>
                <a:gd name="T57" fmla="*/ 152 h 1728"/>
                <a:gd name="T58" fmla="*/ 1 w 1728"/>
                <a:gd name="T59" fmla="*/ 194 h 1728"/>
                <a:gd name="T60" fmla="*/ 0 w 1728"/>
                <a:gd name="T61" fmla="*/ 216 h 1728"/>
                <a:gd name="T62" fmla="*/ 0 w 1728"/>
                <a:gd name="T63" fmla="*/ 1512 h 1728"/>
                <a:gd name="T64" fmla="*/ 1 w 1728"/>
                <a:gd name="T65" fmla="*/ 1534 h 1728"/>
                <a:gd name="T66" fmla="*/ 10 w 1728"/>
                <a:gd name="T67" fmla="*/ 1576 h 1728"/>
                <a:gd name="T68" fmla="*/ 26 w 1728"/>
                <a:gd name="T69" fmla="*/ 1614 h 1728"/>
                <a:gd name="T70" fmla="*/ 49 w 1728"/>
                <a:gd name="T71" fmla="*/ 1650 h 1728"/>
                <a:gd name="T72" fmla="*/ 78 w 1728"/>
                <a:gd name="T73" fmla="*/ 1679 h 1728"/>
                <a:gd name="T74" fmla="*/ 113 w 1728"/>
                <a:gd name="T75" fmla="*/ 1702 h 1728"/>
                <a:gd name="T76" fmla="*/ 152 w 1728"/>
                <a:gd name="T77" fmla="*/ 1718 h 1728"/>
                <a:gd name="T78" fmla="*/ 194 w 1728"/>
                <a:gd name="T79" fmla="*/ 1726 h 1728"/>
                <a:gd name="T80" fmla="*/ 216 w 1728"/>
                <a:gd name="T81" fmla="*/ 1728 h 1728"/>
                <a:gd name="T82" fmla="*/ 432 w 1728"/>
                <a:gd name="T83" fmla="*/ 432 h 1728"/>
                <a:gd name="T84" fmla="*/ 1296 w 1728"/>
                <a:gd name="T85" fmla="*/ 432 h 1728"/>
                <a:gd name="T86" fmla="*/ 1296 w 1728"/>
                <a:gd name="T87" fmla="*/ 1296 h 1728"/>
                <a:gd name="T88" fmla="*/ 432 w 1728"/>
                <a:gd name="T89" fmla="*/ 1296 h 1728"/>
                <a:gd name="T90" fmla="*/ 432 w 1728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8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50" y="1679"/>
                  </a:lnTo>
                  <a:lnTo>
                    <a:pt x="1678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1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3" y="1702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Freeform 17"/>
            <p:cNvSpPr>
              <a:spLocks noEditPoints="1"/>
            </p:cNvSpPr>
            <p:nvPr/>
          </p:nvSpPr>
          <p:spPr bwMode="auto">
            <a:xfrm>
              <a:off x="2465" y="3114"/>
              <a:ext cx="576" cy="576"/>
            </a:xfrm>
            <a:custGeom>
              <a:avLst/>
              <a:gdLst>
                <a:gd name="T0" fmla="*/ 215 w 1727"/>
                <a:gd name="T1" fmla="*/ 1728 h 1728"/>
                <a:gd name="T2" fmla="*/ 1511 w 1727"/>
                <a:gd name="T3" fmla="*/ 1728 h 1728"/>
                <a:gd name="T4" fmla="*/ 1533 w 1727"/>
                <a:gd name="T5" fmla="*/ 1726 h 1728"/>
                <a:gd name="T6" fmla="*/ 1575 w 1727"/>
                <a:gd name="T7" fmla="*/ 1718 h 1728"/>
                <a:gd name="T8" fmla="*/ 1614 w 1727"/>
                <a:gd name="T9" fmla="*/ 1702 h 1728"/>
                <a:gd name="T10" fmla="*/ 1648 w 1727"/>
                <a:gd name="T11" fmla="*/ 1679 h 1728"/>
                <a:gd name="T12" fmla="*/ 1678 w 1727"/>
                <a:gd name="T13" fmla="*/ 1650 h 1728"/>
                <a:gd name="T14" fmla="*/ 1701 w 1727"/>
                <a:gd name="T15" fmla="*/ 1614 h 1728"/>
                <a:gd name="T16" fmla="*/ 1718 w 1727"/>
                <a:gd name="T17" fmla="*/ 1576 h 1728"/>
                <a:gd name="T18" fmla="*/ 1726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6 w 1727"/>
                <a:gd name="T25" fmla="*/ 194 h 1728"/>
                <a:gd name="T26" fmla="*/ 1718 w 1727"/>
                <a:gd name="T27" fmla="*/ 152 h 1728"/>
                <a:gd name="T28" fmla="*/ 1701 w 1727"/>
                <a:gd name="T29" fmla="*/ 114 h 1728"/>
                <a:gd name="T30" fmla="*/ 1678 w 1727"/>
                <a:gd name="T31" fmla="*/ 78 h 1728"/>
                <a:gd name="T32" fmla="*/ 1648 w 1727"/>
                <a:gd name="T33" fmla="*/ 49 h 1728"/>
                <a:gd name="T34" fmla="*/ 1614 w 1727"/>
                <a:gd name="T35" fmla="*/ 26 h 1728"/>
                <a:gd name="T36" fmla="*/ 1575 w 1727"/>
                <a:gd name="T37" fmla="*/ 10 h 1728"/>
                <a:gd name="T38" fmla="*/ 1533 w 1727"/>
                <a:gd name="T39" fmla="*/ 2 h 1728"/>
                <a:gd name="T40" fmla="*/ 1511 w 1727"/>
                <a:gd name="T41" fmla="*/ 0 h 1728"/>
                <a:gd name="T42" fmla="*/ 215 w 1727"/>
                <a:gd name="T43" fmla="*/ 0 h 1728"/>
                <a:gd name="T44" fmla="*/ 194 w 1727"/>
                <a:gd name="T45" fmla="*/ 2 h 1728"/>
                <a:gd name="T46" fmla="*/ 151 w 1727"/>
                <a:gd name="T47" fmla="*/ 10 h 1728"/>
                <a:gd name="T48" fmla="*/ 112 w 1727"/>
                <a:gd name="T49" fmla="*/ 26 h 1728"/>
                <a:gd name="T50" fmla="*/ 77 w 1727"/>
                <a:gd name="T51" fmla="*/ 49 h 1728"/>
                <a:gd name="T52" fmla="*/ 49 w 1727"/>
                <a:gd name="T53" fmla="*/ 78 h 1728"/>
                <a:gd name="T54" fmla="*/ 26 w 1727"/>
                <a:gd name="T55" fmla="*/ 114 h 1728"/>
                <a:gd name="T56" fmla="*/ 9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9 w 1727"/>
                <a:gd name="T67" fmla="*/ 1576 h 1728"/>
                <a:gd name="T68" fmla="*/ 26 w 1727"/>
                <a:gd name="T69" fmla="*/ 1614 h 1728"/>
                <a:gd name="T70" fmla="*/ 49 w 1727"/>
                <a:gd name="T71" fmla="*/ 1650 h 1728"/>
                <a:gd name="T72" fmla="*/ 77 w 1727"/>
                <a:gd name="T73" fmla="*/ 1679 h 1728"/>
                <a:gd name="T74" fmla="*/ 112 w 1727"/>
                <a:gd name="T75" fmla="*/ 1702 h 1728"/>
                <a:gd name="T76" fmla="*/ 151 w 1727"/>
                <a:gd name="T77" fmla="*/ 1718 h 1728"/>
                <a:gd name="T78" fmla="*/ 194 w 1727"/>
                <a:gd name="T79" fmla="*/ 1726 h 1728"/>
                <a:gd name="T80" fmla="*/ 215 w 1727"/>
                <a:gd name="T81" fmla="*/ 1728 h 1728"/>
                <a:gd name="T82" fmla="*/ 431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1 w 1727"/>
                <a:gd name="T89" fmla="*/ 1296 h 1728"/>
                <a:gd name="T90" fmla="*/ 431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5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5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7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5" y="1728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1" y="1296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Freeform 18"/>
            <p:cNvSpPr>
              <a:spLocks noEditPoints="1"/>
            </p:cNvSpPr>
            <p:nvPr/>
          </p:nvSpPr>
          <p:spPr bwMode="auto">
            <a:xfrm>
              <a:off x="-414" y="3114"/>
              <a:ext cx="576" cy="576"/>
            </a:xfrm>
            <a:custGeom>
              <a:avLst/>
              <a:gdLst>
                <a:gd name="T0" fmla="*/ 216 w 1727"/>
                <a:gd name="T1" fmla="*/ 1728 h 1728"/>
                <a:gd name="T2" fmla="*/ 1511 w 1727"/>
                <a:gd name="T3" fmla="*/ 1728 h 1728"/>
                <a:gd name="T4" fmla="*/ 1533 w 1727"/>
                <a:gd name="T5" fmla="*/ 1726 h 1728"/>
                <a:gd name="T6" fmla="*/ 1576 w 1727"/>
                <a:gd name="T7" fmla="*/ 1718 h 1728"/>
                <a:gd name="T8" fmla="*/ 1614 w 1727"/>
                <a:gd name="T9" fmla="*/ 1702 h 1728"/>
                <a:gd name="T10" fmla="*/ 1648 w 1727"/>
                <a:gd name="T11" fmla="*/ 1679 h 1728"/>
                <a:gd name="T12" fmla="*/ 1678 w 1727"/>
                <a:gd name="T13" fmla="*/ 1650 h 1728"/>
                <a:gd name="T14" fmla="*/ 1701 w 1727"/>
                <a:gd name="T15" fmla="*/ 1614 h 1728"/>
                <a:gd name="T16" fmla="*/ 1718 w 1727"/>
                <a:gd name="T17" fmla="*/ 1576 h 1728"/>
                <a:gd name="T18" fmla="*/ 1726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6 w 1727"/>
                <a:gd name="T25" fmla="*/ 194 h 1728"/>
                <a:gd name="T26" fmla="*/ 1718 w 1727"/>
                <a:gd name="T27" fmla="*/ 152 h 1728"/>
                <a:gd name="T28" fmla="*/ 1701 w 1727"/>
                <a:gd name="T29" fmla="*/ 114 h 1728"/>
                <a:gd name="T30" fmla="*/ 1678 w 1727"/>
                <a:gd name="T31" fmla="*/ 78 h 1728"/>
                <a:gd name="T32" fmla="*/ 1648 w 1727"/>
                <a:gd name="T33" fmla="*/ 49 h 1728"/>
                <a:gd name="T34" fmla="*/ 1614 w 1727"/>
                <a:gd name="T35" fmla="*/ 26 h 1728"/>
                <a:gd name="T36" fmla="*/ 1576 w 1727"/>
                <a:gd name="T37" fmla="*/ 10 h 1728"/>
                <a:gd name="T38" fmla="*/ 1533 w 1727"/>
                <a:gd name="T39" fmla="*/ 2 h 1728"/>
                <a:gd name="T40" fmla="*/ 1511 w 1727"/>
                <a:gd name="T41" fmla="*/ 0 h 1728"/>
                <a:gd name="T42" fmla="*/ 216 w 1727"/>
                <a:gd name="T43" fmla="*/ 0 h 1728"/>
                <a:gd name="T44" fmla="*/ 194 w 1727"/>
                <a:gd name="T45" fmla="*/ 2 h 1728"/>
                <a:gd name="T46" fmla="*/ 151 w 1727"/>
                <a:gd name="T47" fmla="*/ 10 h 1728"/>
                <a:gd name="T48" fmla="*/ 112 w 1727"/>
                <a:gd name="T49" fmla="*/ 26 h 1728"/>
                <a:gd name="T50" fmla="*/ 78 w 1727"/>
                <a:gd name="T51" fmla="*/ 49 h 1728"/>
                <a:gd name="T52" fmla="*/ 49 w 1727"/>
                <a:gd name="T53" fmla="*/ 78 h 1728"/>
                <a:gd name="T54" fmla="*/ 26 w 1727"/>
                <a:gd name="T55" fmla="*/ 114 h 1728"/>
                <a:gd name="T56" fmla="*/ 9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9 w 1727"/>
                <a:gd name="T67" fmla="*/ 1576 h 1728"/>
                <a:gd name="T68" fmla="*/ 26 w 1727"/>
                <a:gd name="T69" fmla="*/ 1614 h 1728"/>
                <a:gd name="T70" fmla="*/ 49 w 1727"/>
                <a:gd name="T71" fmla="*/ 1650 h 1728"/>
                <a:gd name="T72" fmla="*/ 78 w 1727"/>
                <a:gd name="T73" fmla="*/ 1679 h 1728"/>
                <a:gd name="T74" fmla="*/ 112 w 1727"/>
                <a:gd name="T75" fmla="*/ 1702 h 1728"/>
                <a:gd name="T76" fmla="*/ 151 w 1727"/>
                <a:gd name="T77" fmla="*/ 1718 h 1728"/>
                <a:gd name="T78" fmla="*/ 194 w 1727"/>
                <a:gd name="T79" fmla="*/ 1726 h 1728"/>
                <a:gd name="T80" fmla="*/ 216 w 1727"/>
                <a:gd name="T81" fmla="*/ 1728 h 1728"/>
                <a:gd name="T82" fmla="*/ 432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2 w 1727"/>
                <a:gd name="T89" fmla="*/ 1296 h 1728"/>
                <a:gd name="T90" fmla="*/ 432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6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Freeform 19"/>
            <p:cNvSpPr>
              <a:spLocks noEditPoints="1"/>
            </p:cNvSpPr>
            <p:nvPr/>
          </p:nvSpPr>
          <p:spPr bwMode="auto">
            <a:xfrm>
              <a:off x="306" y="3114"/>
              <a:ext cx="575" cy="576"/>
            </a:xfrm>
            <a:custGeom>
              <a:avLst/>
              <a:gdLst>
                <a:gd name="T0" fmla="*/ 216 w 1727"/>
                <a:gd name="T1" fmla="*/ 1728 h 1728"/>
                <a:gd name="T2" fmla="*/ 1511 w 1727"/>
                <a:gd name="T3" fmla="*/ 1728 h 1728"/>
                <a:gd name="T4" fmla="*/ 1534 w 1727"/>
                <a:gd name="T5" fmla="*/ 1726 h 1728"/>
                <a:gd name="T6" fmla="*/ 1576 w 1727"/>
                <a:gd name="T7" fmla="*/ 1718 h 1728"/>
                <a:gd name="T8" fmla="*/ 1614 w 1727"/>
                <a:gd name="T9" fmla="*/ 1702 h 1728"/>
                <a:gd name="T10" fmla="*/ 1649 w 1727"/>
                <a:gd name="T11" fmla="*/ 1679 h 1728"/>
                <a:gd name="T12" fmla="*/ 1679 w 1727"/>
                <a:gd name="T13" fmla="*/ 1650 h 1728"/>
                <a:gd name="T14" fmla="*/ 1702 w 1727"/>
                <a:gd name="T15" fmla="*/ 1614 h 1728"/>
                <a:gd name="T16" fmla="*/ 1718 w 1727"/>
                <a:gd name="T17" fmla="*/ 1576 h 1728"/>
                <a:gd name="T18" fmla="*/ 1727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7 w 1727"/>
                <a:gd name="T25" fmla="*/ 194 h 1728"/>
                <a:gd name="T26" fmla="*/ 1718 w 1727"/>
                <a:gd name="T27" fmla="*/ 152 h 1728"/>
                <a:gd name="T28" fmla="*/ 1702 w 1727"/>
                <a:gd name="T29" fmla="*/ 114 h 1728"/>
                <a:gd name="T30" fmla="*/ 1679 w 1727"/>
                <a:gd name="T31" fmla="*/ 78 h 1728"/>
                <a:gd name="T32" fmla="*/ 1649 w 1727"/>
                <a:gd name="T33" fmla="*/ 49 h 1728"/>
                <a:gd name="T34" fmla="*/ 1614 w 1727"/>
                <a:gd name="T35" fmla="*/ 26 h 1728"/>
                <a:gd name="T36" fmla="*/ 1576 w 1727"/>
                <a:gd name="T37" fmla="*/ 10 h 1728"/>
                <a:gd name="T38" fmla="*/ 1534 w 1727"/>
                <a:gd name="T39" fmla="*/ 2 h 1728"/>
                <a:gd name="T40" fmla="*/ 1511 w 1727"/>
                <a:gd name="T41" fmla="*/ 0 h 1728"/>
                <a:gd name="T42" fmla="*/ 216 w 1727"/>
                <a:gd name="T43" fmla="*/ 0 h 1728"/>
                <a:gd name="T44" fmla="*/ 193 w 1727"/>
                <a:gd name="T45" fmla="*/ 2 h 1728"/>
                <a:gd name="T46" fmla="*/ 152 w 1727"/>
                <a:gd name="T47" fmla="*/ 10 h 1728"/>
                <a:gd name="T48" fmla="*/ 112 w 1727"/>
                <a:gd name="T49" fmla="*/ 26 h 1728"/>
                <a:gd name="T50" fmla="*/ 78 w 1727"/>
                <a:gd name="T51" fmla="*/ 49 h 1728"/>
                <a:gd name="T52" fmla="*/ 49 w 1727"/>
                <a:gd name="T53" fmla="*/ 78 h 1728"/>
                <a:gd name="T54" fmla="*/ 25 w 1727"/>
                <a:gd name="T55" fmla="*/ 114 h 1728"/>
                <a:gd name="T56" fmla="*/ 8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8 w 1727"/>
                <a:gd name="T67" fmla="*/ 1576 h 1728"/>
                <a:gd name="T68" fmla="*/ 25 w 1727"/>
                <a:gd name="T69" fmla="*/ 1614 h 1728"/>
                <a:gd name="T70" fmla="*/ 49 w 1727"/>
                <a:gd name="T71" fmla="*/ 1650 h 1728"/>
                <a:gd name="T72" fmla="*/ 78 w 1727"/>
                <a:gd name="T73" fmla="*/ 1679 h 1728"/>
                <a:gd name="T74" fmla="*/ 112 w 1727"/>
                <a:gd name="T75" fmla="*/ 1702 h 1728"/>
                <a:gd name="T76" fmla="*/ 152 w 1727"/>
                <a:gd name="T77" fmla="*/ 1718 h 1728"/>
                <a:gd name="T78" fmla="*/ 193 w 1727"/>
                <a:gd name="T79" fmla="*/ 1726 h 1728"/>
                <a:gd name="T80" fmla="*/ 216 w 1727"/>
                <a:gd name="T81" fmla="*/ 1728 h 1728"/>
                <a:gd name="T82" fmla="*/ 432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2 w 1727"/>
                <a:gd name="T89" fmla="*/ 1296 h 1728"/>
                <a:gd name="T90" fmla="*/ 432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6" y="1728"/>
                  </a:moveTo>
                  <a:lnTo>
                    <a:pt x="1511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9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2"/>
                  </a:lnTo>
                  <a:lnTo>
                    <a:pt x="152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4"/>
                  </a:lnTo>
                  <a:lnTo>
                    <a:pt x="8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Freeform 20"/>
            <p:cNvSpPr>
              <a:spLocks noEditPoints="1"/>
            </p:cNvSpPr>
            <p:nvPr/>
          </p:nvSpPr>
          <p:spPr bwMode="auto">
            <a:xfrm>
              <a:off x="1025" y="3834"/>
              <a:ext cx="576" cy="576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6 h 1727"/>
                <a:gd name="T6" fmla="*/ 1576 w 1728"/>
                <a:gd name="T7" fmla="*/ 1718 h 1727"/>
                <a:gd name="T8" fmla="*/ 1616 w 1728"/>
                <a:gd name="T9" fmla="*/ 1701 h 1727"/>
                <a:gd name="T10" fmla="*/ 1650 w 1728"/>
                <a:gd name="T11" fmla="*/ 1678 h 1727"/>
                <a:gd name="T12" fmla="*/ 1679 w 1728"/>
                <a:gd name="T13" fmla="*/ 1648 h 1727"/>
                <a:gd name="T14" fmla="*/ 1702 w 1728"/>
                <a:gd name="T15" fmla="*/ 1614 h 1727"/>
                <a:gd name="T16" fmla="*/ 1719 w 1728"/>
                <a:gd name="T17" fmla="*/ 1576 h 1727"/>
                <a:gd name="T18" fmla="*/ 1728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8 w 1728"/>
                <a:gd name="T25" fmla="*/ 194 h 1727"/>
                <a:gd name="T26" fmla="*/ 1719 w 1728"/>
                <a:gd name="T27" fmla="*/ 151 h 1727"/>
                <a:gd name="T28" fmla="*/ 1702 w 1728"/>
                <a:gd name="T29" fmla="*/ 112 h 1727"/>
                <a:gd name="T30" fmla="*/ 1679 w 1728"/>
                <a:gd name="T31" fmla="*/ 78 h 1727"/>
                <a:gd name="T32" fmla="*/ 1650 w 1728"/>
                <a:gd name="T33" fmla="*/ 49 h 1727"/>
                <a:gd name="T34" fmla="*/ 1616 w 1728"/>
                <a:gd name="T35" fmla="*/ 26 h 1727"/>
                <a:gd name="T36" fmla="*/ 1576 w 1728"/>
                <a:gd name="T37" fmla="*/ 9 h 1727"/>
                <a:gd name="T38" fmla="*/ 1534 w 1728"/>
                <a:gd name="T39" fmla="*/ 0 h 1727"/>
                <a:gd name="T40" fmla="*/ 1512 w 1728"/>
                <a:gd name="T41" fmla="*/ 0 h 1727"/>
                <a:gd name="T42" fmla="*/ 216 w 1728"/>
                <a:gd name="T43" fmla="*/ 0 h 1727"/>
                <a:gd name="T44" fmla="*/ 195 w 1728"/>
                <a:gd name="T45" fmla="*/ 0 h 1727"/>
                <a:gd name="T46" fmla="*/ 152 w 1728"/>
                <a:gd name="T47" fmla="*/ 9 h 1727"/>
                <a:gd name="T48" fmla="*/ 114 w 1728"/>
                <a:gd name="T49" fmla="*/ 26 h 1727"/>
                <a:gd name="T50" fmla="*/ 80 w 1728"/>
                <a:gd name="T51" fmla="*/ 49 h 1727"/>
                <a:gd name="T52" fmla="*/ 50 w 1728"/>
                <a:gd name="T53" fmla="*/ 78 h 1727"/>
                <a:gd name="T54" fmla="*/ 26 w 1728"/>
                <a:gd name="T55" fmla="*/ 112 h 1727"/>
                <a:gd name="T56" fmla="*/ 10 w 1728"/>
                <a:gd name="T57" fmla="*/ 151 h 1727"/>
                <a:gd name="T58" fmla="*/ 2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2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4 h 1727"/>
                <a:gd name="T70" fmla="*/ 50 w 1728"/>
                <a:gd name="T71" fmla="*/ 1648 h 1727"/>
                <a:gd name="T72" fmla="*/ 80 w 1728"/>
                <a:gd name="T73" fmla="*/ 1678 h 1727"/>
                <a:gd name="T74" fmla="*/ 114 w 1728"/>
                <a:gd name="T75" fmla="*/ 1701 h 1727"/>
                <a:gd name="T76" fmla="*/ 152 w 1728"/>
                <a:gd name="T77" fmla="*/ 1718 h 1727"/>
                <a:gd name="T78" fmla="*/ 195 w 1728"/>
                <a:gd name="T79" fmla="*/ 1726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48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Freeform 21"/>
            <p:cNvSpPr>
              <a:spLocks noEditPoints="1"/>
            </p:cNvSpPr>
            <p:nvPr/>
          </p:nvSpPr>
          <p:spPr bwMode="auto">
            <a:xfrm>
              <a:off x="-414" y="3834"/>
              <a:ext cx="576" cy="576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3 w 1727"/>
                <a:gd name="T5" fmla="*/ 1726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8 w 1727"/>
                <a:gd name="T11" fmla="*/ 1678 h 1727"/>
                <a:gd name="T12" fmla="*/ 1678 w 1727"/>
                <a:gd name="T13" fmla="*/ 1648 h 1727"/>
                <a:gd name="T14" fmla="*/ 1701 w 1727"/>
                <a:gd name="T15" fmla="*/ 1614 h 1727"/>
                <a:gd name="T16" fmla="*/ 1718 w 1727"/>
                <a:gd name="T17" fmla="*/ 1576 h 1727"/>
                <a:gd name="T18" fmla="*/ 1726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6 w 1727"/>
                <a:gd name="T25" fmla="*/ 194 h 1727"/>
                <a:gd name="T26" fmla="*/ 1718 w 1727"/>
                <a:gd name="T27" fmla="*/ 151 h 1727"/>
                <a:gd name="T28" fmla="*/ 1701 w 1727"/>
                <a:gd name="T29" fmla="*/ 112 h 1727"/>
                <a:gd name="T30" fmla="*/ 1678 w 1727"/>
                <a:gd name="T31" fmla="*/ 78 h 1727"/>
                <a:gd name="T32" fmla="*/ 1648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3 w 1727"/>
                <a:gd name="T39" fmla="*/ 0 h 1727"/>
                <a:gd name="T40" fmla="*/ 1511 w 1727"/>
                <a:gd name="T41" fmla="*/ 0 h 1727"/>
                <a:gd name="T42" fmla="*/ 216 w 1727"/>
                <a:gd name="T43" fmla="*/ 0 h 1727"/>
                <a:gd name="T44" fmla="*/ 194 w 1727"/>
                <a:gd name="T45" fmla="*/ 0 h 1727"/>
                <a:gd name="T46" fmla="*/ 151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8 h 1727"/>
                <a:gd name="T54" fmla="*/ 26 w 1727"/>
                <a:gd name="T55" fmla="*/ 112 h 1727"/>
                <a:gd name="T56" fmla="*/ 9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9 w 1727"/>
                <a:gd name="T67" fmla="*/ 1576 h 1727"/>
                <a:gd name="T68" fmla="*/ 26 w 1727"/>
                <a:gd name="T69" fmla="*/ 1614 h 1727"/>
                <a:gd name="T70" fmla="*/ 49 w 1727"/>
                <a:gd name="T71" fmla="*/ 1648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1 w 1727"/>
                <a:gd name="T77" fmla="*/ 1718 h 1727"/>
                <a:gd name="T78" fmla="*/ 194 w 1727"/>
                <a:gd name="T79" fmla="*/ 1726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8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2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3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Freeform 22"/>
            <p:cNvSpPr>
              <a:spLocks noEditPoints="1"/>
            </p:cNvSpPr>
            <p:nvPr/>
          </p:nvSpPr>
          <p:spPr bwMode="auto">
            <a:xfrm>
              <a:off x="306" y="3834"/>
              <a:ext cx="575" cy="576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4 w 1727"/>
                <a:gd name="T5" fmla="*/ 1726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9 w 1727"/>
                <a:gd name="T11" fmla="*/ 1678 h 1727"/>
                <a:gd name="T12" fmla="*/ 1679 w 1727"/>
                <a:gd name="T13" fmla="*/ 1648 h 1727"/>
                <a:gd name="T14" fmla="*/ 1702 w 1727"/>
                <a:gd name="T15" fmla="*/ 1614 h 1727"/>
                <a:gd name="T16" fmla="*/ 1718 w 1727"/>
                <a:gd name="T17" fmla="*/ 1576 h 1727"/>
                <a:gd name="T18" fmla="*/ 1727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7 w 1727"/>
                <a:gd name="T25" fmla="*/ 194 h 1727"/>
                <a:gd name="T26" fmla="*/ 1718 w 1727"/>
                <a:gd name="T27" fmla="*/ 151 h 1727"/>
                <a:gd name="T28" fmla="*/ 1702 w 1727"/>
                <a:gd name="T29" fmla="*/ 112 h 1727"/>
                <a:gd name="T30" fmla="*/ 1679 w 1727"/>
                <a:gd name="T31" fmla="*/ 78 h 1727"/>
                <a:gd name="T32" fmla="*/ 1649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4 w 1727"/>
                <a:gd name="T39" fmla="*/ 0 h 1727"/>
                <a:gd name="T40" fmla="*/ 1511 w 1727"/>
                <a:gd name="T41" fmla="*/ 0 h 1727"/>
                <a:gd name="T42" fmla="*/ 216 w 1727"/>
                <a:gd name="T43" fmla="*/ 0 h 1727"/>
                <a:gd name="T44" fmla="*/ 193 w 1727"/>
                <a:gd name="T45" fmla="*/ 0 h 1727"/>
                <a:gd name="T46" fmla="*/ 152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8 h 1727"/>
                <a:gd name="T54" fmla="*/ 25 w 1727"/>
                <a:gd name="T55" fmla="*/ 112 h 1727"/>
                <a:gd name="T56" fmla="*/ 8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8 w 1727"/>
                <a:gd name="T67" fmla="*/ 1576 h 1727"/>
                <a:gd name="T68" fmla="*/ 25 w 1727"/>
                <a:gd name="T69" fmla="*/ 1614 h 1727"/>
                <a:gd name="T70" fmla="*/ 49 w 1727"/>
                <a:gd name="T71" fmla="*/ 1648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2 w 1727"/>
                <a:gd name="T77" fmla="*/ 1718 h 1727"/>
                <a:gd name="T78" fmla="*/ 193 w 1727"/>
                <a:gd name="T79" fmla="*/ 1726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2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3" name="Group 25"/>
          <p:cNvGrpSpPr>
            <a:grpSpLocks noChangeAspect="1"/>
          </p:cNvGrpSpPr>
          <p:nvPr/>
        </p:nvGrpSpPr>
        <p:grpSpPr bwMode="auto">
          <a:xfrm>
            <a:off x="856770" y="3809623"/>
            <a:ext cx="172622" cy="172662"/>
            <a:chOff x="1684" y="5"/>
            <a:chExt cx="4312" cy="4313"/>
          </a:xfrm>
          <a:solidFill>
            <a:srgbClr val="213990"/>
          </a:solidFill>
        </p:grpSpPr>
        <p:sp>
          <p:nvSpPr>
            <p:cNvPr id="24" name="Freeform 26"/>
            <p:cNvSpPr>
              <a:spLocks noEditPoints="1"/>
            </p:cNvSpPr>
            <p:nvPr/>
          </p:nvSpPr>
          <p:spPr bwMode="auto">
            <a:xfrm>
              <a:off x="1684" y="5"/>
              <a:ext cx="4312" cy="4313"/>
            </a:xfrm>
            <a:custGeom>
              <a:avLst/>
              <a:gdLst>
                <a:gd name="T0" fmla="*/ 5323 w 12937"/>
                <a:gd name="T1" fmla="*/ 100 h 12939"/>
                <a:gd name="T2" fmla="*/ 3806 w 12937"/>
                <a:gd name="T3" fmla="*/ 571 h 12939"/>
                <a:gd name="T4" fmla="*/ 2475 w 12937"/>
                <a:gd name="T5" fmla="*/ 1380 h 12939"/>
                <a:gd name="T6" fmla="*/ 1379 w 12937"/>
                <a:gd name="T7" fmla="*/ 2475 h 12939"/>
                <a:gd name="T8" fmla="*/ 570 w 12937"/>
                <a:gd name="T9" fmla="*/ 3807 h 12939"/>
                <a:gd name="T10" fmla="*/ 101 w 12937"/>
                <a:gd name="T11" fmla="*/ 5324 h 12939"/>
                <a:gd name="T12" fmla="*/ 1 w 12937"/>
                <a:gd name="T13" fmla="*/ 6637 h 12939"/>
                <a:gd name="T14" fmla="*/ 244 w 12937"/>
                <a:gd name="T15" fmla="*/ 8241 h 12939"/>
                <a:gd name="T16" fmla="*/ 857 w 12937"/>
                <a:gd name="T17" fmla="*/ 9690 h 12939"/>
                <a:gd name="T18" fmla="*/ 1786 w 12937"/>
                <a:gd name="T19" fmla="*/ 10933 h 12939"/>
                <a:gd name="T20" fmla="*/ 2982 w 12937"/>
                <a:gd name="T21" fmla="*/ 11921 h 12939"/>
                <a:gd name="T22" fmla="*/ 4394 w 12937"/>
                <a:gd name="T23" fmla="*/ 12600 h 12939"/>
                <a:gd name="T24" fmla="*/ 5971 w 12937"/>
                <a:gd name="T25" fmla="*/ 12921 h 12939"/>
                <a:gd name="T26" fmla="*/ 7293 w 12937"/>
                <a:gd name="T27" fmla="*/ 12888 h 12939"/>
                <a:gd name="T28" fmla="*/ 8842 w 12937"/>
                <a:gd name="T29" fmla="*/ 12491 h 12939"/>
                <a:gd name="T30" fmla="*/ 10214 w 12937"/>
                <a:gd name="T31" fmla="*/ 11746 h 12939"/>
                <a:gd name="T32" fmla="*/ 11360 w 12937"/>
                <a:gd name="T33" fmla="*/ 10704 h 12939"/>
                <a:gd name="T34" fmla="*/ 12231 w 12937"/>
                <a:gd name="T35" fmla="*/ 9414 h 12939"/>
                <a:gd name="T36" fmla="*/ 12772 w 12937"/>
                <a:gd name="T37" fmla="*/ 7931 h 12939"/>
                <a:gd name="T38" fmla="*/ 12937 w 12937"/>
                <a:gd name="T39" fmla="*/ 6470 h 12939"/>
                <a:gd name="T40" fmla="*/ 12771 w 12937"/>
                <a:gd name="T41" fmla="*/ 5009 h 12939"/>
                <a:gd name="T42" fmla="*/ 12228 w 12937"/>
                <a:gd name="T43" fmla="*/ 3526 h 12939"/>
                <a:gd name="T44" fmla="*/ 11359 w 12937"/>
                <a:gd name="T45" fmla="*/ 2238 h 12939"/>
                <a:gd name="T46" fmla="*/ 10212 w 12937"/>
                <a:gd name="T47" fmla="*/ 1196 h 12939"/>
                <a:gd name="T48" fmla="*/ 8840 w 12937"/>
                <a:gd name="T49" fmla="*/ 451 h 12939"/>
                <a:gd name="T50" fmla="*/ 7292 w 12937"/>
                <a:gd name="T51" fmla="*/ 52 h 12939"/>
                <a:gd name="T52" fmla="*/ 6312 w 12937"/>
                <a:gd name="T53" fmla="*/ 12506 h 12939"/>
                <a:gd name="T54" fmla="*/ 4816 w 12937"/>
                <a:gd name="T55" fmla="*/ 12280 h 12939"/>
                <a:gd name="T56" fmla="*/ 3464 w 12937"/>
                <a:gd name="T57" fmla="*/ 11708 h 12939"/>
                <a:gd name="T58" fmla="*/ 2303 w 12937"/>
                <a:gd name="T59" fmla="*/ 10840 h 12939"/>
                <a:gd name="T60" fmla="*/ 1382 w 12937"/>
                <a:gd name="T61" fmla="*/ 9724 h 12939"/>
                <a:gd name="T62" fmla="*/ 748 w 12937"/>
                <a:gd name="T63" fmla="*/ 8406 h 12939"/>
                <a:gd name="T64" fmla="*/ 449 w 12937"/>
                <a:gd name="T65" fmla="*/ 6934 h 12939"/>
                <a:gd name="T66" fmla="*/ 479 w 12937"/>
                <a:gd name="T67" fmla="*/ 5701 h 12939"/>
                <a:gd name="T68" fmla="*/ 850 w 12937"/>
                <a:gd name="T69" fmla="*/ 4256 h 12939"/>
                <a:gd name="T70" fmla="*/ 1544 w 12937"/>
                <a:gd name="T71" fmla="*/ 2973 h 12939"/>
                <a:gd name="T72" fmla="*/ 2517 w 12937"/>
                <a:gd name="T73" fmla="*/ 1904 h 12939"/>
                <a:gd name="T74" fmla="*/ 3720 w 12937"/>
                <a:gd name="T75" fmla="*/ 1092 h 12939"/>
                <a:gd name="T76" fmla="*/ 5105 w 12937"/>
                <a:gd name="T77" fmla="*/ 586 h 12939"/>
                <a:gd name="T78" fmla="*/ 6469 w 12937"/>
                <a:gd name="T79" fmla="*/ 432 h 12939"/>
                <a:gd name="T80" fmla="*/ 7832 w 12937"/>
                <a:gd name="T81" fmla="*/ 586 h 12939"/>
                <a:gd name="T82" fmla="*/ 9218 w 12937"/>
                <a:gd name="T83" fmla="*/ 1092 h 12939"/>
                <a:gd name="T84" fmla="*/ 10420 w 12937"/>
                <a:gd name="T85" fmla="*/ 1904 h 12939"/>
                <a:gd name="T86" fmla="*/ 11393 w 12937"/>
                <a:gd name="T87" fmla="*/ 2973 h 12939"/>
                <a:gd name="T88" fmla="*/ 12089 w 12937"/>
                <a:gd name="T89" fmla="*/ 4256 h 12939"/>
                <a:gd name="T90" fmla="*/ 12459 w 12937"/>
                <a:gd name="T91" fmla="*/ 5701 h 12939"/>
                <a:gd name="T92" fmla="*/ 12489 w 12937"/>
                <a:gd name="T93" fmla="*/ 6934 h 12939"/>
                <a:gd name="T94" fmla="*/ 12188 w 12937"/>
                <a:gd name="T95" fmla="*/ 8405 h 12939"/>
                <a:gd name="T96" fmla="*/ 11554 w 12937"/>
                <a:gd name="T97" fmla="*/ 9723 h 12939"/>
                <a:gd name="T98" fmla="*/ 10633 w 12937"/>
                <a:gd name="T99" fmla="*/ 10839 h 12939"/>
                <a:gd name="T100" fmla="*/ 9473 w 12937"/>
                <a:gd name="T101" fmla="*/ 11707 h 12939"/>
                <a:gd name="T102" fmla="*/ 8121 w 12937"/>
                <a:gd name="T103" fmla="*/ 12278 h 12939"/>
                <a:gd name="T104" fmla="*/ 6625 w 12937"/>
                <a:gd name="T105" fmla="*/ 12506 h 12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937" h="12939">
                  <a:moveTo>
                    <a:pt x="6469" y="0"/>
                  </a:moveTo>
                  <a:lnTo>
                    <a:pt x="6302" y="2"/>
                  </a:lnTo>
                  <a:lnTo>
                    <a:pt x="5971" y="18"/>
                  </a:lnTo>
                  <a:lnTo>
                    <a:pt x="5645" y="52"/>
                  </a:lnTo>
                  <a:lnTo>
                    <a:pt x="5323" y="100"/>
                  </a:lnTo>
                  <a:lnTo>
                    <a:pt x="5008" y="165"/>
                  </a:lnTo>
                  <a:lnTo>
                    <a:pt x="4697" y="245"/>
                  </a:lnTo>
                  <a:lnTo>
                    <a:pt x="4394" y="340"/>
                  </a:lnTo>
                  <a:lnTo>
                    <a:pt x="4097" y="448"/>
                  </a:lnTo>
                  <a:lnTo>
                    <a:pt x="3806" y="571"/>
                  </a:lnTo>
                  <a:lnTo>
                    <a:pt x="3524" y="707"/>
                  </a:lnTo>
                  <a:lnTo>
                    <a:pt x="3248" y="857"/>
                  </a:lnTo>
                  <a:lnTo>
                    <a:pt x="2982" y="1020"/>
                  </a:lnTo>
                  <a:lnTo>
                    <a:pt x="2723" y="1193"/>
                  </a:lnTo>
                  <a:lnTo>
                    <a:pt x="2475" y="1380"/>
                  </a:lnTo>
                  <a:lnTo>
                    <a:pt x="2235" y="1578"/>
                  </a:lnTo>
                  <a:lnTo>
                    <a:pt x="2005" y="1786"/>
                  </a:lnTo>
                  <a:lnTo>
                    <a:pt x="1786" y="2006"/>
                  </a:lnTo>
                  <a:lnTo>
                    <a:pt x="1577" y="2235"/>
                  </a:lnTo>
                  <a:lnTo>
                    <a:pt x="1379" y="2475"/>
                  </a:lnTo>
                  <a:lnTo>
                    <a:pt x="1192" y="2724"/>
                  </a:lnTo>
                  <a:lnTo>
                    <a:pt x="1019" y="2983"/>
                  </a:lnTo>
                  <a:lnTo>
                    <a:pt x="857" y="3249"/>
                  </a:lnTo>
                  <a:lnTo>
                    <a:pt x="707" y="3524"/>
                  </a:lnTo>
                  <a:lnTo>
                    <a:pt x="570" y="3807"/>
                  </a:lnTo>
                  <a:lnTo>
                    <a:pt x="447" y="4098"/>
                  </a:lnTo>
                  <a:lnTo>
                    <a:pt x="340" y="4395"/>
                  </a:lnTo>
                  <a:lnTo>
                    <a:pt x="244" y="4698"/>
                  </a:lnTo>
                  <a:lnTo>
                    <a:pt x="165" y="5009"/>
                  </a:lnTo>
                  <a:lnTo>
                    <a:pt x="101" y="5324"/>
                  </a:lnTo>
                  <a:lnTo>
                    <a:pt x="52" y="5646"/>
                  </a:lnTo>
                  <a:lnTo>
                    <a:pt x="18" y="5972"/>
                  </a:lnTo>
                  <a:lnTo>
                    <a:pt x="1" y="6302"/>
                  </a:lnTo>
                  <a:lnTo>
                    <a:pt x="0" y="6470"/>
                  </a:lnTo>
                  <a:lnTo>
                    <a:pt x="1" y="6637"/>
                  </a:lnTo>
                  <a:lnTo>
                    <a:pt x="18" y="6968"/>
                  </a:lnTo>
                  <a:lnTo>
                    <a:pt x="52" y="7294"/>
                  </a:lnTo>
                  <a:lnTo>
                    <a:pt x="101" y="7615"/>
                  </a:lnTo>
                  <a:lnTo>
                    <a:pt x="165" y="7931"/>
                  </a:lnTo>
                  <a:lnTo>
                    <a:pt x="244" y="8241"/>
                  </a:lnTo>
                  <a:lnTo>
                    <a:pt x="340" y="8545"/>
                  </a:lnTo>
                  <a:lnTo>
                    <a:pt x="447" y="8841"/>
                  </a:lnTo>
                  <a:lnTo>
                    <a:pt x="570" y="9132"/>
                  </a:lnTo>
                  <a:lnTo>
                    <a:pt x="707" y="9414"/>
                  </a:lnTo>
                  <a:lnTo>
                    <a:pt x="857" y="9690"/>
                  </a:lnTo>
                  <a:lnTo>
                    <a:pt x="1019" y="9957"/>
                  </a:lnTo>
                  <a:lnTo>
                    <a:pt x="1192" y="10215"/>
                  </a:lnTo>
                  <a:lnTo>
                    <a:pt x="1379" y="10464"/>
                  </a:lnTo>
                  <a:lnTo>
                    <a:pt x="1577" y="10704"/>
                  </a:lnTo>
                  <a:lnTo>
                    <a:pt x="1786" y="10933"/>
                  </a:lnTo>
                  <a:lnTo>
                    <a:pt x="2005" y="11153"/>
                  </a:lnTo>
                  <a:lnTo>
                    <a:pt x="2235" y="11361"/>
                  </a:lnTo>
                  <a:lnTo>
                    <a:pt x="2475" y="11559"/>
                  </a:lnTo>
                  <a:lnTo>
                    <a:pt x="2723" y="11746"/>
                  </a:lnTo>
                  <a:lnTo>
                    <a:pt x="2982" y="11921"/>
                  </a:lnTo>
                  <a:lnTo>
                    <a:pt x="3248" y="12082"/>
                  </a:lnTo>
                  <a:lnTo>
                    <a:pt x="3524" y="12232"/>
                  </a:lnTo>
                  <a:lnTo>
                    <a:pt x="3806" y="12368"/>
                  </a:lnTo>
                  <a:lnTo>
                    <a:pt x="4097" y="12491"/>
                  </a:lnTo>
                  <a:lnTo>
                    <a:pt x="4394" y="12600"/>
                  </a:lnTo>
                  <a:lnTo>
                    <a:pt x="4697" y="12694"/>
                  </a:lnTo>
                  <a:lnTo>
                    <a:pt x="5008" y="12773"/>
                  </a:lnTo>
                  <a:lnTo>
                    <a:pt x="5323" y="12839"/>
                  </a:lnTo>
                  <a:lnTo>
                    <a:pt x="5645" y="12888"/>
                  </a:lnTo>
                  <a:lnTo>
                    <a:pt x="5971" y="12921"/>
                  </a:lnTo>
                  <a:lnTo>
                    <a:pt x="6302" y="12937"/>
                  </a:lnTo>
                  <a:lnTo>
                    <a:pt x="6469" y="12939"/>
                  </a:lnTo>
                  <a:lnTo>
                    <a:pt x="6636" y="12937"/>
                  </a:lnTo>
                  <a:lnTo>
                    <a:pt x="6967" y="12921"/>
                  </a:lnTo>
                  <a:lnTo>
                    <a:pt x="7293" y="12888"/>
                  </a:lnTo>
                  <a:lnTo>
                    <a:pt x="7614" y="12839"/>
                  </a:lnTo>
                  <a:lnTo>
                    <a:pt x="7930" y="12773"/>
                  </a:lnTo>
                  <a:lnTo>
                    <a:pt x="8240" y="12694"/>
                  </a:lnTo>
                  <a:lnTo>
                    <a:pt x="8544" y="12600"/>
                  </a:lnTo>
                  <a:lnTo>
                    <a:pt x="8842" y="12491"/>
                  </a:lnTo>
                  <a:lnTo>
                    <a:pt x="9131" y="12368"/>
                  </a:lnTo>
                  <a:lnTo>
                    <a:pt x="9415" y="12232"/>
                  </a:lnTo>
                  <a:lnTo>
                    <a:pt x="9689" y="12082"/>
                  </a:lnTo>
                  <a:lnTo>
                    <a:pt x="9956" y="11921"/>
                  </a:lnTo>
                  <a:lnTo>
                    <a:pt x="10214" y="11746"/>
                  </a:lnTo>
                  <a:lnTo>
                    <a:pt x="10463" y="11559"/>
                  </a:lnTo>
                  <a:lnTo>
                    <a:pt x="10703" y="11361"/>
                  </a:lnTo>
                  <a:lnTo>
                    <a:pt x="10932" y="11153"/>
                  </a:lnTo>
                  <a:lnTo>
                    <a:pt x="11152" y="10933"/>
                  </a:lnTo>
                  <a:lnTo>
                    <a:pt x="11360" y="10704"/>
                  </a:lnTo>
                  <a:lnTo>
                    <a:pt x="11558" y="10464"/>
                  </a:lnTo>
                  <a:lnTo>
                    <a:pt x="11745" y="10215"/>
                  </a:lnTo>
                  <a:lnTo>
                    <a:pt x="11920" y="9957"/>
                  </a:lnTo>
                  <a:lnTo>
                    <a:pt x="12082" y="9690"/>
                  </a:lnTo>
                  <a:lnTo>
                    <a:pt x="12231" y="9414"/>
                  </a:lnTo>
                  <a:lnTo>
                    <a:pt x="12367" y="9132"/>
                  </a:lnTo>
                  <a:lnTo>
                    <a:pt x="12490" y="8841"/>
                  </a:lnTo>
                  <a:lnTo>
                    <a:pt x="12599" y="8545"/>
                  </a:lnTo>
                  <a:lnTo>
                    <a:pt x="12693" y="8241"/>
                  </a:lnTo>
                  <a:lnTo>
                    <a:pt x="12772" y="7931"/>
                  </a:lnTo>
                  <a:lnTo>
                    <a:pt x="12838" y="7615"/>
                  </a:lnTo>
                  <a:lnTo>
                    <a:pt x="12887" y="7294"/>
                  </a:lnTo>
                  <a:lnTo>
                    <a:pt x="12920" y="6968"/>
                  </a:lnTo>
                  <a:lnTo>
                    <a:pt x="12936" y="6637"/>
                  </a:lnTo>
                  <a:lnTo>
                    <a:pt x="12937" y="6470"/>
                  </a:lnTo>
                  <a:lnTo>
                    <a:pt x="12936" y="6302"/>
                  </a:lnTo>
                  <a:lnTo>
                    <a:pt x="12920" y="5972"/>
                  </a:lnTo>
                  <a:lnTo>
                    <a:pt x="12886" y="5646"/>
                  </a:lnTo>
                  <a:lnTo>
                    <a:pt x="12836" y="5324"/>
                  </a:lnTo>
                  <a:lnTo>
                    <a:pt x="12771" y="5009"/>
                  </a:lnTo>
                  <a:lnTo>
                    <a:pt x="12692" y="4699"/>
                  </a:lnTo>
                  <a:lnTo>
                    <a:pt x="12596" y="4395"/>
                  </a:lnTo>
                  <a:lnTo>
                    <a:pt x="12487" y="4099"/>
                  </a:lnTo>
                  <a:lnTo>
                    <a:pt x="12364" y="3808"/>
                  </a:lnTo>
                  <a:lnTo>
                    <a:pt x="12228" y="3526"/>
                  </a:lnTo>
                  <a:lnTo>
                    <a:pt x="12079" y="3250"/>
                  </a:lnTo>
                  <a:lnTo>
                    <a:pt x="11917" y="2984"/>
                  </a:lnTo>
                  <a:lnTo>
                    <a:pt x="11742" y="2726"/>
                  </a:lnTo>
                  <a:lnTo>
                    <a:pt x="11557" y="2477"/>
                  </a:lnTo>
                  <a:lnTo>
                    <a:pt x="11359" y="2238"/>
                  </a:lnTo>
                  <a:lnTo>
                    <a:pt x="11150" y="2007"/>
                  </a:lnTo>
                  <a:lnTo>
                    <a:pt x="10931" y="1789"/>
                  </a:lnTo>
                  <a:lnTo>
                    <a:pt x="10701" y="1579"/>
                  </a:lnTo>
                  <a:lnTo>
                    <a:pt x="10461" y="1382"/>
                  </a:lnTo>
                  <a:lnTo>
                    <a:pt x="10212" y="1196"/>
                  </a:lnTo>
                  <a:lnTo>
                    <a:pt x="9954" y="1021"/>
                  </a:lnTo>
                  <a:lnTo>
                    <a:pt x="9688" y="859"/>
                  </a:lnTo>
                  <a:lnTo>
                    <a:pt x="9412" y="710"/>
                  </a:lnTo>
                  <a:lnTo>
                    <a:pt x="9130" y="573"/>
                  </a:lnTo>
                  <a:lnTo>
                    <a:pt x="8840" y="451"/>
                  </a:lnTo>
                  <a:lnTo>
                    <a:pt x="8543" y="341"/>
                  </a:lnTo>
                  <a:lnTo>
                    <a:pt x="8239" y="246"/>
                  </a:lnTo>
                  <a:lnTo>
                    <a:pt x="7929" y="167"/>
                  </a:lnTo>
                  <a:lnTo>
                    <a:pt x="7614" y="101"/>
                  </a:lnTo>
                  <a:lnTo>
                    <a:pt x="7292" y="52"/>
                  </a:lnTo>
                  <a:lnTo>
                    <a:pt x="6966" y="19"/>
                  </a:lnTo>
                  <a:lnTo>
                    <a:pt x="6636" y="2"/>
                  </a:lnTo>
                  <a:lnTo>
                    <a:pt x="6469" y="0"/>
                  </a:lnTo>
                  <a:close/>
                  <a:moveTo>
                    <a:pt x="6469" y="12507"/>
                  </a:moveTo>
                  <a:lnTo>
                    <a:pt x="6312" y="12506"/>
                  </a:lnTo>
                  <a:lnTo>
                    <a:pt x="6004" y="12491"/>
                  </a:lnTo>
                  <a:lnTo>
                    <a:pt x="5700" y="12460"/>
                  </a:lnTo>
                  <a:lnTo>
                    <a:pt x="5400" y="12413"/>
                  </a:lnTo>
                  <a:lnTo>
                    <a:pt x="5105" y="12353"/>
                  </a:lnTo>
                  <a:lnTo>
                    <a:pt x="4816" y="12280"/>
                  </a:lnTo>
                  <a:lnTo>
                    <a:pt x="4532" y="12191"/>
                  </a:lnTo>
                  <a:lnTo>
                    <a:pt x="4255" y="12090"/>
                  </a:lnTo>
                  <a:lnTo>
                    <a:pt x="3984" y="11975"/>
                  </a:lnTo>
                  <a:lnTo>
                    <a:pt x="3720" y="11847"/>
                  </a:lnTo>
                  <a:lnTo>
                    <a:pt x="3464" y="11708"/>
                  </a:lnTo>
                  <a:lnTo>
                    <a:pt x="3214" y="11556"/>
                  </a:lnTo>
                  <a:lnTo>
                    <a:pt x="2974" y="11394"/>
                  </a:lnTo>
                  <a:lnTo>
                    <a:pt x="2741" y="11221"/>
                  </a:lnTo>
                  <a:lnTo>
                    <a:pt x="2517" y="11035"/>
                  </a:lnTo>
                  <a:lnTo>
                    <a:pt x="2303" y="10840"/>
                  </a:lnTo>
                  <a:lnTo>
                    <a:pt x="2098" y="10636"/>
                  </a:lnTo>
                  <a:lnTo>
                    <a:pt x="1903" y="10421"/>
                  </a:lnTo>
                  <a:lnTo>
                    <a:pt x="1719" y="10198"/>
                  </a:lnTo>
                  <a:lnTo>
                    <a:pt x="1544" y="9966"/>
                  </a:lnTo>
                  <a:lnTo>
                    <a:pt x="1382" y="9724"/>
                  </a:lnTo>
                  <a:lnTo>
                    <a:pt x="1231" y="9476"/>
                  </a:lnTo>
                  <a:lnTo>
                    <a:pt x="1091" y="9219"/>
                  </a:lnTo>
                  <a:lnTo>
                    <a:pt x="965" y="8955"/>
                  </a:lnTo>
                  <a:lnTo>
                    <a:pt x="850" y="8683"/>
                  </a:lnTo>
                  <a:lnTo>
                    <a:pt x="748" y="8406"/>
                  </a:lnTo>
                  <a:lnTo>
                    <a:pt x="660" y="8122"/>
                  </a:lnTo>
                  <a:lnTo>
                    <a:pt x="585" y="7833"/>
                  </a:lnTo>
                  <a:lnTo>
                    <a:pt x="525" y="7538"/>
                  </a:lnTo>
                  <a:lnTo>
                    <a:pt x="479" y="7238"/>
                  </a:lnTo>
                  <a:lnTo>
                    <a:pt x="449" y="6934"/>
                  </a:lnTo>
                  <a:lnTo>
                    <a:pt x="432" y="6626"/>
                  </a:lnTo>
                  <a:lnTo>
                    <a:pt x="431" y="6470"/>
                  </a:lnTo>
                  <a:lnTo>
                    <a:pt x="432" y="6313"/>
                  </a:lnTo>
                  <a:lnTo>
                    <a:pt x="449" y="6005"/>
                  </a:lnTo>
                  <a:lnTo>
                    <a:pt x="479" y="5701"/>
                  </a:lnTo>
                  <a:lnTo>
                    <a:pt x="525" y="5400"/>
                  </a:lnTo>
                  <a:lnTo>
                    <a:pt x="585" y="5106"/>
                  </a:lnTo>
                  <a:lnTo>
                    <a:pt x="660" y="4817"/>
                  </a:lnTo>
                  <a:lnTo>
                    <a:pt x="748" y="4533"/>
                  </a:lnTo>
                  <a:lnTo>
                    <a:pt x="850" y="4256"/>
                  </a:lnTo>
                  <a:lnTo>
                    <a:pt x="965" y="3984"/>
                  </a:lnTo>
                  <a:lnTo>
                    <a:pt x="1091" y="3721"/>
                  </a:lnTo>
                  <a:lnTo>
                    <a:pt x="1231" y="3463"/>
                  </a:lnTo>
                  <a:lnTo>
                    <a:pt x="1382" y="3215"/>
                  </a:lnTo>
                  <a:lnTo>
                    <a:pt x="1544" y="2973"/>
                  </a:lnTo>
                  <a:lnTo>
                    <a:pt x="1719" y="2741"/>
                  </a:lnTo>
                  <a:lnTo>
                    <a:pt x="1903" y="2518"/>
                  </a:lnTo>
                  <a:lnTo>
                    <a:pt x="2098" y="2303"/>
                  </a:lnTo>
                  <a:lnTo>
                    <a:pt x="2303" y="2099"/>
                  </a:lnTo>
                  <a:lnTo>
                    <a:pt x="2517" y="1904"/>
                  </a:lnTo>
                  <a:lnTo>
                    <a:pt x="2741" y="1719"/>
                  </a:lnTo>
                  <a:lnTo>
                    <a:pt x="2974" y="1545"/>
                  </a:lnTo>
                  <a:lnTo>
                    <a:pt x="3214" y="1382"/>
                  </a:lnTo>
                  <a:lnTo>
                    <a:pt x="3464" y="1231"/>
                  </a:lnTo>
                  <a:lnTo>
                    <a:pt x="3720" y="1092"/>
                  </a:lnTo>
                  <a:lnTo>
                    <a:pt x="3984" y="965"/>
                  </a:lnTo>
                  <a:lnTo>
                    <a:pt x="4255" y="850"/>
                  </a:lnTo>
                  <a:lnTo>
                    <a:pt x="4532" y="748"/>
                  </a:lnTo>
                  <a:lnTo>
                    <a:pt x="4816" y="659"/>
                  </a:lnTo>
                  <a:lnTo>
                    <a:pt x="5105" y="586"/>
                  </a:lnTo>
                  <a:lnTo>
                    <a:pt x="5400" y="526"/>
                  </a:lnTo>
                  <a:lnTo>
                    <a:pt x="5700" y="479"/>
                  </a:lnTo>
                  <a:lnTo>
                    <a:pt x="6004" y="448"/>
                  </a:lnTo>
                  <a:lnTo>
                    <a:pt x="6312" y="433"/>
                  </a:lnTo>
                  <a:lnTo>
                    <a:pt x="6469" y="432"/>
                  </a:lnTo>
                  <a:lnTo>
                    <a:pt x="6625" y="433"/>
                  </a:lnTo>
                  <a:lnTo>
                    <a:pt x="6933" y="448"/>
                  </a:lnTo>
                  <a:lnTo>
                    <a:pt x="7237" y="479"/>
                  </a:lnTo>
                  <a:lnTo>
                    <a:pt x="7538" y="526"/>
                  </a:lnTo>
                  <a:lnTo>
                    <a:pt x="7832" y="586"/>
                  </a:lnTo>
                  <a:lnTo>
                    <a:pt x="8121" y="659"/>
                  </a:lnTo>
                  <a:lnTo>
                    <a:pt x="8405" y="748"/>
                  </a:lnTo>
                  <a:lnTo>
                    <a:pt x="8684" y="850"/>
                  </a:lnTo>
                  <a:lnTo>
                    <a:pt x="8954" y="965"/>
                  </a:lnTo>
                  <a:lnTo>
                    <a:pt x="9218" y="1092"/>
                  </a:lnTo>
                  <a:lnTo>
                    <a:pt x="9475" y="1231"/>
                  </a:lnTo>
                  <a:lnTo>
                    <a:pt x="9723" y="1382"/>
                  </a:lnTo>
                  <a:lnTo>
                    <a:pt x="9965" y="1545"/>
                  </a:lnTo>
                  <a:lnTo>
                    <a:pt x="10197" y="1719"/>
                  </a:lnTo>
                  <a:lnTo>
                    <a:pt x="10420" y="1904"/>
                  </a:lnTo>
                  <a:lnTo>
                    <a:pt x="10634" y="2099"/>
                  </a:lnTo>
                  <a:lnTo>
                    <a:pt x="10839" y="2303"/>
                  </a:lnTo>
                  <a:lnTo>
                    <a:pt x="11034" y="2518"/>
                  </a:lnTo>
                  <a:lnTo>
                    <a:pt x="11220" y="2741"/>
                  </a:lnTo>
                  <a:lnTo>
                    <a:pt x="11393" y="2973"/>
                  </a:lnTo>
                  <a:lnTo>
                    <a:pt x="11555" y="3215"/>
                  </a:lnTo>
                  <a:lnTo>
                    <a:pt x="11707" y="3463"/>
                  </a:lnTo>
                  <a:lnTo>
                    <a:pt x="11846" y="3721"/>
                  </a:lnTo>
                  <a:lnTo>
                    <a:pt x="11974" y="3984"/>
                  </a:lnTo>
                  <a:lnTo>
                    <a:pt x="12089" y="4256"/>
                  </a:lnTo>
                  <a:lnTo>
                    <a:pt x="12190" y="4533"/>
                  </a:lnTo>
                  <a:lnTo>
                    <a:pt x="12278" y="4817"/>
                  </a:lnTo>
                  <a:lnTo>
                    <a:pt x="12352" y="5106"/>
                  </a:lnTo>
                  <a:lnTo>
                    <a:pt x="12413" y="5400"/>
                  </a:lnTo>
                  <a:lnTo>
                    <a:pt x="12459" y="5701"/>
                  </a:lnTo>
                  <a:lnTo>
                    <a:pt x="12490" y="6005"/>
                  </a:lnTo>
                  <a:lnTo>
                    <a:pt x="12505" y="6313"/>
                  </a:lnTo>
                  <a:lnTo>
                    <a:pt x="12506" y="6470"/>
                  </a:lnTo>
                  <a:lnTo>
                    <a:pt x="12505" y="6626"/>
                  </a:lnTo>
                  <a:lnTo>
                    <a:pt x="12489" y="6934"/>
                  </a:lnTo>
                  <a:lnTo>
                    <a:pt x="12459" y="7238"/>
                  </a:lnTo>
                  <a:lnTo>
                    <a:pt x="12412" y="7538"/>
                  </a:lnTo>
                  <a:lnTo>
                    <a:pt x="12351" y="7833"/>
                  </a:lnTo>
                  <a:lnTo>
                    <a:pt x="12277" y="8122"/>
                  </a:lnTo>
                  <a:lnTo>
                    <a:pt x="12188" y="8405"/>
                  </a:lnTo>
                  <a:lnTo>
                    <a:pt x="12086" y="8683"/>
                  </a:lnTo>
                  <a:lnTo>
                    <a:pt x="11971" y="8953"/>
                  </a:lnTo>
                  <a:lnTo>
                    <a:pt x="11845" y="9218"/>
                  </a:lnTo>
                  <a:lnTo>
                    <a:pt x="11705" y="9474"/>
                  </a:lnTo>
                  <a:lnTo>
                    <a:pt x="11554" y="9723"/>
                  </a:lnTo>
                  <a:lnTo>
                    <a:pt x="11392" y="9963"/>
                  </a:lnTo>
                  <a:lnTo>
                    <a:pt x="11217" y="10196"/>
                  </a:lnTo>
                  <a:lnTo>
                    <a:pt x="11033" y="10420"/>
                  </a:lnTo>
                  <a:lnTo>
                    <a:pt x="10838" y="10634"/>
                  </a:lnTo>
                  <a:lnTo>
                    <a:pt x="10633" y="10839"/>
                  </a:lnTo>
                  <a:lnTo>
                    <a:pt x="10419" y="11034"/>
                  </a:lnTo>
                  <a:lnTo>
                    <a:pt x="10195" y="11218"/>
                  </a:lnTo>
                  <a:lnTo>
                    <a:pt x="9963" y="11391"/>
                  </a:lnTo>
                  <a:lnTo>
                    <a:pt x="9722" y="11555"/>
                  </a:lnTo>
                  <a:lnTo>
                    <a:pt x="9473" y="11707"/>
                  </a:lnTo>
                  <a:lnTo>
                    <a:pt x="9217" y="11846"/>
                  </a:lnTo>
                  <a:lnTo>
                    <a:pt x="8952" y="11973"/>
                  </a:lnTo>
                  <a:lnTo>
                    <a:pt x="8682" y="12087"/>
                  </a:lnTo>
                  <a:lnTo>
                    <a:pt x="8405" y="12190"/>
                  </a:lnTo>
                  <a:lnTo>
                    <a:pt x="8121" y="12278"/>
                  </a:lnTo>
                  <a:lnTo>
                    <a:pt x="7832" y="12352"/>
                  </a:lnTo>
                  <a:lnTo>
                    <a:pt x="7538" y="12413"/>
                  </a:lnTo>
                  <a:lnTo>
                    <a:pt x="7237" y="12458"/>
                  </a:lnTo>
                  <a:lnTo>
                    <a:pt x="6933" y="12490"/>
                  </a:lnTo>
                  <a:lnTo>
                    <a:pt x="6625" y="12506"/>
                  </a:lnTo>
                  <a:lnTo>
                    <a:pt x="6469" y="125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7"/>
            <p:cNvSpPr>
              <a:spLocks noEditPoints="1"/>
            </p:cNvSpPr>
            <p:nvPr/>
          </p:nvSpPr>
          <p:spPr bwMode="auto">
            <a:xfrm>
              <a:off x="2043" y="365"/>
              <a:ext cx="3594" cy="3594"/>
            </a:xfrm>
            <a:custGeom>
              <a:avLst/>
              <a:gdLst>
                <a:gd name="T0" fmla="*/ 4436 w 10782"/>
                <a:gd name="T1" fmla="*/ 85 h 10783"/>
                <a:gd name="T2" fmla="*/ 3172 w 10782"/>
                <a:gd name="T3" fmla="*/ 476 h 10783"/>
                <a:gd name="T4" fmla="*/ 2063 w 10782"/>
                <a:gd name="T5" fmla="*/ 1150 h 10783"/>
                <a:gd name="T6" fmla="*/ 1150 w 10782"/>
                <a:gd name="T7" fmla="*/ 2063 h 10783"/>
                <a:gd name="T8" fmla="*/ 476 w 10782"/>
                <a:gd name="T9" fmla="*/ 3172 h 10783"/>
                <a:gd name="T10" fmla="*/ 84 w 10782"/>
                <a:gd name="T11" fmla="*/ 4437 h 10783"/>
                <a:gd name="T12" fmla="*/ 1 w 10782"/>
                <a:gd name="T13" fmla="*/ 5531 h 10783"/>
                <a:gd name="T14" fmla="*/ 204 w 10782"/>
                <a:gd name="T15" fmla="*/ 6867 h 10783"/>
                <a:gd name="T16" fmla="*/ 713 w 10782"/>
                <a:gd name="T17" fmla="*/ 8076 h 10783"/>
                <a:gd name="T18" fmla="*/ 1488 w 10782"/>
                <a:gd name="T19" fmla="*/ 9111 h 10783"/>
                <a:gd name="T20" fmla="*/ 2485 w 10782"/>
                <a:gd name="T21" fmla="*/ 9934 h 10783"/>
                <a:gd name="T22" fmla="*/ 3661 w 10782"/>
                <a:gd name="T23" fmla="*/ 10500 h 10783"/>
                <a:gd name="T24" fmla="*/ 4977 w 10782"/>
                <a:gd name="T25" fmla="*/ 10768 h 10783"/>
                <a:gd name="T26" fmla="*/ 6078 w 10782"/>
                <a:gd name="T27" fmla="*/ 10740 h 10783"/>
                <a:gd name="T28" fmla="*/ 7368 w 10782"/>
                <a:gd name="T29" fmla="*/ 10409 h 10783"/>
                <a:gd name="T30" fmla="*/ 8511 w 10782"/>
                <a:gd name="T31" fmla="*/ 9788 h 10783"/>
                <a:gd name="T32" fmla="*/ 9468 w 10782"/>
                <a:gd name="T33" fmla="*/ 8920 h 10783"/>
                <a:gd name="T34" fmla="*/ 10192 w 10782"/>
                <a:gd name="T35" fmla="*/ 7847 h 10783"/>
                <a:gd name="T36" fmla="*/ 10644 w 10782"/>
                <a:gd name="T37" fmla="*/ 6609 h 10783"/>
                <a:gd name="T38" fmla="*/ 10782 w 10782"/>
                <a:gd name="T39" fmla="*/ 5392 h 10783"/>
                <a:gd name="T40" fmla="*/ 10642 w 10782"/>
                <a:gd name="T41" fmla="*/ 4174 h 10783"/>
                <a:gd name="T42" fmla="*/ 10191 w 10782"/>
                <a:gd name="T43" fmla="*/ 2938 h 10783"/>
                <a:gd name="T44" fmla="*/ 9465 w 10782"/>
                <a:gd name="T45" fmla="*/ 1865 h 10783"/>
                <a:gd name="T46" fmla="*/ 8510 w 10782"/>
                <a:gd name="T47" fmla="*/ 996 h 10783"/>
                <a:gd name="T48" fmla="*/ 7367 w 10782"/>
                <a:gd name="T49" fmla="*/ 375 h 10783"/>
                <a:gd name="T50" fmla="*/ 6078 w 10782"/>
                <a:gd name="T51" fmla="*/ 44 h 10783"/>
                <a:gd name="T52" fmla="*/ 5263 w 10782"/>
                <a:gd name="T53" fmla="*/ 10350 h 10783"/>
                <a:gd name="T54" fmla="*/ 4033 w 10782"/>
                <a:gd name="T55" fmla="*/ 10163 h 10783"/>
                <a:gd name="T56" fmla="*/ 2922 w 10782"/>
                <a:gd name="T57" fmla="*/ 9695 h 10783"/>
                <a:gd name="T58" fmla="*/ 1968 w 10782"/>
                <a:gd name="T59" fmla="*/ 8982 h 10783"/>
                <a:gd name="T60" fmla="*/ 1213 w 10782"/>
                <a:gd name="T61" fmla="*/ 8065 h 10783"/>
                <a:gd name="T62" fmla="*/ 691 w 10782"/>
                <a:gd name="T63" fmla="*/ 6983 h 10783"/>
                <a:gd name="T64" fmla="*/ 446 w 10782"/>
                <a:gd name="T65" fmla="*/ 5773 h 10783"/>
                <a:gd name="T66" fmla="*/ 470 w 10782"/>
                <a:gd name="T67" fmla="*/ 4759 h 10783"/>
                <a:gd name="T68" fmla="*/ 775 w 10782"/>
                <a:gd name="T69" fmla="*/ 3572 h 10783"/>
                <a:gd name="T70" fmla="*/ 1346 w 10782"/>
                <a:gd name="T71" fmla="*/ 2520 h 10783"/>
                <a:gd name="T72" fmla="*/ 2144 w 10782"/>
                <a:gd name="T73" fmla="*/ 1642 h 10783"/>
                <a:gd name="T74" fmla="*/ 3133 w 10782"/>
                <a:gd name="T75" fmla="*/ 974 h 10783"/>
                <a:gd name="T76" fmla="*/ 4271 w 10782"/>
                <a:gd name="T77" fmla="*/ 558 h 10783"/>
                <a:gd name="T78" fmla="*/ 5391 w 10782"/>
                <a:gd name="T79" fmla="*/ 431 h 10783"/>
                <a:gd name="T80" fmla="*/ 6511 w 10782"/>
                <a:gd name="T81" fmla="*/ 558 h 10783"/>
                <a:gd name="T82" fmla="*/ 7649 w 10782"/>
                <a:gd name="T83" fmla="*/ 974 h 10783"/>
                <a:gd name="T84" fmla="*/ 8637 w 10782"/>
                <a:gd name="T85" fmla="*/ 1642 h 10783"/>
                <a:gd name="T86" fmla="*/ 9436 w 10782"/>
                <a:gd name="T87" fmla="*/ 2520 h 10783"/>
                <a:gd name="T88" fmla="*/ 10007 w 10782"/>
                <a:gd name="T89" fmla="*/ 3572 h 10783"/>
                <a:gd name="T90" fmla="*/ 10311 w 10782"/>
                <a:gd name="T91" fmla="*/ 4759 h 10783"/>
                <a:gd name="T92" fmla="*/ 10335 w 10782"/>
                <a:gd name="T93" fmla="*/ 5773 h 10783"/>
                <a:gd name="T94" fmla="*/ 10089 w 10782"/>
                <a:gd name="T95" fmla="*/ 6982 h 10783"/>
                <a:gd name="T96" fmla="*/ 9567 w 10782"/>
                <a:gd name="T97" fmla="*/ 8064 h 10783"/>
                <a:gd name="T98" fmla="*/ 8812 w 10782"/>
                <a:gd name="T99" fmla="*/ 8980 h 10783"/>
                <a:gd name="T100" fmla="*/ 7858 w 10782"/>
                <a:gd name="T101" fmla="*/ 9693 h 10783"/>
                <a:gd name="T102" fmla="*/ 6749 w 10782"/>
                <a:gd name="T103" fmla="*/ 10162 h 10783"/>
                <a:gd name="T104" fmla="*/ 5520 w 10782"/>
                <a:gd name="T105" fmla="*/ 10350 h 10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782" h="10783">
                  <a:moveTo>
                    <a:pt x="5391" y="0"/>
                  </a:moveTo>
                  <a:lnTo>
                    <a:pt x="5252" y="2"/>
                  </a:lnTo>
                  <a:lnTo>
                    <a:pt x="4977" y="15"/>
                  </a:lnTo>
                  <a:lnTo>
                    <a:pt x="4704" y="44"/>
                  </a:lnTo>
                  <a:lnTo>
                    <a:pt x="4436" y="85"/>
                  </a:lnTo>
                  <a:lnTo>
                    <a:pt x="4173" y="138"/>
                  </a:lnTo>
                  <a:lnTo>
                    <a:pt x="3915" y="205"/>
                  </a:lnTo>
                  <a:lnTo>
                    <a:pt x="3661" y="283"/>
                  </a:lnTo>
                  <a:lnTo>
                    <a:pt x="3415" y="374"/>
                  </a:lnTo>
                  <a:lnTo>
                    <a:pt x="3172" y="476"/>
                  </a:lnTo>
                  <a:lnTo>
                    <a:pt x="2937" y="590"/>
                  </a:lnTo>
                  <a:lnTo>
                    <a:pt x="2708" y="714"/>
                  </a:lnTo>
                  <a:lnTo>
                    <a:pt x="2485" y="849"/>
                  </a:lnTo>
                  <a:lnTo>
                    <a:pt x="2270" y="995"/>
                  </a:lnTo>
                  <a:lnTo>
                    <a:pt x="2063" y="1150"/>
                  </a:lnTo>
                  <a:lnTo>
                    <a:pt x="1863" y="1314"/>
                  </a:lnTo>
                  <a:lnTo>
                    <a:pt x="1671" y="1489"/>
                  </a:lnTo>
                  <a:lnTo>
                    <a:pt x="1488" y="1672"/>
                  </a:lnTo>
                  <a:lnTo>
                    <a:pt x="1315" y="1863"/>
                  </a:lnTo>
                  <a:lnTo>
                    <a:pt x="1150" y="2063"/>
                  </a:lnTo>
                  <a:lnTo>
                    <a:pt x="994" y="2270"/>
                  </a:lnTo>
                  <a:lnTo>
                    <a:pt x="848" y="2486"/>
                  </a:lnTo>
                  <a:lnTo>
                    <a:pt x="713" y="2708"/>
                  </a:lnTo>
                  <a:lnTo>
                    <a:pt x="589" y="2936"/>
                  </a:lnTo>
                  <a:lnTo>
                    <a:pt x="476" y="3172"/>
                  </a:lnTo>
                  <a:lnTo>
                    <a:pt x="374" y="3415"/>
                  </a:lnTo>
                  <a:lnTo>
                    <a:pt x="284" y="3662"/>
                  </a:lnTo>
                  <a:lnTo>
                    <a:pt x="204" y="3916"/>
                  </a:lnTo>
                  <a:lnTo>
                    <a:pt x="138" y="4174"/>
                  </a:lnTo>
                  <a:lnTo>
                    <a:pt x="84" y="4437"/>
                  </a:lnTo>
                  <a:lnTo>
                    <a:pt x="43" y="4705"/>
                  </a:lnTo>
                  <a:lnTo>
                    <a:pt x="15" y="4976"/>
                  </a:lnTo>
                  <a:lnTo>
                    <a:pt x="1" y="5252"/>
                  </a:lnTo>
                  <a:lnTo>
                    <a:pt x="0" y="5392"/>
                  </a:lnTo>
                  <a:lnTo>
                    <a:pt x="1" y="5531"/>
                  </a:lnTo>
                  <a:lnTo>
                    <a:pt x="15" y="5807"/>
                  </a:lnTo>
                  <a:lnTo>
                    <a:pt x="43" y="6078"/>
                  </a:lnTo>
                  <a:lnTo>
                    <a:pt x="84" y="6346"/>
                  </a:lnTo>
                  <a:lnTo>
                    <a:pt x="138" y="6609"/>
                  </a:lnTo>
                  <a:lnTo>
                    <a:pt x="204" y="6867"/>
                  </a:lnTo>
                  <a:lnTo>
                    <a:pt x="284" y="7121"/>
                  </a:lnTo>
                  <a:lnTo>
                    <a:pt x="374" y="7369"/>
                  </a:lnTo>
                  <a:lnTo>
                    <a:pt x="476" y="7611"/>
                  </a:lnTo>
                  <a:lnTo>
                    <a:pt x="589" y="7847"/>
                  </a:lnTo>
                  <a:lnTo>
                    <a:pt x="713" y="8076"/>
                  </a:lnTo>
                  <a:lnTo>
                    <a:pt x="848" y="8298"/>
                  </a:lnTo>
                  <a:lnTo>
                    <a:pt x="994" y="8512"/>
                  </a:lnTo>
                  <a:lnTo>
                    <a:pt x="1150" y="8720"/>
                  </a:lnTo>
                  <a:lnTo>
                    <a:pt x="1315" y="8920"/>
                  </a:lnTo>
                  <a:lnTo>
                    <a:pt x="1488" y="9111"/>
                  </a:lnTo>
                  <a:lnTo>
                    <a:pt x="1671" y="9294"/>
                  </a:lnTo>
                  <a:lnTo>
                    <a:pt x="1863" y="9469"/>
                  </a:lnTo>
                  <a:lnTo>
                    <a:pt x="2063" y="9633"/>
                  </a:lnTo>
                  <a:lnTo>
                    <a:pt x="2270" y="9788"/>
                  </a:lnTo>
                  <a:lnTo>
                    <a:pt x="2485" y="9934"/>
                  </a:lnTo>
                  <a:lnTo>
                    <a:pt x="2708" y="10069"/>
                  </a:lnTo>
                  <a:lnTo>
                    <a:pt x="2937" y="10193"/>
                  </a:lnTo>
                  <a:lnTo>
                    <a:pt x="3172" y="10307"/>
                  </a:lnTo>
                  <a:lnTo>
                    <a:pt x="3415" y="10409"/>
                  </a:lnTo>
                  <a:lnTo>
                    <a:pt x="3661" y="10500"/>
                  </a:lnTo>
                  <a:lnTo>
                    <a:pt x="3915" y="10578"/>
                  </a:lnTo>
                  <a:lnTo>
                    <a:pt x="4173" y="10645"/>
                  </a:lnTo>
                  <a:lnTo>
                    <a:pt x="4436" y="10699"/>
                  </a:lnTo>
                  <a:lnTo>
                    <a:pt x="4704" y="10740"/>
                  </a:lnTo>
                  <a:lnTo>
                    <a:pt x="4977" y="10768"/>
                  </a:lnTo>
                  <a:lnTo>
                    <a:pt x="5252" y="10781"/>
                  </a:lnTo>
                  <a:lnTo>
                    <a:pt x="5391" y="10783"/>
                  </a:lnTo>
                  <a:lnTo>
                    <a:pt x="5531" y="10781"/>
                  </a:lnTo>
                  <a:lnTo>
                    <a:pt x="5806" y="10768"/>
                  </a:lnTo>
                  <a:lnTo>
                    <a:pt x="6078" y="10740"/>
                  </a:lnTo>
                  <a:lnTo>
                    <a:pt x="6345" y="10699"/>
                  </a:lnTo>
                  <a:lnTo>
                    <a:pt x="6608" y="10645"/>
                  </a:lnTo>
                  <a:lnTo>
                    <a:pt x="6868" y="10578"/>
                  </a:lnTo>
                  <a:lnTo>
                    <a:pt x="7120" y="10500"/>
                  </a:lnTo>
                  <a:lnTo>
                    <a:pt x="7368" y="10409"/>
                  </a:lnTo>
                  <a:lnTo>
                    <a:pt x="7610" y="10307"/>
                  </a:lnTo>
                  <a:lnTo>
                    <a:pt x="7846" y="10193"/>
                  </a:lnTo>
                  <a:lnTo>
                    <a:pt x="8075" y="10069"/>
                  </a:lnTo>
                  <a:lnTo>
                    <a:pt x="8297" y="9934"/>
                  </a:lnTo>
                  <a:lnTo>
                    <a:pt x="8511" y="9788"/>
                  </a:lnTo>
                  <a:lnTo>
                    <a:pt x="8719" y="9633"/>
                  </a:lnTo>
                  <a:lnTo>
                    <a:pt x="8919" y="9469"/>
                  </a:lnTo>
                  <a:lnTo>
                    <a:pt x="9110" y="9294"/>
                  </a:lnTo>
                  <a:lnTo>
                    <a:pt x="9293" y="9111"/>
                  </a:lnTo>
                  <a:lnTo>
                    <a:pt x="9468" y="8920"/>
                  </a:lnTo>
                  <a:lnTo>
                    <a:pt x="9633" y="8720"/>
                  </a:lnTo>
                  <a:lnTo>
                    <a:pt x="9787" y="8512"/>
                  </a:lnTo>
                  <a:lnTo>
                    <a:pt x="9933" y="8298"/>
                  </a:lnTo>
                  <a:lnTo>
                    <a:pt x="10068" y="8076"/>
                  </a:lnTo>
                  <a:lnTo>
                    <a:pt x="10192" y="7847"/>
                  </a:lnTo>
                  <a:lnTo>
                    <a:pt x="10305" y="7611"/>
                  </a:lnTo>
                  <a:lnTo>
                    <a:pt x="10408" y="7369"/>
                  </a:lnTo>
                  <a:lnTo>
                    <a:pt x="10499" y="7121"/>
                  </a:lnTo>
                  <a:lnTo>
                    <a:pt x="10578" y="6867"/>
                  </a:lnTo>
                  <a:lnTo>
                    <a:pt x="10644" y="6609"/>
                  </a:lnTo>
                  <a:lnTo>
                    <a:pt x="10698" y="6346"/>
                  </a:lnTo>
                  <a:lnTo>
                    <a:pt x="10739" y="6078"/>
                  </a:lnTo>
                  <a:lnTo>
                    <a:pt x="10767" y="5807"/>
                  </a:lnTo>
                  <a:lnTo>
                    <a:pt x="10780" y="5531"/>
                  </a:lnTo>
                  <a:lnTo>
                    <a:pt x="10782" y="5392"/>
                  </a:lnTo>
                  <a:lnTo>
                    <a:pt x="10780" y="5253"/>
                  </a:lnTo>
                  <a:lnTo>
                    <a:pt x="10767" y="4977"/>
                  </a:lnTo>
                  <a:lnTo>
                    <a:pt x="10738" y="4705"/>
                  </a:lnTo>
                  <a:lnTo>
                    <a:pt x="10697" y="4437"/>
                  </a:lnTo>
                  <a:lnTo>
                    <a:pt x="10642" y="4174"/>
                  </a:lnTo>
                  <a:lnTo>
                    <a:pt x="10577" y="3916"/>
                  </a:lnTo>
                  <a:lnTo>
                    <a:pt x="10498" y="3664"/>
                  </a:lnTo>
                  <a:lnTo>
                    <a:pt x="10406" y="3415"/>
                  </a:lnTo>
                  <a:lnTo>
                    <a:pt x="10304" y="3174"/>
                  </a:lnTo>
                  <a:lnTo>
                    <a:pt x="10191" y="2938"/>
                  </a:lnTo>
                  <a:lnTo>
                    <a:pt x="10067" y="2708"/>
                  </a:lnTo>
                  <a:lnTo>
                    <a:pt x="9932" y="2487"/>
                  </a:lnTo>
                  <a:lnTo>
                    <a:pt x="9786" y="2272"/>
                  </a:lnTo>
                  <a:lnTo>
                    <a:pt x="9630" y="2064"/>
                  </a:lnTo>
                  <a:lnTo>
                    <a:pt x="9465" y="1865"/>
                  </a:lnTo>
                  <a:lnTo>
                    <a:pt x="9292" y="1673"/>
                  </a:lnTo>
                  <a:lnTo>
                    <a:pt x="9109" y="1490"/>
                  </a:lnTo>
                  <a:lnTo>
                    <a:pt x="8918" y="1317"/>
                  </a:lnTo>
                  <a:lnTo>
                    <a:pt x="8717" y="1152"/>
                  </a:lnTo>
                  <a:lnTo>
                    <a:pt x="8510" y="996"/>
                  </a:lnTo>
                  <a:lnTo>
                    <a:pt x="8296" y="852"/>
                  </a:lnTo>
                  <a:lnTo>
                    <a:pt x="8074" y="716"/>
                  </a:lnTo>
                  <a:lnTo>
                    <a:pt x="7844" y="591"/>
                  </a:lnTo>
                  <a:lnTo>
                    <a:pt x="7608" y="478"/>
                  </a:lnTo>
                  <a:lnTo>
                    <a:pt x="7367" y="375"/>
                  </a:lnTo>
                  <a:lnTo>
                    <a:pt x="7120" y="284"/>
                  </a:lnTo>
                  <a:lnTo>
                    <a:pt x="6866" y="206"/>
                  </a:lnTo>
                  <a:lnTo>
                    <a:pt x="6608" y="139"/>
                  </a:lnTo>
                  <a:lnTo>
                    <a:pt x="6345" y="85"/>
                  </a:lnTo>
                  <a:lnTo>
                    <a:pt x="6078" y="44"/>
                  </a:lnTo>
                  <a:lnTo>
                    <a:pt x="5806" y="17"/>
                  </a:lnTo>
                  <a:lnTo>
                    <a:pt x="5531" y="2"/>
                  </a:lnTo>
                  <a:lnTo>
                    <a:pt x="5391" y="0"/>
                  </a:lnTo>
                  <a:close/>
                  <a:moveTo>
                    <a:pt x="5391" y="10352"/>
                  </a:moveTo>
                  <a:lnTo>
                    <a:pt x="5263" y="10350"/>
                  </a:lnTo>
                  <a:lnTo>
                    <a:pt x="5009" y="10338"/>
                  </a:lnTo>
                  <a:lnTo>
                    <a:pt x="4760" y="10312"/>
                  </a:lnTo>
                  <a:lnTo>
                    <a:pt x="4513" y="10274"/>
                  </a:lnTo>
                  <a:lnTo>
                    <a:pt x="4271" y="10225"/>
                  </a:lnTo>
                  <a:lnTo>
                    <a:pt x="4033" y="10163"/>
                  </a:lnTo>
                  <a:lnTo>
                    <a:pt x="3801" y="10091"/>
                  </a:lnTo>
                  <a:lnTo>
                    <a:pt x="3573" y="10008"/>
                  </a:lnTo>
                  <a:lnTo>
                    <a:pt x="3349" y="9914"/>
                  </a:lnTo>
                  <a:lnTo>
                    <a:pt x="3133" y="9809"/>
                  </a:lnTo>
                  <a:lnTo>
                    <a:pt x="2922" y="9695"/>
                  </a:lnTo>
                  <a:lnTo>
                    <a:pt x="2717" y="9570"/>
                  </a:lnTo>
                  <a:lnTo>
                    <a:pt x="2520" y="9436"/>
                  </a:lnTo>
                  <a:lnTo>
                    <a:pt x="2329" y="9294"/>
                  </a:lnTo>
                  <a:lnTo>
                    <a:pt x="2144" y="9143"/>
                  </a:lnTo>
                  <a:lnTo>
                    <a:pt x="1968" y="8982"/>
                  </a:lnTo>
                  <a:lnTo>
                    <a:pt x="1801" y="8814"/>
                  </a:lnTo>
                  <a:lnTo>
                    <a:pt x="1641" y="8638"/>
                  </a:lnTo>
                  <a:lnTo>
                    <a:pt x="1488" y="8454"/>
                  </a:lnTo>
                  <a:lnTo>
                    <a:pt x="1346" y="8263"/>
                  </a:lnTo>
                  <a:lnTo>
                    <a:pt x="1213" y="8065"/>
                  </a:lnTo>
                  <a:lnTo>
                    <a:pt x="1088" y="7860"/>
                  </a:lnTo>
                  <a:lnTo>
                    <a:pt x="974" y="7650"/>
                  </a:lnTo>
                  <a:lnTo>
                    <a:pt x="869" y="7433"/>
                  </a:lnTo>
                  <a:lnTo>
                    <a:pt x="775" y="7211"/>
                  </a:lnTo>
                  <a:lnTo>
                    <a:pt x="691" y="6983"/>
                  </a:lnTo>
                  <a:lnTo>
                    <a:pt x="619" y="6750"/>
                  </a:lnTo>
                  <a:lnTo>
                    <a:pt x="558" y="6512"/>
                  </a:lnTo>
                  <a:lnTo>
                    <a:pt x="509" y="6269"/>
                  </a:lnTo>
                  <a:lnTo>
                    <a:pt x="470" y="6024"/>
                  </a:lnTo>
                  <a:lnTo>
                    <a:pt x="446" y="5773"/>
                  </a:lnTo>
                  <a:lnTo>
                    <a:pt x="432" y="5519"/>
                  </a:lnTo>
                  <a:lnTo>
                    <a:pt x="431" y="5392"/>
                  </a:lnTo>
                  <a:lnTo>
                    <a:pt x="432" y="5264"/>
                  </a:lnTo>
                  <a:lnTo>
                    <a:pt x="446" y="5010"/>
                  </a:lnTo>
                  <a:lnTo>
                    <a:pt x="470" y="4759"/>
                  </a:lnTo>
                  <a:lnTo>
                    <a:pt x="509" y="4513"/>
                  </a:lnTo>
                  <a:lnTo>
                    <a:pt x="558" y="4271"/>
                  </a:lnTo>
                  <a:lnTo>
                    <a:pt x="619" y="4033"/>
                  </a:lnTo>
                  <a:lnTo>
                    <a:pt x="691" y="3800"/>
                  </a:lnTo>
                  <a:lnTo>
                    <a:pt x="775" y="3572"/>
                  </a:lnTo>
                  <a:lnTo>
                    <a:pt x="869" y="3350"/>
                  </a:lnTo>
                  <a:lnTo>
                    <a:pt x="974" y="3133"/>
                  </a:lnTo>
                  <a:lnTo>
                    <a:pt x="1088" y="2923"/>
                  </a:lnTo>
                  <a:lnTo>
                    <a:pt x="1213" y="2718"/>
                  </a:lnTo>
                  <a:lnTo>
                    <a:pt x="1346" y="2520"/>
                  </a:lnTo>
                  <a:lnTo>
                    <a:pt x="1488" y="2329"/>
                  </a:lnTo>
                  <a:lnTo>
                    <a:pt x="1641" y="2145"/>
                  </a:lnTo>
                  <a:lnTo>
                    <a:pt x="1801" y="1969"/>
                  </a:lnTo>
                  <a:lnTo>
                    <a:pt x="1968" y="1801"/>
                  </a:lnTo>
                  <a:lnTo>
                    <a:pt x="2144" y="1642"/>
                  </a:lnTo>
                  <a:lnTo>
                    <a:pt x="2329" y="1489"/>
                  </a:lnTo>
                  <a:lnTo>
                    <a:pt x="2520" y="1347"/>
                  </a:lnTo>
                  <a:lnTo>
                    <a:pt x="2717" y="1213"/>
                  </a:lnTo>
                  <a:lnTo>
                    <a:pt x="2922" y="1089"/>
                  </a:lnTo>
                  <a:lnTo>
                    <a:pt x="3133" y="974"/>
                  </a:lnTo>
                  <a:lnTo>
                    <a:pt x="3349" y="869"/>
                  </a:lnTo>
                  <a:lnTo>
                    <a:pt x="3573" y="775"/>
                  </a:lnTo>
                  <a:lnTo>
                    <a:pt x="3801" y="692"/>
                  </a:lnTo>
                  <a:lnTo>
                    <a:pt x="4033" y="620"/>
                  </a:lnTo>
                  <a:lnTo>
                    <a:pt x="4271" y="558"/>
                  </a:lnTo>
                  <a:lnTo>
                    <a:pt x="4513" y="509"/>
                  </a:lnTo>
                  <a:lnTo>
                    <a:pt x="4760" y="471"/>
                  </a:lnTo>
                  <a:lnTo>
                    <a:pt x="5009" y="446"/>
                  </a:lnTo>
                  <a:lnTo>
                    <a:pt x="5263" y="433"/>
                  </a:lnTo>
                  <a:lnTo>
                    <a:pt x="5391" y="431"/>
                  </a:lnTo>
                  <a:lnTo>
                    <a:pt x="5520" y="433"/>
                  </a:lnTo>
                  <a:lnTo>
                    <a:pt x="5772" y="446"/>
                  </a:lnTo>
                  <a:lnTo>
                    <a:pt x="6023" y="471"/>
                  </a:lnTo>
                  <a:lnTo>
                    <a:pt x="6269" y="509"/>
                  </a:lnTo>
                  <a:lnTo>
                    <a:pt x="6511" y="558"/>
                  </a:lnTo>
                  <a:lnTo>
                    <a:pt x="6749" y="620"/>
                  </a:lnTo>
                  <a:lnTo>
                    <a:pt x="6982" y="692"/>
                  </a:lnTo>
                  <a:lnTo>
                    <a:pt x="7210" y="775"/>
                  </a:lnTo>
                  <a:lnTo>
                    <a:pt x="7432" y="869"/>
                  </a:lnTo>
                  <a:lnTo>
                    <a:pt x="7649" y="974"/>
                  </a:lnTo>
                  <a:lnTo>
                    <a:pt x="7859" y="1089"/>
                  </a:lnTo>
                  <a:lnTo>
                    <a:pt x="8064" y="1213"/>
                  </a:lnTo>
                  <a:lnTo>
                    <a:pt x="8262" y="1347"/>
                  </a:lnTo>
                  <a:lnTo>
                    <a:pt x="8453" y="1489"/>
                  </a:lnTo>
                  <a:lnTo>
                    <a:pt x="8637" y="1642"/>
                  </a:lnTo>
                  <a:lnTo>
                    <a:pt x="8813" y="1801"/>
                  </a:lnTo>
                  <a:lnTo>
                    <a:pt x="8981" y="1969"/>
                  </a:lnTo>
                  <a:lnTo>
                    <a:pt x="9142" y="2145"/>
                  </a:lnTo>
                  <a:lnTo>
                    <a:pt x="9293" y="2329"/>
                  </a:lnTo>
                  <a:lnTo>
                    <a:pt x="9436" y="2520"/>
                  </a:lnTo>
                  <a:lnTo>
                    <a:pt x="9570" y="2718"/>
                  </a:lnTo>
                  <a:lnTo>
                    <a:pt x="9694" y="2923"/>
                  </a:lnTo>
                  <a:lnTo>
                    <a:pt x="9809" y="3133"/>
                  </a:lnTo>
                  <a:lnTo>
                    <a:pt x="9913" y="3350"/>
                  </a:lnTo>
                  <a:lnTo>
                    <a:pt x="10007" y="3572"/>
                  </a:lnTo>
                  <a:lnTo>
                    <a:pt x="10090" y="3800"/>
                  </a:lnTo>
                  <a:lnTo>
                    <a:pt x="10162" y="4033"/>
                  </a:lnTo>
                  <a:lnTo>
                    <a:pt x="10224" y="4271"/>
                  </a:lnTo>
                  <a:lnTo>
                    <a:pt x="10274" y="4513"/>
                  </a:lnTo>
                  <a:lnTo>
                    <a:pt x="10311" y="4759"/>
                  </a:lnTo>
                  <a:lnTo>
                    <a:pt x="10337" y="5010"/>
                  </a:lnTo>
                  <a:lnTo>
                    <a:pt x="10349" y="5264"/>
                  </a:lnTo>
                  <a:lnTo>
                    <a:pt x="10350" y="5392"/>
                  </a:lnTo>
                  <a:lnTo>
                    <a:pt x="10349" y="5519"/>
                  </a:lnTo>
                  <a:lnTo>
                    <a:pt x="10335" y="5773"/>
                  </a:lnTo>
                  <a:lnTo>
                    <a:pt x="10311" y="6022"/>
                  </a:lnTo>
                  <a:lnTo>
                    <a:pt x="10273" y="6269"/>
                  </a:lnTo>
                  <a:lnTo>
                    <a:pt x="10222" y="6511"/>
                  </a:lnTo>
                  <a:lnTo>
                    <a:pt x="10162" y="6748"/>
                  </a:lnTo>
                  <a:lnTo>
                    <a:pt x="10089" y="6982"/>
                  </a:lnTo>
                  <a:lnTo>
                    <a:pt x="10005" y="7209"/>
                  </a:lnTo>
                  <a:lnTo>
                    <a:pt x="9911" y="7432"/>
                  </a:lnTo>
                  <a:lnTo>
                    <a:pt x="9806" y="7649"/>
                  </a:lnTo>
                  <a:lnTo>
                    <a:pt x="9692" y="7859"/>
                  </a:lnTo>
                  <a:lnTo>
                    <a:pt x="9567" y="8064"/>
                  </a:lnTo>
                  <a:lnTo>
                    <a:pt x="9434" y="8261"/>
                  </a:lnTo>
                  <a:lnTo>
                    <a:pt x="9292" y="8452"/>
                  </a:lnTo>
                  <a:lnTo>
                    <a:pt x="9139" y="8637"/>
                  </a:lnTo>
                  <a:lnTo>
                    <a:pt x="8979" y="8813"/>
                  </a:lnTo>
                  <a:lnTo>
                    <a:pt x="8812" y="8980"/>
                  </a:lnTo>
                  <a:lnTo>
                    <a:pt x="8636" y="9140"/>
                  </a:lnTo>
                  <a:lnTo>
                    <a:pt x="8451" y="9293"/>
                  </a:lnTo>
                  <a:lnTo>
                    <a:pt x="8260" y="9435"/>
                  </a:lnTo>
                  <a:lnTo>
                    <a:pt x="8063" y="9568"/>
                  </a:lnTo>
                  <a:lnTo>
                    <a:pt x="7858" y="9693"/>
                  </a:lnTo>
                  <a:lnTo>
                    <a:pt x="7648" y="9807"/>
                  </a:lnTo>
                  <a:lnTo>
                    <a:pt x="7431" y="9912"/>
                  </a:lnTo>
                  <a:lnTo>
                    <a:pt x="7209" y="10006"/>
                  </a:lnTo>
                  <a:lnTo>
                    <a:pt x="6981" y="10090"/>
                  </a:lnTo>
                  <a:lnTo>
                    <a:pt x="6749" y="10162"/>
                  </a:lnTo>
                  <a:lnTo>
                    <a:pt x="6510" y="10223"/>
                  </a:lnTo>
                  <a:lnTo>
                    <a:pt x="6269" y="10274"/>
                  </a:lnTo>
                  <a:lnTo>
                    <a:pt x="6023" y="10312"/>
                  </a:lnTo>
                  <a:lnTo>
                    <a:pt x="5772" y="10337"/>
                  </a:lnTo>
                  <a:lnTo>
                    <a:pt x="5520" y="10350"/>
                  </a:lnTo>
                  <a:lnTo>
                    <a:pt x="5391" y="10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8"/>
            <p:cNvSpPr>
              <a:spLocks/>
            </p:cNvSpPr>
            <p:nvPr/>
          </p:nvSpPr>
          <p:spPr bwMode="auto">
            <a:xfrm>
              <a:off x="4461" y="3309"/>
              <a:ext cx="196" cy="196"/>
            </a:xfrm>
            <a:custGeom>
              <a:avLst/>
              <a:gdLst>
                <a:gd name="T0" fmla="*/ 590 w 590"/>
                <a:gd name="T1" fmla="*/ 374 h 589"/>
                <a:gd name="T2" fmla="*/ 216 w 590"/>
                <a:gd name="T3" fmla="*/ 589 h 589"/>
                <a:gd name="T4" fmla="*/ 0 w 590"/>
                <a:gd name="T5" fmla="*/ 215 h 589"/>
                <a:gd name="T6" fmla="*/ 374 w 590"/>
                <a:gd name="T7" fmla="*/ 0 h 589"/>
                <a:gd name="T8" fmla="*/ 590 w 590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89">
                  <a:moveTo>
                    <a:pt x="590" y="374"/>
                  </a:moveTo>
                  <a:lnTo>
                    <a:pt x="216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9"/>
            <p:cNvSpPr>
              <a:spLocks/>
            </p:cNvSpPr>
            <p:nvPr/>
          </p:nvSpPr>
          <p:spPr bwMode="auto">
            <a:xfrm>
              <a:off x="3023" y="819"/>
              <a:ext cx="197" cy="196"/>
            </a:xfrm>
            <a:custGeom>
              <a:avLst/>
              <a:gdLst>
                <a:gd name="T0" fmla="*/ 589 w 589"/>
                <a:gd name="T1" fmla="*/ 374 h 589"/>
                <a:gd name="T2" fmla="*/ 215 w 589"/>
                <a:gd name="T3" fmla="*/ 589 h 589"/>
                <a:gd name="T4" fmla="*/ 0 w 589"/>
                <a:gd name="T5" fmla="*/ 215 h 589"/>
                <a:gd name="T6" fmla="*/ 374 w 589"/>
                <a:gd name="T7" fmla="*/ 0 h 589"/>
                <a:gd name="T8" fmla="*/ 589 w 589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374"/>
                  </a:moveTo>
                  <a:lnTo>
                    <a:pt x="215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4987" y="2783"/>
              <a:ext cx="196" cy="196"/>
            </a:xfrm>
            <a:custGeom>
              <a:avLst/>
              <a:gdLst>
                <a:gd name="T0" fmla="*/ 589 w 589"/>
                <a:gd name="T1" fmla="*/ 216 h 589"/>
                <a:gd name="T2" fmla="*/ 373 w 589"/>
                <a:gd name="T3" fmla="*/ 589 h 589"/>
                <a:gd name="T4" fmla="*/ 0 w 589"/>
                <a:gd name="T5" fmla="*/ 373 h 589"/>
                <a:gd name="T6" fmla="*/ 215 w 589"/>
                <a:gd name="T7" fmla="*/ 0 h 589"/>
                <a:gd name="T8" fmla="*/ 589 w 589"/>
                <a:gd name="T9" fmla="*/ 216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216"/>
                  </a:moveTo>
                  <a:lnTo>
                    <a:pt x="373" y="589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2497" y="1345"/>
              <a:ext cx="197" cy="196"/>
            </a:xfrm>
            <a:custGeom>
              <a:avLst/>
              <a:gdLst>
                <a:gd name="T0" fmla="*/ 590 w 590"/>
                <a:gd name="T1" fmla="*/ 216 h 590"/>
                <a:gd name="T2" fmla="*/ 374 w 590"/>
                <a:gd name="T3" fmla="*/ 590 h 590"/>
                <a:gd name="T4" fmla="*/ 0 w 590"/>
                <a:gd name="T5" fmla="*/ 374 h 590"/>
                <a:gd name="T6" fmla="*/ 216 w 590"/>
                <a:gd name="T7" fmla="*/ 0 h 590"/>
                <a:gd name="T8" fmla="*/ 590 w 590"/>
                <a:gd name="T9" fmla="*/ 216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216"/>
                  </a:moveTo>
                  <a:lnTo>
                    <a:pt x="374" y="590"/>
                  </a:lnTo>
                  <a:lnTo>
                    <a:pt x="0" y="374"/>
                  </a:lnTo>
                  <a:lnTo>
                    <a:pt x="216" y="0"/>
                  </a:lnTo>
                  <a:lnTo>
                    <a:pt x="590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Rectangle 32"/>
            <p:cNvSpPr>
              <a:spLocks noChangeArrowheads="1"/>
            </p:cNvSpPr>
            <p:nvPr/>
          </p:nvSpPr>
          <p:spPr bwMode="auto">
            <a:xfrm>
              <a:off x="5206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Rectangle 33"/>
            <p:cNvSpPr>
              <a:spLocks noChangeArrowheads="1"/>
            </p:cNvSpPr>
            <p:nvPr/>
          </p:nvSpPr>
          <p:spPr bwMode="auto">
            <a:xfrm>
              <a:off x="2331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4987" y="1345"/>
              <a:ext cx="196" cy="196"/>
            </a:xfrm>
            <a:custGeom>
              <a:avLst/>
              <a:gdLst>
                <a:gd name="T0" fmla="*/ 589 w 589"/>
                <a:gd name="T1" fmla="*/ 374 h 590"/>
                <a:gd name="T2" fmla="*/ 215 w 589"/>
                <a:gd name="T3" fmla="*/ 590 h 590"/>
                <a:gd name="T4" fmla="*/ 0 w 589"/>
                <a:gd name="T5" fmla="*/ 216 h 590"/>
                <a:gd name="T6" fmla="*/ 373 w 589"/>
                <a:gd name="T7" fmla="*/ 0 h 590"/>
                <a:gd name="T8" fmla="*/ 589 w 589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90">
                  <a:moveTo>
                    <a:pt x="589" y="374"/>
                  </a:moveTo>
                  <a:lnTo>
                    <a:pt x="215" y="590"/>
                  </a:lnTo>
                  <a:lnTo>
                    <a:pt x="0" y="216"/>
                  </a:lnTo>
                  <a:lnTo>
                    <a:pt x="373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35"/>
            <p:cNvSpPr>
              <a:spLocks/>
            </p:cNvSpPr>
            <p:nvPr/>
          </p:nvSpPr>
          <p:spPr bwMode="auto">
            <a:xfrm>
              <a:off x="2497" y="2782"/>
              <a:ext cx="197" cy="197"/>
            </a:xfrm>
            <a:custGeom>
              <a:avLst/>
              <a:gdLst>
                <a:gd name="T0" fmla="*/ 590 w 590"/>
                <a:gd name="T1" fmla="*/ 374 h 590"/>
                <a:gd name="T2" fmla="*/ 216 w 590"/>
                <a:gd name="T3" fmla="*/ 590 h 590"/>
                <a:gd name="T4" fmla="*/ 0 w 590"/>
                <a:gd name="T5" fmla="*/ 216 h 590"/>
                <a:gd name="T6" fmla="*/ 374 w 590"/>
                <a:gd name="T7" fmla="*/ 0 h 590"/>
                <a:gd name="T8" fmla="*/ 590 w 590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374"/>
                  </a:moveTo>
                  <a:lnTo>
                    <a:pt x="216" y="590"/>
                  </a:lnTo>
                  <a:lnTo>
                    <a:pt x="0" y="216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36"/>
            <p:cNvSpPr>
              <a:spLocks/>
            </p:cNvSpPr>
            <p:nvPr/>
          </p:nvSpPr>
          <p:spPr bwMode="auto">
            <a:xfrm>
              <a:off x="4461" y="819"/>
              <a:ext cx="196" cy="196"/>
            </a:xfrm>
            <a:custGeom>
              <a:avLst/>
              <a:gdLst>
                <a:gd name="T0" fmla="*/ 588 w 588"/>
                <a:gd name="T1" fmla="*/ 215 h 589"/>
                <a:gd name="T2" fmla="*/ 372 w 588"/>
                <a:gd name="T3" fmla="*/ 589 h 589"/>
                <a:gd name="T4" fmla="*/ 0 w 588"/>
                <a:gd name="T5" fmla="*/ 374 h 589"/>
                <a:gd name="T6" fmla="*/ 215 w 588"/>
                <a:gd name="T7" fmla="*/ 0 h 589"/>
                <a:gd name="T8" fmla="*/ 588 w 588"/>
                <a:gd name="T9" fmla="*/ 21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8" h="589">
                  <a:moveTo>
                    <a:pt x="588" y="215"/>
                  </a:moveTo>
                  <a:lnTo>
                    <a:pt x="372" y="589"/>
                  </a:lnTo>
                  <a:lnTo>
                    <a:pt x="0" y="374"/>
                  </a:lnTo>
                  <a:lnTo>
                    <a:pt x="215" y="0"/>
                  </a:lnTo>
                  <a:lnTo>
                    <a:pt x="588" y="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37"/>
            <p:cNvSpPr>
              <a:spLocks/>
            </p:cNvSpPr>
            <p:nvPr/>
          </p:nvSpPr>
          <p:spPr bwMode="auto">
            <a:xfrm>
              <a:off x="3023" y="3309"/>
              <a:ext cx="197" cy="196"/>
            </a:xfrm>
            <a:custGeom>
              <a:avLst/>
              <a:gdLst>
                <a:gd name="T0" fmla="*/ 589 w 589"/>
                <a:gd name="T1" fmla="*/ 216 h 588"/>
                <a:gd name="T2" fmla="*/ 374 w 589"/>
                <a:gd name="T3" fmla="*/ 588 h 588"/>
                <a:gd name="T4" fmla="*/ 0 w 589"/>
                <a:gd name="T5" fmla="*/ 373 h 588"/>
                <a:gd name="T6" fmla="*/ 215 w 589"/>
                <a:gd name="T7" fmla="*/ 0 h 588"/>
                <a:gd name="T8" fmla="*/ 589 w 589"/>
                <a:gd name="T9" fmla="*/ 216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8">
                  <a:moveTo>
                    <a:pt x="589" y="216"/>
                  </a:moveTo>
                  <a:lnTo>
                    <a:pt x="374" y="588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Rectangle 38"/>
            <p:cNvSpPr>
              <a:spLocks noChangeArrowheads="1"/>
            </p:cNvSpPr>
            <p:nvPr/>
          </p:nvSpPr>
          <p:spPr bwMode="auto">
            <a:xfrm>
              <a:off x="3769" y="3528"/>
              <a:ext cx="143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39"/>
            <p:cNvSpPr>
              <a:spLocks noEditPoints="1"/>
            </p:cNvSpPr>
            <p:nvPr/>
          </p:nvSpPr>
          <p:spPr bwMode="auto">
            <a:xfrm>
              <a:off x="2970" y="652"/>
              <a:ext cx="1999" cy="2381"/>
            </a:xfrm>
            <a:custGeom>
              <a:avLst/>
              <a:gdLst>
                <a:gd name="T0" fmla="*/ 3258 w 5998"/>
                <a:gd name="T1" fmla="*/ 614 h 7142"/>
                <a:gd name="T2" fmla="*/ 3181 w 5998"/>
                <a:gd name="T3" fmla="*/ 339 h 7142"/>
                <a:gd name="T4" fmla="*/ 2921 w 5998"/>
                <a:gd name="T5" fmla="*/ 78 h 7142"/>
                <a:gd name="T6" fmla="*/ 2645 w 5998"/>
                <a:gd name="T7" fmla="*/ 2 h 7142"/>
                <a:gd name="T8" fmla="*/ 2513 w 5998"/>
                <a:gd name="T9" fmla="*/ 9 h 7142"/>
                <a:gd name="T10" fmla="*/ 2200 w 5998"/>
                <a:gd name="T11" fmla="*/ 148 h 7142"/>
                <a:gd name="T12" fmla="*/ 1993 w 5998"/>
                <a:gd name="T13" fmla="*/ 455 h 7142"/>
                <a:gd name="T14" fmla="*/ 1966 w 5998"/>
                <a:gd name="T15" fmla="*/ 649 h 7142"/>
                <a:gd name="T16" fmla="*/ 1854 w 5998"/>
                <a:gd name="T17" fmla="*/ 4124 h 7142"/>
                <a:gd name="T18" fmla="*/ 1760 w 5998"/>
                <a:gd name="T19" fmla="*/ 4431 h 7142"/>
                <a:gd name="T20" fmla="*/ 128 w 5998"/>
                <a:gd name="T21" fmla="*/ 6072 h 7142"/>
                <a:gd name="T22" fmla="*/ 24 w 5998"/>
                <a:gd name="T23" fmla="*/ 6278 h 7142"/>
                <a:gd name="T24" fmla="*/ 24 w 5998"/>
                <a:gd name="T25" fmla="*/ 6663 h 7142"/>
                <a:gd name="T26" fmla="*/ 128 w 5998"/>
                <a:gd name="T27" fmla="*/ 6869 h 7142"/>
                <a:gd name="T28" fmla="*/ 221 w 5998"/>
                <a:gd name="T29" fmla="*/ 6971 h 7142"/>
                <a:gd name="T30" fmla="*/ 387 w 5998"/>
                <a:gd name="T31" fmla="*/ 7081 h 7142"/>
                <a:gd name="T32" fmla="*/ 736 w 5998"/>
                <a:gd name="T33" fmla="*/ 7142 h 7142"/>
                <a:gd name="T34" fmla="*/ 1013 w 5998"/>
                <a:gd name="T35" fmla="*/ 7050 h 7142"/>
                <a:gd name="T36" fmla="*/ 1147 w 5998"/>
                <a:gd name="T37" fmla="*/ 6946 h 7142"/>
                <a:gd name="T38" fmla="*/ 2831 w 5998"/>
                <a:gd name="T39" fmla="*/ 5360 h 7142"/>
                <a:gd name="T40" fmla="*/ 3048 w 5998"/>
                <a:gd name="T41" fmla="*/ 5271 h 7142"/>
                <a:gd name="T42" fmla="*/ 3229 w 5998"/>
                <a:gd name="T43" fmla="*/ 5129 h 7142"/>
                <a:gd name="T44" fmla="*/ 3367 w 5998"/>
                <a:gd name="T45" fmla="*/ 4945 h 7142"/>
                <a:gd name="T46" fmla="*/ 3451 w 5998"/>
                <a:gd name="T47" fmla="*/ 4728 h 7142"/>
                <a:gd name="T48" fmla="*/ 3475 w 5998"/>
                <a:gd name="T49" fmla="*/ 4530 h 7142"/>
                <a:gd name="T50" fmla="*/ 3425 w 5998"/>
                <a:gd name="T51" fmla="*/ 4249 h 7142"/>
                <a:gd name="T52" fmla="*/ 5998 w 5998"/>
                <a:gd name="T53" fmla="*/ 1448 h 7142"/>
                <a:gd name="T54" fmla="*/ 2612 w 5998"/>
                <a:gd name="T55" fmla="*/ 433 h 7142"/>
                <a:gd name="T56" fmla="*/ 2715 w 5998"/>
                <a:gd name="T57" fmla="*/ 458 h 7142"/>
                <a:gd name="T58" fmla="*/ 2802 w 5998"/>
                <a:gd name="T59" fmla="*/ 545 h 7142"/>
                <a:gd name="T60" fmla="*/ 2828 w 5998"/>
                <a:gd name="T61" fmla="*/ 649 h 7142"/>
                <a:gd name="T62" fmla="*/ 2667 w 5998"/>
                <a:gd name="T63" fmla="*/ 3668 h 7142"/>
                <a:gd name="T64" fmla="*/ 2397 w 5998"/>
                <a:gd name="T65" fmla="*/ 3698 h 7142"/>
                <a:gd name="T66" fmla="*/ 2405 w 5998"/>
                <a:gd name="T67" fmla="*/ 583 h 7142"/>
                <a:gd name="T68" fmla="*/ 2475 w 5998"/>
                <a:gd name="T69" fmla="*/ 481 h 7142"/>
                <a:gd name="T70" fmla="*/ 2589 w 5998"/>
                <a:gd name="T71" fmla="*/ 433 h 7142"/>
                <a:gd name="T72" fmla="*/ 824 w 5998"/>
                <a:gd name="T73" fmla="*/ 6657 h 7142"/>
                <a:gd name="T74" fmla="*/ 694 w 5998"/>
                <a:gd name="T75" fmla="*/ 6709 h 7142"/>
                <a:gd name="T76" fmla="*/ 559 w 5998"/>
                <a:gd name="T77" fmla="*/ 6683 h 7142"/>
                <a:gd name="T78" fmla="*/ 483 w 5998"/>
                <a:gd name="T79" fmla="*/ 6623 h 7142"/>
                <a:gd name="T80" fmla="*/ 431 w 5998"/>
                <a:gd name="T81" fmla="*/ 6493 h 7142"/>
                <a:gd name="T82" fmla="*/ 457 w 5998"/>
                <a:gd name="T83" fmla="*/ 6358 h 7142"/>
                <a:gd name="T84" fmla="*/ 1859 w 5998"/>
                <a:gd name="T85" fmla="*/ 4941 h 7142"/>
                <a:gd name="T86" fmla="*/ 2049 w 5998"/>
                <a:gd name="T87" fmla="*/ 5178 h 7142"/>
                <a:gd name="T88" fmla="*/ 843 w 5998"/>
                <a:gd name="T89" fmla="*/ 6641 h 7142"/>
                <a:gd name="T90" fmla="*/ 2483 w 5998"/>
                <a:gd name="T91" fmla="*/ 4942 h 7142"/>
                <a:gd name="T92" fmla="*/ 2278 w 5998"/>
                <a:gd name="T93" fmla="*/ 4804 h 7142"/>
                <a:gd name="T94" fmla="*/ 2183 w 5998"/>
                <a:gd name="T95" fmla="*/ 4574 h 7142"/>
                <a:gd name="T96" fmla="*/ 2199 w 5998"/>
                <a:gd name="T97" fmla="*/ 4401 h 7142"/>
                <a:gd name="T98" fmla="*/ 2337 w 5998"/>
                <a:gd name="T99" fmla="*/ 4196 h 7142"/>
                <a:gd name="T100" fmla="*/ 2567 w 5998"/>
                <a:gd name="T101" fmla="*/ 4100 h 7142"/>
                <a:gd name="T102" fmla="*/ 2741 w 5998"/>
                <a:gd name="T103" fmla="*/ 4117 h 7142"/>
                <a:gd name="T104" fmla="*/ 2945 w 5998"/>
                <a:gd name="T105" fmla="*/ 4255 h 7142"/>
                <a:gd name="T106" fmla="*/ 3042 w 5998"/>
                <a:gd name="T107" fmla="*/ 4485 h 7142"/>
                <a:gd name="T108" fmla="*/ 3024 w 5998"/>
                <a:gd name="T109" fmla="*/ 4658 h 7142"/>
                <a:gd name="T110" fmla="*/ 2887 w 5998"/>
                <a:gd name="T111" fmla="*/ 4863 h 7142"/>
                <a:gd name="T112" fmla="*/ 2656 w 5998"/>
                <a:gd name="T113" fmla="*/ 4960 h 7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98" h="7142">
                  <a:moveTo>
                    <a:pt x="3259" y="3578"/>
                  </a:moveTo>
                  <a:lnTo>
                    <a:pt x="3259" y="649"/>
                  </a:lnTo>
                  <a:lnTo>
                    <a:pt x="3258" y="614"/>
                  </a:lnTo>
                  <a:lnTo>
                    <a:pt x="3252" y="549"/>
                  </a:lnTo>
                  <a:lnTo>
                    <a:pt x="3230" y="455"/>
                  </a:lnTo>
                  <a:lnTo>
                    <a:pt x="3181" y="339"/>
                  </a:lnTo>
                  <a:lnTo>
                    <a:pt x="3112" y="235"/>
                  </a:lnTo>
                  <a:lnTo>
                    <a:pt x="3024" y="148"/>
                  </a:lnTo>
                  <a:lnTo>
                    <a:pt x="2921" y="78"/>
                  </a:lnTo>
                  <a:lnTo>
                    <a:pt x="2805" y="29"/>
                  </a:lnTo>
                  <a:lnTo>
                    <a:pt x="2711" y="9"/>
                  </a:lnTo>
                  <a:lnTo>
                    <a:pt x="2645" y="2"/>
                  </a:lnTo>
                  <a:lnTo>
                    <a:pt x="2612" y="0"/>
                  </a:lnTo>
                  <a:lnTo>
                    <a:pt x="2578" y="2"/>
                  </a:lnTo>
                  <a:lnTo>
                    <a:pt x="2513" y="9"/>
                  </a:lnTo>
                  <a:lnTo>
                    <a:pt x="2419" y="29"/>
                  </a:lnTo>
                  <a:lnTo>
                    <a:pt x="2303" y="78"/>
                  </a:lnTo>
                  <a:lnTo>
                    <a:pt x="2200" y="148"/>
                  </a:lnTo>
                  <a:lnTo>
                    <a:pt x="2112" y="235"/>
                  </a:lnTo>
                  <a:lnTo>
                    <a:pt x="2042" y="339"/>
                  </a:lnTo>
                  <a:lnTo>
                    <a:pt x="1993" y="455"/>
                  </a:lnTo>
                  <a:lnTo>
                    <a:pt x="1973" y="549"/>
                  </a:lnTo>
                  <a:lnTo>
                    <a:pt x="1966" y="614"/>
                  </a:lnTo>
                  <a:lnTo>
                    <a:pt x="1966" y="649"/>
                  </a:lnTo>
                  <a:lnTo>
                    <a:pt x="1966" y="3965"/>
                  </a:lnTo>
                  <a:lnTo>
                    <a:pt x="1923" y="4014"/>
                  </a:lnTo>
                  <a:lnTo>
                    <a:pt x="1854" y="4124"/>
                  </a:lnTo>
                  <a:lnTo>
                    <a:pt x="1802" y="4241"/>
                  </a:lnTo>
                  <a:lnTo>
                    <a:pt x="1768" y="4366"/>
                  </a:lnTo>
                  <a:lnTo>
                    <a:pt x="1760" y="4431"/>
                  </a:lnTo>
                  <a:lnTo>
                    <a:pt x="195" y="5994"/>
                  </a:lnTo>
                  <a:lnTo>
                    <a:pt x="172" y="6020"/>
                  </a:lnTo>
                  <a:lnTo>
                    <a:pt x="128" y="6072"/>
                  </a:lnTo>
                  <a:lnTo>
                    <a:pt x="91" y="6128"/>
                  </a:lnTo>
                  <a:lnTo>
                    <a:pt x="60" y="6186"/>
                  </a:lnTo>
                  <a:lnTo>
                    <a:pt x="24" y="6278"/>
                  </a:lnTo>
                  <a:lnTo>
                    <a:pt x="0" y="6406"/>
                  </a:lnTo>
                  <a:lnTo>
                    <a:pt x="0" y="6534"/>
                  </a:lnTo>
                  <a:lnTo>
                    <a:pt x="24" y="6663"/>
                  </a:lnTo>
                  <a:lnTo>
                    <a:pt x="60" y="6754"/>
                  </a:lnTo>
                  <a:lnTo>
                    <a:pt x="91" y="6813"/>
                  </a:lnTo>
                  <a:lnTo>
                    <a:pt x="128" y="6869"/>
                  </a:lnTo>
                  <a:lnTo>
                    <a:pt x="172" y="6922"/>
                  </a:lnTo>
                  <a:lnTo>
                    <a:pt x="195" y="6946"/>
                  </a:lnTo>
                  <a:lnTo>
                    <a:pt x="221" y="6971"/>
                  </a:lnTo>
                  <a:lnTo>
                    <a:pt x="273" y="7013"/>
                  </a:lnTo>
                  <a:lnTo>
                    <a:pt x="329" y="7050"/>
                  </a:lnTo>
                  <a:lnTo>
                    <a:pt x="387" y="7081"/>
                  </a:lnTo>
                  <a:lnTo>
                    <a:pt x="480" y="7117"/>
                  </a:lnTo>
                  <a:lnTo>
                    <a:pt x="607" y="7142"/>
                  </a:lnTo>
                  <a:lnTo>
                    <a:pt x="736" y="7142"/>
                  </a:lnTo>
                  <a:lnTo>
                    <a:pt x="863" y="7117"/>
                  </a:lnTo>
                  <a:lnTo>
                    <a:pt x="955" y="7081"/>
                  </a:lnTo>
                  <a:lnTo>
                    <a:pt x="1013" y="7050"/>
                  </a:lnTo>
                  <a:lnTo>
                    <a:pt x="1069" y="7013"/>
                  </a:lnTo>
                  <a:lnTo>
                    <a:pt x="1123" y="6971"/>
                  </a:lnTo>
                  <a:lnTo>
                    <a:pt x="1147" y="6946"/>
                  </a:lnTo>
                  <a:lnTo>
                    <a:pt x="2712" y="5381"/>
                  </a:lnTo>
                  <a:lnTo>
                    <a:pt x="2752" y="5377"/>
                  </a:lnTo>
                  <a:lnTo>
                    <a:pt x="2831" y="5360"/>
                  </a:lnTo>
                  <a:lnTo>
                    <a:pt x="2906" y="5336"/>
                  </a:lnTo>
                  <a:lnTo>
                    <a:pt x="2978" y="5306"/>
                  </a:lnTo>
                  <a:lnTo>
                    <a:pt x="3048" y="5271"/>
                  </a:lnTo>
                  <a:lnTo>
                    <a:pt x="3113" y="5229"/>
                  </a:lnTo>
                  <a:lnTo>
                    <a:pt x="3173" y="5181"/>
                  </a:lnTo>
                  <a:lnTo>
                    <a:pt x="3229" y="5129"/>
                  </a:lnTo>
                  <a:lnTo>
                    <a:pt x="3281" y="5072"/>
                  </a:lnTo>
                  <a:lnTo>
                    <a:pt x="3326" y="5010"/>
                  </a:lnTo>
                  <a:lnTo>
                    <a:pt x="3367" y="4945"/>
                  </a:lnTo>
                  <a:lnTo>
                    <a:pt x="3401" y="4875"/>
                  </a:lnTo>
                  <a:lnTo>
                    <a:pt x="3430" y="4803"/>
                  </a:lnTo>
                  <a:lnTo>
                    <a:pt x="3451" y="4728"/>
                  </a:lnTo>
                  <a:lnTo>
                    <a:pt x="3466" y="4650"/>
                  </a:lnTo>
                  <a:lnTo>
                    <a:pt x="3473" y="4570"/>
                  </a:lnTo>
                  <a:lnTo>
                    <a:pt x="3475" y="4530"/>
                  </a:lnTo>
                  <a:lnTo>
                    <a:pt x="3473" y="4471"/>
                  </a:lnTo>
                  <a:lnTo>
                    <a:pt x="3457" y="4358"/>
                  </a:lnTo>
                  <a:lnTo>
                    <a:pt x="3425" y="4249"/>
                  </a:lnTo>
                  <a:lnTo>
                    <a:pt x="3380" y="4144"/>
                  </a:lnTo>
                  <a:lnTo>
                    <a:pt x="3352" y="4094"/>
                  </a:lnTo>
                  <a:lnTo>
                    <a:pt x="5998" y="1448"/>
                  </a:lnTo>
                  <a:lnTo>
                    <a:pt x="5694" y="1142"/>
                  </a:lnTo>
                  <a:lnTo>
                    <a:pt x="3259" y="3578"/>
                  </a:lnTo>
                  <a:close/>
                  <a:moveTo>
                    <a:pt x="2612" y="433"/>
                  </a:moveTo>
                  <a:lnTo>
                    <a:pt x="2634" y="433"/>
                  </a:lnTo>
                  <a:lnTo>
                    <a:pt x="2676" y="441"/>
                  </a:lnTo>
                  <a:lnTo>
                    <a:pt x="2715" y="458"/>
                  </a:lnTo>
                  <a:lnTo>
                    <a:pt x="2749" y="481"/>
                  </a:lnTo>
                  <a:lnTo>
                    <a:pt x="2779" y="511"/>
                  </a:lnTo>
                  <a:lnTo>
                    <a:pt x="2802" y="545"/>
                  </a:lnTo>
                  <a:lnTo>
                    <a:pt x="2818" y="583"/>
                  </a:lnTo>
                  <a:lnTo>
                    <a:pt x="2827" y="625"/>
                  </a:lnTo>
                  <a:lnTo>
                    <a:pt x="2828" y="649"/>
                  </a:lnTo>
                  <a:lnTo>
                    <a:pt x="2828" y="3698"/>
                  </a:lnTo>
                  <a:lnTo>
                    <a:pt x="2775" y="3684"/>
                  </a:lnTo>
                  <a:lnTo>
                    <a:pt x="2667" y="3668"/>
                  </a:lnTo>
                  <a:lnTo>
                    <a:pt x="2558" y="3668"/>
                  </a:lnTo>
                  <a:lnTo>
                    <a:pt x="2450" y="3684"/>
                  </a:lnTo>
                  <a:lnTo>
                    <a:pt x="2397" y="3698"/>
                  </a:lnTo>
                  <a:lnTo>
                    <a:pt x="2397" y="649"/>
                  </a:lnTo>
                  <a:lnTo>
                    <a:pt x="2397" y="625"/>
                  </a:lnTo>
                  <a:lnTo>
                    <a:pt x="2405" y="583"/>
                  </a:lnTo>
                  <a:lnTo>
                    <a:pt x="2421" y="545"/>
                  </a:lnTo>
                  <a:lnTo>
                    <a:pt x="2446" y="511"/>
                  </a:lnTo>
                  <a:lnTo>
                    <a:pt x="2475" y="481"/>
                  </a:lnTo>
                  <a:lnTo>
                    <a:pt x="2509" y="458"/>
                  </a:lnTo>
                  <a:lnTo>
                    <a:pt x="2548" y="441"/>
                  </a:lnTo>
                  <a:lnTo>
                    <a:pt x="2589" y="433"/>
                  </a:lnTo>
                  <a:lnTo>
                    <a:pt x="2612" y="433"/>
                  </a:lnTo>
                  <a:close/>
                  <a:moveTo>
                    <a:pt x="843" y="6641"/>
                  </a:moveTo>
                  <a:lnTo>
                    <a:pt x="824" y="6657"/>
                  </a:lnTo>
                  <a:lnTo>
                    <a:pt x="783" y="6683"/>
                  </a:lnTo>
                  <a:lnTo>
                    <a:pt x="739" y="6701"/>
                  </a:lnTo>
                  <a:lnTo>
                    <a:pt x="694" y="6709"/>
                  </a:lnTo>
                  <a:lnTo>
                    <a:pt x="648" y="6709"/>
                  </a:lnTo>
                  <a:lnTo>
                    <a:pt x="603" y="6701"/>
                  </a:lnTo>
                  <a:lnTo>
                    <a:pt x="559" y="6683"/>
                  </a:lnTo>
                  <a:lnTo>
                    <a:pt x="518" y="6657"/>
                  </a:lnTo>
                  <a:lnTo>
                    <a:pt x="500" y="6641"/>
                  </a:lnTo>
                  <a:lnTo>
                    <a:pt x="483" y="6623"/>
                  </a:lnTo>
                  <a:lnTo>
                    <a:pt x="457" y="6583"/>
                  </a:lnTo>
                  <a:lnTo>
                    <a:pt x="439" y="6540"/>
                  </a:lnTo>
                  <a:lnTo>
                    <a:pt x="431" y="6493"/>
                  </a:lnTo>
                  <a:lnTo>
                    <a:pt x="431" y="6447"/>
                  </a:lnTo>
                  <a:lnTo>
                    <a:pt x="439" y="6402"/>
                  </a:lnTo>
                  <a:lnTo>
                    <a:pt x="457" y="6358"/>
                  </a:lnTo>
                  <a:lnTo>
                    <a:pt x="483" y="6317"/>
                  </a:lnTo>
                  <a:lnTo>
                    <a:pt x="500" y="6300"/>
                  </a:lnTo>
                  <a:lnTo>
                    <a:pt x="1859" y="4941"/>
                  </a:lnTo>
                  <a:lnTo>
                    <a:pt x="1889" y="4994"/>
                  </a:lnTo>
                  <a:lnTo>
                    <a:pt x="1963" y="5092"/>
                  </a:lnTo>
                  <a:lnTo>
                    <a:pt x="2049" y="5178"/>
                  </a:lnTo>
                  <a:lnTo>
                    <a:pt x="2147" y="5252"/>
                  </a:lnTo>
                  <a:lnTo>
                    <a:pt x="2200" y="5283"/>
                  </a:lnTo>
                  <a:lnTo>
                    <a:pt x="843" y="6641"/>
                  </a:lnTo>
                  <a:close/>
                  <a:moveTo>
                    <a:pt x="2612" y="4961"/>
                  </a:moveTo>
                  <a:lnTo>
                    <a:pt x="2567" y="4960"/>
                  </a:lnTo>
                  <a:lnTo>
                    <a:pt x="2483" y="4942"/>
                  </a:lnTo>
                  <a:lnTo>
                    <a:pt x="2406" y="4909"/>
                  </a:lnTo>
                  <a:lnTo>
                    <a:pt x="2337" y="4863"/>
                  </a:lnTo>
                  <a:lnTo>
                    <a:pt x="2278" y="4804"/>
                  </a:lnTo>
                  <a:lnTo>
                    <a:pt x="2232" y="4736"/>
                  </a:lnTo>
                  <a:lnTo>
                    <a:pt x="2199" y="4658"/>
                  </a:lnTo>
                  <a:lnTo>
                    <a:pt x="2183" y="4574"/>
                  </a:lnTo>
                  <a:lnTo>
                    <a:pt x="2181" y="4530"/>
                  </a:lnTo>
                  <a:lnTo>
                    <a:pt x="2183" y="4485"/>
                  </a:lnTo>
                  <a:lnTo>
                    <a:pt x="2199" y="4401"/>
                  </a:lnTo>
                  <a:lnTo>
                    <a:pt x="2232" y="4324"/>
                  </a:lnTo>
                  <a:lnTo>
                    <a:pt x="2278" y="4255"/>
                  </a:lnTo>
                  <a:lnTo>
                    <a:pt x="2337" y="4196"/>
                  </a:lnTo>
                  <a:lnTo>
                    <a:pt x="2406" y="4149"/>
                  </a:lnTo>
                  <a:lnTo>
                    <a:pt x="2483" y="4117"/>
                  </a:lnTo>
                  <a:lnTo>
                    <a:pt x="2567" y="4100"/>
                  </a:lnTo>
                  <a:lnTo>
                    <a:pt x="2612" y="4098"/>
                  </a:lnTo>
                  <a:lnTo>
                    <a:pt x="2656" y="4100"/>
                  </a:lnTo>
                  <a:lnTo>
                    <a:pt x="2741" y="4117"/>
                  </a:lnTo>
                  <a:lnTo>
                    <a:pt x="2818" y="4149"/>
                  </a:lnTo>
                  <a:lnTo>
                    <a:pt x="2887" y="4196"/>
                  </a:lnTo>
                  <a:lnTo>
                    <a:pt x="2945" y="4255"/>
                  </a:lnTo>
                  <a:lnTo>
                    <a:pt x="2992" y="4324"/>
                  </a:lnTo>
                  <a:lnTo>
                    <a:pt x="3024" y="4401"/>
                  </a:lnTo>
                  <a:lnTo>
                    <a:pt x="3042" y="4485"/>
                  </a:lnTo>
                  <a:lnTo>
                    <a:pt x="3043" y="4530"/>
                  </a:lnTo>
                  <a:lnTo>
                    <a:pt x="3042" y="4574"/>
                  </a:lnTo>
                  <a:lnTo>
                    <a:pt x="3024" y="4658"/>
                  </a:lnTo>
                  <a:lnTo>
                    <a:pt x="2992" y="4736"/>
                  </a:lnTo>
                  <a:lnTo>
                    <a:pt x="2945" y="4804"/>
                  </a:lnTo>
                  <a:lnTo>
                    <a:pt x="2887" y="4863"/>
                  </a:lnTo>
                  <a:lnTo>
                    <a:pt x="2818" y="4909"/>
                  </a:lnTo>
                  <a:lnTo>
                    <a:pt x="2741" y="4942"/>
                  </a:lnTo>
                  <a:lnTo>
                    <a:pt x="2656" y="4960"/>
                  </a:lnTo>
                  <a:lnTo>
                    <a:pt x="2612" y="49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Group 42"/>
          <p:cNvGrpSpPr>
            <a:grpSpLocks noChangeAspect="1"/>
          </p:cNvGrpSpPr>
          <p:nvPr/>
        </p:nvGrpSpPr>
        <p:grpSpPr bwMode="auto">
          <a:xfrm>
            <a:off x="865107" y="4994831"/>
            <a:ext cx="155948" cy="179995"/>
            <a:chOff x="1967" y="0"/>
            <a:chExt cx="3742" cy="4319"/>
          </a:xfrm>
          <a:solidFill>
            <a:schemeClr val="bg1">
              <a:alpha val="54000"/>
            </a:schemeClr>
          </a:solidFill>
        </p:grpSpPr>
        <p:sp>
          <p:nvSpPr>
            <p:cNvPr id="39" name="Freeform 43"/>
            <p:cNvSpPr>
              <a:spLocks noEditPoints="1"/>
            </p:cNvSpPr>
            <p:nvPr/>
          </p:nvSpPr>
          <p:spPr bwMode="auto">
            <a:xfrm>
              <a:off x="1967" y="0"/>
              <a:ext cx="3742" cy="3167"/>
            </a:xfrm>
            <a:custGeom>
              <a:avLst/>
              <a:gdLst>
                <a:gd name="T0" fmla="*/ 3737 w 11227"/>
                <a:gd name="T1" fmla="*/ 9069 h 9501"/>
                <a:gd name="T2" fmla="*/ 7988 w 11227"/>
                <a:gd name="T3" fmla="*/ 9501 h 9501"/>
                <a:gd name="T4" fmla="*/ 7004 w 11227"/>
                <a:gd name="T5" fmla="*/ 7773 h 9501"/>
                <a:gd name="T6" fmla="*/ 10495 w 11227"/>
                <a:gd name="T7" fmla="*/ 7763 h 9501"/>
                <a:gd name="T8" fmla="*/ 10738 w 11227"/>
                <a:gd name="T9" fmla="*/ 7688 h 9501"/>
                <a:gd name="T10" fmla="*/ 10944 w 11227"/>
                <a:gd name="T11" fmla="*/ 7549 h 9501"/>
                <a:gd name="T12" fmla="*/ 11103 w 11227"/>
                <a:gd name="T13" fmla="*/ 7357 h 9501"/>
                <a:gd name="T14" fmla="*/ 11200 w 11227"/>
                <a:gd name="T15" fmla="*/ 7125 h 9501"/>
                <a:gd name="T16" fmla="*/ 11227 w 11227"/>
                <a:gd name="T17" fmla="*/ 6909 h 9501"/>
                <a:gd name="T18" fmla="*/ 11218 w 11227"/>
                <a:gd name="T19" fmla="*/ 733 h 9501"/>
                <a:gd name="T20" fmla="*/ 11143 w 11227"/>
                <a:gd name="T21" fmla="*/ 489 h 9501"/>
                <a:gd name="T22" fmla="*/ 11003 w 11227"/>
                <a:gd name="T23" fmla="*/ 283 h 9501"/>
                <a:gd name="T24" fmla="*/ 10812 w 11227"/>
                <a:gd name="T25" fmla="*/ 124 h 9501"/>
                <a:gd name="T26" fmla="*/ 10579 w 11227"/>
                <a:gd name="T27" fmla="*/ 27 h 9501"/>
                <a:gd name="T28" fmla="*/ 10364 w 11227"/>
                <a:gd name="T29" fmla="*/ 0 h 9501"/>
                <a:gd name="T30" fmla="*/ 733 w 11227"/>
                <a:gd name="T31" fmla="*/ 10 h 9501"/>
                <a:gd name="T32" fmla="*/ 490 w 11227"/>
                <a:gd name="T33" fmla="*/ 85 h 9501"/>
                <a:gd name="T34" fmla="*/ 283 w 11227"/>
                <a:gd name="T35" fmla="*/ 224 h 9501"/>
                <a:gd name="T36" fmla="*/ 125 w 11227"/>
                <a:gd name="T37" fmla="*/ 416 h 9501"/>
                <a:gd name="T38" fmla="*/ 28 w 11227"/>
                <a:gd name="T39" fmla="*/ 648 h 9501"/>
                <a:gd name="T40" fmla="*/ 0 w 11227"/>
                <a:gd name="T41" fmla="*/ 864 h 9501"/>
                <a:gd name="T42" fmla="*/ 10 w 11227"/>
                <a:gd name="T43" fmla="*/ 7042 h 9501"/>
                <a:gd name="T44" fmla="*/ 85 w 11227"/>
                <a:gd name="T45" fmla="*/ 7284 h 9501"/>
                <a:gd name="T46" fmla="*/ 225 w 11227"/>
                <a:gd name="T47" fmla="*/ 7490 h 9501"/>
                <a:gd name="T48" fmla="*/ 416 w 11227"/>
                <a:gd name="T49" fmla="*/ 7649 h 9501"/>
                <a:gd name="T50" fmla="*/ 648 w 11227"/>
                <a:gd name="T51" fmla="*/ 7747 h 9501"/>
                <a:gd name="T52" fmla="*/ 864 w 11227"/>
                <a:gd name="T53" fmla="*/ 7773 h 9501"/>
                <a:gd name="T54" fmla="*/ 4684 w 11227"/>
                <a:gd name="T55" fmla="*/ 7773 h 9501"/>
                <a:gd name="T56" fmla="*/ 10795 w 11227"/>
                <a:gd name="T57" fmla="*/ 6909 h 9501"/>
                <a:gd name="T58" fmla="*/ 10743 w 11227"/>
                <a:gd name="T59" fmla="*/ 7116 h 9501"/>
                <a:gd name="T60" fmla="*/ 10570 w 11227"/>
                <a:gd name="T61" fmla="*/ 7289 h 9501"/>
                <a:gd name="T62" fmla="*/ 10364 w 11227"/>
                <a:gd name="T63" fmla="*/ 7341 h 9501"/>
                <a:gd name="T64" fmla="*/ 736 w 11227"/>
                <a:gd name="T65" fmla="*/ 7322 h 9501"/>
                <a:gd name="T66" fmla="*/ 531 w 11227"/>
                <a:gd name="T67" fmla="*/ 7185 h 9501"/>
                <a:gd name="T68" fmla="*/ 434 w 11227"/>
                <a:gd name="T69" fmla="*/ 6954 h 9501"/>
                <a:gd name="T70" fmla="*/ 10795 w 11227"/>
                <a:gd name="T71" fmla="*/ 6477 h 9501"/>
                <a:gd name="T72" fmla="*/ 434 w 11227"/>
                <a:gd name="T73" fmla="*/ 819 h 9501"/>
                <a:gd name="T74" fmla="*/ 531 w 11227"/>
                <a:gd name="T75" fmla="*/ 589 h 9501"/>
                <a:gd name="T76" fmla="*/ 736 w 11227"/>
                <a:gd name="T77" fmla="*/ 451 h 9501"/>
                <a:gd name="T78" fmla="*/ 10364 w 11227"/>
                <a:gd name="T79" fmla="*/ 432 h 9501"/>
                <a:gd name="T80" fmla="*/ 10570 w 11227"/>
                <a:gd name="T81" fmla="*/ 484 h 9501"/>
                <a:gd name="T82" fmla="*/ 10743 w 11227"/>
                <a:gd name="T83" fmla="*/ 657 h 9501"/>
                <a:gd name="T84" fmla="*/ 10795 w 11227"/>
                <a:gd name="T85" fmla="*/ 864 h 9501"/>
                <a:gd name="T86" fmla="*/ 432 w 11227"/>
                <a:gd name="T87" fmla="*/ 864 h 9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27" h="9501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Freeform 44"/>
            <p:cNvSpPr>
              <a:spLocks noEditPoints="1"/>
            </p:cNvSpPr>
            <p:nvPr/>
          </p:nvSpPr>
          <p:spPr bwMode="auto">
            <a:xfrm>
              <a:off x="2255" y="3311"/>
              <a:ext cx="2159" cy="1008"/>
            </a:xfrm>
            <a:custGeom>
              <a:avLst/>
              <a:gdLst>
                <a:gd name="T0" fmla="*/ 216 w 6477"/>
                <a:gd name="T1" fmla="*/ 0 h 3023"/>
                <a:gd name="T2" fmla="*/ 194 w 6477"/>
                <a:gd name="T3" fmla="*/ 0 h 3023"/>
                <a:gd name="T4" fmla="*/ 152 w 6477"/>
                <a:gd name="T5" fmla="*/ 9 h 3023"/>
                <a:gd name="T6" fmla="*/ 114 w 6477"/>
                <a:gd name="T7" fmla="*/ 26 h 3023"/>
                <a:gd name="T8" fmla="*/ 78 w 6477"/>
                <a:gd name="T9" fmla="*/ 49 h 3023"/>
                <a:gd name="T10" fmla="*/ 49 w 6477"/>
                <a:gd name="T11" fmla="*/ 77 h 3023"/>
                <a:gd name="T12" fmla="*/ 26 w 6477"/>
                <a:gd name="T13" fmla="*/ 112 h 3023"/>
                <a:gd name="T14" fmla="*/ 10 w 6477"/>
                <a:gd name="T15" fmla="*/ 151 h 3023"/>
                <a:gd name="T16" fmla="*/ 2 w 6477"/>
                <a:gd name="T17" fmla="*/ 194 h 3023"/>
                <a:gd name="T18" fmla="*/ 0 w 6477"/>
                <a:gd name="T19" fmla="*/ 215 h 3023"/>
                <a:gd name="T20" fmla="*/ 0 w 6477"/>
                <a:gd name="T21" fmla="*/ 2807 h 3023"/>
                <a:gd name="T22" fmla="*/ 2 w 6477"/>
                <a:gd name="T23" fmla="*/ 2829 h 3023"/>
                <a:gd name="T24" fmla="*/ 10 w 6477"/>
                <a:gd name="T25" fmla="*/ 2871 h 3023"/>
                <a:gd name="T26" fmla="*/ 26 w 6477"/>
                <a:gd name="T27" fmla="*/ 2909 h 3023"/>
                <a:gd name="T28" fmla="*/ 49 w 6477"/>
                <a:gd name="T29" fmla="*/ 2944 h 3023"/>
                <a:gd name="T30" fmla="*/ 78 w 6477"/>
                <a:gd name="T31" fmla="*/ 2974 h 3023"/>
                <a:gd name="T32" fmla="*/ 114 w 6477"/>
                <a:gd name="T33" fmla="*/ 2997 h 3023"/>
                <a:gd name="T34" fmla="*/ 152 w 6477"/>
                <a:gd name="T35" fmla="*/ 3013 h 3023"/>
                <a:gd name="T36" fmla="*/ 194 w 6477"/>
                <a:gd name="T37" fmla="*/ 3022 h 3023"/>
                <a:gd name="T38" fmla="*/ 216 w 6477"/>
                <a:gd name="T39" fmla="*/ 3023 h 3023"/>
                <a:gd name="T40" fmla="*/ 6261 w 6477"/>
                <a:gd name="T41" fmla="*/ 3023 h 3023"/>
                <a:gd name="T42" fmla="*/ 6284 w 6477"/>
                <a:gd name="T43" fmla="*/ 3022 h 3023"/>
                <a:gd name="T44" fmla="*/ 6325 w 6477"/>
                <a:gd name="T45" fmla="*/ 3013 h 3023"/>
                <a:gd name="T46" fmla="*/ 6365 w 6477"/>
                <a:gd name="T47" fmla="*/ 2997 h 3023"/>
                <a:gd name="T48" fmla="*/ 6399 w 6477"/>
                <a:gd name="T49" fmla="*/ 2974 h 3023"/>
                <a:gd name="T50" fmla="*/ 6427 w 6477"/>
                <a:gd name="T51" fmla="*/ 2944 h 3023"/>
                <a:gd name="T52" fmla="*/ 6451 w 6477"/>
                <a:gd name="T53" fmla="*/ 2909 h 3023"/>
                <a:gd name="T54" fmla="*/ 6467 w 6477"/>
                <a:gd name="T55" fmla="*/ 2871 h 3023"/>
                <a:gd name="T56" fmla="*/ 6477 w 6477"/>
                <a:gd name="T57" fmla="*/ 2829 h 3023"/>
                <a:gd name="T58" fmla="*/ 6477 w 6477"/>
                <a:gd name="T59" fmla="*/ 2807 h 3023"/>
                <a:gd name="T60" fmla="*/ 6477 w 6477"/>
                <a:gd name="T61" fmla="*/ 215 h 3023"/>
                <a:gd name="T62" fmla="*/ 6477 w 6477"/>
                <a:gd name="T63" fmla="*/ 194 h 3023"/>
                <a:gd name="T64" fmla="*/ 6467 w 6477"/>
                <a:gd name="T65" fmla="*/ 151 h 3023"/>
                <a:gd name="T66" fmla="*/ 6451 w 6477"/>
                <a:gd name="T67" fmla="*/ 112 h 3023"/>
                <a:gd name="T68" fmla="*/ 6427 w 6477"/>
                <a:gd name="T69" fmla="*/ 77 h 3023"/>
                <a:gd name="T70" fmla="*/ 6399 w 6477"/>
                <a:gd name="T71" fmla="*/ 49 h 3023"/>
                <a:gd name="T72" fmla="*/ 6365 w 6477"/>
                <a:gd name="T73" fmla="*/ 26 h 3023"/>
                <a:gd name="T74" fmla="*/ 6325 w 6477"/>
                <a:gd name="T75" fmla="*/ 9 h 3023"/>
                <a:gd name="T76" fmla="*/ 6284 w 6477"/>
                <a:gd name="T77" fmla="*/ 0 h 3023"/>
                <a:gd name="T78" fmla="*/ 6261 w 6477"/>
                <a:gd name="T79" fmla="*/ 0 h 3023"/>
                <a:gd name="T80" fmla="*/ 216 w 6477"/>
                <a:gd name="T81" fmla="*/ 0 h 3023"/>
                <a:gd name="T82" fmla="*/ 6045 w 6477"/>
                <a:gd name="T83" fmla="*/ 2591 h 3023"/>
                <a:gd name="T84" fmla="*/ 432 w 6477"/>
                <a:gd name="T85" fmla="*/ 2591 h 3023"/>
                <a:gd name="T86" fmla="*/ 432 w 6477"/>
                <a:gd name="T87" fmla="*/ 431 h 3023"/>
                <a:gd name="T88" fmla="*/ 6045 w 6477"/>
                <a:gd name="T89" fmla="*/ 431 h 3023"/>
                <a:gd name="T90" fmla="*/ 6045 w 6477"/>
                <a:gd name="T91" fmla="*/ 2591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77" h="3023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Rectangle 45"/>
            <p:cNvSpPr>
              <a:spLocks noChangeArrowheads="1"/>
            </p:cNvSpPr>
            <p:nvPr/>
          </p:nvSpPr>
          <p:spPr bwMode="auto">
            <a:xfrm>
              <a:off x="2543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Rectangle 46"/>
            <p:cNvSpPr>
              <a:spLocks noChangeArrowheads="1"/>
            </p:cNvSpPr>
            <p:nvPr/>
          </p:nvSpPr>
          <p:spPr bwMode="auto">
            <a:xfrm>
              <a:off x="3982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Rectangle 47"/>
            <p:cNvSpPr>
              <a:spLocks noChangeArrowheads="1"/>
            </p:cNvSpPr>
            <p:nvPr/>
          </p:nvSpPr>
          <p:spPr bwMode="auto">
            <a:xfrm>
              <a:off x="2543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Rectangle 48"/>
            <p:cNvSpPr>
              <a:spLocks noChangeArrowheads="1"/>
            </p:cNvSpPr>
            <p:nvPr/>
          </p:nvSpPr>
          <p:spPr bwMode="auto">
            <a:xfrm>
              <a:off x="2831" y="3599"/>
              <a:ext cx="143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Rectangle 49"/>
            <p:cNvSpPr>
              <a:spLocks noChangeArrowheads="1"/>
            </p:cNvSpPr>
            <p:nvPr/>
          </p:nvSpPr>
          <p:spPr bwMode="auto">
            <a:xfrm>
              <a:off x="3118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Rectangle 50"/>
            <p:cNvSpPr>
              <a:spLocks noChangeArrowheads="1"/>
            </p:cNvSpPr>
            <p:nvPr/>
          </p:nvSpPr>
          <p:spPr bwMode="auto">
            <a:xfrm>
              <a:off x="3406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Rectangle 51"/>
            <p:cNvSpPr>
              <a:spLocks noChangeArrowheads="1"/>
            </p:cNvSpPr>
            <p:nvPr/>
          </p:nvSpPr>
          <p:spPr bwMode="auto">
            <a:xfrm>
              <a:off x="3694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Rectangle 52"/>
            <p:cNvSpPr>
              <a:spLocks noChangeArrowheads="1"/>
            </p:cNvSpPr>
            <p:nvPr/>
          </p:nvSpPr>
          <p:spPr bwMode="auto">
            <a:xfrm>
              <a:off x="3982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Rectangle 53"/>
            <p:cNvSpPr>
              <a:spLocks noChangeArrowheads="1"/>
            </p:cNvSpPr>
            <p:nvPr/>
          </p:nvSpPr>
          <p:spPr bwMode="auto">
            <a:xfrm>
              <a:off x="2831" y="3887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Freeform 54"/>
            <p:cNvSpPr>
              <a:spLocks noEditPoints="1"/>
            </p:cNvSpPr>
            <p:nvPr/>
          </p:nvSpPr>
          <p:spPr bwMode="auto">
            <a:xfrm>
              <a:off x="4701" y="3311"/>
              <a:ext cx="720" cy="1008"/>
            </a:xfrm>
            <a:custGeom>
              <a:avLst/>
              <a:gdLst>
                <a:gd name="T0" fmla="*/ 0 w 2160"/>
                <a:gd name="T1" fmla="*/ 1943 h 3023"/>
                <a:gd name="T2" fmla="*/ 13 w 2160"/>
                <a:gd name="T3" fmla="*/ 2107 h 3023"/>
                <a:gd name="T4" fmla="*/ 66 w 2160"/>
                <a:gd name="T5" fmla="*/ 2314 h 3023"/>
                <a:gd name="T6" fmla="*/ 156 w 2160"/>
                <a:gd name="T7" fmla="*/ 2502 h 3023"/>
                <a:gd name="T8" fmla="*/ 280 w 2160"/>
                <a:gd name="T9" fmla="*/ 2669 h 3023"/>
                <a:gd name="T10" fmla="*/ 433 w 2160"/>
                <a:gd name="T11" fmla="*/ 2808 h 3023"/>
                <a:gd name="T12" fmla="*/ 611 w 2160"/>
                <a:gd name="T13" fmla="*/ 2916 h 3023"/>
                <a:gd name="T14" fmla="*/ 811 w 2160"/>
                <a:gd name="T15" fmla="*/ 2989 h 3023"/>
                <a:gd name="T16" fmla="*/ 1024 w 2160"/>
                <a:gd name="T17" fmla="*/ 3022 h 3023"/>
                <a:gd name="T18" fmla="*/ 1136 w 2160"/>
                <a:gd name="T19" fmla="*/ 3022 h 3023"/>
                <a:gd name="T20" fmla="*/ 1350 w 2160"/>
                <a:gd name="T21" fmla="*/ 2989 h 3023"/>
                <a:gd name="T22" fmla="*/ 1549 w 2160"/>
                <a:gd name="T23" fmla="*/ 2916 h 3023"/>
                <a:gd name="T24" fmla="*/ 1726 w 2160"/>
                <a:gd name="T25" fmla="*/ 2808 h 3023"/>
                <a:gd name="T26" fmla="*/ 1879 w 2160"/>
                <a:gd name="T27" fmla="*/ 2669 h 3023"/>
                <a:gd name="T28" fmla="*/ 2004 w 2160"/>
                <a:gd name="T29" fmla="*/ 2502 h 3023"/>
                <a:gd name="T30" fmla="*/ 2094 w 2160"/>
                <a:gd name="T31" fmla="*/ 2314 h 3023"/>
                <a:gd name="T32" fmla="*/ 2147 w 2160"/>
                <a:gd name="T33" fmla="*/ 2107 h 3023"/>
                <a:gd name="T34" fmla="*/ 2160 w 2160"/>
                <a:gd name="T35" fmla="*/ 1943 h 3023"/>
                <a:gd name="T36" fmla="*/ 2158 w 2160"/>
                <a:gd name="T37" fmla="*/ 1023 h 3023"/>
                <a:gd name="T38" fmla="*/ 2125 w 2160"/>
                <a:gd name="T39" fmla="*/ 809 h 3023"/>
                <a:gd name="T40" fmla="*/ 2053 w 2160"/>
                <a:gd name="T41" fmla="*/ 610 h 3023"/>
                <a:gd name="T42" fmla="*/ 1945 w 2160"/>
                <a:gd name="T43" fmla="*/ 433 h 3023"/>
                <a:gd name="T44" fmla="*/ 1806 w 2160"/>
                <a:gd name="T45" fmla="*/ 280 h 3023"/>
                <a:gd name="T46" fmla="*/ 1640 w 2160"/>
                <a:gd name="T47" fmla="*/ 155 h 3023"/>
                <a:gd name="T48" fmla="*/ 1452 w 2160"/>
                <a:gd name="T49" fmla="*/ 65 h 3023"/>
                <a:gd name="T50" fmla="*/ 1244 w 2160"/>
                <a:gd name="T51" fmla="*/ 12 h 3023"/>
                <a:gd name="T52" fmla="*/ 1080 w 2160"/>
                <a:gd name="T53" fmla="*/ 0 h 3023"/>
                <a:gd name="T54" fmla="*/ 916 w 2160"/>
                <a:gd name="T55" fmla="*/ 12 h 3023"/>
                <a:gd name="T56" fmla="*/ 708 w 2160"/>
                <a:gd name="T57" fmla="*/ 65 h 3023"/>
                <a:gd name="T58" fmla="*/ 520 w 2160"/>
                <a:gd name="T59" fmla="*/ 155 h 3023"/>
                <a:gd name="T60" fmla="*/ 354 w 2160"/>
                <a:gd name="T61" fmla="*/ 280 h 3023"/>
                <a:gd name="T62" fmla="*/ 215 w 2160"/>
                <a:gd name="T63" fmla="*/ 433 h 3023"/>
                <a:gd name="T64" fmla="*/ 107 w 2160"/>
                <a:gd name="T65" fmla="*/ 610 h 3023"/>
                <a:gd name="T66" fmla="*/ 34 w 2160"/>
                <a:gd name="T67" fmla="*/ 809 h 3023"/>
                <a:gd name="T68" fmla="*/ 2 w 2160"/>
                <a:gd name="T69" fmla="*/ 1023 h 3023"/>
                <a:gd name="T70" fmla="*/ 1728 w 2160"/>
                <a:gd name="T71" fmla="*/ 1079 h 3023"/>
                <a:gd name="T72" fmla="*/ 1728 w 2160"/>
                <a:gd name="T73" fmla="*/ 1976 h 3023"/>
                <a:gd name="T74" fmla="*/ 1699 w 2160"/>
                <a:gd name="T75" fmla="*/ 2136 h 3023"/>
                <a:gd name="T76" fmla="*/ 1580 w 2160"/>
                <a:gd name="T77" fmla="*/ 2356 h 3023"/>
                <a:gd name="T78" fmla="*/ 1389 w 2160"/>
                <a:gd name="T79" fmla="*/ 2513 h 3023"/>
                <a:gd name="T80" fmla="*/ 1178 w 2160"/>
                <a:gd name="T81" fmla="*/ 2583 h 3023"/>
                <a:gd name="T82" fmla="*/ 1080 w 2160"/>
                <a:gd name="T83" fmla="*/ 2591 h 3023"/>
                <a:gd name="T84" fmla="*/ 982 w 2160"/>
                <a:gd name="T85" fmla="*/ 2583 h 3023"/>
                <a:gd name="T86" fmla="*/ 771 w 2160"/>
                <a:gd name="T87" fmla="*/ 2513 h 3023"/>
                <a:gd name="T88" fmla="*/ 580 w 2160"/>
                <a:gd name="T89" fmla="*/ 2356 h 3023"/>
                <a:gd name="T90" fmla="*/ 461 w 2160"/>
                <a:gd name="T91" fmla="*/ 2136 h 3023"/>
                <a:gd name="T92" fmla="*/ 433 w 2160"/>
                <a:gd name="T93" fmla="*/ 1976 h 3023"/>
                <a:gd name="T94" fmla="*/ 432 w 2160"/>
                <a:gd name="T95" fmla="*/ 1079 h 3023"/>
                <a:gd name="T96" fmla="*/ 450 w 2160"/>
                <a:gd name="T97" fmla="*/ 929 h 3023"/>
                <a:gd name="T98" fmla="*/ 525 w 2160"/>
                <a:gd name="T99" fmla="*/ 747 h 3023"/>
                <a:gd name="T100" fmla="*/ 649 w 2160"/>
                <a:gd name="T101" fmla="*/ 597 h 3023"/>
                <a:gd name="T102" fmla="*/ 816 w 2160"/>
                <a:gd name="T103" fmla="*/ 489 h 3023"/>
                <a:gd name="T104" fmla="*/ 864 w 2160"/>
                <a:gd name="T105" fmla="*/ 1079 h 3023"/>
                <a:gd name="T106" fmla="*/ 1296 w 2160"/>
                <a:gd name="T107" fmla="*/ 471 h 3023"/>
                <a:gd name="T108" fmla="*/ 1432 w 2160"/>
                <a:gd name="T109" fmla="*/ 537 h 3023"/>
                <a:gd name="T110" fmla="*/ 1579 w 2160"/>
                <a:gd name="T111" fmla="*/ 668 h 3023"/>
                <a:gd name="T112" fmla="*/ 1680 w 2160"/>
                <a:gd name="T113" fmla="*/ 835 h 3023"/>
                <a:gd name="T114" fmla="*/ 1726 w 2160"/>
                <a:gd name="T115" fmla="*/ 1027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0" h="3023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auto">
            <a:xfrm>
              <a:off x="3427" y="741"/>
              <a:ext cx="822" cy="821"/>
            </a:xfrm>
            <a:custGeom>
              <a:avLst/>
              <a:gdLst>
                <a:gd name="T0" fmla="*/ 2464 w 2464"/>
                <a:gd name="T1" fmla="*/ 305 h 2465"/>
                <a:gd name="T2" fmla="*/ 305 w 2464"/>
                <a:gd name="T3" fmla="*/ 2465 h 2465"/>
                <a:gd name="T4" fmla="*/ 0 w 2464"/>
                <a:gd name="T5" fmla="*/ 2160 h 2465"/>
                <a:gd name="T6" fmla="*/ 2159 w 2464"/>
                <a:gd name="T7" fmla="*/ 0 h 2465"/>
                <a:gd name="T8" fmla="*/ 2464 w 2464"/>
                <a:gd name="T9" fmla="*/ 305 h 2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4" h="2465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auto">
            <a:xfrm>
              <a:off x="3355" y="669"/>
              <a:ext cx="534" cy="533"/>
            </a:xfrm>
            <a:custGeom>
              <a:avLst/>
              <a:gdLst>
                <a:gd name="T0" fmla="*/ 1600 w 1600"/>
                <a:gd name="T1" fmla="*/ 305 h 1601"/>
                <a:gd name="T2" fmla="*/ 305 w 1600"/>
                <a:gd name="T3" fmla="*/ 1601 h 1601"/>
                <a:gd name="T4" fmla="*/ 0 w 1600"/>
                <a:gd name="T5" fmla="*/ 1296 h 1601"/>
                <a:gd name="T6" fmla="*/ 1295 w 1600"/>
                <a:gd name="T7" fmla="*/ 0 h 1601"/>
                <a:gd name="T8" fmla="*/ 1600 w 1600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0" h="1601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auto">
            <a:xfrm>
              <a:off x="3787" y="1101"/>
              <a:ext cx="534" cy="533"/>
            </a:xfrm>
            <a:custGeom>
              <a:avLst/>
              <a:gdLst>
                <a:gd name="T0" fmla="*/ 1601 w 1601"/>
                <a:gd name="T1" fmla="*/ 305 h 1601"/>
                <a:gd name="T2" fmla="*/ 305 w 1601"/>
                <a:gd name="T3" fmla="*/ 1601 h 1601"/>
                <a:gd name="T4" fmla="*/ 0 w 1601"/>
                <a:gd name="T5" fmla="*/ 1296 h 1601"/>
                <a:gd name="T6" fmla="*/ 1296 w 1601"/>
                <a:gd name="T7" fmla="*/ 0 h 1601"/>
                <a:gd name="T8" fmla="*/ 1601 w 1601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1" h="1601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5" name="직사각형 84"/>
          <p:cNvSpPr/>
          <p:nvPr/>
        </p:nvSpPr>
        <p:spPr>
          <a:xfrm>
            <a:off x="645427" y="4072742"/>
            <a:ext cx="5757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>
                <a:solidFill>
                  <a:srgbClr val="213990"/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650418" y="5205602"/>
            <a:ext cx="575799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>
                <a:solidFill>
                  <a:prstClr val="white"/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646786" y="6338462"/>
            <a:ext cx="575799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>
                <a:solidFill>
                  <a:prstClr val="white"/>
                </a:solidFill>
                <a:cs typeface="Aharoni" panose="02010803020104030203" pitchFamily="2" charset="-79"/>
              </a:rPr>
              <a:t>CONTENTS</a:t>
            </a:r>
          </a:p>
        </p:txBody>
      </p:sp>
      <p:grpSp>
        <p:nvGrpSpPr>
          <p:cNvPr id="54" name="Group 60"/>
          <p:cNvGrpSpPr>
            <a:grpSpLocks noChangeAspect="1"/>
          </p:cNvGrpSpPr>
          <p:nvPr/>
        </p:nvGrpSpPr>
        <p:grpSpPr bwMode="auto">
          <a:xfrm>
            <a:off x="856269" y="1655618"/>
            <a:ext cx="173625" cy="173585"/>
            <a:chOff x="1680" y="2"/>
            <a:chExt cx="4319" cy="4318"/>
          </a:xfrm>
          <a:solidFill>
            <a:schemeClr val="bg1">
              <a:alpha val="54000"/>
            </a:schemeClr>
          </a:solidFill>
        </p:grpSpPr>
        <p:sp>
          <p:nvSpPr>
            <p:cNvPr id="55" name="Freeform 61"/>
            <p:cNvSpPr>
              <a:spLocks/>
            </p:cNvSpPr>
            <p:nvPr/>
          </p:nvSpPr>
          <p:spPr bwMode="auto">
            <a:xfrm>
              <a:off x="1680" y="2"/>
              <a:ext cx="3311" cy="3023"/>
            </a:xfrm>
            <a:custGeom>
              <a:avLst/>
              <a:gdLst>
                <a:gd name="T0" fmla="*/ 2375 w 9933"/>
                <a:gd name="T1" fmla="*/ 8853 h 9069"/>
                <a:gd name="T2" fmla="*/ 2401 w 9933"/>
                <a:gd name="T3" fmla="*/ 8955 h 9069"/>
                <a:gd name="T4" fmla="*/ 2488 w 9933"/>
                <a:gd name="T5" fmla="*/ 9043 h 9069"/>
                <a:gd name="T6" fmla="*/ 2591 w 9933"/>
                <a:gd name="T7" fmla="*/ 9069 h 9069"/>
                <a:gd name="T8" fmla="*/ 2693 w 9933"/>
                <a:gd name="T9" fmla="*/ 9043 h 9069"/>
                <a:gd name="T10" fmla="*/ 4408 w 9933"/>
                <a:gd name="T11" fmla="*/ 7341 h 9069"/>
                <a:gd name="T12" fmla="*/ 4319 w 9933"/>
                <a:gd name="T13" fmla="*/ 6909 h 9069"/>
                <a:gd name="T14" fmla="*/ 4217 w 9933"/>
                <a:gd name="T15" fmla="*/ 6934 h 9069"/>
                <a:gd name="T16" fmla="*/ 2807 w 9933"/>
                <a:gd name="T17" fmla="*/ 8330 h 9069"/>
                <a:gd name="T18" fmla="*/ 2798 w 9933"/>
                <a:gd name="T19" fmla="*/ 7061 h 9069"/>
                <a:gd name="T20" fmla="*/ 2728 w 9933"/>
                <a:gd name="T21" fmla="*/ 6958 h 9069"/>
                <a:gd name="T22" fmla="*/ 2613 w 9933"/>
                <a:gd name="T23" fmla="*/ 6910 h 9069"/>
                <a:gd name="T24" fmla="*/ 1456 w 9933"/>
                <a:gd name="T25" fmla="*/ 6908 h 9069"/>
                <a:gd name="T26" fmla="*/ 1140 w 9933"/>
                <a:gd name="T27" fmla="*/ 6843 h 9069"/>
                <a:gd name="T28" fmla="*/ 865 w 9933"/>
                <a:gd name="T29" fmla="*/ 6694 h 9069"/>
                <a:gd name="T30" fmla="*/ 646 w 9933"/>
                <a:gd name="T31" fmla="*/ 6476 h 9069"/>
                <a:gd name="T32" fmla="*/ 498 w 9933"/>
                <a:gd name="T33" fmla="*/ 6201 h 9069"/>
                <a:gd name="T34" fmla="*/ 433 w 9933"/>
                <a:gd name="T35" fmla="*/ 5885 h 9069"/>
                <a:gd name="T36" fmla="*/ 433 w 9933"/>
                <a:gd name="T37" fmla="*/ 1455 h 9069"/>
                <a:gd name="T38" fmla="*/ 498 w 9933"/>
                <a:gd name="T39" fmla="*/ 1140 h 9069"/>
                <a:gd name="T40" fmla="*/ 646 w 9933"/>
                <a:gd name="T41" fmla="*/ 865 h 9069"/>
                <a:gd name="T42" fmla="*/ 865 w 9933"/>
                <a:gd name="T43" fmla="*/ 646 h 9069"/>
                <a:gd name="T44" fmla="*/ 1140 w 9933"/>
                <a:gd name="T45" fmla="*/ 497 h 9069"/>
                <a:gd name="T46" fmla="*/ 1456 w 9933"/>
                <a:gd name="T47" fmla="*/ 432 h 9069"/>
                <a:gd name="T48" fmla="*/ 8477 w 9933"/>
                <a:gd name="T49" fmla="*/ 432 h 9069"/>
                <a:gd name="T50" fmla="*/ 8793 w 9933"/>
                <a:gd name="T51" fmla="*/ 497 h 9069"/>
                <a:gd name="T52" fmla="*/ 9067 w 9933"/>
                <a:gd name="T53" fmla="*/ 646 h 9069"/>
                <a:gd name="T54" fmla="*/ 9286 w 9933"/>
                <a:gd name="T55" fmla="*/ 865 h 9069"/>
                <a:gd name="T56" fmla="*/ 9435 w 9933"/>
                <a:gd name="T57" fmla="*/ 1140 h 9069"/>
                <a:gd name="T58" fmla="*/ 9499 w 9933"/>
                <a:gd name="T59" fmla="*/ 1455 h 9069"/>
                <a:gd name="T60" fmla="*/ 9933 w 9933"/>
                <a:gd name="T61" fmla="*/ 4749 h 9069"/>
                <a:gd name="T62" fmla="*/ 9915 w 9933"/>
                <a:gd name="T63" fmla="*/ 1281 h 9069"/>
                <a:gd name="T64" fmla="*/ 9784 w 9933"/>
                <a:gd name="T65" fmla="*/ 855 h 9069"/>
                <a:gd name="T66" fmla="*/ 9540 w 9933"/>
                <a:gd name="T67" fmla="*/ 495 h 9069"/>
                <a:gd name="T68" fmla="*/ 9204 w 9933"/>
                <a:gd name="T69" fmla="*/ 219 h 9069"/>
                <a:gd name="T70" fmla="*/ 8798 w 9933"/>
                <a:gd name="T71" fmla="*/ 46 h 9069"/>
                <a:gd name="T72" fmla="*/ 8421 w 9933"/>
                <a:gd name="T73" fmla="*/ 0 h 9069"/>
                <a:gd name="T74" fmla="*/ 1281 w 9933"/>
                <a:gd name="T75" fmla="*/ 16 h 9069"/>
                <a:gd name="T76" fmla="*/ 856 w 9933"/>
                <a:gd name="T77" fmla="*/ 149 h 9069"/>
                <a:gd name="T78" fmla="*/ 495 w 9933"/>
                <a:gd name="T79" fmla="*/ 392 h 9069"/>
                <a:gd name="T80" fmla="*/ 219 w 9933"/>
                <a:gd name="T81" fmla="*/ 727 h 9069"/>
                <a:gd name="T82" fmla="*/ 48 w 9933"/>
                <a:gd name="T83" fmla="*/ 1133 h 9069"/>
                <a:gd name="T84" fmla="*/ 0 w 9933"/>
                <a:gd name="T85" fmla="*/ 1512 h 9069"/>
                <a:gd name="T86" fmla="*/ 16 w 9933"/>
                <a:gd name="T87" fmla="*/ 6060 h 9069"/>
                <a:gd name="T88" fmla="*/ 149 w 9933"/>
                <a:gd name="T89" fmla="*/ 6485 h 9069"/>
                <a:gd name="T90" fmla="*/ 392 w 9933"/>
                <a:gd name="T91" fmla="*/ 6846 h 9069"/>
                <a:gd name="T92" fmla="*/ 727 w 9933"/>
                <a:gd name="T93" fmla="*/ 7122 h 9069"/>
                <a:gd name="T94" fmla="*/ 1133 w 9933"/>
                <a:gd name="T95" fmla="*/ 7293 h 9069"/>
                <a:gd name="T96" fmla="*/ 1512 w 9933"/>
                <a:gd name="T97" fmla="*/ 7341 h 9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33" h="9069">
                  <a:moveTo>
                    <a:pt x="1512" y="7341"/>
                  </a:moveTo>
                  <a:lnTo>
                    <a:pt x="2375" y="7341"/>
                  </a:lnTo>
                  <a:lnTo>
                    <a:pt x="2375" y="8853"/>
                  </a:lnTo>
                  <a:lnTo>
                    <a:pt x="2375" y="8874"/>
                  </a:lnTo>
                  <a:lnTo>
                    <a:pt x="2385" y="8917"/>
                  </a:lnTo>
                  <a:lnTo>
                    <a:pt x="2401" y="8955"/>
                  </a:lnTo>
                  <a:lnTo>
                    <a:pt x="2425" y="8989"/>
                  </a:lnTo>
                  <a:lnTo>
                    <a:pt x="2453" y="9019"/>
                  </a:lnTo>
                  <a:lnTo>
                    <a:pt x="2488" y="9043"/>
                  </a:lnTo>
                  <a:lnTo>
                    <a:pt x="2527" y="9059"/>
                  </a:lnTo>
                  <a:lnTo>
                    <a:pt x="2568" y="9067"/>
                  </a:lnTo>
                  <a:lnTo>
                    <a:pt x="2591" y="9069"/>
                  </a:lnTo>
                  <a:lnTo>
                    <a:pt x="2612" y="9067"/>
                  </a:lnTo>
                  <a:lnTo>
                    <a:pt x="2654" y="9059"/>
                  </a:lnTo>
                  <a:lnTo>
                    <a:pt x="2693" y="9043"/>
                  </a:lnTo>
                  <a:lnTo>
                    <a:pt x="2728" y="9019"/>
                  </a:lnTo>
                  <a:lnTo>
                    <a:pt x="2743" y="9004"/>
                  </a:lnTo>
                  <a:lnTo>
                    <a:pt x="4408" y="7341"/>
                  </a:lnTo>
                  <a:lnTo>
                    <a:pt x="4750" y="7341"/>
                  </a:lnTo>
                  <a:lnTo>
                    <a:pt x="4750" y="6909"/>
                  </a:lnTo>
                  <a:lnTo>
                    <a:pt x="4319" y="6909"/>
                  </a:lnTo>
                  <a:lnTo>
                    <a:pt x="4297" y="6910"/>
                  </a:lnTo>
                  <a:lnTo>
                    <a:pt x="4256" y="6919"/>
                  </a:lnTo>
                  <a:lnTo>
                    <a:pt x="4217" y="6934"/>
                  </a:lnTo>
                  <a:lnTo>
                    <a:pt x="4181" y="6958"/>
                  </a:lnTo>
                  <a:lnTo>
                    <a:pt x="4166" y="6972"/>
                  </a:lnTo>
                  <a:lnTo>
                    <a:pt x="2807" y="8330"/>
                  </a:lnTo>
                  <a:lnTo>
                    <a:pt x="2807" y="7125"/>
                  </a:lnTo>
                  <a:lnTo>
                    <a:pt x="2806" y="7103"/>
                  </a:lnTo>
                  <a:lnTo>
                    <a:pt x="2798" y="7061"/>
                  </a:lnTo>
                  <a:lnTo>
                    <a:pt x="2781" y="7022"/>
                  </a:lnTo>
                  <a:lnTo>
                    <a:pt x="2758" y="6987"/>
                  </a:lnTo>
                  <a:lnTo>
                    <a:pt x="2728" y="6958"/>
                  </a:lnTo>
                  <a:lnTo>
                    <a:pt x="2694" y="6935"/>
                  </a:lnTo>
                  <a:lnTo>
                    <a:pt x="2656" y="6919"/>
                  </a:lnTo>
                  <a:lnTo>
                    <a:pt x="2613" y="6910"/>
                  </a:lnTo>
                  <a:lnTo>
                    <a:pt x="2591" y="6909"/>
                  </a:lnTo>
                  <a:lnTo>
                    <a:pt x="1512" y="6909"/>
                  </a:lnTo>
                  <a:lnTo>
                    <a:pt x="1456" y="6908"/>
                  </a:lnTo>
                  <a:lnTo>
                    <a:pt x="1346" y="6897"/>
                  </a:lnTo>
                  <a:lnTo>
                    <a:pt x="1241" y="6875"/>
                  </a:lnTo>
                  <a:lnTo>
                    <a:pt x="1140" y="6843"/>
                  </a:lnTo>
                  <a:lnTo>
                    <a:pt x="1043" y="6802"/>
                  </a:lnTo>
                  <a:lnTo>
                    <a:pt x="951" y="6753"/>
                  </a:lnTo>
                  <a:lnTo>
                    <a:pt x="865" y="6694"/>
                  </a:lnTo>
                  <a:lnTo>
                    <a:pt x="786" y="6629"/>
                  </a:lnTo>
                  <a:lnTo>
                    <a:pt x="712" y="6555"/>
                  </a:lnTo>
                  <a:lnTo>
                    <a:pt x="646" y="6476"/>
                  </a:lnTo>
                  <a:lnTo>
                    <a:pt x="588" y="6390"/>
                  </a:lnTo>
                  <a:lnTo>
                    <a:pt x="539" y="6298"/>
                  </a:lnTo>
                  <a:lnTo>
                    <a:pt x="498" y="6201"/>
                  </a:lnTo>
                  <a:lnTo>
                    <a:pt x="466" y="6100"/>
                  </a:lnTo>
                  <a:lnTo>
                    <a:pt x="444" y="5993"/>
                  </a:lnTo>
                  <a:lnTo>
                    <a:pt x="433" y="5885"/>
                  </a:lnTo>
                  <a:lnTo>
                    <a:pt x="432" y="5829"/>
                  </a:lnTo>
                  <a:lnTo>
                    <a:pt x="432" y="1512"/>
                  </a:lnTo>
                  <a:lnTo>
                    <a:pt x="433" y="1455"/>
                  </a:lnTo>
                  <a:lnTo>
                    <a:pt x="444" y="1346"/>
                  </a:lnTo>
                  <a:lnTo>
                    <a:pt x="466" y="1241"/>
                  </a:lnTo>
                  <a:lnTo>
                    <a:pt x="498" y="1140"/>
                  </a:lnTo>
                  <a:lnTo>
                    <a:pt x="539" y="1043"/>
                  </a:lnTo>
                  <a:lnTo>
                    <a:pt x="588" y="951"/>
                  </a:lnTo>
                  <a:lnTo>
                    <a:pt x="646" y="865"/>
                  </a:lnTo>
                  <a:lnTo>
                    <a:pt x="712" y="786"/>
                  </a:lnTo>
                  <a:lnTo>
                    <a:pt x="786" y="712"/>
                  </a:lnTo>
                  <a:lnTo>
                    <a:pt x="865" y="646"/>
                  </a:lnTo>
                  <a:lnTo>
                    <a:pt x="951" y="588"/>
                  </a:lnTo>
                  <a:lnTo>
                    <a:pt x="1043" y="538"/>
                  </a:lnTo>
                  <a:lnTo>
                    <a:pt x="1140" y="497"/>
                  </a:lnTo>
                  <a:lnTo>
                    <a:pt x="1241" y="465"/>
                  </a:lnTo>
                  <a:lnTo>
                    <a:pt x="1346" y="444"/>
                  </a:lnTo>
                  <a:lnTo>
                    <a:pt x="1456" y="432"/>
                  </a:lnTo>
                  <a:lnTo>
                    <a:pt x="1512" y="432"/>
                  </a:lnTo>
                  <a:lnTo>
                    <a:pt x="8421" y="432"/>
                  </a:lnTo>
                  <a:lnTo>
                    <a:pt x="8477" y="432"/>
                  </a:lnTo>
                  <a:lnTo>
                    <a:pt x="8585" y="444"/>
                  </a:lnTo>
                  <a:lnTo>
                    <a:pt x="8690" y="465"/>
                  </a:lnTo>
                  <a:lnTo>
                    <a:pt x="8793" y="497"/>
                  </a:lnTo>
                  <a:lnTo>
                    <a:pt x="8888" y="538"/>
                  </a:lnTo>
                  <a:lnTo>
                    <a:pt x="8981" y="588"/>
                  </a:lnTo>
                  <a:lnTo>
                    <a:pt x="9067" y="646"/>
                  </a:lnTo>
                  <a:lnTo>
                    <a:pt x="9147" y="712"/>
                  </a:lnTo>
                  <a:lnTo>
                    <a:pt x="9220" y="786"/>
                  </a:lnTo>
                  <a:lnTo>
                    <a:pt x="9286" y="865"/>
                  </a:lnTo>
                  <a:lnTo>
                    <a:pt x="9345" y="951"/>
                  </a:lnTo>
                  <a:lnTo>
                    <a:pt x="9394" y="1043"/>
                  </a:lnTo>
                  <a:lnTo>
                    <a:pt x="9435" y="1140"/>
                  </a:lnTo>
                  <a:lnTo>
                    <a:pt x="9466" y="1241"/>
                  </a:lnTo>
                  <a:lnTo>
                    <a:pt x="9488" y="1346"/>
                  </a:lnTo>
                  <a:lnTo>
                    <a:pt x="9499" y="1455"/>
                  </a:lnTo>
                  <a:lnTo>
                    <a:pt x="9501" y="1512"/>
                  </a:lnTo>
                  <a:lnTo>
                    <a:pt x="9501" y="4749"/>
                  </a:lnTo>
                  <a:lnTo>
                    <a:pt x="9933" y="4749"/>
                  </a:lnTo>
                  <a:lnTo>
                    <a:pt x="9933" y="1512"/>
                  </a:lnTo>
                  <a:lnTo>
                    <a:pt x="9931" y="1434"/>
                  </a:lnTo>
                  <a:lnTo>
                    <a:pt x="9915" y="1281"/>
                  </a:lnTo>
                  <a:lnTo>
                    <a:pt x="9885" y="1133"/>
                  </a:lnTo>
                  <a:lnTo>
                    <a:pt x="9841" y="991"/>
                  </a:lnTo>
                  <a:lnTo>
                    <a:pt x="9784" y="855"/>
                  </a:lnTo>
                  <a:lnTo>
                    <a:pt x="9714" y="727"/>
                  </a:lnTo>
                  <a:lnTo>
                    <a:pt x="9632" y="607"/>
                  </a:lnTo>
                  <a:lnTo>
                    <a:pt x="9540" y="495"/>
                  </a:lnTo>
                  <a:lnTo>
                    <a:pt x="9438" y="392"/>
                  </a:lnTo>
                  <a:lnTo>
                    <a:pt x="9326" y="301"/>
                  </a:lnTo>
                  <a:lnTo>
                    <a:pt x="9204" y="219"/>
                  </a:lnTo>
                  <a:lnTo>
                    <a:pt x="9076" y="149"/>
                  </a:lnTo>
                  <a:lnTo>
                    <a:pt x="8940" y="91"/>
                  </a:lnTo>
                  <a:lnTo>
                    <a:pt x="8798" y="46"/>
                  </a:lnTo>
                  <a:lnTo>
                    <a:pt x="8650" y="16"/>
                  </a:lnTo>
                  <a:lnTo>
                    <a:pt x="8499" y="1"/>
                  </a:lnTo>
                  <a:lnTo>
                    <a:pt x="8421" y="0"/>
                  </a:lnTo>
                  <a:lnTo>
                    <a:pt x="1512" y="0"/>
                  </a:lnTo>
                  <a:lnTo>
                    <a:pt x="1434" y="1"/>
                  </a:lnTo>
                  <a:lnTo>
                    <a:pt x="1281" y="16"/>
                  </a:lnTo>
                  <a:lnTo>
                    <a:pt x="1133" y="46"/>
                  </a:lnTo>
                  <a:lnTo>
                    <a:pt x="992" y="91"/>
                  </a:lnTo>
                  <a:lnTo>
                    <a:pt x="856" y="149"/>
                  </a:lnTo>
                  <a:lnTo>
                    <a:pt x="727" y="219"/>
                  </a:lnTo>
                  <a:lnTo>
                    <a:pt x="607" y="301"/>
                  </a:lnTo>
                  <a:lnTo>
                    <a:pt x="495" y="392"/>
                  </a:lnTo>
                  <a:lnTo>
                    <a:pt x="392" y="495"/>
                  </a:lnTo>
                  <a:lnTo>
                    <a:pt x="301" y="607"/>
                  </a:lnTo>
                  <a:lnTo>
                    <a:pt x="219" y="727"/>
                  </a:lnTo>
                  <a:lnTo>
                    <a:pt x="149" y="855"/>
                  </a:lnTo>
                  <a:lnTo>
                    <a:pt x="92" y="991"/>
                  </a:lnTo>
                  <a:lnTo>
                    <a:pt x="48" y="1133"/>
                  </a:lnTo>
                  <a:lnTo>
                    <a:pt x="16" y="1281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5829"/>
                  </a:lnTo>
                  <a:lnTo>
                    <a:pt x="1" y="5907"/>
                  </a:lnTo>
                  <a:lnTo>
                    <a:pt x="16" y="6060"/>
                  </a:lnTo>
                  <a:lnTo>
                    <a:pt x="48" y="6208"/>
                  </a:lnTo>
                  <a:lnTo>
                    <a:pt x="92" y="6349"/>
                  </a:lnTo>
                  <a:lnTo>
                    <a:pt x="149" y="6485"/>
                  </a:lnTo>
                  <a:lnTo>
                    <a:pt x="219" y="6612"/>
                  </a:lnTo>
                  <a:lnTo>
                    <a:pt x="301" y="6734"/>
                  </a:lnTo>
                  <a:lnTo>
                    <a:pt x="392" y="6846"/>
                  </a:lnTo>
                  <a:lnTo>
                    <a:pt x="495" y="6949"/>
                  </a:lnTo>
                  <a:lnTo>
                    <a:pt x="607" y="7040"/>
                  </a:lnTo>
                  <a:lnTo>
                    <a:pt x="727" y="7122"/>
                  </a:lnTo>
                  <a:lnTo>
                    <a:pt x="856" y="7192"/>
                  </a:lnTo>
                  <a:lnTo>
                    <a:pt x="992" y="7249"/>
                  </a:lnTo>
                  <a:lnTo>
                    <a:pt x="1133" y="7293"/>
                  </a:lnTo>
                  <a:lnTo>
                    <a:pt x="1281" y="7323"/>
                  </a:lnTo>
                  <a:lnTo>
                    <a:pt x="1434" y="7340"/>
                  </a:lnTo>
                  <a:lnTo>
                    <a:pt x="1512" y="73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62"/>
            <p:cNvSpPr>
              <a:spLocks noEditPoints="1"/>
            </p:cNvSpPr>
            <p:nvPr/>
          </p:nvSpPr>
          <p:spPr bwMode="auto">
            <a:xfrm>
              <a:off x="3407" y="1729"/>
              <a:ext cx="2592" cy="2591"/>
            </a:xfrm>
            <a:custGeom>
              <a:avLst/>
              <a:gdLst>
                <a:gd name="T0" fmla="*/ 1433 w 7774"/>
                <a:gd name="T1" fmla="*/ 2 h 7773"/>
                <a:gd name="T2" fmla="*/ 992 w 7774"/>
                <a:gd name="T3" fmla="*/ 92 h 7773"/>
                <a:gd name="T4" fmla="*/ 608 w 7774"/>
                <a:gd name="T5" fmla="*/ 301 h 7773"/>
                <a:gd name="T6" fmla="*/ 300 w 7774"/>
                <a:gd name="T7" fmla="*/ 607 h 7773"/>
                <a:gd name="T8" fmla="*/ 91 w 7774"/>
                <a:gd name="T9" fmla="*/ 993 h 7773"/>
                <a:gd name="T10" fmla="*/ 1 w 7774"/>
                <a:gd name="T11" fmla="*/ 1434 h 7773"/>
                <a:gd name="T12" fmla="*/ 1 w 7774"/>
                <a:gd name="T13" fmla="*/ 4613 h 7773"/>
                <a:gd name="T14" fmla="*/ 91 w 7774"/>
                <a:gd name="T15" fmla="*/ 5055 h 7773"/>
                <a:gd name="T16" fmla="*/ 300 w 7774"/>
                <a:gd name="T17" fmla="*/ 5439 h 7773"/>
                <a:gd name="T18" fmla="*/ 608 w 7774"/>
                <a:gd name="T19" fmla="*/ 5746 h 7773"/>
                <a:gd name="T20" fmla="*/ 992 w 7774"/>
                <a:gd name="T21" fmla="*/ 5956 h 7773"/>
                <a:gd name="T22" fmla="*/ 1433 w 7774"/>
                <a:gd name="T23" fmla="*/ 6044 h 7773"/>
                <a:gd name="T24" fmla="*/ 5461 w 7774"/>
                <a:gd name="T25" fmla="*/ 7710 h 7773"/>
                <a:gd name="T26" fmla="*/ 5553 w 7774"/>
                <a:gd name="T27" fmla="*/ 7765 h 7773"/>
                <a:gd name="T28" fmla="*/ 5676 w 7774"/>
                <a:gd name="T29" fmla="*/ 7765 h 7773"/>
                <a:gd name="T30" fmla="*/ 5767 w 7774"/>
                <a:gd name="T31" fmla="*/ 7710 h 7773"/>
                <a:gd name="T32" fmla="*/ 5821 w 7774"/>
                <a:gd name="T33" fmla="*/ 7620 h 7773"/>
                <a:gd name="T34" fmla="*/ 5830 w 7774"/>
                <a:gd name="T35" fmla="*/ 6047 h 7773"/>
                <a:gd name="T36" fmla="*/ 6492 w 7774"/>
                <a:gd name="T37" fmla="*/ 6029 h 7773"/>
                <a:gd name="T38" fmla="*/ 6917 w 7774"/>
                <a:gd name="T39" fmla="*/ 5898 h 7773"/>
                <a:gd name="T40" fmla="*/ 7278 w 7774"/>
                <a:gd name="T41" fmla="*/ 5653 h 7773"/>
                <a:gd name="T42" fmla="*/ 7554 w 7774"/>
                <a:gd name="T43" fmla="*/ 5319 h 7773"/>
                <a:gd name="T44" fmla="*/ 7726 w 7774"/>
                <a:gd name="T45" fmla="*/ 4913 h 7773"/>
                <a:gd name="T46" fmla="*/ 7774 w 7774"/>
                <a:gd name="T47" fmla="*/ 4535 h 7773"/>
                <a:gd name="T48" fmla="*/ 7756 w 7774"/>
                <a:gd name="T49" fmla="*/ 1282 h 7773"/>
                <a:gd name="T50" fmla="*/ 7625 w 7774"/>
                <a:gd name="T51" fmla="*/ 857 h 7773"/>
                <a:gd name="T52" fmla="*/ 7380 w 7774"/>
                <a:gd name="T53" fmla="*/ 497 h 7773"/>
                <a:gd name="T54" fmla="*/ 7045 w 7774"/>
                <a:gd name="T55" fmla="*/ 219 h 7773"/>
                <a:gd name="T56" fmla="*/ 6639 w 7774"/>
                <a:gd name="T57" fmla="*/ 48 h 7773"/>
                <a:gd name="T58" fmla="*/ 6262 w 7774"/>
                <a:gd name="T59" fmla="*/ 0 h 7773"/>
                <a:gd name="T60" fmla="*/ 7330 w 7774"/>
                <a:gd name="T61" fmla="*/ 4699 h 7773"/>
                <a:gd name="T62" fmla="*/ 7235 w 7774"/>
                <a:gd name="T63" fmla="*/ 5003 h 7773"/>
                <a:gd name="T64" fmla="*/ 7060 w 7774"/>
                <a:gd name="T65" fmla="*/ 5261 h 7773"/>
                <a:gd name="T66" fmla="*/ 6821 w 7774"/>
                <a:gd name="T67" fmla="*/ 5458 h 7773"/>
                <a:gd name="T68" fmla="*/ 6531 w 7774"/>
                <a:gd name="T69" fmla="*/ 5581 h 7773"/>
                <a:gd name="T70" fmla="*/ 6262 w 7774"/>
                <a:gd name="T71" fmla="*/ 5615 h 7773"/>
                <a:gd name="T72" fmla="*/ 5550 w 7774"/>
                <a:gd name="T73" fmla="*/ 5623 h 7773"/>
                <a:gd name="T74" fmla="*/ 5448 w 7774"/>
                <a:gd name="T75" fmla="*/ 5693 h 7773"/>
                <a:gd name="T76" fmla="*/ 5398 w 7774"/>
                <a:gd name="T77" fmla="*/ 5808 h 7773"/>
                <a:gd name="T78" fmla="*/ 4040 w 7774"/>
                <a:gd name="T79" fmla="*/ 5678 h 7773"/>
                <a:gd name="T80" fmla="*/ 3950 w 7774"/>
                <a:gd name="T81" fmla="*/ 5623 h 7773"/>
                <a:gd name="T82" fmla="*/ 1511 w 7774"/>
                <a:gd name="T83" fmla="*/ 5615 h 7773"/>
                <a:gd name="T84" fmla="*/ 1242 w 7774"/>
                <a:gd name="T85" fmla="*/ 5581 h 7773"/>
                <a:gd name="T86" fmla="*/ 952 w 7774"/>
                <a:gd name="T87" fmla="*/ 5458 h 7773"/>
                <a:gd name="T88" fmla="*/ 713 w 7774"/>
                <a:gd name="T89" fmla="*/ 5261 h 7773"/>
                <a:gd name="T90" fmla="*/ 538 w 7774"/>
                <a:gd name="T91" fmla="*/ 5003 h 7773"/>
                <a:gd name="T92" fmla="*/ 444 w 7774"/>
                <a:gd name="T93" fmla="*/ 4699 h 7773"/>
                <a:gd name="T94" fmla="*/ 431 w 7774"/>
                <a:gd name="T95" fmla="*/ 1512 h 7773"/>
                <a:gd name="T96" fmla="*/ 466 w 7774"/>
                <a:gd name="T97" fmla="*/ 1243 h 7773"/>
                <a:gd name="T98" fmla="*/ 589 w 7774"/>
                <a:gd name="T99" fmla="*/ 953 h 7773"/>
                <a:gd name="T100" fmla="*/ 785 w 7774"/>
                <a:gd name="T101" fmla="*/ 712 h 7773"/>
                <a:gd name="T102" fmla="*/ 1044 w 7774"/>
                <a:gd name="T103" fmla="*/ 539 h 7773"/>
                <a:gd name="T104" fmla="*/ 1347 w 7774"/>
                <a:gd name="T105" fmla="*/ 445 h 7773"/>
                <a:gd name="T106" fmla="*/ 6262 w 7774"/>
                <a:gd name="T107" fmla="*/ 432 h 7773"/>
                <a:gd name="T108" fmla="*/ 6531 w 7774"/>
                <a:gd name="T109" fmla="*/ 466 h 7773"/>
                <a:gd name="T110" fmla="*/ 6821 w 7774"/>
                <a:gd name="T111" fmla="*/ 589 h 7773"/>
                <a:gd name="T112" fmla="*/ 7060 w 7774"/>
                <a:gd name="T113" fmla="*/ 786 h 7773"/>
                <a:gd name="T114" fmla="*/ 7235 w 7774"/>
                <a:gd name="T115" fmla="*/ 1045 h 7773"/>
                <a:gd name="T116" fmla="*/ 7330 w 7774"/>
                <a:gd name="T117" fmla="*/ 1348 h 7773"/>
                <a:gd name="T118" fmla="*/ 7342 w 7774"/>
                <a:gd name="T119" fmla="*/ 4535 h 7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74" h="7773">
                  <a:moveTo>
                    <a:pt x="6262" y="0"/>
                  </a:moveTo>
                  <a:lnTo>
                    <a:pt x="1511" y="0"/>
                  </a:lnTo>
                  <a:lnTo>
                    <a:pt x="1433" y="2"/>
                  </a:lnTo>
                  <a:lnTo>
                    <a:pt x="1282" y="18"/>
                  </a:lnTo>
                  <a:lnTo>
                    <a:pt x="1134" y="48"/>
                  </a:lnTo>
                  <a:lnTo>
                    <a:pt x="992" y="92"/>
                  </a:lnTo>
                  <a:lnTo>
                    <a:pt x="857" y="149"/>
                  </a:lnTo>
                  <a:lnTo>
                    <a:pt x="728" y="219"/>
                  </a:lnTo>
                  <a:lnTo>
                    <a:pt x="608" y="301"/>
                  </a:lnTo>
                  <a:lnTo>
                    <a:pt x="496" y="394"/>
                  </a:lnTo>
                  <a:lnTo>
                    <a:pt x="393" y="497"/>
                  </a:lnTo>
                  <a:lnTo>
                    <a:pt x="300" y="607"/>
                  </a:lnTo>
                  <a:lnTo>
                    <a:pt x="220" y="729"/>
                  </a:lnTo>
                  <a:lnTo>
                    <a:pt x="149" y="857"/>
                  </a:lnTo>
                  <a:lnTo>
                    <a:pt x="91" y="993"/>
                  </a:lnTo>
                  <a:lnTo>
                    <a:pt x="47" y="1135"/>
                  </a:lnTo>
                  <a:lnTo>
                    <a:pt x="17" y="1282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4535"/>
                  </a:lnTo>
                  <a:lnTo>
                    <a:pt x="1" y="4613"/>
                  </a:lnTo>
                  <a:lnTo>
                    <a:pt x="17" y="4765"/>
                  </a:lnTo>
                  <a:lnTo>
                    <a:pt x="47" y="4913"/>
                  </a:lnTo>
                  <a:lnTo>
                    <a:pt x="91" y="5055"/>
                  </a:lnTo>
                  <a:lnTo>
                    <a:pt x="149" y="5190"/>
                  </a:lnTo>
                  <a:lnTo>
                    <a:pt x="220" y="5319"/>
                  </a:lnTo>
                  <a:lnTo>
                    <a:pt x="300" y="5439"/>
                  </a:lnTo>
                  <a:lnTo>
                    <a:pt x="393" y="5551"/>
                  </a:lnTo>
                  <a:lnTo>
                    <a:pt x="496" y="5653"/>
                  </a:lnTo>
                  <a:lnTo>
                    <a:pt x="608" y="5746"/>
                  </a:lnTo>
                  <a:lnTo>
                    <a:pt x="728" y="5827"/>
                  </a:lnTo>
                  <a:lnTo>
                    <a:pt x="857" y="5898"/>
                  </a:lnTo>
                  <a:lnTo>
                    <a:pt x="992" y="5956"/>
                  </a:lnTo>
                  <a:lnTo>
                    <a:pt x="1134" y="5999"/>
                  </a:lnTo>
                  <a:lnTo>
                    <a:pt x="1282" y="6029"/>
                  </a:lnTo>
                  <a:lnTo>
                    <a:pt x="1433" y="6044"/>
                  </a:lnTo>
                  <a:lnTo>
                    <a:pt x="1511" y="6047"/>
                  </a:lnTo>
                  <a:lnTo>
                    <a:pt x="3798" y="6047"/>
                  </a:lnTo>
                  <a:lnTo>
                    <a:pt x="5461" y="7710"/>
                  </a:lnTo>
                  <a:lnTo>
                    <a:pt x="5478" y="7726"/>
                  </a:lnTo>
                  <a:lnTo>
                    <a:pt x="5513" y="7749"/>
                  </a:lnTo>
                  <a:lnTo>
                    <a:pt x="5553" y="7765"/>
                  </a:lnTo>
                  <a:lnTo>
                    <a:pt x="5594" y="7773"/>
                  </a:lnTo>
                  <a:lnTo>
                    <a:pt x="5635" y="7773"/>
                  </a:lnTo>
                  <a:lnTo>
                    <a:pt x="5676" y="7765"/>
                  </a:lnTo>
                  <a:lnTo>
                    <a:pt x="5714" y="7749"/>
                  </a:lnTo>
                  <a:lnTo>
                    <a:pt x="5751" y="7726"/>
                  </a:lnTo>
                  <a:lnTo>
                    <a:pt x="5767" y="7710"/>
                  </a:lnTo>
                  <a:lnTo>
                    <a:pt x="5781" y="7695"/>
                  </a:lnTo>
                  <a:lnTo>
                    <a:pt x="5804" y="7660"/>
                  </a:lnTo>
                  <a:lnTo>
                    <a:pt x="5821" y="7620"/>
                  </a:lnTo>
                  <a:lnTo>
                    <a:pt x="5829" y="7579"/>
                  </a:lnTo>
                  <a:lnTo>
                    <a:pt x="5830" y="7557"/>
                  </a:lnTo>
                  <a:lnTo>
                    <a:pt x="5830" y="6047"/>
                  </a:lnTo>
                  <a:lnTo>
                    <a:pt x="6262" y="6047"/>
                  </a:lnTo>
                  <a:lnTo>
                    <a:pt x="6340" y="6044"/>
                  </a:lnTo>
                  <a:lnTo>
                    <a:pt x="6492" y="6029"/>
                  </a:lnTo>
                  <a:lnTo>
                    <a:pt x="6639" y="5999"/>
                  </a:lnTo>
                  <a:lnTo>
                    <a:pt x="6782" y="5956"/>
                  </a:lnTo>
                  <a:lnTo>
                    <a:pt x="6917" y="5898"/>
                  </a:lnTo>
                  <a:lnTo>
                    <a:pt x="7045" y="5827"/>
                  </a:lnTo>
                  <a:lnTo>
                    <a:pt x="7166" y="5746"/>
                  </a:lnTo>
                  <a:lnTo>
                    <a:pt x="7278" y="5653"/>
                  </a:lnTo>
                  <a:lnTo>
                    <a:pt x="7380" y="5551"/>
                  </a:lnTo>
                  <a:lnTo>
                    <a:pt x="7473" y="5439"/>
                  </a:lnTo>
                  <a:lnTo>
                    <a:pt x="7554" y="5319"/>
                  </a:lnTo>
                  <a:lnTo>
                    <a:pt x="7625" y="5190"/>
                  </a:lnTo>
                  <a:lnTo>
                    <a:pt x="7682" y="5055"/>
                  </a:lnTo>
                  <a:lnTo>
                    <a:pt x="7726" y="4913"/>
                  </a:lnTo>
                  <a:lnTo>
                    <a:pt x="7756" y="4765"/>
                  </a:lnTo>
                  <a:lnTo>
                    <a:pt x="7773" y="4613"/>
                  </a:lnTo>
                  <a:lnTo>
                    <a:pt x="7774" y="4535"/>
                  </a:lnTo>
                  <a:lnTo>
                    <a:pt x="7774" y="1512"/>
                  </a:lnTo>
                  <a:lnTo>
                    <a:pt x="7773" y="1434"/>
                  </a:lnTo>
                  <a:lnTo>
                    <a:pt x="7756" y="1282"/>
                  </a:lnTo>
                  <a:lnTo>
                    <a:pt x="7726" y="1135"/>
                  </a:lnTo>
                  <a:lnTo>
                    <a:pt x="7682" y="993"/>
                  </a:lnTo>
                  <a:lnTo>
                    <a:pt x="7625" y="857"/>
                  </a:lnTo>
                  <a:lnTo>
                    <a:pt x="7554" y="729"/>
                  </a:lnTo>
                  <a:lnTo>
                    <a:pt x="7473" y="607"/>
                  </a:lnTo>
                  <a:lnTo>
                    <a:pt x="7380" y="497"/>
                  </a:lnTo>
                  <a:lnTo>
                    <a:pt x="7278" y="394"/>
                  </a:lnTo>
                  <a:lnTo>
                    <a:pt x="7166" y="301"/>
                  </a:lnTo>
                  <a:lnTo>
                    <a:pt x="7045" y="219"/>
                  </a:lnTo>
                  <a:lnTo>
                    <a:pt x="6917" y="149"/>
                  </a:lnTo>
                  <a:lnTo>
                    <a:pt x="6782" y="92"/>
                  </a:lnTo>
                  <a:lnTo>
                    <a:pt x="6639" y="48"/>
                  </a:lnTo>
                  <a:lnTo>
                    <a:pt x="6492" y="18"/>
                  </a:lnTo>
                  <a:lnTo>
                    <a:pt x="6340" y="2"/>
                  </a:lnTo>
                  <a:lnTo>
                    <a:pt x="6262" y="0"/>
                  </a:lnTo>
                  <a:close/>
                  <a:moveTo>
                    <a:pt x="7342" y="4535"/>
                  </a:moveTo>
                  <a:lnTo>
                    <a:pt x="7341" y="4590"/>
                  </a:lnTo>
                  <a:lnTo>
                    <a:pt x="7330" y="4699"/>
                  </a:lnTo>
                  <a:lnTo>
                    <a:pt x="7308" y="4805"/>
                  </a:lnTo>
                  <a:lnTo>
                    <a:pt x="7276" y="4906"/>
                  </a:lnTo>
                  <a:lnTo>
                    <a:pt x="7235" y="5003"/>
                  </a:lnTo>
                  <a:lnTo>
                    <a:pt x="7185" y="5094"/>
                  </a:lnTo>
                  <a:lnTo>
                    <a:pt x="7127" y="5181"/>
                  </a:lnTo>
                  <a:lnTo>
                    <a:pt x="7060" y="5261"/>
                  </a:lnTo>
                  <a:lnTo>
                    <a:pt x="6988" y="5334"/>
                  </a:lnTo>
                  <a:lnTo>
                    <a:pt x="6907" y="5401"/>
                  </a:lnTo>
                  <a:lnTo>
                    <a:pt x="6821" y="5458"/>
                  </a:lnTo>
                  <a:lnTo>
                    <a:pt x="6730" y="5509"/>
                  </a:lnTo>
                  <a:lnTo>
                    <a:pt x="6633" y="5550"/>
                  </a:lnTo>
                  <a:lnTo>
                    <a:pt x="6531" y="5581"/>
                  </a:lnTo>
                  <a:lnTo>
                    <a:pt x="6426" y="5603"/>
                  </a:lnTo>
                  <a:lnTo>
                    <a:pt x="6317" y="5614"/>
                  </a:lnTo>
                  <a:lnTo>
                    <a:pt x="6262" y="5615"/>
                  </a:lnTo>
                  <a:lnTo>
                    <a:pt x="5614" y="5615"/>
                  </a:lnTo>
                  <a:lnTo>
                    <a:pt x="5592" y="5615"/>
                  </a:lnTo>
                  <a:lnTo>
                    <a:pt x="5550" y="5623"/>
                  </a:lnTo>
                  <a:lnTo>
                    <a:pt x="5510" y="5640"/>
                  </a:lnTo>
                  <a:lnTo>
                    <a:pt x="5476" y="5663"/>
                  </a:lnTo>
                  <a:lnTo>
                    <a:pt x="5448" y="5693"/>
                  </a:lnTo>
                  <a:lnTo>
                    <a:pt x="5424" y="5727"/>
                  </a:lnTo>
                  <a:lnTo>
                    <a:pt x="5408" y="5766"/>
                  </a:lnTo>
                  <a:lnTo>
                    <a:pt x="5398" y="5808"/>
                  </a:lnTo>
                  <a:lnTo>
                    <a:pt x="5398" y="5831"/>
                  </a:lnTo>
                  <a:lnTo>
                    <a:pt x="5398" y="7037"/>
                  </a:lnTo>
                  <a:lnTo>
                    <a:pt x="4040" y="5678"/>
                  </a:lnTo>
                  <a:lnTo>
                    <a:pt x="4023" y="5663"/>
                  </a:lnTo>
                  <a:lnTo>
                    <a:pt x="3988" y="5640"/>
                  </a:lnTo>
                  <a:lnTo>
                    <a:pt x="3950" y="5623"/>
                  </a:lnTo>
                  <a:lnTo>
                    <a:pt x="3909" y="5615"/>
                  </a:lnTo>
                  <a:lnTo>
                    <a:pt x="3887" y="5615"/>
                  </a:lnTo>
                  <a:lnTo>
                    <a:pt x="1511" y="5615"/>
                  </a:lnTo>
                  <a:lnTo>
                    <a:pt x="1457" y="5614"/>
                  </a:lnTo>
                  <a:lnTo>
                    <a:pt x="1347" y="5603"/>
                  </a:lnTo>
                  <a:lnTo>
                    <a:pt x="1242" y="5581"/>
                  </a:lnTo>
                  <a:lnTo>
                    <a:pt x="1141" y="5550"/>
                  </a:lnTo>
                  <a:lnTo>
                    <a:pt x="1044" y="5509"/>
                  </a:lnTo>
                  <a:lnTo>
                    <a:pt x="952" y="5458"/>
                  </a:lnTo>
                  <a:lnTo>
                    <a:pt x="866" y="5401"/>
                  </a:lnTo>
                  <a:lnTo>
                    <a:pt x="785" y="5334"/>
                  </a:lnTo>
                  <a:lnTo>
                    <a:pt x="713" y="5261"/>
                  </a:lnTo>
                  <a:lnTo>
                    <a:pt x="646" y="5181"/>
                  </a:lnTo>
                  <a:lnTo>
                    <a:pt x="589" y="5094"/>
                  </a:lnTo>
                  <a:lnTo>
                    <a:pt x="538" y="5003"/>
                  </a:lnTo>
                  <a:lnTo>
                    <a:pt x="497" y="4906"/>
                  </a:lnTo>
                  <a:lnTo>
                    <a:pt x="466" y="4805"/>
                  </a:lnTo>
                  <a:lnTo>
                    <a:pt x="444" y="4699"/>
                  </a:lnTo>
                  <a:lnTo>
                    <a:pt x="433" y="4590"/>
                  </a:lnTo>
                  <a:lnTo>
                    <a:pt x="431" y="4535"/>
                  </a:lnTo>
                  <a:lnTo>
                    <a:pt x="431" y="1512"/>
                  </a:lnTo>
                  <a:lnTo>
                    <a:pt x="433" y="1456"/>
                  </a:lnTo>
                  <a:lnTo>
                    <a:pt x="444" y="1348"/>
                  </a:lnTo>
                  <a:lnTo>
                    <a:pt x="466" y="1243"/>
                  </a:lnTo>
                  <a:lnTo>
                    <a:pt x="497" y="1140"/>
                  </a:lnTo>
                  <a:lnTo>
                    <a:pt x="538" y="1045"/>
                  </a:lnTo>
                  <a:lnTo>
                    <a:pt x="589" y="953"/>
                  </a:lnTo>
                  <a:lnTo>
                    <a:pt x="646" y="867"/>
                  </a:lnTo>
                  <a:lnTo>
                    <a:pt x="713" y="786"/>
                  </a:lnTo>
                  <a:lnTo>
                    <a:pt x="785" y="712"/>
                  </a:lnTo>
                  <a:lnTo>
                    <a:pt x="866" y="647"/>
                  </a:lnTo>
                  <a:lnTo>
                    <a:pt x="952" y="589"/>
                  </a:lnTo>
                  <a:lnTo>
                    <a:pt x="1044" y="539"/>
                  </a:lnTo>
                  <a:lnTo>
                    <a:pt x="1141" y="498"/>
                  </a:lnTo>
                  <a:lnTo>
                    <a:pt x="1242" y="466"/>
                  </a:lnTo>
                  <a:lnTo>
                    <a:pt x="1347" y="445"/>
                  </a:lnTo>
                  <a:lnTo>
                    <a:pt x="1457" y="434"/>
                  </a:lnTo>
                  <a:lnTo>
                    <a:pt x="1511" y="432"/>
                  </a:lnTo>
                  <a:lnTo>
                    <a:pt x="6262" y="432"/>
                  </a:lnTo>
                  <a:lnTo>
                    <a:pt x="6317" y="434"/>
                  </a:lnTo>
                  <a:lnTo>
                    <a:pt x="6426" y="445"/>
                  </a:lnTo>
                  <a:lnTo>
                    <a:pt x="6531" y="466"/>
                  </a:lnTo>
                  <a:lnTo>
                    <a:pt x="6633" y="498"/>
                  </a:lnTo>
                  <a:lnTo>
                    <a:pt x="6730" y="539"/>
                  </a:lnTo>
                  <a:lnTo>
                    <a:pt x="6821" y="589"/>
                  </a:lnTo>
                  <a:lnTo>
                    <a:pt x="6907" y="647"/>
                  </a:lnTo>
                  <a:lnTo>
                    <a:pt x="6988" y="712"/>
                  </a:lnTo>
                  <a:lnTo>
                    <a:pt x="7060" y="786"/>
                  </a:lnTo>
                  <a:lnTo>
                    <a:pt x="7127" y="866"/>
                  </a:lnTo>
                  <a:lnTo>
                    <a:pt x="7185" y="952"/>
                  </a:lnTo>
                  <a:lnTo>
                    <a:pt x="7235" y="1045"/>
                  </a:lnTo>
                  <a:lnTo>
                    <a:pt x="7276" y="1140"/>
                  </a:lnTo>
                  <a:lnTo>
                    <a:pt x="7308" y="1243"/>
                  </a:lnTo>
                  <a:lnTo>
                    <a:pt x="7330" y="1348"/>
                  </a:lnTo>
                  <a:lnTo>
                    <a:pt x="7341" y="1456"/>
                  </a:lnTo>
                  <a:lnTo>
                    <a:pt x="7342" y="1512"/>
                  </a:lnTo>
                  <a:lnTo>
                    <a:pt x="7342" y="45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Rectangle 63"/>
            <p:cNvSpPr>
              <a:spLocks noChangeArrowheads="1"/>
            </p:cNvSpPr>
            <p:nvPr/>
          </p:nvSpPr>
          <p:spPr bwMode="auto">
            <a:xfrm>
              <a:off x="2256" y="578"/>
              <a:ext cx="143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Rectangle 64"/>
            <p:cNvSpPr>
              <a:spLocks noChangeArrowheads="1"/>
            </p:cNvSpPr>
            <p:nvPr/>
          </p:nvSpPr>
          <p:spPr bwMode="auto">
            <a:xfrm>
              <a:off x="3983" y="578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Rectangle 65"/>
            <p:cNvSpPr>
              <a:spLocks noChangeArrowheads="1"/>
            </p:cNvSpPr>
            <p:nvPr/>
          </p:nvSpPr>
          <p:spPr bwMode="auto">
            <a:xfrm>
              <a:off x="2256" y="1010"/>
              <a:ext cx="215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Rectangle 66"/>
            <p:cNvSpPr>
              <a:spLocks noChangeArrowheads="1"/>
            </p:cNvSpPr>
            <p:nvPr/>
          </p:nvSpPr>
          <p:spPr bwMode="auto">
            <a:xfrm>
              <a:off x="3263" y="1442"/>
              <a:ext cx="1152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Rectangle 67"/>
            <p:cNvSpPr>
              <a:spLocks noChangeArrowheads="1"/>
            </p:cNvSpPr>
            <p:nvPr/>
          </p:nvSpPr>
          <p:spPr bwMode="auto">
            <a:xfrm>
              <a:off x="2256" y="1442"/>
              <a:ext cx="720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Rectangle 68"/>
            <p:cNvSpPr>
              <a:spLocks noChangeArrowheads="1"/>
            </p:cNvSpPr>
            <p:nvPr/>
          </p:nvSpPr>
          <p:spPr bwMode="auto">
            <a:xfrm>
              <a:off x="2256" y="1873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Rectangle 69"/>
            <p:cNvSpPr>
              <a:spLocks noChangeArrowheads="1"/>
            </p:cNvSpPr>
            <p:nvPr/>
          </p:nvSpPr>
          <p:spPr bwMode="auto">
            <a:xfrm>
              <a:off x="3839" y="2233"/>
              <a:ext cx="100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Rectangle 70"/>
            <p:cNvSpPr>
              <a:spLocks noChangeArrowheads="1"/>
            </p:cNvSpPr>
            <p:nvPr/>
          </p:nvSpPr>
          <p:spPr bwMode="auto">
            <a:xfrm>
              <a:off x="5135" y="2233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Rectangle 71"/>
            <p:cNvSpPr>
              <a:spLocks noChangeArrowheads="1"/>
            </p:cNvSpPr>
            <p:nvPr/>
          </p:nvSpPr>
          <p:spPr bwMode="auto">
            <a:xfrm>
              <a:off x="3839" y="2665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Rectangle 72"/>
            <p:cNvSpPr>
              <a:spLocks noChangeArrowheads="1"/>
            </p:cNvSpPr>
            <p:nvPr/>
          </p:nvSpPr>
          <p:spPr bwMode="auto">
            <a:xfrm>
              <a:off x="3839" y="309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659612" y="1863696"/>
            <a:ext cx="575799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>
                <a:solidFill>
                  <a:prstClr val="white"/>
                </a:solidFill>
                <a:cs typeface="Aharoni" panose="02010803020104030203" pitchFamily="2" charset="-79"/>
              </a:rPr>
              <a:t>CONTENTS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511299" y="410474"/>
            <a:ext cx="10680699" cy="6447526"/>
            <a:chOff x="1511299" y="410474"/>
            <a:chExt cx="10680699" cy="6447526"/>
          </a:xfrm>
        </p:grpSpPr>
        <p:sp>
          <p:nvSpPr>
            <p:cNvPr id="6" name="한쪽 모서리가 둥근 사각형 5"/>
            <p:cNvSpPr/>
            <p:nvPr/>
          </p:nvSpPr>
          <p:spPr>
            <a:xfrm flipH="1">
              <a:off x="1511299" y="410474"/>
              <a:ext cx="10680699" cy="6447526"/>
            </a:xfrm>
            <a:prstGeom prst="round1Rect">
              <a:avLst>
                <a:gd name="adj" fmla="val 8554"/>
              </a:avLst>
            </a:prstGeom>
            <a:solidFill>
              <a:srgbClr val="F9F8FE"/>
            </a:solidFill>
            <a:ln w="19050">
              <a:noFill/>
            </a:ln>
            <a:effectLst>
              <a:outerShdw blurRad="304800" dist="12700" dir="10800000" algn="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1926956" y="1530533"/>
              <a:ext cx="3864244" cy="16223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44500" sx="101000" sy="101000" algn="ctr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4" name="모서리가 둥근 직사각형 103"/>
            <p:cNvSpPr/>
            <p:nvPr/>
          </p:nvSpPr>
          <p:spPr>
            <a:xfrm>
              <a:off x="2154311" y="1182971"/>
              <a:ext cx="1818407" cy="494270"/>
            </a:xfrm>
            <a:prstGeom prst="roundRect">
              <a:avLst/>
            </a:prstGeom>
            <a:solidFill>
              <a:srgbClr val="47A3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>
                  <a:solidFill>
                    <a:prstClr val="white"/>
                  </a:solidFill>
                </a:rPr>
                <a:t>CONTENTS</a:t>
              </a: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="" xmlns:a16="http://schemas.microsoft.com/office/drawing/2014/main" id="{3FA00699-5178-465A-9F3F-130CF1431F70}"/>
                </a:ext>
              </a:extLst>
            </p:cNvPr>
            <p:cNvSpPr/>
            <p:nvPr/>
          </p:nvSpPr>
          <p:spPr>
            <a:xfrm>
              <a:off x="2106628" y="1861959"/>
              <a:ext cx="3797865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>
                  <a:solidFill>
                    <a:srgbClr val="44546A">
                      <a:lumMod val="75000"/>
                    </a:srgbClr>
                  </a:solidFill>
                </a:rPr>
                <a:t>CONTENTS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컨텐츠에 대한 내용을 적어요</a:t>
              </a:r>
              <a:endPara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Enjoy your stylish business and campus life with BIZCAM </a:t>
              </a: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4146345" y="1004893"/>
              <a:ext cx="1338828" cy="4542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>
                  <a:solidFill>
                    <a:srgbClr val="47A3F8"/>
                  </a:solidFill>
                </a:rPr>
                <a:t>★★★★</a:t>
              </a:r>
              <a:r>
                <a:rPr lang="ko-KR" altLang="en-US" dirty="0">
                  <a:solidFill>
                    <a:prstClr val="white">
                      <a:lumMod val="75000"/>
                    </a:prstClr>
                  </a:solidFill>
                </a:rPr>
                <a:t>★</a:t>
              </a:r>
              <a:endParaRPr lang="en-US" altLang="ko-KR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1931640" y="4477936"/>
              <a:ext cx="3864244" cy="16223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44500" sx="101000" sy="101000" algn="ctr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9" name="모서리가 둥근 직사각형 118"/>
            <p:cNvSpPr/>
            <p:nvPr/>
          </p:nvSpPr>
          <p:spPr>
            <a:xfrm>
              <a:off x="2158995" y="4130374"/>
              <a:ext cx="1818407" cy="494270"/>
            </a:xfrm>
            <a:prstGeom prst="roundRect">
              <a:avLst/>
            </a:prstGeom>
            <a:solidFill>
              <a:srgbClr val="47A3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>
                  <a:solidFill>
                    <a:prstClr val="white"/>
                  </a:solidFill>
                </a:rPr>
                <a:t>CONTENTS</a:t>
              </a: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="" xmlns:a16="http://schemas.microsoft.com/office/drawing/2014/main" id="{3FA00699-5178-465A-9F3F-130CF1431F70}"/>
                </a:ext>
              </a:extLst>
            </p:cNvPr>
            <p:cNvSpPr/>
            <p:nvPr/>
          </p:nvSpPr>
          <p:spPr>
            <a:xfrm>
              <a:off x="2111312" y="4809362"/>
              <a:ext cx="3797865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>
                  <a:solidFill>
                    <a:srgbClr val="44546A">
                      <a:lumMod val="75000"/>
                    </a:srgbClr>
                  </a:solidFill>
                </a:rPr>
                <a:t>CONTENTS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컨텐츠에 대한 내용을 적어요</a:t>
              </a:r>
              <a:endPara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Enjoy your stylish business and campus life with BIZCAM </a:t>
              </a: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4151029" y="3952296"/>
              <a:ext cx="1338828" cy="4542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>
                  <a:solidFill>
                    <a:srgbClr val="47A3F8"/>
                  </a:solidFill>
                </a:rPr>
                <a:t>★★★★</a:t>
              </a:r>
              <a:r>
                <a:rPr lang="ko-KR" altLang="en-US" dirty="0">
                  <a:solidFill>
                    <a:prstClr val="white">
                      <a:lumMod val="75000"/>
                    </a:prstClr>
                  </a:solidFill>
                </a:rPr>
                <a:t>★</a:t>
              </a:r>
              <a:endParaRPr lang="en-US" altLang="ko-KR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6477000" y="410474"/>
            <a:ext cx="5714998" cy="6447526"/>
            <a:chOff x="6477000" y="410474"/>
            <a:chExt cx="5714998" cy="6447526"/>
          </a:xfrm>
        </p:grpSpPr>
        <p:sp>
          <p:nvSpPr>
            <p:cNvPr id="89" name="한쪽 모서리가 둥근 사각형 88"/>
            <p:cNvSpPr/>
            <p:nvPr/>
          </p:nvSpPr>
          <p:spPr>
            <a:xfrm flipH="1">
              <a:off x="6477000" y="410474"/>
              <a:ext cx="5714998" cy="6447526"/>
            </a:xfrm>
            <a:prstGeom prst="round1Rect">
              <a:avLst>
                <a:gd name="adj" fmla="val 8554"/>
              </a:avLst>
            </a:prstGeom>
            <a:solidFill>
              <a:schemeClr val="bg1"/>
            </a:solidFill>
            <a:ln w="19050">
              <a:noFill/>
            </a:ln>
            <a:effectLst>
              <a:outerShdw blurRad="304800" dist="12700" dir="10800000" algn="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7319677" y="1495321"/>
              <a:ext cx="3864244" cy="1622356"/>
            </a:xfrm>
            <a:prstGeom prst="rect">
              <a:avLst/>
            </a:prstGeom>
            <a:solidFill>
              <a:srgbClr val="F9F8FE"/>
            </a:solidFill>
            <a:ln>
              <a:noFill/>
            </a:ln>
            <a:effectLst>
              <a:outerShdw blurRad="444500" sx="101000" sy="101000" algn="ctr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3" name="모서리가 둥근 직사각형 122"/>
            <p:cNvSpPr/>
            <p:nvPr/>
          </p:nvSpPr>
          <p:spPr>
            <a:xfrm>
              <a:off x="7547032" y="1147759"/>
              <a:ext cx="1818407" cy="494270"/>
            </a:xfrm>
            <a:prstGeom prst="roundRect">
              <a:avLst/>
            </a:prstGeom>
            <a:solidFill>
              <a:srgbClr val="47A3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>
                  <a:solidFill>
                    <a:prstClr val="white"/>
                  </a:solidFill>
                </a:rPr>
                <a:t>CONTENTS</a:t>
              </a: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="" xmlns:a16="http://schemas.microsoft.com/office/drawing/2014/main" id="{3FA00699-5178-465A-9F3F-130CF1431F70}"/>
                </a:ext>
              </a:extLst>
            </p:cNvPr>
            <p:cNvSpPr/>
            <p:nvPr/>
          </p:nvSpPr>
          <p:spPr>
            <a:xfrm>
              <a:off x="7499349" y="1826747"/>
              <a:ext cx="3797865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>
                  <a:solidFill>
                    <a:srgbClr val="44546A">
                      <a:lumMod val="75000"/>
                    </a:srgbClr>
                  </a:solidFill>
                </a:rPr>
                <a:t>CONTENTS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컨텐츠에 대한 내용을 적어요</a:t>
              </a:r>
              <a:endPara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Enjoy your stylish business and campus life with BIZCAM </a:t>
              </a: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9539066" y="969681"/>
              <a:ext cx="1338828" cy="4542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>
                  <a:solidFill>
                    <a:srgbClr val="47A3F8"/>
                  </a:solidFill>
                </a:rPr>
                <a:t>★★★★</a:t>
              </a:r>
              <a:r>
                <a:rPr lang="ko-KR" altLang="en-US" dirty="0">
                  <a:solidFill>
                    <a:prstClr val="white">
                      <a:lumMod val="75000"/>
                    </a:prstClr>
                  </a:solidFill>
                </a:rPr>
                <a:t>★</a:t>
              </a:r>
              <a:endParaRPr lang="en-US" altLang="ko-KR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7324361" y="4442724"/>
              <a:ext cx="3864244" cy="1622356"/>
            </a:xfrm>
            <a:prstGeom prst="rect">
              <a:avLst/>
            </a:prstGeom>
            <a:solidFill>
              <a:srgbClr val="F9F8FE"/>
            </a:solidFill>
            <a:ln>
              <a:noFill/>
            </a:ln>
            <a:effectLst>
              <a:outerShdw blurRad="444500" sx="101000" sy="101000" algn="ctr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7" name="모서리가 둥근 직사각형 126"/>
            <p:cNvSpPr/>
            <p:nvPr/>
          </p:nvSpPr>
          <p:spPr>
            <a:xfrm>
              <a:off x="7551716" y="4095162"/>
              <a:ext cx="1818407" cy="494270"/>
            </a:xfrm>
            <a:prstGeom prst="roundRect">
              <a:avLst/>
            </a:prstGeom>
            <a:solidFill>
              <a:srgbClr val="47A3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>
                  <a:solidFill>
                    <a:prstClr val="white"/>
                  </a:solidFill>
                </a:rPr>
                <a:t>CONTENTS</a:t>
              </a: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="" xmlns:a16="http://schemas.microsoft.com/office/drawing/2014/main" id="{3FA00699-5178-465A-9F3F-130CF1431F70}"/>
                </a:ext>
              </a:extLst>
            </p:cNvPr>
            <p:cNvSpPr/>
            <p:nvPr/>
          </p:nvSpPr>
          <p:spPr>
            <a:xfrm>
              <a:off x="7504033" y="4774150"/>
              <a:ext cx="3797865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>
                  <a:solidFill>
                    <a:srgbClr val="44546A">
                      <a:lumMod val="75000"/>
                    </a:srgbClr>
                  </a:solidFill>
                </a:rPr>
                <a:t>CONTENTS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컨텐츠에 대한 내용을 적어요</a:t>
              </a:r>
              <a:endPara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Enjoy your stylish business and campus life with BIZCAM </a:t>
              </a: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9543750" y="3917084"/>
              <a:ext cx="1338828" cy="4542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>
                  <a:solidFill>
                    <a:srgbClr val="47A3F8"/>
                  </a:solidFill>
                </a:rPr>
                <a:t>★★★★</a:t>
              </a:r>
              <a:r>
                <a:rPr lang="ko-KR" altLang="en-US" dirty="0">
                  <a:solidFill>
                    <a:prstClr val="white">
                      <a:lumMod val="75000"/>
                    </a:prstClr>
                  </a:solidFill>
                </a:rPr>
                <a:t>★</a:t>
              </a:r>
              <a:endParaRPr lang="en-US" altLang="ko-KR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233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 flipH="1">
            <a:off x="444500" y="410474"/>
            <a:ext cx="11747499" cy="6438900"/>
          </a:xfrm>
          <a:prstGeom prst="round1Rect">
            <a:avLst>
              <a:gd name="adj" fmla="val 8554"/>
            </a:avLst>
          </a:prstGeom>
          <a:solidFill>
            <a:srgbClr val="21399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47011" y="4714834"/>
            <a:ext cx="596900" cy="1092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7" name="Group 75"/>
          <p:cNvGrpSpPr>
            <a:grpSpLocks noChangeAspect="1"/>
          </p:cNvGrpSpPr>
          <p:nvPr/>
        </p:nvGrpSpPr>
        <p:grpSpPr bwMode="auto">
          <a:xfrm>
            <a:off x="874851" y="2717422"/>
            <a:ext cx="136461" cy="178005"/>
            <a:chOff x="-34" y="2514"/>
            <a:chExt cx="3311" cy="4319"/>
          </a:xfrm>
          <a:solidFill>
            <a:schemeClr val="bg1">
              <a:alpha val="54000"/>
            </a:schemeClr>
          </a:solidFill>
        </p:grpSpPr>
        <p:sp>
          <p:nvSpPr>
            <p:cNvPr id="68" name="Freeform 76"/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9" name="Freeform 77"/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Rectangle 78"/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Rectangle 79"/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Rectangle 80"/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Rectangle 81"/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Rectangle 82"/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Rectangle 83"/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Rectangle 84"/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Rectangle 85"/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Rectangle 86"/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Rectangle 87"/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649062" y="2939882"/>
            <a:ext cx="5757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>
                <a:solidFill>
                  <a:prstClr val="white"/>
                </a:solidFill>
                <a:cs typeface="Aharoni" panose="02010803020104030203" pitchFamily="2" charset="-79"/>
              </a:rPr>
              <a:t>CONTENTS</a:t>
            </a:r>
          </a:p>
        </p:txBody>
      </p:sp>
      <p:grpSp>
        <p:nvGrpSpPr>
          <p:cNvPr id="8" name="Group 8"/>
          <p:cNvGrpSpPr>
            <a:grpSpLocks noChangeAspect="1"/>
          </p:cNvGrpSpPr>
          <p:nvPr/>
        </p:nvGrpSpPr>
        <p:grpSpPr bwMode="auto">
          <a:xfrm>
            <a:off x="854173" y="6116402"/>
            <a:ext cx="177816" cy="177775"/>
            <a:chOff x="-846" y="1099"/>
            <a:chExt cx="4319" cy="4318"/>
          </a:xfrm>
          <a:solidFill>
            <a:schemeClr val="bg1">
              <a:alpha val="54000"/>
            </a:schemeClr>
          </a:solidFill>
        </p:grpSpPr>
        <p:sp>
          <p:nvSpPr>
            <p:cNvPr id="9" name="Freeform 9"/>
            <p:cNvSpPr>
              <a:spLocks noEditPoints="1"/>
            </p:cNvSpPr>
            <p:nvPr/>
          </p:nvSpPr>
          <p:spPr bwMode="auto">
            <a:xfrm>
              <a:off x="-846" y="1099"/>
              <a:ext cx="4319" cy="4318"/>
            </a:xfrm>
            <a:custGeom>
              <a:avLst/>
              <a:gdLst>
                <a:gd name="T0" fmla="*/ 11012 w 12956"/>
                <a:gd name="T1" fmla="*/ 864 h 12954"/>
                <a:gd name="T2" fmla="*/ 10580 w 12956"/>
                <a:gd name="T3" fmla="*/ 0 h 12954"/>
                <a:gd name="T4" fmla="*/ 8853 w 12956"/>
                <a:gd name="T5" fmla="*/ 864 h 12954"/>
                <a:gd name="T6" fmla="*/ 8421 w 12956"/>
                <a:gd name="T7" fmla="*/ 0 h 12954"/>
                <a:gd name="T8" fmla="*/ 6693 w 12956"/>
                <a:gd name="T9" fmla="*/ 864 h 12954"/>
                <a:gd name="T10" fmla="*/ 6261 w 12956"/>
                <a:gd name="T11" fmla="*/ 0 h 12954"/>
                <a:gd name="T12" fmla="*/ 4534 w 12956"/>
                <a:gd name="T13" fmla="*/ 864 h 12954"/>
                <a:gd name="T14" fmla="*/ 4103 w 12956"/>
                <a:gd name="T15" fmla="*/ 0 h 12954"/>
                <a:gd name="T16" fmla="*/ 2375 w 12956"/>
                <a:gd name="T17" fmla="*/ 864 h 12954"/>
                <a:gd name="T18" fmla="*/ 1944 w 12956"/>
                <a:gd name="T19" fmla="*/ 0 h 12954"/>
                <a:gd name="T20" fmla="*/ 216 w 12956"/>
                <a:gd name="T21" fmla="*/ 864 h 12954"/>
                <a:gd name="T22" fmla="*/ 152 w 12956"/>
                <a:gd name="T23" fmla="*/ 873 h 12954"/>
                <a:gd name="T24" fmla="*/ 78 w 12956"/>
                <a:gd name="T25" fmla="*/ 913 h 12954"/>
                <a:gd name="T26" fmla="*/ 26 w 12956"/>
                <a:gd name="T27" fmla="*/ 976 h 12954"/>
                <a:gd name="T28" fmla="*/ 1 w 12956"/>
                <a:gd name="T29" fmla="*/ 1056 h 12954"/>
                <a:gd name="T30" fmla="*/ 0 w 12956"/>
                <a:gd name="T31" fmla="*/ 12738 h 12954"/>
                <a:gd name="T32" fmla="*/ 10 w 12956"/>
                <a:gd name="T33" fmla="*/ 12803 h 12954"/>
                <a:gd name="T34" fmla="*/ 49 w 12956"/>
                <a:gd name="T35" fmla="*/ 12876 h 12954"/>
                <a:gd name="T36" fmla="*/ 113 w 12956"/>
                <a:gd name="T37" fmla="*/ 12928 h 12954"/>
                <a:gd name="T38" fmla="*/ 194 w 12956"/>
                <a:gd name="T39" fmla="*/ 12954 h 12954"/>
                <a:gd name="T40" fmla="*/ 12740 w 12956"/>
                <a:gd name="T41" fmla="*/ 12954 h 12954"/>
                <a:gd name="T42" fmla="*/ 12804 w 12956"/>
                <a:gd name="T43" fmla="*/ 12945 h 12954"/>
                <a:gd name="T44" fmla="*/ 12877 w 12956"/>
                <a:gd name="T45" fmla="*/ 12905 h 12954"/>
                <a:gd name="T46" fmla="*/ 12930 w 12956"/>
                <a:gd name="T47" fmla="*/ 12842 h 12954"/>
                <a:gd name="T48" fmla="*/ 12955 w 12956"/>
                <a:gd name="T49" fmla="*/ 12762 h 12954"/>
                <a:gd name="T50" fmla="*/ 12956 w 12956"/>
                <a:gd name="T51" fmla="*/ 1080 h 12954"/>
                <a:gd name="T52" fmla="*/ 12946 w 12956"/>
                <a:gd name="T53" fmla="*/ 1015 h 12954"/>
                <a:gd name="T54" fmla="*/ 12907 w 12956"/>
                <a:gd name="T55" fmla="*/ 942 h 12954"/>
                <a:gd name="T56" fmla="*/ 12842 w 12956"/>
                <a:gd name="T57" fmla="*/ 890 h 12954"/>
                <a:gd name="T58" fmla="*/ 12762 w 12956"/>
                <a:gd name="T59" fmla="*/ 864 h 12954"/>
                <a:gd name="T60" fmla="*/ 12524 w 12956"/>
                <a:gd name="T61" fmla="*/ 8637 h 12954"/>
                <a:gd name="T62" fmla="*/ 10559 w 12956"/>
                <a:gd name="T63" fmla="*/ 8637 h 12954"/>
                <a:gd name="T64" fmla="*/ 10477 w 12956"/>
                <a:gd name="T65" fmla="*/ 8663 h 12954"/>
                <a:gd name="T66" fmla="*/ 10414 w 12956"/>
                <a:gd name="T67" fmla="*/ 8715 h 12954"/>
                <a:gd name="T68" fmla="*/ 10374 w 12956"/>
                <a:gd name="T69" fmla="*/ 8788 h 12954"/>
                <a:gd name="T70" fmla="*/ 10364 w 12956"/>
                <a:gd name="T71" fmla="*/ 8853 h 12954"/>
                <a:gd name="T72" fmla="*/ 432 w 12956"/>
                <a:gd name="T73" fmla="*/ 10796 h 12954"/>
                <a:gd name="T74" fmla="*/ 12524 w 12956"/>
                <a:gd name="T75" fmla="*/ 3454 h 12954"/>
                <a:gd name="T76" fmla="*/ 12218 w 12956"/>
                <a:gd name="T77" fmla="*/ 9069 h 12954"/>
                <a:gd name="T78" fmla="*/ 10796 w 12956"/>
                <a:gd name="T79" fmla="*/ 9069 h 12954"/>
                <a:gd name="T80" fmla="*/ 432 w 12956"/>
                <a:gd name="T81" fmla="*/ 11228 h 12954"/>
                <a:gd name="T82" fmla="*/ 10601 w 12956"/>
                <a:gd name="T83" fmla="*/ 11227 h 12954"/>
                <a:gd name="T84" fmla="*/ 10682 w 12956"/>
                <a:gd name="T85" fmla="*/ 11202 h 12954"/>
                <a:gd name="T86" fmla="*/ 10732 w 12956"/>
                <a:gd name="T87" fmla="*/ 11164 h 12954"/>
                <a:gd name="T88" fmla="*/ 12524 w 12956"/>
                <a:gd name="T89" fmla="*/ 11659 h 12954"/>
                <a:gd name="T90" fmla="*/ 432 w 12956"/>
                <a:gd name="T91" fmla="*/ 11228 h 12954"/>
                <a:gd name="T92" fmla="*/ 1944 w 12956"/>
                <a:gd name="T93" fmla="*/ 1296 h 12954"/>
                <a:gd name="T94" fmla="*/ 2375 w 12956"/>
                <a:gd name="T95" fmla="*/ 2159 h 12954"/>
                <a:gd name="T96" fmla="*/ 4103 w 12956"/>
                <a:gd name="T97" fmla="*/ 1296 h 12954"/>
                <a:gd name="T98" fmla="*/ 4534 w 12956"/>
                <a:gd name="T99" fmla="*/ 2159 h 12954"/>
                <a:gd name="T100" fmla="*/ 6261 w 12956"/>
                <a:gd name="T101" fmla="*/ 1296 h 12954"/>
                <a:gd name="T102" fmla="*/ 6693 w 12956"/>
                <a:gd name="T103" fmla="*/ 2159 h 12954"/>
                <a:gd name="T104" fmla="*/ 8421 w 12956"/>
                <a:gd name="T105" fmla="*/ 1296 h 12954"/>
                <a:gd name="T106" fmla="*/ 8853 w 12956"/>
                <a:gd name="T107" fmla="*/ 2159 h 12954"/>
                <a:gd name="T108" fmla="*/ 10580 w 12956"/>
                <a:gd name="T109" fmla="*/ 1296 h 12954"/>
                <a:gd name="T110" fmla="*/ 11012 w 12956"/>
                <a:gd name="T111" fmla="*/ 2159 h 12954"/>
                <a:gd name="T112" fmla="*/ 12524 w 12956"/>
                <a:gd name="T113" fmla="*/ 1296 h 12954"/>
                <a:gd name="T114" fmla="*/ 432 w 12956"/>
                <a:gd name="T115" fmla="*/ 3022 h 12954"/>
                <a:gd name="T116" fmla="*/ 12524 w 12956"/>
                <a:gd name="T117" fmla="*/ 12522 h 12954"/>
                <a:gd name="T118" fmla="*/ 432 w 12956"/>
                <a:gd name="T119" fmla="*/ 12091 h 12954"/>
                <a:gd name="T120" fmla="*/ 12524 w 12956"/>
                <a:gd name="T121" fmla="*/ 12522 h 12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956" h="12954">
                  <a:moveTo>
                    <a:pt x="12740" y="864"/>
                  </a:moveTo>
                  <a:lnTo>
                    <a:pt x="11012" y="864"/>
                  </a:lnTo>
                  <a:lnTo>
                    <a:pt x="11012" y="0"/>
                  </a:lnTo>
                  <a:lnTo>
                    <a:pt x="10580" y="0"/>
                  </a:lnTo>
                  <a:lnTo>
                    <a:pt x="10580" y="864"/>
                  </a:lnTo>
                  <a:lnTo>
                    <a:pt x="8853" y="864"/>
                  </a:lnTo>
                  <a:lnTo>
                    <a:pt x="8853" y="0"/>
                  </a:lnTo>
                  <a:lnTo>
                    <a:pt x="8421" y="0"/>
                  </a:lnTo>
                  <a:lnTo>
                    <a:pt x="8421" y="864"/>
                  </a:lnTo>
                  <a:lnTo>
                    <a:pt x="6693" y="864"/>
                  </a:lnTo>
                  <a:lnTo>
                    <a:pt x="6693" y="0"/>
                  </a:lnTo>
                  <a:lnTo>
                    <a:pt x="6261" y="0"/>
                  </a:lnTo>
                  <a:lnTo>
                    <a:pt x="6261" y="864"/>
                  </a:lnTo>
                  <a:lnTo>
                    <a:pt x="4534" y="864"/>
                  </a:lnTo>
                  <a:lnTo>
                    <a:pt x="4534" y="0"/>
                  </a:lnTo>
                  <a:lnTo>
                    <a:pt x="4103" y="0"/>
                  </a:lnTo>
                  <a:lnTo>
                    <a:pt x="4103" y="864"/>
                  </a:lnTo>
                  <a:lnTo>
                    <a:pt x="2375" y="864"/>
                  </a:lnTo>
                  <a:lnTo>
                    <a:pt x="2375" y="0"/>
                  </a:lnTo>
                  <a:lnTo>
                    <a:pt x="1944" y="0"/>
                  </a:lnTo>
                  <a:lnTo>
                    <a:pt x="1944" y="864"/>
                  </a:lnTo>
                  <a:lnTo>
                    <a:pt x="216" y="864"/>
                  </a:lnTo>
                  <a:lnTo>
                    <a:pt x="194" y="864"/>
                  </a:lnTo>
                  <a:lnTo>
                    <a:pt x="152" y="873"/>
                  </a:lnTo>
                  <a:lnTo>
                    <a:pt x="113" y="890"/>
                  </a:lnTo>
                  <a:lnTo>
                    <a:pt x="78" y="913"/>
                  </a:lnTo>
                  <a:lnTo>
                    <a:pt x="49" y="942"/>
                  </a:lnTo>
                  <a:lnTo>
                    <a:pt x="26" y="976"/>
                  </a:lnTo>
                  <a:lnTo>
                    <a:pt x="10" y="1015"/>
                  </a:lnTo>
                  <a:lnTo>
                    <a:pt x="1" y="1056"/>
                  </a:lnTo>
                  <a:lnTo>
                    <a:pt x="0" y="1080"/>
                  </a:lnTo>
                  <a:lnTo>
                    <a:pt x="0" y="12738"/>
                  </a:lnTo>
                  <a:lnTo>
                    <a:pt x="1" y="12762"/>
                  </a:lnTo>
                  <a:lnTo>
                    <a:pt x="10" y="12803"/>
                  </a:lnTo>
                  <a:lnTo>
                    <a:pt x="26" y="12842"/>
                  </a:lnTo>
                  <a:lnTo>
                    <a:pt x="49" y="12876"/>
                  </a:lnTo>
                  <a:lnTo>
                    <a:pt x="78" y="12905"/>
                  </a:lnTo>
                  <a:lnTo>
                    <a:pt x="113" y="12928"/>
                  </a:lnTo>
                  <a:lnTo>
                    <a:pt x="152" y="12945"/>
                  </a:lnTo>
                  <a:lnTo>
                    <a:pt x="194" y="12954"/>
                  </a:lnTo>
                  <a:lnTo>
                    <a:pt x="216" y="12954"/>
                  </a:lnTo>
                  <a:lnTo>
                    <a:pt x="12740" y="12954"/>
                  </a:lnTo>
                  <a:lnTo>
                    <a:pt x="12762" y="12954"/>
                  </a:lnTo>
                  <a:lnTo>
                    <a:pt x="12804" y="12945"/>
                  </a:lnTo>
                  <a:lnTo>
                    <a:pt x="12842" y="12928"/>
                  </a:lnTo>
                  <a:lnTo>
                    <a:pt x="12877" y="12905"/>
                  </a:lnTo>
                  <a:lnTo>
                    <a:pt x="12907" y="12876"/>
                  </a:lnTo>
                  <a:lnTo>
                    <a:pt x="12930" y="12842"/>
                  </a:lnTo>
                  <a:lnTo>
                    <a:pt x="12946" y="12803"/>
                  </a:lnTo>
                  <a:lnTo>
                    <a:pt x="12955" y="12762"/>
                  </a:lnTo>
                  <a:lnTo>
                    <a:pt x="12956" y="12738"/>
                  </a:lnTo>
                  <a:lnTo>
                    <a:pt x="12956" y="1080"/>
                  </a:lnTo>
                  <a:lnTo>
                    <a:pt x="12955" y="1056"/>
                  </a:lnTo>
                  <a:lnTo>
                    <a:pt x="12946" y="1015"/>
                  </a:lnTo>
                  <a:lnTo>
                    <a:pt x="12930" y="976"/>
                  </a:lnTo>
                  <a:lnTo>
                    <a:pt x="12907" y="942"/>
                  </a:lnTo>
                  <a:lnTo>
                    <a:pt x="12877" y="913"/>
                  </a:lnTo>
                  <a:lnTo>
                    <a:pt x="12842" y="890"/>
                  </a:lnTo>
                  <a:lnTo>
                    <a:pt x="12804" y="873"/>
                  </a:lnTo>
                  <a:lnTo>
                    <a:pt x="12762" y="864"/>
                  </a:lnTo>
                  <a:lnTo>
                    <a:pt x="12740" y="864"/>
                  </a:lnTo>
                  <a:close/>
                  <a:moveTo>
                    <a:pt x="12524" y="8637"/>
                  </a:moveTo>
                  <a:lnTo>
                    <a:pt x="10580" y="8637"/>
                  </a:lnTo>
                  <a:lnTo>
                    <a:pt x="10559" y="8637"/>
                  </a:lnTo>
                  <a:lnTo>
                    <a:pt x="10516" y="8646"/>
                  </a:lnTo>
                  <a:lnTo>
                    <a:pt x="10477" y="8663"/>
                  </a:lnTo>
                  <a:lnTo>
                    <a:pt x="10442" y="8686"/>
                  </a:lnTo>
                  <a:lnTo>
                    <a:pt x="10414" y="8715"/>
                  </a:lnTo>
                  <a:lnTo>
                    <a:pt x="10390" y="8749"/>
                  </a:lnTo>
                  <a:lnTo>
                    <a:pt x="10374" y="8788"/>
                  </a:lnTo>
                  <a:lnTo>
                    <a:pt x="10364" y="8831"/>
                  </a:lnTo>
                  <a:lnTo>
                    <a:pt x="10364" y="8853"/>
                  </a:lnTo>
                  <a:lnTo>
                    <a:pt x="10364" y="10796"/>
                  </a:lnTo>
                  <a:lnTo>
                    <a:pt x="432" y="10796"/>
                  </a:lnTo>
                  <a:lnTo>
                    <a:pt x="432" y="3454"/>
                  </a:lnTo>
                  <a:lnTo>
                    <a:pt x="12524" y="3454"/>
                  </a:lnTo>
                  <a:lnTo>
                    <a:pt x="12524" y="8637"/>
                  </a:lnTo>
                  <a:close/>
                  <a:moveTo>
                    <a:pt x="12218" y="9069"/>
                  </a:moveTo>
                  <a:lnTo>
                    <a:pt x="10796" y="10490"/>
                  </a:lnTo>
                  <a:lnTo>
                    <a:pt x="10796" y="9069"/>
                  </a:lnTo>
                  <a:lnTo>
                    <a:pt x="12218" y="9069"/>
                  </a:lnTo>
                  <a:close/>
                  <a:moveTo>
                    <a:pt x="432" y="11228"/>
                  </a:moveTo>
                  <a:lnTo>
                    <a:pt x="10580" y="11228"/>
                  </a:lnTo>
                  <a:lnTo>
                    <a:pt x="10601" y="11227"/>
                  </a:lnTo>
                  <a:lnTo>
                    <a:pt x="10643" y="11219"/>
                  </a:lnTo>
                  <a:lnTo>
                    <a:pt x="10682" y="11202"/>
                  </a:lnTo>
                  <a:lnTo>
                    <a:pt x="10717" y="11179"/>
                  </a:lnTo>
                  <a:lnTo>
                    <a:pt x="10732" y="11164"/>
                  </a:lnTo>
                  <a:lnTo>
                    <a:pt x="12524" y="9373"/>
                  </a:lnTo>
                  <a:lnTo>
                    <a:pt x="12524" y="11659"/>
                  </a:lnTo>
                  <a:lnTo>
                    <a:pt x="432" y="11659"/>
                  </a:lnTo>
                  <a:lnTo>
                    <a:pt x="432" y="11228"/>
                  </a:lnTo>
                  <a:close/>
                  <a:moveTo>
                    <a:pt x="432" y="1296"/>
                  </a:moveTo>
                  <a:lnTo>
                    <a:pt x="1944" y="1296"/>
                  </a:lnTo>
                  <a:lnTo>
                    <a:pt x="1944" y="2159"/>
                  </a:lnTo>
                  <a:lnTo>
                    <a:pt x="2375" y="2159"/>
                  </a:lnTo>
                  <a:lnTo>
                    <a:pt x="2375" y="1296"/>
                  </a:lnTo>
                  <a:lnTo>
                    <a:pt x="4103" y="1296"/>
                  </a:lnTo>
                  <a:lnTo>
                    <a:pt x="4103" y="2159"/>
                  </a:lnTo>
                  <a:lnTo>
                    <a:pt x="4534" y="2159"/>
                  </a:lnTo>
                  <a:lnTo>
                    <a:pt x="4534" y="1296"/>
                  </a:lnTo>
                  <a:lnTo>
                    <a:pt x="6261" y="1296"/>
                  </a:lnTo>
                  <a:lnTo>
                    <a:pt x="6261" y="2159"/>
                  </a:lnTo>
                  <a:lnTo>
                    <a:pt x="6693" y="2159"/>
                  </a:lnTo>
                  <a:lnTo>
                    <a:pt x="6693" y="1296"/>
                  </a:lnTo>
                  <a:lnTo>
                    <a:pt x="8421" y="1296"/>
                  </a:lnTo>
                  <a:lnTo>
                    <a:pt x="8421" y="2159"/>
                  </a:lnTo>
                  <a:lnTo>
                    <a:pt x="8853" y="2159"/>
                  </a:lnTo>
                  <a:lnTo>
                    <a:pt x="8853" y="1296"/>
                  </a:lnTo>
                  <a:lnTo>
                    <a:pt x="10580" y="1296"/>
                  </a:lnTo>
                  <a:lnTo>
                    <a:pt x="10580" y="2159"/>
                  </a:lnTo>
                  <a:lnTo>
                    <a:pt x="11012" y="2159"/>
                  </a:lnTo>
                  <a:lnTo>
                    <a:pt x="11012" y="1296"/>
                  </a:lnTo>
                  <a:lnTo>
                    <a:pt x="12524" y="1296"/>
                  </a:lnTo>
                  <a:lnTo>
                    <a:pt x="12524" y="3022"/>
                  </a:lnTo>
                  <a:lnTo>
                    <a:pt x="432" y="3022"/>
                  </a:lnTo>
                  <a:lnTo>
                    <a:pt x="432" y="1296"/>
                  </a:lnTo>
                  <a:close/>
                  <a:moveTo>
                    <a:pt x="12524" y="12522"/>
                  </a:moveTo>
                  <a:lnTo>
                    <a:pt x="432" y="12522"/>
                  </a:lnTo>
                  <a:lnTo>
                    <a:pt x="432" y="12091"/>
                  </a:lnTo>
                  <a:lnTo>
                    <a:pt x="12524" y="12091"/>
                  </a:lnTo>
                  <a:lnTo>
                    <a:pt x="12524" y="125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Freeform 10"/>
            <p:cNvSpPr>
              <a:spLocks noEditPoints="1"/>
            </p:cNvSpPr>
            <p:nvPr/>
          </p:nvSpPr>
          <p:spPr bwMode="auto">
            <a:xfrm>
              <a:off x="1025" y="2395"/>
              <a:ext cx="576" cy="575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7 h 1727"/>
                <a:gd name="T6" fmla="*/ 1576 w 1728"/>
                <a:gd name="T7" fmla="*/ 1718 h 1727"/>
                <a:gd name="T8" fmla="*/ 1616 w 1728"/>
                <a:gd name="T9" fmla="*/ 1701 h 1727"/>
                <a:gd name="T10" fmla="*/ 1650 w 1728"/>
                <a:gd name="T11" fmla="*/ 1678 h 1727"/>
                <a:gd name="T12" fmla="*/ 1679 w 1728"/>
                <a:gd name="T13" fmla="*/ 1649 h 1727"/>
                <a:gd name="T14" fmla="*/ 1702 w 1728"/>
                <a:gd name="T15" fmla="*/ 1615 h 1727"/>
                <a:gd name="T16" fmla="*/ 1719 w 1728"/>
                <a:gd name="T17" fmla="*/ 1576 h 1727"/>
                <a:gd name="T18" fmla="*/ 1728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8 w 1728"/>
                <a:gd name="T25" fmla="*/ 194 h 1727"/>
                <a:gd name="T26" fmla="*/ 1719 w 1728"/>
                <a:gd name="T27" fmla="*/ 151 h 1727"/>
                <a:gd name="T28" fmla="*/ 1702 w 1728"/>
                <a:gd name="T29" fmla="*/ 113 h 1727"/>
                <a:gd name="T30" fmla="*/ 1679 w 1728"/>
                <a:gd name="T31" fmla="*/ 79 h 1727"/>
                <a:gd name="T32" fmla="*/ 1650 w 1728"/>
                <a:gd name="T33" fmla="*/ 49 h 1727"/>
                <a:gd name="T34" fmla="*/ 1616 w 1728"/>
                <a:gd name="T35" fmla="*/ 26 h 1727"/>
                <a:gd name="T36" fmla="*/ 1576 w 1728"/>
                <a:gd name="T37" fmla="*/ 9 h 1727"/>
                <a:gd name="T38" fmla="*/ 1534 w 1728"/>
                <a:gd name="T39" fmla="*/ 1 h 1727"/>
                <a:gd name="T40" fmla="*/ 1512 w 1728"/>
                <a:gd name="T41" fmla="*/ 0 h 1727"/>
                <a:gd name="T42" fmla="*/ 216 w 1728"/>
                <a:gd name="T43" fmla="*/ 0 h 1727"/>
                <a:gd name="T44" fmla="*/ 195 w 1728"/>
                <a:gd name="T45" fmla="*/ 1 h 1727"/>
                <a:gd name="T46" fmla="*/ 152 w 1728"/>
                <a:gd name="T47" fmla="*/ 9 h 1727"/>
                <a:gd name="T48" fmla="*/ 114 w 1728"/>
                <a:gd name="T49" fmla="*/ 26 h 1727"/>
                <a:gd name="T50" fmla="*/ 80 w 1728"/>
                <a:gd name="T51" fmla="*/ 49 h 1727"/>
                <a:gd name="T52" fmla="*/ 50 w 1728"/>
                <a:gd name="T53" fmla="*/ 79 h 1727"/>
                <a:gd name="T54" fmla="*/ 26 w 1728"/>
                <a:gd name="T55" fmla="*/ 113 h 1727"/>
                <a:gd name="T56" fmla="*/ 10 w 1728"/>
                <a:gd name="T57" fmla="*/ 151 h 1727"/>
                <a:gd name="T58" fmla="*/ 2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2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5 h 1727"/>
                <a:gd name="T70" fmla="*/ 50 w 1728"/>
                <a:gd name="T71" fmla="*/ 1649 h 1727"/>
                <a:gd name="T72" fmla="*/ 80 w 1728"/>
                <a:gd name="T73" fmla="*/ 1678 h 1727"/>
                <a:gd name="T74" fmla="*/ 114 w 1728"/>
                <a:gd name="T75" fmla="*/ 1701 h 1727"/>
                <a:gd name="T76" fmla="*/ 152 w 1728"/>
                <a:gd name="T77" fmla="*/ 1718 h 1727"/>
                <a:gd name="T78" fmla="*/ 195 w 1728"/>
                <a:gd name="T79" fmla="*/ 1727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1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50" y="1649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Freeform 11"/>
            <p:cNvSpPr>
              <a:spLocks noEditPoints="1"/>
            </p:cNvSpPr>
            <p:nvPr/>
          </p:nvSpPr>
          <p:spPr bwMode="auto">
            <a:xfrm>
              <a:off x="1745" y="2395"/>
              <a:ext cx="576" cy="575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7 h 1727"/>
                <a:gd name="T6" fmla="*/ 1576 w 1728"/>
                <a:gd name="T7" fmla="*/ 1718 h 1727"/>
                <a:gd name="T8" fmla="*/ 1614 w 1728"/>
                <a:gd name="T9" fmla="*/ 1701 h 1727"/>
                <a:gd name="T10" fmla="*/ 1650 w 1728"/>
                <a:gd name="T11" fmla="*/ 1678 h 1727"/>
                <a:gd name="T12" fmla="*/ 1678 w 1728"/>
                <a:gd name="T13" fmla="*/ 1649 h 1727"/>
                <a:gd name="T14" fmla="*/ 1702 w 1728"/>
                <a:gd name="T15" fmla="*/ 1615 h 1727"/>
                <a:gd name="T16" fmla="*/ 1718 w 1728"/>
                <a:gd name="T17" fmla="*/ 1576 h 1727"/>
                <a:gd name="T18" fmla="*/ 1726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6 w 1728"/>
                <a:gd name="T25" fmla="*/ 194 h 1727"/>
                <a:gd name="T26" fmla="*/ 1718 w 1728"/>
                <a:gd name="T27" fmla="*/ 151 h 1727"/>
                <a:gd name="T28" fmla="*/ 1702 w 1728"/>
                <a:gd name="T29" fmla="*/ 113 h 1727"/>
                <a:gd name="T30" fmla="*/ 1678 w 1728"/>
                <a:gd name="T31" fmla="*/ 79 h 1727"/>
                <a:gd name="T32" fmla="*/ 1650 w 1728"/>
                <a:gd name="T33" fmla="*/ 49 h 1727"/>
                <a:gd name="T34" fmla="*/ 1614 w 1728"/>
                <a:gd name="T35" fmla="*/ 26 h 1727"/>
                <a:gd name="T36" fmla="*/ 1576 w 1728"/>
                <a:gd name="T37" fmla="*/ 9 h 1727"/>
                <a:gd name="T38" fmla="*/ 1534 w 1728"/>
                <a:gd name="T39" fmla="*/ 1 h 1727"/>
                <a:gd name="T40" fmla="*/ 1512 w 1728"/>
                <a:gd name="T41" fmla="*/ 0 h 1727"/>
                <a:gd name="T42" fmla="*/ 216 w 1728"/>
                <a:gd name="T43" fmla="*/ 0 h 1727"/>
                <a:gd name="T44" fmla="*/ 194 w 1728"/>
                <a:gd name="T45" fmla="*/ 1 h 1727"/>
                <a:gd name="T46" fmla="*/ 152 w 1728"/>
                <a:gd name="T47" fmla="*/ 9 h 1727"/>
                <a:gd name="T48" fmla="*/ 113 w 1728"/>
                <a:gd name="T49" fmla="*/ 26 h 1727"/>
                <a:gd name="T50" fmla="*/ 78 w 1728"/>
                <a:gd name="T51" fmla="*/ 49 h 1727"/>
                <a:gd name="T52" fmla="*/ 49 w 1728"/>
                <a:gd name="T53" fmla="*/ 79 h 1727"/>
                <a:gd name="T54" fmla="*/ 26 w 1728"/>
                <a:gd name="T55" fmla="*/ 113 h 1727"/>
                <a:gd name="T56" fmla="*/ 10 w 1728"/>
                <a:gd name="T57" fmla="*/ 151 h 1727"/>
                <a:gd name="T58" fmla="*/ 1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1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5 h 1727"/>
                <a:gd name="T70" fmla="*/ 49 w 1728"/>
                <a:gd name="T71" fmla="*/ 1649 h 1727"/>
                <a:gd name="T72" fmla="*/ 78 w 1728"/>
                <a:gd name="T73" fmla="*/ 1678 h 1727"/>
                <a:gd name="T74" fmla="*/ 113 w 1728"/>
                <a:gd name="T75" fmla="*/ 1701 h 1727"/>
                <a:gd name="T76" fmla="*/ 152 w 1728"/>
                <a:gd name="T77" fmla="*/ 1718 h 1727"/>
                <a:gd name="T78" fmla="*/ 194 w 1728"/>
                <a:gd name="T79" fmla="*/ 1727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8" y="79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Freeform 12"/>
            <p:cNvSpPr>
              <a:spLocks noEditPoints="1"/>
            </p:cNvSpPr>
            <p:nvPr/>
          </p:nvSpPr>
          <p:spPr bwMode="auto">
            <a:xfrm>
              <a:off x="2465" y="2395"/>
              <a:ext cx="576" cy="575"/>
            </a:xfrm>
            <a:custGeom>
              <a:avLst/>
              <a:gdLst>
                <a:gd name="T0" fmla="*/ 215 w 1727"/>
                <a:gd name="T1" fmla="*/ 1727 h 1727"/>
                <a:gd name="T2" fmla="*/ 1511 w 1727"/>
                <a:gd name="T3" fmla="*/ 1727 h 1727"/>
                <a:gd name="T4" fmla="*/ 1533 w 1727"/>
                <a:gd name="T5" fmla="*/ 1727 h 1727"/>
                <a:gd name="T6" fmla="*/ 1575 w 1727"/>
                <a:gd name="T7" fmla="*/ 1718 h 1727"/>
                <a:gd name="T8" fmla="*/ 1614 w 1727"/>
                <a:gd name="T9" fmla="*/ 1701 h 1727"/>
                <a:gd name="T10" fmla="*/ 1648 w 1727"/>
                <a:gd name="T11" fmla="*/ 1678 h 1727"/>
                <a:gd name="T12" fmla="*/ 1678 w 1727"/>
                <a:gd name="T13" fmla="*/ 1649 h 1727"/>
                <a:gd name="T14" fmla="*/ 1701 w 1727"/>
                <a:gd name="T15" fmla="*/ 1615 h 1727"/>
                <a:gd name="T16" fmla="*/ 1718 w 1727"/>
                <a:gd name="T17" fmla="*/ 1576 h 1727"/>
                <a:gd name="T18" fmla="*/ 1726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6 w 1727"/>
                <a:gd name="T25" fmla="*/ 194 h 1727"/>
                <a:gd name="T26" fmla="*/ 1718 w 1727"/>
                <a:gd name="T27" fmla="*/ 151 h 1727"/>
                <a:gd name="T28" fmla="*/ 1701 w 1727"/>
                <a:gd name="T29" fmla="*/ 113 h 1727"/>
                <a:gd name="T30" fmla="*/ 1678 w 1727"/>
                <a:gd name="T31" fmla="*/ 79 h 1727"/>
                <a:gd name="T32" fmla="*/ 1648 w 1727"/>
                <a:gd name="T33" fmla="*/ 49 h 1727"/>
                <a:gd name="T34" fmla="*/ 1614 w 1727"/>
                <a:gd name="T35" fmla="*/ 26 h 1727"/>
                <a:gd name="T36" fmla="*/ 1575 w 1727"/>
                <a:gd name="T37" fmla="*/ 9 h 1727"/>
                <a:gd name="T38" fmla="*/ 1533 w 1727"/>
                <a:gd name="T39" fmla="*/ 1 h 1727"/>
                <a:gd name="T40" fmla="*/ 1511 w 1727"/>
                <a:gd name="T41" fmla="*/ 0 h 1727"/>
                <a:gd name="T42" fmla="*/ 215 w 1727"/>
                <a:gd name="T43" fmla="*/ 0 h 1727"/>
                <a:gd name="T44" fmla="*/ 194 w 1727"/>
                <a:gd name="T45" fmla="*/ 1 h 1727"/>
                <a:gd name="T46" fmla="*/ 151 w 1727"/>
                <a:gd name="T47" fmla="*/ 9 h 1727"/>
                <a:gd name="T48" fmla="*/ 112 w 1727"/>
                <a:gd name="T49" fmla="*/ 26 h 1727"/>
                <a:gd name="T50" fmla="*/ 77 w 1727"/>
                <a:gd name="T51" fmla="*/ 49 h 1727"/>
                <a:gd name="T52" fmla="*/ 49 w 1727"/>
                <a:gd name="T53" fmla="*/ 79 h 1727"/>
                <a:gd name="T54" fmla="*/ 26 w 1727"/>
                <a:gd name="T55" fmla="*/ 113 h 1727"/>
                <a:gd name="T56" fmla="*/ 9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9 w 1727"/>
                <a:gd name="T67" fmla="*/ 1576 h 1727"/>
                <a:gd name="T68" fmla="*/ 26 w 1727"/>
                <a:gd name="T69" fmla="*/ 1615 h 1727"/>
                <a:gd name="T70" fmla="*/ 49 w 1727"/>
                <a:gd name="T71" fmla="*/ 1649 h 1727"/>
                <a:gd name="T72" fmla="*/ 77 w 1727"/>
                <a:gd name="T73" fmla="*/ 1678 h 1727"/>
                <a:gd name="T74" fmla="*/ 112 w 1727"/>
                <a:gd name="T75" fmla="*/ 1701 h 1727"/>
                <a:gd name="T76" fmla="*/ 151 w 1727"/>
                <a:gd name="T77" fmla="*/ 1718 h 1727"/>
                <a:gd name="T78" fmla="*/ 194 w 1727"/>
                <a:gd name="T79" fmla="*/ 1727 h 1727"/>
                <a:gd name="T80" fmla="*/ 215 w 1727"/>
                <a:gd name="T81" fmla="*/ 1727 h 1727"/>
                <a:gd name="T82" fmla="*/ 431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1 w 1727"/>
                <a:gd name="T89" fmla="*/ 1295 h 1727"/>
                <a:gd name="T90" fmla="*/ 431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5" y="1727"/>
                  </a:moveTo>
                  <a:lnTo>
                    <a:pt x="1511" y="1727"/>
                  </a:lnTo>
                  <a:lnTo>
                    <a:pt x="1533" y="1727"/>
                  </a:lnTo>
                  <a:lnTo>
                    <a:pt x="1575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9"/>
                  </a:lnTo>
                  <a:lnTo>
                    <a:pt x="1701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3"/>
                  </a:lnTo>
                  <a:lnTo>
                    <a:pt x="1678" y="79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9"/>
                  </a:lnTo>
                  <a:lnTo>
                    <a:pt x="1533" y="1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1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7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7"/>
                  </a:lnTo>
                  <a:lnTo>
                    <a:pt x="215" y="1727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1" y="1295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Freeform 13"/>
            <p:cNvSpPr>
              <a:spLocks noEditPoints="1"/>
            </p:cNvSpPr>
            <p:nvPr/>
          </p:nvSpPr>
          <p:spPr bwMode="auto">
            <a:xfrm>
              <a:off x="1745" y="3834"/>
              <a:ext cx="576" cy="576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6 h 1727"/>
                <a:gd name="T6" fmla="*/ 1576 w 1728"/>
                <a:gd name="T7" fmla="*/ 1718 h 1727"/>
                <a:gd name="T8" fmla="*/ 1614 w 1728"/>
                <a:gd name="T9" fmla="*/ 1701 h 1727"/>
                <a:gd name="T10" fmla="*/ 1650 w 1728"/>
                <a:gd name="T11" fmla="*/ 1678 h 1727"/>
                <a:gd name="T12" fmla="*/ 1678 w 1728"/>
                <a:gd name="T13" fmla="*/ 1648 h 1727"/>
                <a:gd name="T14" fmla="*/ 1702 w 1728"/>
                <a:gd name="T15" fmla="*/ 1614 h 1727"/>
                <a:gd name="T16" fmla="*/ 1718 w 1728"/>
                <a:gd name="T17" fmla="*/ 1576 h 1727"/>
                <a:gd name="T18" fmla="*/ 1726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6 w 1728"/>
                <a:gd name="T25" fmla="*/ 194 h 1727"/>
                <a:gd name="T26" fmla="*/ 1718 w 1728"/>
                <a:gd name="T27" fmla="*/ 151 h 1727"/>
                <a:gd name="T28" fmla="*/ 1702 w 1728"/>
                <a:gd name="T29" fmla="*/ 112 h 1727"/>
                <a:gd name="T30" fmla="*/ 1678 w 1728"/>
                <a:gd name="T31" fmla="*/ 78 h 1727"/>
                <a:gd name="T32" fmla="*/ 1650 w 1728"/>
                <a:gd name="T33" fmla="*/ 49 h 1727"/>
                <a:gd name="T34" fmla="*/ 1614 w 1728"/>
                <a:gd name="T35" fmla="*/ 26 h 1727"/>
                <a:gd name="T36" fmla="*/ 1576 w 1728"/>
                <a:gd name="T37" fmla="*/ 9 h 1727"/>
                <a:gd name="T38" fmla="*/ 1534 w 1728"/>
                <a:gd name="T39" fmla="*/ 0 h 1727"/>
                <a:gd name="T40" fmla="*/ 1512 w 1728"/>
                <a:gd name="T41" fmla="*/ 0 h 1727"/>
                <a:gd name="T42" fmla="*/ 216 w 1728"/>
                <a:gd name="T43" fmla="*/ 0 h 1727"/>
                <a:gd name="T44" fmla="*/ 194 w 1728"/>
                <a:gd name="T45" fmla="*/ 0 h 1727"/>
                <a:gd name="T46" fmla="*/ 152 w 1728"/>
                <a:gd name="T47" fmla="*/ 9 h 1727"/>
                <a:gd name="T48" fmla="*/ 113 w 1728"/>
                <a:gd name="T49" fmla="*/ 26 h 1727"/>
                <a:gd name="T50" fmla="*/ 78 w 1728"/>
                <a:gd name="T51" fmla="*/ 49 h 1727"/>
                <a:gd name="T52" fmla="*/ 49 w 1728"/>
                <a:gd name="T53" fmla="*/ 78 h 1727"/>
                <a:gd name="T54" fmla="*/ 26 w 1728"/>
                <a:gd name="T55" fmla="*/ 112 h 1727"/>
                <a:gd name="T56" fmla="*/ 10 w 1728"/>
                <a:gd name="T57" fmla="*/ 151 h 1727"/>
                <a:gd name="T58" fmla="*/ 1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1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4 h 1727"/>
                <a:gd name="T70" fmla="*/ 49 w 1728"/>
                <a:gd name="T71" fmla="*/ 1648 h 1727"/>
                <a:gd name="T72" fmla="*/ 78 w 1728"/>
                <a:gd name="T73" fmla="*/ 1678 h 1727"/>
                <a:gd name="T74" fmla="*/ 113 w 1728"/>
                <a:gd name="T75" fmla="*/ 1701 h 1727"/>
                <a:gd name="T76" fmla="*/ 152 w 1728"/>
                <a:gd name="T77" fmla="*/ 1718 h 1727"/>
                <a:gd name="T78" fmla="*/ 194 w 1728"/>
                <a:gd name="T79" fmla="*/ 1726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Freeform 14"/>
            <p:cNvSpPr>
              <a:spLocks noEditPoints="1"/>
            </p:cNvSpPr>
            <p:nvPr/>
          </p:nvSpPr>
          <p:spPr bwMode="auto">
            <a:xfrm>
              <a:off x="306" y="2395"/>
              <a:ext cx="575" cy="575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4 w 1727"/>
                <a:gd name="T5" fmla="*/ 1727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9 w 1727"/>
                <a:gd name="T11" fmla="*/ 1678 h 1727"/>
                <a:gd name="T12" fmla="*/ 1679 w 1727"/>
                <a:gd name="T13" fmla="*/ 1649 h 1727"/>
                <a:gd name="T14" fmla="*/ 1702 w 1727"/>
                <a:gd name="T15" fmla="*/ 1615 h 1727"/>
                <a:gd name="T16" fmla="*/ 1718 w 1727"/>
                <a:gd name="T17" fmla="*/ 1576 h 1727"/>
                <a:gd name="T18" fmla="*/ 1727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7 w 1727"/>
                <a:gd name="T25" fmla="*/ 194 h 1727"/>
                <a:gd name="T26" fmla="*/ 1718 w 1727"/>
                <a:gd name="T27" fmla="*/ 151 h 1727"/>
                <a:gd name="T28" fmla="*/ 1702 w 1727"/>
                <a:gd name="T29" fmla="*/ 113 h 1727"/>
                <a:gd name="T30" fmla="*/ 1679 w 1727"/>
                <a:gd name="T31" fmla="*/ 79 h 1727"/>
                <a:gd name="T32" fmla="*/ 1649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4 w 1727"/>
                <a:gd name="T39" fmla="*/ 1 h 1727"/>
                <a:gd name="T40" fmla="*/ 1511 w 1727"/>
                <a:gd name="T41" fmla="*/ 0 h 1727"/>
                <a:gd name="T42" fmla="*/ 216 w 1727"/>
                <a:gd name="T43" fmla="*/ 0 h 1727"/>
                <a:gd name="T44" fmla="*/ 193 w 1727"/>
                <a:gd name="T45" fmla="*/ 1 h 1727"/>
                <a:gd name="T46" fmla="*/ 152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9 h 1727"/>
                <a:gd name="T54" fmla="*/ 25 w 1727"/>
                <a:gd name="T55" fmla="*/ 113 h 1727"/>
                <a:gd name="T56" fmla="*/ 8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8 w 1727"/>
                <a:gd name="T67" fmla="*/ 1576 h 1727"/>
                <a:gd name="T68" fmla="*/ 25 w 1727"/>
                <a:gd name="T69" fmla="*/ 1615 h 1727"/>
                <a:gd name="T70" fmla="*/ 49 w 1727"/>
                <a:gd name="T71" fmla="*/ 1649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2 w 1727"/>
                <a:gd name="T77" fmla="*/ 1718 h 1727"/>
                <a:gd name="T78" fmla="*/ 193 w 1727"/>
                <a:gd name="T79" fmla="*/ 1727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1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5" y="113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Freeform 15"/>
            <p:cNvSpPr>
              <a:spLocks noEditPoints="1"/>
            </p:cNvSpPr>
            <p:nvPr/>
          </p:nvSpPr>
          <p:spPr bwMode="auto">
            <a:xfrm>
              <a:off x="1025" y="3114"/>
              <a:ext cx="576" cy="576"/>
            </a:xfrm>
            <a:custGeom>
              <a:avLst/>
              <a:gdLst>
                <a:gd name="T0" fmla="*/ 216 w 1728"/>
                <a:gd name="T1" fmla="*/ 1728 h 1728"/>
                <a:gd name="T2" fmla="*/ 1512 w 1728"/>
                <a:gd name="T3" fmla="*/ 1728 h 1728"/>
                <a:gd name="T4" fmla="*/ 1534 w 1728"/>
                <a:gd name="T5" fmla="*/ 1726 h 1728"/>
                <a:gd name="T6" fmla="*/ 1576 w 1728"/>
                <a:gd name="T7" fmla="*/ 1718 h 1728"/>
                <a:gd name="T8" fmla="*/ 1616 w 1728"/>
                <a:gd name="T9" fmla="*/ 1702 h 1728"/>
                <a:gd name="T10" fmla="*/ 1650 w 1728"/>
                <a:gd name="T11" fmla="*/ 1679 h 1728"/>
                <a:gd name="T12" fmla="*/ 1679 w 1728"/>
                <a:gd name="T13" fmla="*/ 1650 h 1728"/>
                <a:gd name="T14" fmla="*/ 1702 w 1728"/>
                <a:gd name="T15" fmla="*/ 1614 h 1728"/>
                <a:gd name="T16" fmla="*/ 1719 w 1728"/>
                <a:gd name="T17" fmla="*/ 1576 h 1728"/>
                <a:gd name="T18" fmla="*/ 1728 w 1728"/>
                <a:gd name="T19" fmla="*/ 1534 h 1728"/>
                <a:gd name="T20" fmla="*/ 1728 w 1728"/>
                <a:gd name="T21" fmla="*/ 1512 h 1728"/>
                <a:gd name="T22" fmla="*/ 1728 w 1728"/>
                <a:gd name="T23" fmla="*/ 216 h 1728"/>
                <a:gd name="T24" fmla="*/ 1728 w 1728"/>
                <a:gd name="T25" fmla="*/ 194 h 1728"/>
                <a:gd name="T26" fmla="*/ 1719 w 1728"/>
                <a:gd name="T27" fmla="*/ 152 h 1728"/>
                <a:gd name="T28" fmla="*/ 1702 w 1728"/>
                <a:gd name="T29" fmla="*/ 114 h 1728"/>
                <a:gd name="T30" fmla="*/ 1679 w 1728"/>
                <a:gd name="T31" fmla="*/ 78 h 1728"/>
                <a:gd name="T32" fmla="*/ 1650 w 1728"/>
                <a:gd name="T33" fmla="*/ 49 h 1728"/>
                <a:gd name="T34" fmla="*/ 1616 w 1728"/>
                <a:gd name="T35" fmla="*/ 26 h 1728"/>
                <a:gd name="T36" fmla="*/ 1576 w 1728"/>
                <a:gd name="T37" fmla="*/ 10 h 1728"/>
                <a:gd name="T38" fmla="*/ 1534 w 1728"/>
                <a:gd name="T39" fmla="*/ 2 h 1728"/>
                <a:gd name="T40" fmla="*/ 1512 w 1728"/>
                <a:gd name="T41" fmla="*/ 0 h 1728"/>
                <a:gd name="T42" fmla="*/ 216 w 1728"/>
                <a:gd name="T43" fmla="*/ 0 h 1728"/>
                <a:gd name="T44" fmla="*/ 195 w 1728"/>
                <a:gd name="T45" fmla="*/ 2 h 1728"/>
                <a:gd name="T46" fmla="*/ 152 w 1728"/>
                <a:gd name="T47" fmla="*/ 10 h 1728"/>
                <a:gd name="T48" fmla="*/ 114 w 1728"/>
                <a:gd name="T49" fmla="*/ 26 h 1728"/>
                <a:gd name="T50" fmla="*/ 80 w 1728"/>
                <a:gd name="T51" fmla="*/ 49 h 1728"/>
                <a:gd name="T52" fmla="*/ 50 w 1728"/>
                <a:gd name="T53" fmla="*/ 78 h 1728"/>
                <a:gd name="T54" fmla="*/ 26 w 1728"/>
                <a:gd name="T55" fmla="*/ 114 h 1728"/>
                <a:gd name="T56" fmla="*/ 10 w 1728"/>
                <a:gd name="T57" fmla="*/ 152 h 1728"/>
                <a:gd name="T58" fmla="*/ 2 w 1728"/>
                <a:gd name="T59" fmla="*/ 194 h 1728"/>
                <a:gd name="T60" fmla="*/ 0 w 1728"/>
                <a:gd name="T61" fmla="*/ 216 h 1728"/>
                <a:gd name="T62" fmla="*/ 0 w 1728"/>
                <a:gd name="T63" fmla="*/ 1512 h 1728"/>
                <a:gd name="T64" fmla="*/ 2 w 1728"/>
                <a:gd name="T65" fmla="*/ 1534 h 1728"/>
                <a:gd name="T66" fmla="*/ 10 w 1728"/>
                <a:gd name="T67" fmla="*/ 1576 h 1728"/>
                <a:gd name="T68" fmla="*/ 26 w 1728"/>
                <a:gd name="T69" fmla="*/ 1614 h 1728"/>
                <a:gd name="T70" fmla="*/ 50 w 1728"/>
                <a:gd name="T71" fmla="*/ 1650 h 1728"/>
                <a:gd name="T72" fmla="*/ 80 w 1728"/>
                <a:gd name="T73" fmla="*/ 1679 h 1728"/>
                <a:gd name="T74" fmla="*/ 114 w 1728"/>
                <a:gd name="T75" fmla="*/ 1702 h 1728"/>
                <a:gd name="T76" fmla="*/ 152 w 1728"/>
                <a:gd name="T77" fmla="*/ 1718 h 1728"/>
                <a:gd name="T78" fmla="*/ 195 w 1728"/>
                <a:gd name="T79" fmla="*/ 1726 h 1728"/>
                <a:gd name="T80" fmla="*/ 216 w 1728"/>
                <a:gd name="T81" fmla="*/ 1728 h 1728"/>
                <a:gd name="T82" fmla="*/ 432 w 1728"/>
                <a:gd name="T83" fmla="*/ 432 h 1728"/>
                <a:gd name="T84" fmla="*/ 1296 w 1728"/>
                <a:gd name="T85" fmla="*/ 432 h 1728"/>
                <a:gd name="T86" fmla="*/ 1296 w 1728"/>
                <a:gd name="T87" fmla="*/ 1296 h 1728"/>
                <a:gd name="T88" fmla="*/ 432 w 1728"/>
                <a:gd name="T89" fmla="*/ 1296 h 1728"/>
                <a:gd name="T90" fmla="*/ 432 w 1728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8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2"/>
                  </a:lnTo>
                  <a:lnTo>
                    <a:pt x="1650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2"/>
                  </a:lnTo>
                  <a:lnTo>
                    <a:pt x="152" y="10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2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50"/>
                  </a:lnTo>
                  <a:lnTo>
                    <a:pt x="80" y="1679"/>
                  </a:lnTo>
                  <a:lnTo>
                    <a:pt x="114" y="1702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Freeform 16"/>
            <p:cNvSpPr>
              <a:spLocks noEditPoints="1"/>
            </p:cNvSpPr>
            <p:nvPr/>
          </p:nvSpPr>
          <p:spPr bwMode="auto">
            <a:xfrm>
              <a:off x="1745" y="3114"/>
              <a:ext cx="576" cy="576"/>
            </a:xfrm>
            <a:custGeom>
              <a:avLst/>
              <a:gdLst>
                <a:gd name="T0" fmla="*/ 216 w 1728"/>
                <a:gd name="T1" fmla="*/ 1728 h 1728"/>
                <a:gd name="T2" fmla="*/ 1512 w 1728"/>
                <a:gd name="T3" fmla="*/ 1728 h 1728"/>
                <a:gd name="T4" fmla="*/ 1534 w 1728"/>
                <a:gd name="T5" fmla="*/ 1726 h 1728"/>
                <a:gd name="T6" fmla="*/ 1576 w 1728"/>
                <a:gd name="T7" fmla="*/ 1718 h 1728"/>
                <a:gd name="T8" fmla="*/ 1614 w 1728"/>
                <a:gd name="T9" fmla="*/ 1702 h 1728"/>
                <a:gd name="T10" fmla="*/ 1650 w 1728"/>
                <a:gd name="T11" fmla="*/ 1679 h 1728"/>
                <a:gd name="T12" fmla="*/ 1678 w 1728"/>
                <a:gd name="T13" fmla="*/ 1650 h 1728"/>
                <a:gd name="T14" fmla="*/ 1702 w 1728"/>
                <a:gd name="T15" fmla="*/ 1614 h 1728"/>
                <a:gd name="T16" fmla="*/ 1718 w 1728"/>
                <a:gd name="T17" fmla="*/ 1576 h 1728"/>
                <a:gd name="T18" fmla="*/ 1726 w 1728"/>
                <a:gd name="T19" fmla="*/ 1534 h 1728"/>
                <a:gd name="T20" fmla="*/ 1728 w 1728"/>
                <a:gd name="T21" fmla="*/ 1512 h 1728"/>
                <a:gd name="T22" fmla="*/ 1728 w 1728"/>
                <a:gd name="T23" fmla="*/ 216 h 1728"/>
                <a:gd name="T24" fmla="*/ 1726 w 1728"/>
                <a:gd name="T25" fmla="*/ 194 h 1728"/>
                <a:gd name="T26" fmla="*/ 1718 w 1728"/>
                <a:gd name="T27" fmla="*/ 152 h 1728"/>
                <a:gd name="T28" fmla="*/ 1702 w 1728"/>
                <a:gd name="T29" fmla="*/ 114 h 1728"/>
                <a:gd name="T30" fmla="*/ 1678 w 1728"/>
                <a:gd name="T31" fmla="*/ 78 h 1728"/>
                <a:gd name="T32" fmla="*/ 1650 w 1728"/>
                <a:gd name="T33" fmla="*/ 49 h 1728"/>
                <a:gd name="T34" fmla="*/ 1614 w 1728"/>
                <a:gd name="T35" fmla="*/ 26 h 1728"/>
                <a:gd name="T36" fmla="*/ 1576 w 1728"/>
                <a:gd name="T37" fmla="*/ 10 h 1728"/>
                <a:gd name="T38" fmla="*/ 1534 w 1728"/>
                <a:gd name="T39" fmla="*/ 2 h 1728"/>
                <a:gd name="T40" fmla="*/ 1512 w 1728"/>
                <a:gd name="T41" fmla="*/ 0 h 1728"/>
                <a:gd name="T42" fmla="*/ 216 w 1728"/>
                <a:gd name="T43" fmla="*/ 0 h 1728"/>
                <a:gd name="T44" fmla="*/ 194 w 1728"/>
                <a:gd name="T45" fmla="*/ 2 h 1728"/>
                <a:gd name="T46" fmla="*/ 152 w 1728"/>
                <a:gd name="T47" fmla="*/ 10 h 1728"/>
                <a:gd name="T48" fmla="*/ 113 w 1728"/>
                <a:gd name="T49" fmla="*/ 26 h 1728"/>
                <a:gd name="T50" fmla="*/ 78 w 1728"/>
                <a:gd name="T51" fmla="*/ 49 h 1728"/>
                <a:gd name="T52" fmla="*/ 49 w 1728"/>
                <a:gd name="T53" fmla="*/ 78 h 1728"/>
                <a:gd name="T54" fmla="*/ 26 w 1728"/>
                <a:gd name="T55" fmla="*/ 114 h 1728"/>
                <a:gd name="T56" fmla="*/ 10 w 1728"/>
                <a:gd name="T57" fmla="*/ 152 h 1728"/>
                <a:gd name="T58" fmla="*/ 1 w 1728"/>
                <a:gd name="T59" fmla="*/ 194 h 1728"/>
                <a:gd name="T60" fmla="*/ 0 w 1728"/>
                <a:gd name="T61" fmla="*/ 216 h 1728"/>
                <a:gd name="T62" fmla="*/ 0 w 1728"/>
                <a:gd name="T63" fmla="*/ 1512 h 1728"/>
                <a:gd name="T64" fmla="*/ 1 w 1728"/>
                <a:gd name="T65" fmla="*/ 1534 h 1728"/>
                <a:gd name="T66" fmla="*/ 10 w 1728"/>
                <a:gd name="T67" fmla="*/ 1576 h 1728"/>
                <a:gd name="T68" fmla="*/ 26 w 1728"/>
                <a:gd name="T69" fmla="*/ 1614 h 1728"/>
                <a:gd name="T70" fmla="*/ 49 w 1728"/>
                <a:gd name="T71" fmla="*/ 1650 h 1728"/>
                <a:gd name="T72" fmla="*/ 78 w 1728"/>
                <a:gd name="T73" fmla="*/ 1679 h 1728"/>
                <a:gd name="T74" fmla="*/ 113 w 1728"/>
                <a:gd name="T75" fmla="*/ 1702 h 1728"/>
                <a:gd name="T76" fmla="*/ 152 w 1728"/>
                <a:gd name="T77" fmla="*/ 1718 h 1728"/>
                <a:gd name="T78" fmla="*/ 194 w 1728"/>
                <a:gd name="T79" fmla="*/ 1726 h 1728"/>
                <a:gd name="T80" fmla="*/ 216 w 1728"/>
                <a:gd name="T81" fmla="*/ 1728 h 1728"/>
                <a:gd name="T82" fmla="*/ 432 w 1728"/>
                <a:gd name="T83" fmla="*/ 432 h 1728"/>
                <a:gd name="T84" fmla="*/ 1296 w 1728"/>
                <a:gd name="T85" fmla="*/ 432 h 1728"/>
                <a:gd name="T86" fmla="*/ 1296 w 1728"/>
                <a:gd name="T87" fmla="*/ 1296 h 1728"/>
                <a:gd name="T88" fmla="*/ 432 w 1728"/>
                <a:gd name="T89" fmla="*/ 1296 h 1728"/>
                <a:gd name="T90" fmla="*/ 432 w 1728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8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50" y="1679"/>
                  </a:lnTo>
                  <a:lnTo>
                    <a:pt x="1678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1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3" y="1702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Freeform 17"/>
            <p:cNvSpPr>
              <a:spLocks noEditPoints="1"/>
            </p:cNvSpPr>
            <p:nvPr/>
          </p:nvSpPr>
          <p:spPr bwMode="auto">
            <a:xfrm>
              <a:off x="2465" y="3114"/>
              <a:ext cx="576" cy="576"/>
            </a:xfrm>
            <a:custGeom>
              <a:avLst/>
              <a:gdLst>
                <a:gd name="T0" fmla="*/ 215 w 1727"/>
                <a:gd name="T1" fmla="*/ 1728 h 1728"/>
                <a:gd name="T2" fmla="*/ 1511 w 1727"/>
                <a:gd name="T3" fmla="*/ 1728 h 1728"/>
                <a:gd name="T4" fmla="*/ 1533 w 1727"/>
                <a:gd name="T5" fmla="*/ 1726 h 1728"/>
                <a:gd name="T6" fmla="*/ 1575 w 1727"/>
                <a:gd name="T7" fmla="*/ 1718 h 1728"/>
                <a:gd name="T8" fmla="*/ 1614 w 1727"/>
                <a:gd name="T9" fmla="*/ 1702 h 1728"/>
                <a:gd name="T10" fmla="*/ 1648 w 1727"/>
                <a:gd name="T11" fmla="*/ 1679 h 1728"/>
                <a:gd name="T12" fmla="*/ 1678 w 1727"/>
                <a:gd name="T13" fmla="*/ 1650 h 1728"/>
                <a:gd name="T14" fmla="*/ 1701 w 1727"/>
                <a:gd name="T15" fmla="*/ 1614 h 1728"/>
                <a:gd name="T16" fmla="*/ 1718 w 1727"/>
                <a:gd name="T17" fmla="*/ 1576 h 1728"/>
                <a:gd name="T18" fmla="*/ 1726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6 w 1727"/>
                <a:gd name="T25" fmla="*/ 194 h 1728"/>
                <a:gd name="T26" fmla="*/ 1718 w 1727"/>
                <a:gd name="T27" fmla="*/ 152 h 1728"/>
                <a:gd name="T28" fmla="*/ 1701 w 1727"/>
                <a:gd name="T29" fmla="*/ 114 h 1728"/>
                <a:gd name="T30" fmla="*/ 1678 w 1727"/>
                <a:gd name="T31" fmla="*/ 78 h 1728"/>
                <a:gd name="T32" fmla="*/ 1648 w 1727"/>
                <a:gd name="T33" fmla="*/ 49 h 1728"/>
                <a:gd name="T34" fmla="*/ 1614 w 1727"/>
                <a:gd name="T35" fmla="*/ 26 h 1728"/>
                <a:gd name="T36" fmla="*/ 1575 w 1727"/>
                <a:gd name="T37" fmla="*/ 10 h 1728"/>
                <a:gd name="T38" fmla="*/ 1533 w 1727"/>
                <a:gd name="T39" fmla="*/ 2 h 1728"/>
                <a:gd name="T40" fmla="*/ 1511 w 1727"/>
                <a:gd name="T41" fmla="*/ 0 h 1728"/>
                <a:gd name="T42" fmla="*/ 215 w 1727"/>
                <a:gd name="T43" fmla="*/ 0 h 1728"/>
                <a:gd name="T44" fmla="*/ 194 w 1727"/>
                <a:gd name="T45" fmla="*/ 2 h 1728"/>
                <a:gd name="T46" fmla="*/ 151 w 1727"/>
                <a:gd name="T47" fmla="*/ 10 h 1728"/>
                <a:gd name="T48" fmla="*/ 112 w 1727"/>
                <a:gd name="T49" fmla="*/ 26 h 1728"/>
                <a:gd name="T50" fmla="*/ 77 w 1727"/>
                <a:gd name="T51" fmla="*/ 49 h 1728"/>
                <a:gd name="T52" fmla="*/ 49 w 1727"/>
                <a:gd name="T53" fmla="*/ 78 h 1728"/>
                <a:gd name="T54" fmla="*/ 26 w 1727"/>
                <a:gd name="T55" fmla="*/ 114 h 1728"/>
                <a:gd name="T56" fmla="*/ 9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9 w 1727"/>
                <a:gd name="T67" fmla="*/ 1576 h 1728"/>
                <a:gd name="T68" fmla="*/ 26 w 1727"/>
                <a:gd name="T69" fmla="*/ 1614 h 1728"/>
                <a:gd name="T70" fmla="*/ 49 w 1727"/>
                <a:gd name="T71" fmla="*/ 1650 h 1728"/>
                <a:gd name="T72" fmla="*/ 77 w 1727"/>
                <a:gd name="T73" fmla="*/ 1679 h 1728"/>
                <a:gd name="T74" fmla="*/ 112 w 1727"/>
                <a:gd name="T75" fmla="*/ 1702 h 1728"/>
                <a:gd name="T76" fmla="*/ 151 w 1727"/>
                <a:gd name="T77" fmla="*/ 1718 h 1728"/>
                <a:gd name="T78" fmla="*/ 194 w 1727"/>
                <a:gd name="T79" fmla="*/ 1726 h 1728"/>
                <a:gd name="T80" fmla="*/ 215 w 1727"/>
                <a:gd name="T81" fmla="*/ 1728 h 1728"/>
                <a:gd name="T82" fmla="*/ 431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1 w 1727"/>
                <a:gd name="T89" fmla="*/ 1296 h 1728"/>
                <a:gd name="T90" fmla="*/ 431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5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5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7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5" y="1728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1" y="1296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Freeform 18"/>
            <p:cNvSpPr>
              <a:spLocks noEditPoints="1"/>
            </p:cNvSpPr>
            <p:nvPr/>
          </p:nvSpPr>
          <p:spPr bwMode="auto">
            <a:xfrm>
              <a:off x="-414" y="3114"/>
              <a:ext cx="576" cy="576"/>
            </a:xfrm>
            <a:custGeom>
              <a:avLst/>
              <a:gdLst>
                <a:gd name="T0" fmla="*/ 216 w 1727"/>
                <a:gd name="T1" fmla="*/ 1728 h 1728"/>
                <a:gd name="T2" fmla="*/ 1511 w 1727"/>
                <a:gd name="T3" fmla="*/ 1728 h 1728"/>
                <a:gd name="T4" fmla="*/ 1533 w 1727"/>
                <a:gd name="T5" fmla="*/ 1726 h 1728"/>
                <a:gd name="T6" fmla="*/ 1576 w 1727"/>
                <a:gd name="T7" fmla="*/ 1718 h 1728"/>
                <a:gd name="T8" fmla="*/ 1614 w 1727"/>
                <a:gd name="T9" fmla="*/ 1702 h 1728"/>
                <a:gd name="T10" fmla="*/ 1648 w 1727"/>
                <a:gd name="T11" fmla="*/ 1679 h 1728"/>
                <a:gd name="T12" fmla="*/ 1678 w 1727"/>
                <a:gd name="T13" fmla="*/ 1650 h 1728"/>
                <a:gd name="T14" fmla="*/ 1701 w 1727"/>
                <a:gd name="T15" fmla="*/ 1614 h 1728"/>
                <a:gd name="T16" fmla="*/ 1718 w 1727"/>
                <a:gd name="T17" fmla="*/ 1576 h 1728"/>
                <a:gd name="T18" fmla="*/ 1726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6 w 1727"/>
                <a:gd name="T25" fmla="*/ 194 h 1728"/>
                <a:gd name="T26" fmla="*/ 1718 w 1727"/>
                <a:gd name="T27" fmla="*/ 152 h 1728"/>
                <a:gd name="T28" fmla="*/ 1701 w 1727"/>
                <a:gd name="T29" fmla="*/ 114 h 1728"/>
                <a:gd name="T30" fmla="*/ 1678 w 1727"/>
                <a:gd name="T31" fmla="*/ 78 h 1728"/>
                <a:gd name="T32" fmla="*/ 1648 w 1727"/>
                <a:gd name="T33" fmla="*/ 49 h 1728"/>
                <a:gd name="T34" fmla="*/ 1614 w 1727"/>
                <a:gd name="T35" fmla="*/ 26 h 1728"/>
                <a:gd name="T36" fmla="*/ 1576 w 1727"/>
                <a:gd name="T37" fmla="*/ 10 h 1728"/>
                <a:gd name="T38" fmla="*/ 1533 w 1727"/>
                <a:gd name="T39" fmla="*/ 2 h 1728"/>
                <a:gd name="T40" fmla="*/ 1511 w 1727"/>
                <a:gd name="T41" fmla="*/ 0 h 1728"/>
                <a:gd name="T42" fmla="*/ 216 w 1727"/>
                <a:gd name="T43" fmla="*/ 0 h 1728"/>
                <a:gd name="T44" fmla="*/ 194 w 1727"/>
                <a:gd name="T45" fmla="*/ 2 h 1728"/>
                <a:gd name="T46" fmla="*/ 151 w 1727"/>
                <a:gd name="T47" fmla="*/ 10 h 1728"/>
                <a:gd name="T48" fmla="*/ 112 w 1727"/>
                <a:gd name="T49" fmla="*/ 26 h 1728"/>
                <a:gd name="T50" fmla="*/ 78 w 1727"/>
                <a:gd name="T51" fmla="*/ 49 h 1728"/>
                <a:gd name="T52" fmla="*/ 49 w 1727"/>
                <a:gd name="T53" fmla="*/ 78 h 1728"/>
                <a:gd name="T54" fmla="*/ 26 w 1727"/>
                <a:gd name="T55" fmla="*/ 114 h 1728"/>
                <a:gd name="T56" fmla="*/ 9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9 w 1727"/>
                <a:gd name="T67" fmla="*/ 1576 h 1728"/>
                <a:gd name="T68" fmla="*/ 26 w 1727"/>
                <a:gd name="T69" fmla="*/ 1614 h 1728"/>
                <a:gd name="T70" fmla="*/ 49 w 1727"/>
                <a:gd name="T71" fmla="*/ 1650 h 1728"/>
                <a:gd name="T72" fmla="*/ 78 w 1727"/>
                <a:gd name="T73" fmla="*/ 1679 h 1728"/>
                <a:gd name="T74" fmla="*/ 112 w 1727"/>
                <a:gd name="T75" fmla="*/ 1702 h 1728"/>
                <a:gd name="T76" fmla="*/ 151 w 1727"/>
                <a:gd name="T77" fmla="*/ 1718 h 1728"/>
                <a:gd name="T78" fmla="*/ 194 w 1727"/>
                <a:gd name="T79" fmla="*/ 1726 h 1728"/>
                <a:gd name="T80" fmla="*/ 216 w 1727"/>
                <a:gd name="T81" fmla="*/ 1728 h 1728"/>
                <a:gd name="T82" fmla="*/ 432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2 w 1727"/>
                <a:gd name="T89" fmla="*/ 1296 h 1728"/>
                <a:gd name="T90" fmla="*/ 432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6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Freeform 19"/>
            <p:cNvSpPr>
              <a:spLocks noEditPoints="1"/>
            </p:cNvSpPr>
            <p:nvPr/>
          </p:nvSpPr>
          <p:spPr bwMode="auto">
            <a:xfrm>
              <a:off x="306" y="3114"/>
              <a:ext cx="575" cy="576"/>
            </a:xfrm>
            <a:custGeom>
              <a:avLst/>
              <a:gdLst>
                <a:gd name="T0" fmla="*/ 216 w 1727"/>
                <a:gd name="T1" fmla="*/ 1728 h 1728"/>
                <a:gd name="T2" fmla="*/ 1511 w 1727"/>
                <a:gd name="T3" fmla="*/ 1728 h 1728"/>
                <a:gd name="T4" fmla="*/ 1534 w 1727"/>
                <a:gd name="T5" fmla="*/ 1726 h 1728"/>
                <a:gd name="T6" fmla="*/ 1576 w 1727"/>
                <a:gd name="T7" fmla="*/ 1718 h 1728"/>
                <a:gd name="T8" fmla="*/ 1614 w 1727"/>
                <a:gd name="T9" fmla="*/ 1702 h 1728"/>
                <a:gd name="T10" fmla="*/ 1649 w 1727"/>
                <a:gd name="T11" fmla="*/ 1679 h 1728"/>
                <a:gd name="T12" fmla="*/ 1679 w 1727"/>
                <a:gd name="T13" fmla="*/ 1650 h 1728"/>
                <a:gd name="T14" fmla="*/ 1702 w 1727"/>
                <a:gd name="T15" fmla="*/ 1614 h 1728"/>
                <a:gd name="T16" fmla="*/ 1718 w 1727"/>
                <a:gd name="T17" fmla="*/ 1576 h 1728"/>
                <a:gd name="T18" fmla="*/ 1727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7 w 1727"/>
                <a:gd name="T25" fmla="*/ 194 h 1728"/>
                <a:gd name="T26" fmla="*/ 1718 w 1727"/>
                <a:gd name="T27" fmla="*/ 152 h 1728"/>
                <a:gd name="T28" fmla="*/ 1702 w 1727"/>
                <a:gd name="T29" fmla="*/ 114 h 1728"/>
                <a:gd name="T30" fmla="*/ 1679 w 1727"/>
                <a:gd name="T31" fmla="*/ 78 h 1728"/>
                <a:gd name="T32" fmla="*/ 1649 w 1727"/>
                <a:gd name="T33" fmla="*/ 49 h 1728"/>
                <a:gd name="T34" fmla="*/ 1614 w 1727"/>
                <a:gd name="T35" fmla="*/ 26 h 1728"/>
                <a:gd name="T36" fmla="*/ 1576 w 1727"/>
                <a:gd name="T37" fmla="*/ 10 h 1728"/>
                <a:gd name="T38" fmla="*/ 1534 w 1727"/>
                <a:gd name="T39" fmla="*/ 2 h 1728"/>
                <a:gd name="T40" fmla="*/ 1511 w 1727"/>
                <a:gd name="T41" fmla="*/ 0 h 1728"/>
                <a:gd name="T42" fmla="*/ 216 w 1727"/>
                <a:gd name="T43" fmla="*/ 0 h 1728"/>
                <a:gd name="T44" fmla="*/ 193 w 1727"/>
                <a:gd name="T45" fmla="*/ 2 h 1728"/>
                <a:gd name="T46" fmla="*/ 152 w 1727"/>
                <a:gd name="T47" fmla="*/ 10 h 1728"/>
                <a:gd name="T48" fmla="*/ 112 w 1727"/>
                <a:gd name="T49" fmla="*/ 26 h 1728"/>
                <a:gd name="T50" fmla="*/ 78 w 1727"/>
                <a:gd name="T51" fmla="*/ 49 h 1728"/>
                <a:gd name="T52" fmla="*/ 49 w 1727"/>
                <a:gd name="T53" fmla="*/ 78 h 1728"/>
                <a:gd name="T54" fmla="*/ 25 w 1727"/>
                <a:gd name="T55" fmla="*/ 114 h 1728"/>
                <a:gd name="T56" fmla="*/ 8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8 w 1727"/>
                <a:gd name="T67" fmla="*/ 1576 h 1728"/>
                <a:gd name="T68" fmla="*/ 25 w 1727"/>
                <a:gd name="T69" fmla="*/ 1614 h 1728"/>
                <a:gd name="T70" fmla="*/ 49 w 1727"/>
                <a:gd name="T71" fmla="*/ 1650 h 1728"/>
                <a:gd name="T72" fmla="*/ 78 w 1727"/>
                <a:gd name="T73" fmla="*/ 1679 h 1728"/>
                <a:gd name="T74" fmla="*/ 112 w 1727"/>
                <a:gd name="T75" fmla="*/ 1702 h 1728"/>
                <a:gd name="T76" fmla="*/ 152 w 1727"/>
                <a:gd name="T77" fmla="*/ 1718 h 1728"/>
                <a:gd name="T78" fmla="*/ 193 w 1727"/>
                <a:gd name="T79" fmla="*/ 1726 h 1728"/>
                <a:gd name="T80" fmla="*/ 216 w 1727"/>
                <a:gd name="T81" fmla="*/ 1728 h 1728"/>
                <a:gd name="T82" fmla="*/ 432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2 w 1727"/>
                <a:gd name="T89" fmla="*/ 1296 h 1728"/>
                <a:gd name="T90" fmla="*/ 432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6" y="1728"/>
                  </a:moveTo>
                  <a:lnTo>
                    <a:pt x="1511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9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2"/>
                  </a:lnTo>
                  <a:lnTo>
                    <a:pt x="152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4"/>
                  </a:lnTo>
                  <a:lnTo>
                    <a:pt x="8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Freeform 20"/>
            <p:cNvSpPr>
              <a:spLocks noEditPoints="1"/>
            </p:cNvSpPr>
            <p:nvPr/>
          </p:nvSpPr>
          <p:spPr bwMode="auto">
            <a:xfrm>
              <a:off x="1025" y="3834"/>
              <a:ext cx="576" cy="576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6 h 1727"/>
                <a:gd name="T6" fmla="*/ 1576 w 1728"/>
                <a:gd name="T7" fmla="*/ 1718 h 1727"/>
                <a:gd name="T8" fmla="*/ 1616 w 1728"/>
                <a:gd name="T9" fmla="*/ 1701 h 1727"/>
                <a:gd name="T10" fmla="*/ 1650 w 1728"/>
                <a:gd name="T11" fmla="*/ 1678 h 1727"/>
                <a:gd name="T12" fmla="*/ 1679 w 1728"/>
                <a:gd name="T13" fmla="*/ 1648 h 1727"/>
                <a:gd name="T14" fmla="*/ 1702 w 1728"/>
                <a:gd name="T15" fmla="*/ 1614 h 1727"/>
                <a:gd name="T16" fmla="*/ 1719 w 1728"/>
                <a:gd name="T17" fmla="*/ 1576 h 1727"/>
                <a:gd name="T18" fmla="*/ 1728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8 w 1728"/>
                <a:gd name="T25" fmla="*/ 194 h 1727"/>
                <a:gd name="T26" fmla="*/ 1719 w 1728"/>
                <a:gd name="T27" fmla="*/ 151 h 1727"/>
                <a:gd name="T28" fmla="*/ 1702 w 1728"/>
                <a:gd name="T29" fmla="*/ 112 h 1727"/>
                <a:gd name="T30" fmla="*/ 1679 w 1728"/>
                <a:gd name="T31" fmla="*/ 78 h 1727"/>
                <a:gd name="T32" fmla="*/ 1650 w 1728"/>
                <a:gd name="T33" fmla="*/ 49 h 1727"/>
                <a:gd name="T34" fmla="*/ 1616 w 1728"/>
                <a:gd name="T35" fmla="*/ 26 h 1727"/>
                <a:gd name="T36" fmla="*/ 1576 w 1728"/>
                <a:gd name="T37" fmla="*/ 9 h 1727"/>
                <a:gd name="T38" fmla="*/ 1534 w 1728"/>
                <a:gd name="T39" fmla="*/ 0 h 1727"/>
                <a:gd name="T40" fmla="*/ 1512 w 1728"/>
                <a:gd name="T41" fmla="*/ 0 h 1727"/>
                <a:gd name="T42" fmla="*/ 216 w 1728"/>
                <a:gd name="T43" fmla="*/ 0 h 1727"/>
                <a:gd name="T44" fmla="*/ 195 w 1728"/>
                <a:gd name="T45" fmla="*/ 0 h 1727"/>
                <a:gd name="T46" fmla="*/ 152 w 1728"/>
                <a:gd name="T47" fmla="*/ 9 h 1727"/>
                <a:gd name="T48" fmla="*/ 114 w 1728"/>
                <a:gd name="T49" fmla="*/ 26 h 1727"/>
                <a:gd name="T50" fmla="*/ 80 w 1728"/>
                <a:gd name="T51" fmla="*/ 49 h 1727"/>
                <a:gd name="T52" fmla="*/ 50 w 1728"/>
                <a:gd name="T53" fmla="*/ 78 h 1727"/>
                <a:gd name="T54" fmla="*/ 26 w 1728"/>
                <a:gd name="T55" fmla="*/ 112 h 1727"/>
                <a:gd name="T56" fmla="*/ 10 w 1728"/>
                <a:gd name="T57" fmla="*/ 151 h 1727"/>
                <a:gd name="T58" fmla="*/ 2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2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4 h 1727"/>
                <a:gd name="T70" fmla="*/ 50 w 1728"/>
                <a:gd name="T71" fmla="*/ 1648 h 1727"/>
                <a:gd name="T72" fmla="*/ 80 w 1728"/>
                <a:gd name="T73" fmla="*/ 1678 h 1727"/>
                <a:gd name="T74" fmla="*/ 114 w 1728"/>
                <a:gd name="T75" fmla="*/ 1701 h 1727"/>
                <a:gd name="T76" fmla="*/ 152 w 1728"/>
                <a:gd name="T77" fmla="*/ 1718 h 1727"/>
                <a:gd name="T78" fmla="*/ 195 w 1728"/>
                <a:gd name="T79" fmla="*/ 1726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48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Freeform 21"/>
            <p:cNvSpPr>
              <a:spLocks noEditPoints="1"/>
            </p:cNvSpPr>
            <p:nvPr/>
          </p:nvSpPr>
          <p:spPr bwMode="auto">
            <a:xfrm>
              <a:off x="-414" y="3834"/>
              <a:ext cx="576" cy="576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3 w 1727"/>
                <a:gd name="T5" fmla="*/ 1726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8 w 1727"/>
                <a:gd name="T11" fmla="*/ 1678 h 1727"/>
                <a:gd name="T12" fmla="*/ 1678 w 1727"/>
                <a:gd name="T13" fmla="*/ 1648 h 1727"/>
                <a:gd name="T14" fmla="*/ 1701 w 1727"/>
                <a:gd name="T15" fmla="*/ 1614 h 1727"/>
                <a:gd name="T16" fmla="*/ 1718 w 1727"/>
                <a:gd name="T17" fmla="*/ 1576 h 1727"/>
                <a:gd name="T18" fmla="*/ 1726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6 w 1727"/>
                <a:gd name="T25" fmla="*/ 194 h 1727"/>
                <a:gd name="T26" fmla="*/ 1718 w 1727"/>
                <a:gd name="T27" fmla="*/ 151 h 1727"/>
                <a:gd name="T28" fmla="*/ 1701 w 1727"/>
                <a:gd name="T29" fmla="*/ 112 h 1727"/>
                <a:gd name="T30" fmla="*/ 1678 w 1727"/>
                <a:gd name="T31" fmla="*/ 78 h 1727"/>
                <a:gd name="T32" fmla="*/ 1648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3 w 1727"/>
                <a:gd name="T39" fmla="*/ 0 h 1727"/>
                <a:gd name="T40" fmla="*/ 1511 w 1727"/>
                <a:gd name="T41" fmla="*/ 0 h 1727"/>
                <a:gd name="T42" fmla="*/ 216 w 1727"/>
                <a:gd name="T43" fmla="*/ 0 h 1727"/>
                <a:gd name="T44" fmla="*/ 194 w 1727"/>
                <a:gd name="T45" fmla="*/ 0 h 1727"/>
                <a:gd name="T46" fmla="*/ 151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8 h 1727"/>
                <a:gd name="T54" fmla="*/ 26 w 1727"/>
                <a:gd name="T55" fmla="*/ 112 h 1727"/>
                <a:gd name="T56" fmla="*/ 9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9 w 1727"/>
                <a:gd name="T67" fmla="*/ 1576 h 1727"/>
                <a:gd name="T68" fmla="*/ 26 w 1727"/>
                <a:gd name="T69" fmla="*/ 1614 h 1727"/>
                <a:gd name="T70" fmla="*/ 49 w 1727"/>
                <a:gd name="T71" fmla="*/ 1648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1 w 1727"/>
                <a:gd name="T77" fmla="*/ 1718 h 1727"/>
                <a:gd name="T78" fmla="*/ 194 w 1727"/>
                <a:gd name="T79" fmla="*/ 1726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8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2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3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Freeform 22"/>
            <p:cNvSpPr>
              <a:spLocks noEditPoints="1"/>
            </p:cNvSpPr>
            <p:nvPr/>
          </p:nvSpPr>
          <p:spPr bwMode="auto">
            <a:xfrm>
              <a:off x="306" y="3834"/>
              <a:ext cx="575" cy="576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4 w 1727"/>
                <a:gd name="T5" fmla="*/ 1726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9 w 1727"/>
                <a:gd name="T11" fmla="*/ 1678 h 1727"/>
                <a:gd name="T12" fmla="*/ 1679 w 1727"/>
                <a:gd name="T13" fmla="*/ 1648 h 1727"/>
                <a:gd name="T14" fmla="*/ 1702 w 1727"/>
                <a:gd name="T15" fmla="*/ 1614 h 1727"/>
                <a:gd name="T16" fmla="*/ 1718 w 1727"/>
                <a:gd name="T17" fmla="*/ 1576 h 1727"/>
                <a:gd name="T18" fmla="*/ 1727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7 w 1727"/>
                <a:gd name="T25" fmla="*/ 194 h 1727"/>
                <a:gd name="T26" fmla="*/ 1718 w 1727"/>
                <a:gd name="T27" fmla="*/ 151 h 1727"/>
                <a:gd name="T28" fmla="*/ 1702 w 1727"/>
                <a:gd name="T29" fmla="*/ 112 h 1727"/>
                <a:gd name="T30" fmla="*/ 1679 w 1727"/>
                <a:gd name="T31" fmla="*/ 78 h 1727"/>
                <a:gd name="T32" fmla="*/ 1649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4 w 1727"/>
                <a:gd name="T39" fmla="*/ 0 h 1727"/>
                <a:gd name="T40" fmla="*/ 1511 w 1727"/>
                <a:gd name="T41" fmla="*/ 0 h 1727"/>
                <a:gd name="T42" fmla="*/ 216 w 1727"/>
                <a:gd name="T43" fmla="*/ 0 h 1727"/>
                <a:gd name="T44" fmla="*/ 193 w 1727"/>
                <a:gd name="T45" fmla="*/ 0 h 1727"/>
                <a:gd name="T46" fmla="*/ 152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8 h 1727"/>
                <a:gd name="T54" fmla="*/ 25 w 1727"/>
                <a:gd name="T55" fmla="*/ 112 h 1727"/>
                <a:gd name="T56" fmla="*/ 8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8 w 1727"/>
                <a:gd name="T67" fmla="*/ 1576 h 1727"/>
                <a:gd name="T68" fmla="*/ 25 w 1727"/>
                <a:gd name="T69" fmla="*/ 1614 h 1727"/>
                <a:gd name="T70" fmla="*/ 49 w 1727"/>
                <a:gd name="T71" fmla="*/ 1648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2 w 1727"/>
                <a:gd name="T77" fmla="*/ 1718 h 1727"/>
                <a:gd name="T78" fmla="*/ 193 w 1727"/>
                <a:gd name="T79" fmla="*/ 1726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2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3" name="Group 25"/>
          <p:cNvGrpSpPr>
            <a:grpSpLocks noChangeAspect="1"/>
          </p:cNvGrpSpPr>
          <p:nvPr/>
        </p:nvGrpSpPr>
        <p:grpSpPr bwMode="auto">
          <a:xfrm>
            <a:off x="856770" y="3809623"/>
            <a:ext cx="172622" cy="172662"/>
            <a:chOff x="1684" y="5"/>
            <a:chExt cx="4312" cy="4313"/>
          </a:xfrm>
          <a:solidFill>
            <a:schemeClr val="bg1">
              <a:alpha val="54000"/>
            </a:schemeClr>
          </a:solidFill>
        </p:grpSpPr>
        <p:sp>
          <p:nvSpPr>
            <p:cNvPr id="24" name="Freeform 26"/>
            <p:cNvSpPr>
              <a:spLocks noEditPoints="1"/>
            </p:cNvSpPr>
            <p:nvPr/>
          </p:nvSpPr>
          <p:spPr bwMode="auto">
            <a:xfrm>
              <a:off x="1684" y="5"/>
              <a:ext cx="4312" cy="4313"/>
            </a:xfrm>
            <a:custGeom>
              <a:avLst/>
              <a:gdLst>
                <a:gd name="T0" fmla="*/ 5323 w 12937"/>
                <a:gd name="T1" fmla="*/ 100 h 12939"/>
                <a:gd name="T2" fmla="*/ 3806 w 12937"/>
                <a:gd name="T3" fmla="*/ 571 h 12939"/>
                <a:gd name="T4" fmla="*/ 2475 w 12937"/>
                <a:gd name="T5" fmla="*/ 1380 h 12939"/>
                <a:gd name="T6" fmla="*/ 1379 w 12937"/>
                <a:gd name="T7" fmla="*/ 2475 h 12939"/>
                <a:gd name="T8" fmla="*/ 570 w 12937"/>
                <a:gd name="T9" fmla="*/ 3807 h 12939"/>
                <a:gd name="T10" fmla="*/ 101 w 12937"/>
                <a:gd name="T11" fmla="*/ 5324 h 12939"/>
                <a:gd name="T12" fmla="*/ 1 w 12937"/>
                <a:gd name="T13" fmla="*/ 6637 h 12939"/>
                <a:gd name="T14" fmla="*/ 244 w 12937"/>
                <a:gd name="T15" fmla="*/ 8241 h 12939"/>
                <a:gd name="T16" fmla="*/ 857 w 12937"/>
                <a:gd name="T17" fmla="*/ 9690 h 12939"/>
                <a:gd name="T18" fmla="*/ 1786 w 12937"/>
                <a:gd name="T19" fmla="*/ 10933 h 12939"/>
                <a:gd name="T20" fmla="*/ 2982 w 12937"/>
                <a:gd name="T21" fmla="*/ 11921 h 12939"/>
                <a:gd name="T22" fmla="*/ 4394 w 12937"/>
                <a:gd name="T23" fmla="*/ 12600 h 12939"/>
                <a:gd name="T24" fmla="*/ 5971 w 12937"/>
                <a:gd name="T25" fmla="*/ 12921 h 12939"/>
                <a:gd name="T26" fmla="*/ 7293 w 12937"/>
                <a:gd name="T27" fmla="*/ 12888 h 12939"/>
                <a:gd name="T28" fmla="*/ 8842 w 12937"/>
                <a:gd name="T29" fmla="*/ 12491 h 12939"/>
                <a:gd name="T30" fmla="*/ 10214 w 12937"/>
                <a:gd name="T31" fmla="*/ 11746 h 12939"/>
                <a:gd name="T32" fmla="*/ 11360 w 12937"/>
                <a:gd name="T33" fmla="*/ 10704 h 12939"/>
                <a:gd name="T34" fmla="*/ 12231 w 12937"/>
                <a:gd name="T35" fmla="*/ 9414 h 12939"/>
                <a:gd name="T36" fmla="*/ 12772 w 12937"/>
                <a:gd name="T37" fmla="*/ 7931 h 12939"/>
                <a:gd name="T38" fmla="*/ 12937 w 12937"/>
                <a:gd name="T39" fmla="*/ 6470 h 12939"/>
                <a:gd name="T40" fmla="*/ 12771 w 12937"/>
                <a:gd name="T41" fmla="*/ 5009 h 12939"/>
                <a:gd name="T42" fmla="*/ 12228 w 12937"/>
                <a:gd name="T43" fmla="*/ 3526 h 12939"/>
                <a:gd name="T44" fmla="*/ 11359 w 12937"/>
                <a:gd name="T45" fmla="*/ 2238 h 12939"/>
                <a:gd name="T46" fmla="*/ 10212 w 12937"/>
                <a:gd name="T47" fmla="*/ 1196 h 12939"/>
                <a:gd name="T48" fmla="*/ 8840 w 12937"/>
                <a:gd name="T49" fmla="*/ 451 h 12939"/>
                <a:gd name="T50" fmla="*/ 7292 w 12937"/>
                <a:gd name="T51" fmla="*/ 52 h 12939"/>
                <a:gd name="T52" fmla="*/ 6312 w 12937"/>
                <a:gd name="T53" fmla="*/ 12506 h 12939"/>
                <a:gd name="T54" fmla="*/ 4816 w 12937"/>
                <a:gd name="T55" fmla="*/ 12280 h 12939"/>
                <a:gd name="T56" fmla="*/ 3464 w 12937"/>
                <a:gd name="T57" fmla="*/ 11708 h 12939"/>
                <a:gd name="T58" fmla="*/ 2303 w 12937"/>
                <a:gd name="T59" fmla="*/ 10840 h 12939"/>
                <a:gd name="T60" fmla="*/ 1382 w 12937"/>
                <a:gd name="T61" fmla="*/ 9724 h 12939"/>
                <a:gd name="T62" fmla="*/ 748 w 12937"/>
                <a:gd name="T63" fmla="*/ 8406 h 12939"/>
                <a:gd name="T64" fmla="*/ 449 w 12937"/>
                <a:gd name="T65" fmla="*/ 6934 h 12939"/>
                <a:gd name="T66" fmla="*/ 479 w 12937"/>
                <a:gd name="T67" fmla="*/ 5701 h 12939"/>
                <a:gd name="T68" fmla="*/ 850 w 12937"/>
                <a:gd name="T69" fmla="*/ 4256 h 12939"/>
                <a:gd name="T70" fmla="*/ 1544 w 12937"/>
                <a:gd name="T71" fmla="*/ 2973 h 12939"/>
                <a:gd name="T72" fmla="*/ 2517 w 12937"/>
                <a:gd name="T73" fmla="*/ 1904 h 12939"/>
                <a:gd name="T74" fmla="*/ 3720 w 12937"/>
                <a:gd name="T75" fmla="*/ 1092 h 12939"/>
                <a:gd name="T76" fmla="*/ 5105 w 12937"/>
                <a:gd name="T77" fmla="*/ 586 h 12939"/>
                <a:gd name="T78" fmla="*/ 6469 w 12937"/>
                <a:gd name="T79" fmla="*/ 432 h 12939"/>
                <a:gd name="T80" fmla="*/ 7832 w 12937"/>
                <a:gd name="T81" fmla="*/ 586 h 12939"/>
                <a:gd name="T82" fmla="*/ 9218 w 12937"/>
                <a:gd name="T83" fmla="*/ 1092 h 12939"/>
                <a:gd name="T84" fmla="*/ 10420 w 12937"/>
                <a:gd name="T85" fmla="*/ 1904 h 12939"/>
                <a:gd name="T86" fmla="*/ 11393 w 12937"/>
                <a:gd name="T87" fmla="*/ 2973 h 12939"/>
                <a:gd name="T88" fmla="*/ 12089 w 12937"/>
                <a:gd name="T89" fmla="*/ 4256 h 12939"/>
                <a:gd name="T90" fmla="*/ 12459 w 12937"/>
                <a:gd name="T91" fmla="*/ 5701 h 12939"/>
                <a:gd name="T92" fmla="*/ 12489 w 12937"/>
                <a:gd name="T93" fmla="*/ 6934 h 12939"/>
                <a:gd name="T94" fmla="*/ 12188 w 12937"/>
                <a:gd name="T95" fmla="*/ 8405 h 12939"/>
                <a:gd name="T96" fmla="*/ 11554 w 12937"/>
                <a:gd name="T97" fmla="*/ 9723 h 12939"/>
                <a:gd name="T98" fmla="*/ 10633 w 12937"/>
                <a:gd name="T99" fmla="*/ 10839 h 12939"/>
                <a:gd name="T100" fmla="*/ 9473 w 12937"/>
                <a:gd name="T101" fmla="*/ 11707 h 12939"/>
                <a:gd name="T102" fmla="*/ 8121 w 12937"/>
                <a:gd name="T103" fmla="*/ 12278 h 12939"/>
                <a:gd name="T104" fmla="*/ 6625 w 12937"/>
                <a:gd name="T105" fmla="*/ 12506 h 12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937" h="12939">
                  <a:moveTo>
                    <a:pt x="6469" y="0"/>
                  </a:moveTo>
                  <a:lnTo>
                    <a:pt x="6302" y="2"/>
                  </a:lnTo>
                  <a:lnTo>
                    <a:pt x="5971" y="18"/>
                  </a:lnTo>
                  <a:lnTo>
                    <a:pt x="5645" y="52"/>
                  </a:lnTo>
                  <a:lnTo>
                    <a:pt x="5323" y="100"/>
                  </a:lnTo>
                  <a:lnTo>
                    <a:pt x="5008" y="165"/>
                  </a:lnTo>
                  <a:lnTo>
                    <a:pt x="4697" y="245"/>
                  </a:lnTo>
                  <a:lnTo>
                    <a:pt x="4394" y="340"/>
                  </a:lnTo>
                  <a:lnTo>
                    <a:pt x="4097" y="448"/>
                  </a:lnTo>
                  <a:lnTo>
                    <a:pt x="3806" y="571"/>
                  </a:lnTo>
                  <a:lnTo>
                    <a:pt x="3524" y="707"/>
                  </a:lnTo>
                  <a:lnTo>
                    <a:pt x="3248" y="857"/>
                  </a:lnTo>
                  <a:lnTo>
                    <a:pt x="2982" y="1020"/>
                  </a:lnTo>
                  <a:lnTo>
                    <a:pt x="2723" y="1193"/>
                  </a:lnTo>
                  <a:lnTo>
                    <a:pt x="2475" y="1380"/>
                  </a:lnTo>
                  <a:lnTo>
                    <a:pt x="2235" y="1578"/>
                  </a:lnTo>
                  <a:lnTo>
                    <a:pt x="2005" y="1786"/>
                  </a:lnTo>
                  <a:lnTo>
                    <a:pt x="1786" y="2006"/>
                  </a:lnTo>
                  <a:lnTo>
                    <a:pt x="1577" y="2235"/>
                  </a:lnTo>
                  <a:lnTo>
                    <a:pt x="1379" y="2475"/>
                  </a:lnTo>
                  <a:lnTo>
                    <a:pt x="1192" y="2724"/>
                  </a:lnTo>
                  <a:lnTo>
                    <a:pt x="1019" y="2983"/>
                  </a:lnTo>
                  <a:lnTo>
                    <a:pt x="857" y="3249"/>
                  </a:lnTo>
                  <a:lnTo>
                    <a:pt x="707" y="3524"/>
                  </a:lnTo>
                  <a:lnTo>
                    <a:pt x="570" y="3807"/>
                  </a:lnTo>
                  <a:lnTo>
                    <a:pt x="447" y="4098"/>
                  </a:lnTo>
                  <a:lnTo>
                    <a:pt x="340" y="4395"/>
                  </a:lnTo>
                  <a:lnTo>
                    <a:pt x="244" y="4698"/>
                  </a:lnTo>
                  <a:lnTo>
                    <a:pt x="165" y="5009"/>
                  </a:lnTo>
                  <a:lnTo>
                    <a:pt x="101" y="5324"/>
                  </a:lnTo>
                  <a:lnTo>
                    <a:pt x="52" y="5646"/>
                  </a:lnTo>
                  <a:lnTo>
                    <a:pt x="18" y="5972"/>
                  </a:lnTo>
                  <a:lnTo>
                    <a:pt x="1" y="6302"/>
                  </a:lnTo>
                  <a:lnTo>
                    <a:pt x="0" y="6470"/>
                  </a:lnTo>
                  <a:lnTo>
                    <a:pt x="1" y="6637"/>
                  </a:lnTo>
                  <a:lnTo>
                    <a:pt x="18" y="6968"/>
                  </a:lnTo>
                  <a:lnTo>
                    <a:pt x="52" y="7294"/>
                  </a:lnTo>
                  <a:lnTo>
                    <a:pt x="101" y="7615"/>
                  </a:lnTo>
                  <a:lnTo>
                    <a:pt x="165" y="7931"/>
                  </a:lnTo>
                  <a:lnTo>
                    <a:pt x="244" y="8241"/>
                  </a:lnTo>
                  <a:lnTo>
                    <a:pt x="340" y="8545"/>
                  </a:lnTo>
                  <a:lnTo>
                    <a:pt x="447" y="8841"/>
                  </a:lnTo>
                  <a:lnTo>
                    <a:pt x="570" y="9132"/>
                  </a:lnTo>
                  <a:lnTo>
                    <a:pt x="707" y="9414"/>
                  </a:lnTo>
                  <a:lnTo>
                    <a:pt x="857" y="9690"/>
                  </a:lnTo>
                  <a:lnTo>
                    <a:pt x="1019" y="9957"/>
                  </a:lnTo>
                  <a:lnTo>
                    <a:pt x="1192" y="10215"/>
                  </a:lnTo>
                  <a:lnTo>
                    <a:pt x="1379" y="10464"/>
                  </a:lnTo>
                  <a:lnTo>
                    <a:pt x="1577" y="10704"/>
                  </a:lnTo>
                  <a:lnTo>
                    <a:pt x="1786" y="10933"/>
                  </a:lnTo>
                  <a:lnTo>
                    <a:pt x="2005" y="11153"/>
                  </a:lnTo>
                  <a:lnTo>
                    <a:pt x="2235" y="11361"/>
                  </a:lnTo>
                  <a:lnTo>
                    <a:pt x="2475" y="11559"/>
                  </a:lnTo>
                  <a:lnTo>
                    <a:pt x="2723" y="11746"/>
                  </a:lnTo>
                  <a:lnTo>
                    <a:pt x="2982" y="11921"/>
                  </a:lnTo>
                  <a:lnTo>
                    <a:pt x="3248" y="12082"/>
                  </a:lnTo>
                  <a:lnTo>
                    <a:pt x="3524" y="12232"/>
                  </a:lnTo>
                  <a:lnTo>
                    <a:pt x="3806" y="12368"/>
                  </a:lnTo>
                  <a:lnTo>
                    <a:pt x="4097" y="12491"/>
                  </a:lnTo>
                  <a:lnTo>
                    <a:pt x="4394" y="12600"/>
                  </a:lnTo>
                  <a:lnTo>
                    <a:pt x="4697" y="12694"/>
                  </a:lnTo>
                  <a:lnTo>
                    <a:pt x="5008" y="12773"/>
                  </a:lnTo>
                  <a:lnTo>
                    <a:pt x="5323" y="12839"/>
                  </a:lnTo>
                  <a:lnTo>
                    <a:pt x="5645" y="12888"/>
                  </a:lnTo>
                  <a:lnTo>
                    <a:pt x="5971" y="12921"/>
                  </a:lnTo>
                  <a:lnTo>
                    <a:pt x="6302" y="12937"/>
                  </a:lnTo>
                  <a:lnTo>
                    <a:pt x="6469" y="12939"/>
                  </a:lnTo>
                  <a:lnTo>
                    <a:pt x="6636" y="12937"/>
                  </a:lnTo>
                  <a:lnTo>
                    <a:pt x="6967" y="12921"/>
                  </a:lnTo>
                  <a:lnTo>
                    <a:pt x="7293" y="12888"/>
                  </a:lnTo>
                  <a:lnTo>
                    <a:pt x="7614" y="12839"/>
                  </a:lnTo>
                  <a:lnTo>
                    <a:pt x="7930" y="12773"/>
                  </a:lnTo>
                  <a:lnTo>
                    <a:pt x="8240" y="12694"/>
                  </a:lnTo>
                  <a:lnTo>
                    <a:pt x="8544" y="12600"/>
                  </a:lnTo>
                  <a:lnTo>
                    <a:pt x="8842" y="12491"/>
                  </a:lnTo>
                  <a:lnTo>
                    <a:pt x="9131" y="12368"/>
                  </a:lnTo>
                  <a:lnTo>
                    <a:pt x="9415" y="12232"/>
                  </a:lnTo>
                  <a:lnTo>
                    <a:pt x="9689" y="12082"/>
                  </a:lnTo>
                  <a:lnTo>
                    <a:pt x="9956" y="11921"/>
                  </a:lnTo>
                  <a:lnTo>
                    <a:pt x="10214" y="11746"/>
                  </a:lnTo>
                  <a:lnTo>
                    <a:pt x="10463" y="11559"/>
                  </a:lnTo>
                  <a:lnTo>
                    <a:pt x="10703" y="11361"/>
                  </a:lnTo>
                  <a:lnTo>
                    <a:pt x="10932" y="11153"/>
                  </a:lnTo>
                  <a:lnTo>
                    <a:pt x="11152" y="10933"/>
                  </a:lnTo>
                  <a:lnTo>
                    <a:pt x="11360" y="10704"/>
                  </a:lnTo>
                  <a:lnTo>
                    <a:pt x="11558" y="10464"/>
                  </a:lnTo>
                  <a:lnTo>
                    <a:pt x="11745" y="10215"/>
                  </a:lnTo>
                  <a:lnTo>
                    <a:pt x="11920" y="9957"/>
                  </a:lnTo>
                  <a:lnTo>
                    <a:pt x="12082" y="9690"/>
                  </a:lnTo>
                  <a:lnTo>
                    <a:pt x="12231" y="9414"/>
                  </a:lnTo>
                  <a:lnTo>
                    <a:pt x="12367" y="9132"/>
                  </a:lnTo>
                  <a:lnTo>
                    <a:pt x="12490" y="8841"/>
                  </a:lnTo>
                  <a:lnTo>
                    <a:pt x="12599" y="8545"/>
                  </a:lnTo>
                  <a:lnTo>
                    <a:pt x="12693" y="8241"/>
                  </a:lnTo>
                  <a:lnTo>
                    <a:pt x="12772" y="7931"/>
                  </a:lnTo>
                  <a:lnTo>
                    <a:pt x="12838" y="7615"/>
                  </a:lnTo>
                  <a:lnTo>
                    <a:pt x="12887" y="7294"/>
                  </a:lnTo>
                  <a:lnTo>
                    <a:pt x="12920" y="6968"/>
                  </a:lnTo>
                  <a:lnTo>
                    <a:pt x="12936" y="6637"/>
                  </a:lnTo>
                  <a:lnTo>
                    <a:pt x="12937" y="6470"/>
                  </a:lnTo>
                  <a:lnTo>
                    <a:pt x="12936" y="6302"/>
                  </a:lnTo>
                  <a:lnTo>
                    <a:pt x="12920" y="5972"/>
                  </a:lnTo>
                  <a:lnTo>
                    <a:pt x="12886" y="5646"/>
                  </a:lnTo>
                  <a:lnTo>
                    <a:pt x="12836" y="5324"/>
                  </a:lnTo>
                  <a:lnTo>
                    <a:pt x="12771" y="5009"/>
                  </a:lnTo>
                  <a:lnTo>
                    <a:pt x="12692" y="4699"/>
                  </a:lnTo>
                  <a:lnTo>
                    <a:pt x="12596" y="4395"/>
                  </a:lnTo>
                  <a:lnTo>
                    <a:pt x="12487" y="4099"/>
                  </a:lnTo>
                  <a:lnTo>
                    <a:pt x="12364" y="3808"/>
                  </a:lnTo>
                  <a:lnTo>
                    <a:pt x="12228" y="3526"/>
                  </a:lnTo>
                  <a:lnTo>
                    <a:pt x="12079" y="3250"/>
                  </a:lnTo>
                  <a:lnTo>
                    <a:pt x="11917" y="2984"/>
                  </a:lnTo>
                  <a:lnTo>
                    <a:pt x="11742" y="2726"/>
                  </a:lnTo>
                  <a:lnTo>
                    <a:pt x="11557" y="2477"/>
                  </a:lnTo>
                  <a:lnTo>
                    <a:pt x="11359" y="2238"/>
                  </a:lnTo>
                  <a:lnTo>
                    <a:pt x="11150" y="2007"/>
                  </a:lnTo>
                  <a:lnTo>
                    <a:pt x="10931" y="1789"/>
                  </a:lnTo>
                  <a:lnTo>
                    <a:pt x="10701" y="1579"/>
                  </a:lnTo>
                  <a:lnTo>
                    <a:pt x="10461" y="1382"/>
                  </a:lnTo>
                  <a:lnTo>
                    <a:pt x="10212" y="1196"/>
                  </a:lnTo>
                  <a:lnTo>
                    <a:pt x="9954" y="1021"/>
                  </a:lnTo>
                  <a:lnTo>
                    <a:pt x="9688" y="859"/>
                  </a:lnTo>
                  <a:lnTo>
                    <a:pt x="9412" y="710"/>
                  </a:lnTo>
                  <a:lnTo>
                    <a:pt x="9130" y="573"/>
                  </a:lnTo>
                  <a:lnTo>
                    <a:pt x="8840" y="451"/>
                  </a:lnTo>
                  <a:lnTo>
                    <a:pt x="8543" y="341"/>
                  </a:lnTo>
                  <a:lnTo>
                    <a:pt x="8239" y="246"/>
                  </a:lnTo>
                  <a:lnTo>
                    <a:pt x="7929" y="167"/>
                  </a:lnTo>
                  <a:lnTo>
                    <a:pt x="7614" y="101"/>
                  </a:lnTo>
                  <a:lnTo>
                    <a:pt x="7292" y="52"/>
                  </a:lnTo>
                  <a:lnTo>
                    <a:pt x="6966" y="19"/>
                  </a:lnTo>
                  <a:lnTo>
                    <a:pt x="6636" y="2"/>
                  </a:lnTo>
                  <a:lnTo>
                    <a:pt x="6469" y="0"/>
                  </a:lnTo>
                  <a:close/>
                  <a:moveTo>
                    <a:pt x="6469" y="12507"/>
                  </a:moveTo>
                  <a:lnTo>
                    <a:pt x="6312" y="12506"/>
                  </a:lnTo>
                  <a:lnTo>
                    <a:pt x="6004" y="12491"/>
                  </a:lnTo>
                  <a:lnTo>
                    <a:pt x="5700" y="12460"/>
                  </a:lnTo>
                  <a:lnTo>
                    <a:pt x="5400" y="12413"/>
                  </a:lnTo>
                  <a:lnTo>
                    <a:pt x="5105" y="12353"/>
                  </a:lnTo>
                  <a:lnTo>
                    <a:pt x="4816" y="12280"/>
                  </a:lnTo>
                  <a:lnTo>
                    <a:pt x="4532" y="12191"/>
                  </a:lnTo>
                  <a:lnTo>
                    <a:pt x="4255" y="12090"/>
                  </a:lnTo>
                  <a:lnTo>
                    <a:pt x="3984" y="11975"/>
                  </a:lnTo>
                  <a:lnTo>
                    <a:pt x="3720" y="11847"/>
                  </a:lnTo>
                  <a:lnTo>
                    <a:pt x="3464" y="11708"/>
                  </a:lnTo>
                  <a:lnTo>
                    <a:pt x="3214" y="11556"/>
                  </a:lnTo>
                  <a:lnTo>
                    <a:pt x="2974" y="11394"/>
                  </a:lnTo>
                  <a:lnTo>
                    <a:pt x="2741" y="11221"/>
                  </a:lnTo>
                  <a:lnTo>
                    <a:pt x="2517" y="11035"/>
                  </a:lnTo>
                  <a:lnTo>
                    <a:pt x="2303" y="10840"/>
                  </a:lnTo>
                  <a:lnTo>
                    <a:pt x="2098" y="10636"/>
                  </a:lnTo>
                  <a:lnTo>
                    <a:pt x="1903" y="10421"/>
                  </a:lnTo>
                  <a:lnTo>
                    <a:pt x="1719" y="10198"/>
                  </a:lnTo>
                  <a:lnTo>
                    <a:pt x="1544" y="9966"/>
                  </a:lnTo>
                  <a:lnTo>
                    <a:pt x="1382" y="9724"/>
                  </a:lnTo>
                  <a:lnTo>
                    <a:pt x="1231" y="9476"/>
                  </a:lnTo>
                  <a:lnTo>
                    <a:pt x="1091" y="9219"/>
                  </a:lnTo>
                  <a:lnTo>
                    <a:pt x="965" y="8955"/>
                  </a:lnTo>
                  <a:lnTo>
                    <a:pt x="850" y="8683"/>
                  </a:lnTo>
                  <a:lnTo>
                    <a:pt x="748" y="8406"/>
                  </a:lnTo>
                  <a:lnTo>
                    <a:pt x="660" y="8122"/>
                  </a:lnTo>
                  <a:lnTo>
                    <a:pt x="585" y="7833"/>
                  </a:lnTo>
                  <a:lnTo>
                    <a:pt x="525" y="7538"/>
                  </a:lnTo>
                  <a:lnTo>
                    <a:pt x="479" y="7238"/>
                  </a:lnTo>
                  <a:lnTo>
                    <a:pt x="449" y="6934"/>
                  </a:lnTo>
                  <a:lnTo>
                    <a:pt x="432" y="6626"/>
                  </a:lnTo>
                  <a:lnTo>
                    <a:pt x="431" y="6470"/>
                  </a:lnTo>
                  <a:lnTo>
                    <a:pt x="432" y="6313"/>
                  </a:lnTo>
                  <a:lnTo>
                    <a:pt x="449" y="6005"/>
                  </a:lnTo>
                  <a:lnTo>
                    <a:pt x="479" y="5701"/>
                  </a:lnTo>
                  <a:lnTo>
                    <a:pt x="525" y="5400"/>
                  </a:lnTo>
                  <a:lnTo>
                    <a:pt x="585" y="5106"/>
                  </a:lnTo>
                  <a:lnTo>
                    <a:pt x="660" y="4817"/>
                  </a:lnTo>
                  <a:lnTo>
                    <a:pt x="748" y="4533"/>
                  </a:lnTo>
                  <a:lnTo>
                    <a:pt x="850" y="4256"/>
                  </a:lnTo>
                  <a:lnTo>
                    <a:pt x="965" y="3984"/>
                  </a:lnTo>
                  <a:lnTo>
                    <a:pt x="1091" y="3721"/>
                  </a:lnTo>
                  <a:lnTo>
                    <a:pt x="1231" y="3463"/>
                  </a:lnTo>
                  <a:lnTo>
                    <a:pt x="1382" y="3215"/>
                  </a:lnTo>
                  <a:lnTo>
                    <a:pt x="1544" y="2973"/>
                  </a:lnTo>
                  <a:lnTo>
                    <a:pt x="1719" y="2741"/>
                  </a:lnTo>
                  <a:lnTo>
                    <a:pt x="1903" y="2518"/>
                  </a:lnTo>
                  <a:lnTo>
                    <a:pt x="2098" y="2303"/>
                  </a:lnTo>
                  <a:lnTo>
                    <a:pt x="2303" y="2099"/>
                  </a:lnTo>
                  <a:lnTo>
                    <a:pt x="2517" y="1904"/>
                  </a:lnTo>
                  <a:lnTo>
                    <a:pt x="2741" y="1719"/>
                  </a:lnTo>
                  <a:lnTo>
                    <a:pt x="2974" y="1545"/>
                  </a:lnTo>
                  <a:lnTo>
                    <a:pt x="3214" y="1382"/>
                  </a:lnTo>
                  <a:lnTo>
                    <a:pt x="3464" y="1231"/>
                  </a:lnTo>
                  <a:lnTo>
                    <a:pt x="3720" y="1092"/>
                  </a:lnTo>
                  <a:lnTo>
                    <a:pt x="3984" y="965"/>
                  </a:lnTo>
                  <a:lnTo>
                    <a:pt x="4255" y="850"/>
                  </a:lnTo>
                  <a:lnTo>
                    <a:pt x="4532" y="748"/>
                  </a:lnTo>
                  <a:lnTo>
                    <a:pt x="4816" y="659"/>
                  </a:lnTo>
                  <a:lnTo>
                    <a:pt x="5105" y="586"/>
                  </a:lnTo>
                  <a:lnTo>
                    <a:pt x="5400" y="526"/>
                  </a:lnTo>
                  <a:lnTo>
                    <a:pt x="5700" y="479"/>
                  </a:lnTo>
                  <a:lnTo>
                    <a:pt x="6004" y="448"/>
                  </a:lnTo>
                  <a:lnTo>
                    <a:pt x="6312" y="433"/>
                  </a:lnTo>
                  <a:lnTo>
                    <a:pt x="6469" y="432"/>
                  </a:lnTo>
                  <a:lnTo>
                    <a:pt x="6625" y="433"/>
                  </a:lnTo>
                  <a:lnTo>
                    <a:pt x="6933" y="448"/>
                  </a:lnTo>
                  <a:lnTo>
                    <a:pt x="7237" y="479"/>
                  </a:lnTo>
                  <a:lnTo>
                    <a:pt x="7538" y="526"/>
                  </a:lnTo>
                  <a:lnTo>
                    <a:pt x="7832" y="586"/>
                  </a:lnTo>
                  <a:lnTo>
                    <a:pt x="8121" y="659"/>
                  </a:lnTo>
                  <a:lnTo>
                    <a:pt x="8405" y="748"/>
                  </a:lnTo>
                  <a:lnTo>
                    <a:pt x="8684" y="850"/>
                  </a:lnTo>
                  <a:lnTo>
                    <a:pt x="8954" y="965"/>
                  </a:lnTo>
                  <a:lnTo>
                    <a:pt x="9218" y="1092"/>
                  </a:lnTo>
                  <a:lnTo>
                    <a:pt x="9475" y="1231"/>
                  </a:lnTo>
                  <a:lnTo>
                    <a:pt x="9723" y="1382"/>
                  </a:lnTo>
                  <a:lnTo>
                    <a:pt x="9965" y="1545"/>
                  </a:lnTo>
                  <a:lnTo>
                    <a:pt x="10197" y="1719"/>
                  </a:lnTo>
                  <a:lnTo>
                    <a:pt x="10420" y="1904"/>
                  </a:lnTo>
                  <a:lnTo>
                    <a:pt x="10634" y="2099"/>
                  </a:lnTo>
                  <a:lnTo>
                    <a:pt x="10839" y="2303"/>
                  </a:lnTo>
                  <a:lnTo>
                    <a:pt x="11034" y="2518"/>
                  </a:lnTo>
                  <a:lnTo>
                    <a:pt x="11220" y="2741"/>
                  </a:lnTo>
                  <a:lnTo>
                    <a:pt x="11393" y="2973"/>
                  </a:lnTo>
                  <a:lnTo>
                    <a:pt x="11555" y="3215"/>
                  </a:lnTo>
                  <a:lnTo>
                    <a:pt x="11707" y="3463"/>
                  </a:lnTo>
                  <a:lnTo>
                    <a:pt x="11846" y="3721"/>
                  </a:lnTo>
                  <a:lnTo>
                    <a:pt x="11974" y="3984"/>
                  </a:lnTo>
                  <a:lnTo>
                    <a:pt x="12089" y="4256"/>
                  </a:lnTo>
                  <a:lnTo>
                    <a:pt x="12190" y="4533"/>
                  </a:lnTo>
                  <a:lnTo>
                    <a:pt x="12278" y="4817"/>
                  </a:lnTo>
                  <a:lnTo>
                    <a:pt x="12352" y="5106"/>
                  </a:lnTo>
                  <a:lnTo>
                    <a:pt x="12413" y="5400"/>
                  </a:lnTo>
                  <a:lnTo>
                    <a:pt x="12459" y="5701"/>
                  </a:lnTo>
                  <a:lnTo>
                    <a:pt x="12490" y="6005"/>
                  </a:lnTo>
                  <a:lnTo>
                    <a:pt x="12505" y="6313"/>
                  </a:lnTo>
                  <a:lnTo>
                    <a:pt x="12506" y="6470"/>
                  </a:lnTo>
                  <a:lnTo>
                    <a:pt x="12505" y="6626"/>
                  </a:lnTo>
                  <a:lnTo>
                    <a:pt x="12489" y="6934"/>
                  </a:lnTo>
                  <a:lnTo>
                    <a:pt x="12459" y="7238"/>
                  </a:lnTo>
                  <a:lnTo>
                    <a:pt x="12412" y="7538"/>
                  </a:lnTo>
                  <a:lnTo>
                    <a:pt x="12351" y="7833"/>
                  </a:lnTo>
                  <a:lnTo>
                    <a:pt x="12277" y="8122"/>
                  </a:lnTo>
                  <a:lnTo>
                    <a:pt x="12188" y="8405"/>
                  </a:lnTo>
                  <a:lnTo>
                    <a:pt x="12086" y="8683"/>
                  </a:lnTo>
                  <a:lnTo>
                    <a:pt x="11971" y="8953"/>
                  </a:lnTo>
                  <a:lnTo>
                    <a:pt x="11845" y="9218"/>
                  </a:lnTo>
                  <a:lnTo>
                    <a:pt x="11705" y="9474"/>
                  </a:lnTo>
                  <a:lnTo>
                    <a:pt x="11554" y="9723"/>
                  </a:lnTo>
                  <a:lnTo>
                    <a:pt x="11392" y="9963"/>
                  </a:lnTo>
                  <a:lnTo>
                    <a:pt x="11217" y="10196"/>
                  </a:lnTo>
                  <a:lnTo>
                    <a:pt x="11033" y="10420"/>
                  </a:lnTo>
                  <a:lnTo>
                    <a:pt x="10838" y="10634"/>
                  </a:lnTo>
                  <a:lnTo>
                    <a:pt x="10633" y="10839"/>
                  </a:lnTo>
                  <a:lnTo>
                    <a:pt x="10419" y="11034"/>
                  </a:lnTo>
                  <a:lnTo>
                    <a:pt x="10195" y="11218"/>
                  </a:lnTo>
                  <a:lnTo>
                    <a:pt x="9963" y="11391"/>
                  </a:lnTo>
                  <a:lnTo>
                    <a:pt x="9722" y="11555"/>
                  </a:lnTo>
                  <a:lnTo>
                    <a:pt x="9473" y="11707"/>
                  </a:lnTo>
                  <a:lnTo>
                    <a:pt x="9217" y="11846"/>
                  </a:lnTo>
                  <a:lnTo>
                    <a:pt x="8952" y="11973"/>
                  </a:lnTo>
                  <a:lnTo>
                    <a:pt x="8682" y="12087"/>
                  </a:lnTo>
                  <a:lnTo>
                    <a:pt x="8405" y="12190"/>
                  </a:lnTo>
                  <a:lnTo>
                    <a:pt x="8121" y="12278"/>
                  </a:lnTo>
                  <a:lnTo>
                    <a:pt x="7832" y="12352"/>
                  </a:lnTo>
                  <a:lnTo>
                    <a:pt x="7538" y="12413"/>
                  </a:lnTo>
                  <a:lnTo>
                    <a:pt x="7237" y="12458"/>
                  </a:lnTo>
                  <a:lnTo>
                    <a:pt x="6933" y="12490"/>
                  </a:lnTo>
                  <a:lnTo>
                    <a:pt x="6625" y="12506"/>
                  </a:lnTo>
                  <a:lnTo>
                    <a:pt x="6469" y="125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7"/>
            <p:cNvSpPr>
              <a:spLocks noEditPoints="1"/>
            </p:cNvSpPr>
            <p:nvPr/>
          </p:nvSpPr>
          <p:spPr bwMode="auto">
            <a:xfrm>
              <a:off x="2043" y="365"/>
              <a:ext cx="3594" cy="3594"/>
            </a:xfrm>
            <a:custGeom>
              <a:avLst/>
              <a:gdLst>
                <a:gd name="T0" fmla="*/ 4436 w 10782"/>
                <a:gd name="T1" fmla="*/ 85 h 10783"/>
                <a:gd name="T2" fmla="*/ 3172 w 10782"/>
                <a:gd name="T3" fmla="*/ 476 h 10783"/>
                <a:gd name="T4" fmla="*/ 2063 w 10782"/>
                <a:gd name="T5" fmla="*/ 1150 h 10783"/>
                <a:gd name="T6" fmla="*/ 1150 w 10782"/>
                <a:gd name="T7" fmla="*/ 2063 h 10783"/>
                <a:gd name="T8" fmla="*/ 476 w 10782"/>
                <a:gd name="T9" fmla="*/ 3172 h 10783"/>
                <a:gd name="T10" fmla="*/ 84 w 10782"/>
                <a:gd name="T11" fmla="*/ 4437 h 10783"/>
                <a:gd name="T12" fmla="*/ 1 w 10782"/>
                <a:gd name="T13" fmla="*/ 5531 h 10783"/>
                <a:gd name="T14" fmla="*/ 204 w 10782"/>
                <a:gd name="T15" fmla="*/ 6867 h 10783"/>
                <a:gd name="T16" fmla="*/ 713 w 10782"/>
                <a:gd name="T17" fmla="*/ 8076 h 10783"/>
                <a:gd name="T18" fmla="*/ 1488 w 10782"/>
                <a:gd name="T19" fmla="*/ 9111 h 10783"/>
                <a:gd name="T20" fmla="*/ 2485 w 10782"/>
                <a:gd name="T21" fmla="*/ 9934 h 10783"/>
                <a:gd name="T22" fmla="*/ 3661 w 10782"/>
                <a:gd name="T23" fmla="*/ 10500 h 10783"/>
                <a:gd name="T24" fmla="*/ 4977 w 10782"/>
                <a:gd name="T25" fmla="*/ 10768 h 10783"/>
                <a:gd name="T26" fmla="*/ 6078 w 10782"/>
                <a:gd name="T27" fmla="*/ 10740 h 10783"/>
                <a:gd name="T28" fmla="*/ 7368 w 10782"/>
                <a:gd name="T29" fmla="*/ 10409 h 10783"/>
                <a:gd name="T30" fmla="*/ 8511 w 10782"/>
                <a:gd name="T31" fmla="*/ 9788 h 10783"/>
                <a:gd name="T32" fmla="*/ 9468 w 10782"/>
                <a:gd name="T33" fmla="*/ 8920 h 10783"/>
                <a:gd name="T34" fmla="*/ 10192 w 10782"/>
                <a:gd name="T35" fmla="*/ 7847 h 10783"/>
                <a:gd name="T36" fmla="*/ 10644 w 10782"/>
                <a:gd name="T37" fmla="*/ 6609 h 10783"/>
                <a:gd name="T38" fmla="*/ 10782 w 10782"/>
                <a:gd name="T39" fmla="*/ 5392 h 10783"/>
                <a:gd name="T40" fmla="*/ 10642 w 10782"/>
                <a:gd name="T41" fmla="*/ 4174 h 10783"/>
                <a:gd name="T42" fmla="*/ 10191 w 10782"/>
                <a:gd name="T43" fmla="*/ 2938 h 10783"/>
                <a:gd name="T44" fmla="*/ 9465 w 10782"/>
                <a:gd name="T45" fmla="*/ 1865 h 10783"/>
                <a:gd name="T46" fmla="*/ 8510 w 10782"/>
                <a:gd name="T47" fmla="*/ 996 h 10783"/>
                <a:gd name="T48" fmla="*/ 7367 w 10782"/>
                <a:gd name="T49" fmla="*/ 375 h 10783"/>
                <a:gd name="T50" fmla="*/ 6078 w 10782"/>
                <a:gd name="T51" fmla="*/ 44 h 10783"/>
                <a:gd name="T52" fmla="*/ 5263 w 10782"/>
                <a:gd name="T53" fmla="*/ 10350 h 10783"/>
                <a:gd name="T54" fmla="*/ 4033 w 10782"/>
                <a:gd name="T55" fmla="*/ 10163 h 10783"/>
                <a:gd name="T56" fmla="*/ 2922 w 10782"/>
                <a:gd name="T57" fmla="*/ 9695 h 10783"/>
                <a:gd name="T58" fmla="*/ 1968 w 10782"/>
                <a:gd name="T59" fmla="*/ 8982 h 10783"/>
                <a:gd name="T60" fmla="*/ 1213 w 10782"/>
                <a:gd name="T61" fmla="*/ 8065 h 10783"/>
                <a:gd name="T62" fmla="*/ 691 w 10782"/>
                <a:gd name="T63" fmla="*/ 6983 h 10783"/>
                <a:gd name="T64" fmla="*/ 446 w 10782"/>
                <a:gd name="T65" fmla="*/ 5773 h 10783"/>
                <a:gd name="T66" fmla="*/ 470 w 10782"/>
                <a:gd name="T67" fmla="*/ 4759 h 10783"/>
                <a:gd name="T68" fmla="*/ 775 w 10782"/>
                <a:gd name="T69" fmla="*/ 3572 h 10783"/>
                <a:gd name="T70" fmla="*/ 1346 w 10782"/>
                <a:gd name="T71" fmla="*/ 2520 h 10783"/>
                <a:gd name="T72" fmla="*/ 2144 w 10782"/>
                <a:gd name="T73" fmla="*/ 1642 h 10783"/>
                <a:gd name="T74" fmla="*/ 3133 w 10782"/>
                <a:gd name="T75" fmla="*/ 974 h 10783"/>
                <a:gd name="T76" fmla="*/ 4271 w 10782"/>
                <a:gd name="T77" fmla="*/ 558 h 10783"/>
                <a:gd name="T78" fmla="*/ 5391 w 10782"/>
                <a:gd name="T79" fmla="*/ 431 h 10783"/>
                <a:gd name="T80" fmla="*/ 6511 w 10782"/>
                <a:gd name="T81" fmla="*/ 558 h 10783"/>
                <a:gd name="T82" fmla="*/ 7649 w 10782"/>
                <a:gd name="T83" fmla="*/ 974 h 10783"/>
                <a:gd name="T84" fmla="*/ 8637 w 10782"/>
                <a:gd name="T85" fmla="*/ 1642 h 10783"/>
                <a:gd name="T86" fmla="*/ 9436 w 10782"/>
                <a:gd name="T87" fmla="*/ 2520 h 10783"/>
                <a:gd name="T88" fmla="*/ 10007 w 10782"/>
                <a:gd name="T89" fmla="*/ 3572 h 10783"/>
                <a:gd name="T90" fmla="*/ 10311 w 10782"/>
                <a:gd name="T91" fmla="*/ 4759 h 10783"/>
                <a:gd name="T92" fmla="*/ 10335 w 10782"/>
                <a:gd name="T93" fmla="*/ 5773 h 10783"/>
                <a:gd name="T94" fmla="*/ 10089 w 10782"/>
                <a:gd name="T95" fmla="*/ 6982 h 10783"/>
                <a:gd name="T96" fmla="*/ 9567 w 10782"/>
                <a:gd name="T97" fmla="*/ 8064 h 10783"/>
                <a:gd name="T98" fmla="*/ 8812 w 10782"/>
                <a:gd name="T99" fmla="*/ 8980 h 10783"/>
                <a:gd name="T100" fmla="*/ 7858 w 10782"/>
                <a:gd name="T101" fmla="*/ 9693 h 10783"/>
                <a:gd name="T102" fmla="*/ 6749 w 10782"/>
                <a:gd name="T103" fmla="*/ 10162 h 10783"/>
                <a:gd name="T104" fmla="*/ 5520 w 10782"/>
                <a:gd name="T105" fmla="*/ 10350 h 10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782" h="10783">
                  <a:moveTo>
                    <a:pt x="5391" y="0"/>
                  </a:moveTo>
                  <a:lnTo>
                    <a:pt x="5252" y="2"/>
                  </a:lnTo>
                  <a:lnTo>
                    <a:pt x="4977" y="15"/>
                  </a:lnTo>
                  <a:lnTo>
                    <a:pt x="4704" y="44"/>
                  </a:lnTo>
                  <a:lnTo>
                    <a:pt x="4436" y="85"/>
                  </a:lnTo>
                  <a:lnTo>
                    <a:pt x="4173" y="138"/>
                  </a:lnTo>
                  <a:lnTo>
                    <a:pt x="3915" y="205"/>
                  </a:lnTo>
                  <a:lnTo>
                    <a:pt x="3661" y="283"/>
                  </a:lnTo>
                  <a:lnTo>
                    <a:pt x="3415" y="374"/>
                  </a:lnTo>
                  <a:lnTo>
                    <a:pt x="3172" y="476"/>
                  </a:lnTo>
                  <a:lnTo>
                    <a:pt x="2937" y="590"/>
                  </a:lnTo>
                  <a:lnTo>
                    <a:pt x="2708" y="714"/>
                  </a:lnTo>
                  <a:lnTo>
                    <a:pt x="2485" y="849"/>
                  </a:lnTo>
                  <a:lnTo>
                    <a:pt x="2270" y="995"/>
                  </a:lnTo>
                  <a:lnTo>
                    <a:pt x="2063" y="1150"/>
                  </a:lnTo>
                  <a:lnTo>
                    <a:pt x="1863" y="1314"/>
                  </a:lnTo>
                  <a:lnTo>
                    <a:pt x="1671" y="1489"/>
                  </a:lnTo>
                  <a:lnTo>
                    <a:pt x="1488" y="1672"/>
                  </a:lnTo>
                  <a:lnTo>
                    <a:pt x="1315" y="1863"/>
                  </a:lnTo>
                  <a:lnTo>
                    <a:pt x="1150" y="2063"/>
                  </a:lnTo>
                  <a:lnTo>
                    <a:pt x="994" y="2270"/>
                  </a:lnTo>
                  <a:lnTo>
                    <a:pt x="848" y="2486"/>
                  </a:lnTo>
                  <a:lnTo>
                    <a:pt x="713" y="2708"/>
                  </a:lnTo>
                  <a:lnTo>
                    <a:pt x="589" y="2936"/>
                  </a:lnTo>
                  <a:lnTo>
                    <a:pt x="476" y="3172"/>
                  </a:lnTo>
                  <a:lnTo>
                    <a:pt x="374" y="3415"/>
                  </a:lnTo>
                  <a:lnTo>
                    <a:pt x="284" y="3662"/>
                  </a:lnTo>
                  <a:lnTo>
                    <a:pt x="204" y="3916"/>
                  </a:lnTo>
                  <a:lnTo>
                    <a:pt x="138" y="4174"/>
                  </a:lnTo>
                  <a:lnTo>
                    <a:pt x="84" y="4437"/>
                  </a:lnTo>
                  <a:lnTo>
                    <a:pt x="43" y="4705"/>
                  </a:lnTo>
                  <a:lnTo>
                    <a:pt x="15" y="4976"/>
                  </a:lnTo>
                  <a:lnTo>
                    <a:pt x="1" y="5252"/>
                  </a:lnTo>
                  <a:lnTo>
                    <a:pt x="0" y="5392"/>
                  </a:lnTo>
                  <a:lnTo>
                    <a:pt x="1" y="5531"/>
                  </a:lnTo>
                  <a:lnTo>
                    <a:pt x="15" y="5807"/>
                  </a:lnTo>
                  <a:lnTo>
                    <a:pt x="43" y="6078"/>
                  </a:lnTo>
                  <a:lnTo>
                    <a:pt x="84" y="6346"/>
                  </a:lnTo>
                  <a:lnTo>
                    <a:pt x="138" y="6609"/>
                  </a:lnTo>
                  <a:lnTo>
                    <a:pt x="204" y="6867"/>
                  </a:lnTo>
                  <a:lnTo>
                    <a:pt x="284" y="7121"/>
                  </a:lnTo>
                  <a:lnTo>
                    <a:pt x="374" y="7369"/>
                  </a:lnTo>
                  <a:lnTo>
                    <a:pt x="476" y="7611"/>
                  </a:lnTo>
                  <a:lnTo>
                    <a:pt x="589" y="7847"/>
                  </a:lnTo>
                  <a:lnTo>
                    <a:pt x="713" y="8076"/>
                  </a:lnTo>
                  <a:lnTo>
                    <a:pt x="848" y="8298"/>
                  </a:lnTo>
                  <a:lnTo>
                    <a:pt x="994" y="8512"/>
                  </a:lnTo>
                  <a:lnTo>
                    <a:pt x="1150" y="8720"/>
                  </a:lnTo>
                  <a:lnTo>
                    <a:pt x="1315" y="8920"/>
                  </a:lnTo>
                  <a:lnTo>
                    <a:pt x="1488" y="9111"/>
                  </a:lnTo>
                  <a:lnTo>
                    <a:pt x="1671" y="9294"/>
                  </a:lnTo>
                  <a:lnTo>
                    <a:pt x="1863" y="9469"/>
                  </a:lnTo>
                  <a:lnTo>
                    <a:pt x="2063" y="9633"/>
                  </a:lnTo>
                  <a:lnTo>
                    <a:pt x="2270" y="9788"/>
                  </a:lnTo>
                  <a:lnTo>
                    <a:pt x="2485" y="9934"/>
                  </a:lnTo>
                  <a:lnTo>
                    <a:pt x="2708" y="10069"/>
                  </a:lnTo>
                  <a:lnTo>
                    <a:pt x="2937" y="10193"/>
                  </a:lnTo>
                  <a:lnTo>
                    <a:pt x="3172" y="10307"/>
                  </a:lnTo>
                  <a:lnTo>
                    <a:pt x="3415" y="10409"/>
                  </a:lnTo>
                  <a:lnTo>
                    <a:pt x="3661" y="10500"/>
                  </a:lnTo>
                  <a:lnTo>
                    <a:pt x="3915" y="10578"/>
                  </a:lnTo>
                  <a:lnTo>
                    <a:pt x="4173" y="10645"/>
                  </a:lnTo>
                  <a:lnTo>
                    <a:pt x="4436" y="10699"/>
                  </a:lnTo>
                  <a:lnTo>
                    <a:pt x="4704" y="10740"/>
                  </a:lnTo>
                  <a:lnTo>
                    <a:pt x="4977" y="10768"/>
                  </a:lnTo>
                  <a:lnTo>
                    <a:pt x="5252" y="10781"/>
                  </a:lnTo>
                  <a:lnTo>
                    <a:pt x="5391" y="10783"/>
                  </a:lnTo>
                  <a:lnTo>
                    <a:pt x="5531" y="10781"/>
                  </a:lnTo>
                  <a:lnTo>
                    <a:pt x="5806" y="10768"/>
                  </a:lnTo>
                  <a:lnTo>
                    <a:pt x="6078" y="10740"/>
                  </a:lnTo>
                  <a:lnTo>
                    <a:pt x="6345" y="10699"/>
                  </a:lnTo>
                  <a:lnTo>
                    <a:pt x="6608" y="10645"/>
                  </a:lnTo>
                  <a:lnTo>
                    <a:pt x="6868" y="10578"/>
                  </a:lnTo>
                  <a:lnTo>
                    <a:pt x="7120" y="10500"/>
                  </a:lnTo>
                  <a:lnTo>
                    <a:pt x="7368" y="10409"/>
                  </a:lnTo>
                  <a:lnTo>
                    <a:pt x="7610" y="10307"/>
                  </a:lnTo>
                  <a:lnTo>
                    <a:pt x="7846" y="10193"/>
                  </a:lnTo>
                  <a:lnTo>
                    <a:pt x="8075" y="10069"/>
                  </a:lnTo>
                  <a:lnTo>
                    <a:pt x="8297" y="9934"/>
                  </a:lnTo>
                  <a:lnTo>
                    <a:pt x="8511" y="9788"/>
                  </a:lnTo>
                  <a:lnTo>
                    <a:pt x="8719" y="9633"/>
                  </a:lnTo>
                  <a:lnTo>
                    <a:pt x="8919" y="9469"/>
                  </a:lnTo>
                  <a:lnTo>
                    <a:pt x="9110" y="9294"/>
                  </a:lnTo>
                  <a:lnTo>
                    <a:pt x="9293" y="9111"/>
                  </a:lnTo>
                  <a:lnTo>
                    <a:pt x="9468" y="8920"/>
                  </a:lnTo>
                  <a:lnTo>
                    <a:pt x="9633" y="8720"/>
                  </a:lnTo>
                  <a:lnTo>
                    <a:pt x="9787" y="8512"/>
                  </a:lnTo>
                  <a:lnTo>
                    <a:pt x="9933" y="8298"/>
                  </a:lnTo>
                  <a:lnTo>
                    <a:pt x="10068" y="8076"/>
                  </a:lnTo>
                  <a:lnTo>
                    <a:pt x="10192" y="7847"/>
                  </a:lnTo>
                  <a:lnTo>
                    <a:pt x="10305" y="7611"/>
                  </a:lnTo>
                  <a:lnTo>
                    <a:pt x="10408" y="7369"/>
                  </a:lnTo>
                  <a:lnTo>
                    <a:pt x="10499" y="7121"/>
                  </a:lnTo>
                  <a:lnTo>
                    <a:pt x="10578" y="6867"/>
                  </a:lnTo>
                  <a:lnTo>
                    <a:pt x="10644" y="6609"/>
                  </a:lnTo>
                  <a:lnTo>
                    <a:pt x="10698" y="6346"/>
                  </a:lnTo>
                  <a:lnTo>
                    <a:pt x="10739" y="6078"/>
                  </a:lnTo>
                  <a:lnTo>
                    <a:pt x="10767" y="5807"/>
                  </a:lnTo>
                  <a:lnTo>
                    <a:pt x="10780" y="5531"/>
                  </a:lnTo>
                  <a:lnTo>
                    <a:pt x="10782" y="5392"/>
                  </a:lnTo>
                  <a:lnTo>
                    <a:pt x="10780" y="5253"/>
                  </a:lnTo>
                  <a:lnTo>
                    <a:pt x="10767" y="4977"/>
                  </a:lnTo>
                  <a:lnTo>
                    <a:pt x="10738" y="4705"/>
                  </a:lnTo>
                  <a:lnTo>
                    <a:pt x="10697" y="4437"/>
                  </a:lnTo>
                  <a:lnTo>
                    <a:pt x="10642" y="4174"/>
                  </a:lnTo>
                  <a:lnTo>
                    <a:pt x="10577" y="3916"/>
                  </a:lnTo>
                  <a:lnTo>
                    <a:pt x="10498" y="3664"/>
                  </a:lnTo>
                  <a:lnTo>
                    <a:pt x="10406" y="3415"/>
                  </a:lnTo>
                  <a:lnTo>
                    <a:pt x="10304" y="3174"/>
                  </a:lnTo>
                  <a:lnTo>
                    <a:pt x="10191" y="2938"/>
                  </a:lnTo>
                  <a:lnTo>
                    <a:pt x="10067" y="2708"/>
                  </a:lnTo>
                  <a:lnTo>
                    <a:pt x="9932" y="2487"/>
                  </a:lnTo>
                  <a:lnTo>
                    <a:pt x="9786" y="2272"/>
                  </a:lnTo>
                  <a:lnTo>
                    <a:pt x="9630" y="2064"/>
                  </a:lnTo>
                  <a:lnTo>
                    <a:pt x="9465" y="1865"/>
                  </a:lnTo>
                  <a:lnTo>
                    <a:pt x="9292" y="1673"/>
                  </a:lnTo>
                  <a:lnTo>
                    <a:pt x="9109" y="1490"/>
                  </a:lnTo>
                  <a:lnTo>
                    <a:pt x="8918" y="1317"/>
                  </a:lnTo>
                  <a:lnTo>
                    <a:pt x="8717" y="1152"/>
                  </a:lnTo>
                  <a:lnTo>
                    <a:pt x="8510" y="996"/>
                  </a:lnTo>
                  <a:lnTo>
                    <a:pt x="8296" y="852"/>
                  </a:lnTo>
                  <a:lnTo>
                    <a:pt x="8074" y="716"/>
                  </a:lnTo>
                  <a:lnTo>
                    <a:pt x="7844" y="591"/>
                  </a:lnTo>
                  <a:lnTo>
                    <a:pt x="7608" y="478"/>
                  </a:lnTo>
                  <a:lnTo>
                    <a:pt x="7367" y="375"/>
                  </a:lnTo>
                  <a:lnTo>
                    <a:pt x="7120" y="284"/>
                  </a:lnTo>
                  <a:lnTo>
                    <a:pt x="6866" y="206"/>
                  </a:lnTo>
                  <a:lnTo>
                    <a:pt x="6608" y="139"/>
                  </a:lnTo>
                  <a:lnTo>
                    <a:pt x="6345" y="85"/>
                  </a:lnTo>
                  <a:lnTo>
                    <a:pt x="6078" y="44"/>
                  </a:lnTo>
                  <a:lnTo>
                    <a:pt x="5806" y="17"/>
                  </a:lnTo>
                  <a:lnTo>
                    <a:pt x="5531" y="2"/>
                  </a:lnTo>
                  <a:lnTo>
                    <a:pt x="5391" y="0"/>
                  </a:lnTo>
                  <a:close/>
                  <a:moveTo>
                    <a:pt x="5391" y="10352"/>
                  </a:moveTo>
                  <a:lnTo>
                    <a:pt x="5263" y="10350"/>
                  </a:lnTo>
                  <a:lnTo>
                    <a:pt x="5009" y="10338"/>
                  </a:lnTo>
                  <a:lnTo>
                    <a:pt x="4760" y="10312"/>
                  </a:lnTo>
                  <a:lnTo>
                    <a:pt x="4513" y="10274"/>
                  </a:lnTo>
                  <a:lnTo>
                    <a:pt x="4271" y="10225"/>
                  </a:lnTo>
                  <a:lnTo>
                    <a:pt x="4033" y="10163"/>
                  </a:lnTo>
                  <a:lnTo>
                    <a:pt x="3801" y="10091"/>
                  </a:lnTo>
                  <a:lnTo>
                    <a:pt x="3573" y="10008"/>
                  </a:lnTo>
                  <a:lnTo>
                    <a:pt x="3349" y="9914"/>
                  </a:lnTo>
                  <a:lnTo>
                    <a:pt x="3133" y="9809"/>
                  </a:lnTo>
                  <a:lnTo>
                    <a:pt x="2922" y="9695"/>
                  </a:lnTo>
                  <a:lnTo>
                    <a:pt x="2717" y="9570"/>
                  </a:lnTo>
                  <a:lnTo>
                    <a:pt x="2520" y="9436"/>
                  </a:lnTo>
                  <a:lnTo>
                    <a:pt x="2329" y="9294"/>
                  </a:lnTo>
                  <a:lnTo>
                    <a:pt x="2144" y="9143"/>
                  </a:lnTo>
                  <a:lnTo>
                    <a:pt x="1968" y="8982"/>
                  </a:lnTo>
                  <a:lnTo>
                    <a:pt x="1801" y="8814"/>
                  </a:lnTo>
                  <a:lnTo>
                    <a:pt x="1641" y="8638"/>
                  </a:lnTo>
                  <a:lnTo>
                    <a:pt x="1488" y="8454"/>
                  </a:lnTo>
                  <a:lnTo>
                    <a:pt x="1346" y="8263"/>
                  </a:lnTo>
                  <a:lnTo>
                    <a:pt x="1213" y="8065"/>
                  </a:lnTo>
                  <a:lnTo>
                    <a:pt x="1088" y="7860"/>
                  </a:lnTo>
                  <a:lnTo>
                    <a:pt x="974" y="7650"/>
                  </a:lnTo>
                  <a:lnTo>
                    <a:pt x="869" y="7433"/>
                  </a:lnTo>
                  <a:lnTo>
                    <a:pt x="775" y="7211"/>
                  </a:lnTo>
                  <a:lnTo>
                    <a:pt x="691" y="6983"/>
                  </a:lnTo>
                  <a:lnTo>
                    <a:pt x="619" y="6750"/>
                  </a:lnTo>
                  <a:lnTo>
                    <a:pt x="558" y="6512"/>
                  </a:lnTo>
                  <a:lnTo>
                    <a:pt x="509" y="6269"/>
                  </a:lnTo>
                  <a:lnTo>
                    <a:pt x="470" y="6024"/>
                  </a:lnTo>
                  <a:lnTo>
                    <a:pt x="446" y="5773"/>
                  </a:lnTo>
                  <a:lnTo>
                    <a:pt x="432" y="5519"/>
                  </a:lnTo>
                  <a:lnTo>
                    <a:pt x="431" y="5392"/>
                  </a:lnTo>
                  <a:lnTo>
                    <a:pt x="432" y="5264"/>
                  </a:lnTo>
                  <a:lnTo>
                    <a:pt x="446" y="5010"/>
                  </a:lnTo>
                  <a:lnTo>
                    <a:pt x="470" y="4759"/>
                  </a:lnTo>
                  <a:lnTo>
                    <a:pt x="509" y="4513"/>
                  </a:lnTo>
                  <a:lnTo>
                    <a:pt x="558" y="4271"/>
                  </a:lnTo>
                  <a:lnTo>
                    <a:pt x="619" y="4033"/>
                  </a:lnTo>
                  <a:lnTo>
                    <a:pt x="691" y="3800"/>
                  </a:lnTo>
                  <a:lnTo>
                    <a:pt x="775" y="3572"/>
                  </a:lnTo>
                  <a:lnTo>
                    <a:pt x="869" y="3350"/>
                  </a:lnTo>
                  <a:lnTo>
                    <a:pt x="974" y="3133"/>
                  </a:lnTo>
                  <a:lnTo>
                    <a:pt x="1088" y="2923"/>
                  </a:lnTo>
                  <a:lnTo>
                    <a:pt x="1213" y="2718"/>
                  </a:lnTo>
                  <a:lnTo>
                    <a:pt x="1346" y="2520"/>
                  </a:lnTo>
                  <a:lnTo>
                    <a:pt x="1488" y="2329"/>
                  </a:lnTo>
                  <a:lnTo>
                    <a:pt x="1641" y="2145"/>
                  </a:lnTo>
                  <a:lnTo>
                    <a:pt x="1801" y="1969"/>
                  </a:lnTo>
                  <a:lnTo>
                    <a:pt x="1968" y="1801"/>
                  </a:lnTo>
                  <a:lnTo>
                    <a:pt x="2144" y="1642"/>
                  </a:lnTo>
                  <a:lnTo>
                    <a:pt x="2329" y="1489"/>
                  </a:lnTo>
                  <a:lnTo>
                    <a:pt x="2520" y="1347"/>
                  </a:lnTo>
                  <a:lnTo>
                    <a:pt x="2717" y="1213"/>
                  </a:lnTo>
                  <a:lnTo>
                    <a:pt x="2922" y="1089"/>
                  </a:lnTo>
                  <a:lnTo>
                    <a:pt x="3133" y="974"/>
                  </a:lnTo>
                  <a:lnTo>
                    <a:pt x="3349" y="869"/>
                  </a:lnTo>
                  <a:lnTo>
                    <a:pt x="3573" y="775"/>
                  </a:lnTo>
                  <a:lnTo>
                    <a:pt x="3801" y="692"/>
                  </a:lnTo>
                  <a:lnTo>
                    <a:pt x="4033" y="620"/>
                  </a:lnTo>
                  <a:lnTo>
                    <a:pt x="4271" y="558"/>
                  </a:lnTo>
                  <a:lnTo>
                    <a:pt x="4513" y="509"/>
                  </a:lnTo>
                  <a:lnTo>
                    <a:pt x="4760" y="471"/>
                  </a:lnTo>
                  <a:lnTo>
                    <a:pt x="5009" y="446"/>
                  </a:lnTo>
                  <a:lnTo>
                    <a:pt x="5263" y="433"/>
                  </a:lnTo>
                  <a:lnTo>
                    <a:pt x="5391" y="431"/>
                  </a:lnTo>
                  <a:lnTo>
                    <a:pt x="5520" y="433"/>
                  </a:lnTo>
                  <a:lnTo>
                    <a:pt x="5772" y="446"/>
                  </a:lnTo>
                  <a:lnTo>
                    <a:pt x="6023" y="471"/>
                  </a:lnTo>
                  <a:lnTo>
                    <a:pt x="6269" y="509"/>
                  </a:lnTo>
                  <a:lnTo>
                    <a:pt x="6511" y="558"/>
                  </a:lnTo>
                  <a:lnTo>
                    <a:pt x="6749" y="620"/>
                  </a:lnTo>
                  <a:lnTo>
                    <a:pt x="6982" y="692"/>
                  </a:lnTo>
                  <a:lnTo>
                    <a:pt x="7210" y="775"/>
                  </a:lnTo>
                  <a:lnTo>
                    <a:pt x="7432" y="869"/>
                  </a:lnTo>
                  <a:lnTo>
                    <a:pt x="7649" y="974"/>
                  </a:lnTo>
                  <a:lnTo>
                    <a:pt x="7859" y="1089"/>
                  </a:lnTo>
                  <a:lnTo>
                    <a:pt x="8064" y="1213"/>
                  </a:lnTo>
                  <a:lnTo>
                    <a:pt x="8262" y="1347"/>
                  </a:lnTo>
                  <a:lnTo>
                    <a:pt x="8453" y="1489"/>
                  </a:lnTo>
                  <a:lnTo>
                    <a:pt x="8637" y="1642"/>
                  </a:lnTo>
                  <a:lnTo>
                    <a:pt x="8813" y="1801"/>
                  </a:lnTo>
                  <a:lnTo>
                    <a:pt x="8981" y="1969"/>
                  </a:lnTo>
                  <a:lnTo>
                    <a:pt x="9142" y="2145"/>
                  </a:lnTo>
                  <a:lnTo>
                    <a:pt x="9293" y="2329"/>
                  </a:lnTo>
                  <a:lnTo>
                    <a:pt x="9436" y="2520"/>
                  </a:lnTo>
                  <a:lnTo>
                    <a:pt x="9570" y="2718"/>
                  </a:lnTo>
                  <a:lnTo>
                    <a:pt x="9694" y="2923"/>
                  </a:lnTo>
                  <a:lnTo>
                    <a:pt x="9809" y="3133"/>
                  </a:lnTo>
                  <a:lnTo>
                    <a:pt x="9913" y="3350"/>
                  </a:lnTo>
                  <a:lnTo>
                    <a:pt x="10007" y="3572"/>
                  </a:lnTo>
                  <a:lnTo>
                    <a:pt x="10090" y="3800"/>
                  </a:lnTo>
                  <a:lnTo>
                    <a:pt x="10162" y="4033"/>
                  </a:lnTo>
                  <a:lnTo>
                    <a:pt x="10224" y="4271"/>
                  </a:lnTo>
                  <a:lnTo>
                    <a:pt x="10274" y="4513"/>
                  </a:lnTo>
                  <a:lnTo>
                    <a:pt x="10311" y="4759"/>
                  </a:lnTo>
                  <a:lnTo>
                    <a:pt x="10337" y="5010"/>
                  </a:lnTo>
                  <a:lnTo>
                    <a:pt x="10349" y="5264"/>
                  </a:lnTo>
                  <a:lnTo>
                    <a:pt x="10350" y="5392"/>
                  </a:lnTo>
                  <a:lnTo>
                    <a:pt x="10349" y="5519"/>
                  </a:lnTo>
                  <a:lnTo>
                    <a:pt x="10335" y="5773"/>
                  </a:lnTo>
                  <a:lnTo>
                    <a:pt x="10311" y="6022"/>
                  </a:lnTo>
                  <a:lnTo>
                    <a:pt x="10273" y="6269"/>
                  </a:lnTo>
                  <a:lnTo>
                    <a:pt x="10222" y="6511"/>
                  </a:lnTo>
                  <a:lnTo>
                    <a:pt x="10162" y="6748"/>
                  </a:lnTo>
                  <a:lnTo>
                    <a:pt x="10089" y="6982"/>
                  </a:lnTo>
                  <a:lnTo>
                    <a:pt x="10005" y="7209"/>
                  </a:lnTo>
                  <a:lnTo>
                    <a:pt x="9911" y="7432"/>
                  </a:lnTo>
                  <a:lnTo>
                    <a:pt x="9806" y="7649"/>
                  </a:lnTo>
                  <a:lnTo>
                    <a:pt x="9692" y="7859"/>
                  </a:lnTo>
                  <a:lnTo>
                    <a:pt x="9567" y="8064"/>
                  </a:lnTo>
                  <a:lnTo>
                    <a:pt x="9434" y="8261"/>
                  </a:lnTo>
                  <a:lnTo>
                    <a:pt x="9292" y="8452"/>
                  </a:lnTo>
                  <a:lnTo>
                    <a:pt x="9139" y="8637"/>
                  </a:lnTo>
                  <a:lnTo>
                    <a:pt x="8979" y="8813"/>
                  </a:lnTo>
                  <a:lnTo>
                    <a:pt x="8812" y="8980"/>
                  </a:lnTo>
                  <a:lnTo>
                    <a:pt x="8636" y="9140"/>
                  </a:lnTo>
                  <a:lnTo>
                    <a:pt x="8451" y="9293"/>
                  </a:lnTo>
                  <a:lnTo>
                    <a:pt x="8260" y="9435"/>
                  </a:lnTo>
                  <a:lnTo>
                    <a:pt x="8063" y="9568"/>
                  </a:lnTo>
                  <a:lnTo>
                    <a:pt x="7858" y="9693"/>
                  </a:lnTo>
                  <a:lnTo>
                    <a:pt x="7648" y="9807"/>
                  </a:lnTo>
                  <a:lnTo>
                    <a:pt x="7431" y="9912"/>
                  </a:lnTo>
                  <a:lnTo>
                    <a:pt x="7209" y="10006"/>
                  </a:lnTo>
                  <a:lnTo>
                    <a:pt x="6981" y="10090"/>
                  </a:lnTo>
                  <a:lnTo>
                    <a:pt x="6749" y="10162"/>
                  </a:lnTo>
                  <a:lnTo>
                    <a:pt x="6510" y="10223"/>
                  </a:lnTo>
                  <a:lnTo>
                    <a:pt x="6269" y="10274"/>
                  </a:lnTo>
                  <a:lnTo>
                    <a:pt x="6023" y="10312"/>
                  </a:lnTo>
                  <a:lnTo>
                    <a:pt x="5772" y="10337"/>
                  </a:lnTo>
                  <a:lnTo>
                    <a:pt x="5520" y="10350"/>
                  </a:lnTo>
                  <a:lnTo>
                    <a:pt x="5391" y="103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8"/>
            <p:cNvSpPr>
              <a:spLocks/>
            </p:cNvSpPr>
            <p:nvPr/>
          </p:nvSpPr>
          <p:spPr bwMode="auto">
            <a:xfrm>
              <a:off x="4461" y="3309"/>
              <a:ext cx="196" cy="196"/>
            </a:xfrm>
            <a:custGeom>
              <a:avLst/>
              <a:gdLst>
                <a:gd name="T0" fmla="*/ 590 w 590"/>
                <a:gd name="T1" fmla="*/ 374 h 589"/>
                <a:gd name="T2" fmla="*/ 216 w 590"/>
                <a:gd name="T3" fmla="*/ 589 h 589"/>
                <a:gd name="T4" fmla="*/ 0 w 590"/>
                <a:gd name="T5" fmla="*/ 215 h 589"/>
                <a:gd name="T6" fmla="*/ 374 w 590"/>
                <a:gd name="T7" fmla="*/ 0 h 589"/>
                <a:gd name="T8" fmla="*/ 590 w 590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89">
                  <a:moveTo>
                    <a:pt x="590" y="374"/>
                  </a:moveTo>
                  <a:lnTo>
                    <a:pt x="216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9"/>
            <p:cNvSpPr>
              <a:spLocks/>
            </p:cNvSpPr>
            <p:nvPr/>
          </p:nvSpPr>
          <p:spPr bwMode="auto">
            <a:xfrm>
              <a:off x="3023" y="819"/>
              <a:ext cx="197" cy="196"/>
            </a:xfrm>
            <a:custGeom>
              <a:avLst/>
              <a:gdLst>
                <a:gd name="T0" fmla="*/ 589 w 589"/>
                <a:gd name="T1" fmla="*/ 374 h 589"/>
                <a:gd name="T2" fmla="*/ 215 w 589"/>
                <a:gd name="T3" fmla="*/ 589 h 589"/>
                <a:gd name="T4" fmla="*/ 0 w 589"/>
                <a:gd name="T5" fmla="*/ 215 h 589"/>
                <a:gd name="T6" fmla="*/ 374 w 589"/>
                <a:gd name="T7" fmla="*/ 0 h 589"/>
                <a:gd name="T8" fmla="*/ 589 w 589"/>
                <a:gd name="T9" fmla="*/ 374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374"/>
                  </a:moveTo>
                  <a:lnTo>
                    <a:pt x="215" y="589"/>
                  </a:lnTo>
                  <a:lnTo>
                    <a:pt x="0" y="215"/>
                  </a:lnTo>
                  <a:lnTo>
                    <a:pt x="374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4987" y="2783"/>
              <a:ext cx="196" cy="196"/>
            </a:xfrm>
            <a:custGeom>
              <a:avLst/>
              <a:gdLst>
                <a:gd name="T0" fmla="*/ 589 w 589"/>
                <a:gd name="T1" fmla="*/ 216 h 589"/>
                <a:gd name="T2" fmla="*/ 373 w 589"/>
                <a:gd name="T3" fmla="*/ 589 h 589"/>
                <a:gd name="T4" fmla="*/ 0 w 589"/>
                <a:gd name="T5" fmla="*/ 373 h 589"/>
                <a:gd name="T6" fmla="*/ 215 w 589"/>
                <a:gd name="T7" fmla="*/ 0 h 589"/>
                <a:gd name="T8" fmla="*/ 589 w 589"/>
                <a:gd name="T9" fmla="*/ 216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9">
                  <a:moveTo>
                    <a:pt x="589" y="216"/>
                  </a:moveTo>
                  <a:lnTo>
                    <a:pt x="373" y="589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2497" y="1345"/>
              <a:ext cx="197" cy="196"/>
            </a:xfrm>
            <a:custGeom>
              <a:avLst/>
              <a:gdLst>
                <a:gd name="T0" fmla="*/ 590 w 590"/>
                <a:gd name="T1" fmla="*/ 216 h 590"/>
                <a:gd name="T2" fmla="*/ 374 w 590"/>
                <a:gd name="T3" fmla="*/ 590 h 590"/>
                <a:gd name="T4" fmla="*/ 0 w 590"/>
                <a:gd name="T5" fmla="*/ 374 h 590"/>
                <a:gd name="T6" fmla="*/ 216 w 590"/>
                <a:gd name="T7" fmla="*/ 0 h 590"/>
                <a:gd name="T8" fmla="*/ 590 w 590"/>
                <a:gd name="T9" fmla="*/ 216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216"/>
                  </a:moveTo>
                  <a:lnTo>
                    <a:pt x="374" y="590"/>
                  </a:lnTo>
                  <a:lnTo>
                    <a:pt x="0" y="374"/>
                  </a:lnTo>
                  <a:lnTo>
                    <a:pt x="216" y="0"/>
                  </a:lnTo>
                  <a:lnTo>
                    <a:pt x="590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Rectangle 32"/>
            <p:cNvSpPr>
              <a:spLocks noChangeArrowheads="1"/>
            </p:cNvSpPr>
            <p:nvPr/>
          </p:nvSpPr>
          <p:spPr bwMode="auto">
            <a:xfrm>
              <a:off x="5206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Rectangle 33"/>
            <p:cNvSpPr>
              <a:spLocks noChangeArrowheads="1"/>
            </p:cNvSpPr>
            <p:nvPr/>
          </p:nvSpPr>
          <p:spPr bwMode="auto">
            <a:xfrm>
              <a:off x="2331" y="2090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4987" y="1345"/>
              <a:ext cx="196" cy="196"/>
            </a:xfrm>
            <a:custGeom>
              <a:avLst/>
              <a:gdLst>
                <a:gd name="T0" fmla="*/ 589 w 589"/>
                <a:gd name="T1" fmla="*/ 374 h 590"/>
                <a:gd name="T2" fmla="*/ 215 w 589"/>
                <a:gd name="T3" fmla="*/ 590 h 590"/>
                <a:gd name="T4" fmla="*/ 0 w 589"/>
                <a:gd name="T5" fmla="*/ 216 h 590"/>
                <a:gd name="T6" fmla="*/ 373 w 589"/>
                <a:gd name="T7" fmla="*/ 0 h 590"/>
                <a:gd name="T8" fmla="*/ 589 w 589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90">
                  <a:moveTo>
                    <a:pt x="589" y="374"/>
                  </a:moveTo>
                  <a:lnTo>
                    <a:pt x="215" y="590"/>
                  </a:lnTo>
                  <a:lnTo>
                    <a:pt x="0" y="216"/>
                  </a:lnTo>
                  <a:lnTo>
                    <a:pt x="373" y="0"/>
                  </a:lnTo>
                  <a:lnTo>
                    <a:pt x="589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35"/>
            <p:cNvSpPr>
              <a:spLocks/>
            </p:cNvSpPr>
            <p:nvPr/>
          </p:nvSpPr>
          <p:spPr bwMode="auto">
            <a:xfrm>
              <a:off x="2497" y="2782"/>
              <a:ext cx="197" cy="197"/>
            </a:xfrm>
            <a:custGeom>
              <a:avLst/>
              <a:gdLst>
                <a:gd name="T0" fmla="*/ 590 w 590"/>
                <a:gd name="T1" fmla="*/ 374 h 590"/>
                <a:gd name="T2" fmla="*/ 216 w 590"/>
                <a:gd name="T3" fmla="*/ 590 h 590"/>
                <a:gd name="T4" fmla="*/ 0 w 590"/>
                <a:gd name="T5" fmla="*/ 216 h 590"/>
                <a:gd name="T6" fmla="*/ 374 w 590"/>
                <a:gd name="T7" fmla="*/ 0 h 590"/>
                <a:gd name="T8" fmla="*/ 590 w 590"/>
                <a:gd name="T9" fmla="*/ 374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590">
                  <a:moveTo>
                    <a:pt x="590" y="374"/>
                  </a:moveTo>
                  <a:lnTo>
                    <a:pt x="216" y="590"/>
                  </a:lnTo>
                  <a:lnTo>
                    <a:pt x="0" y="216"/>
                  </a:lnTo>
                  <a:lnTo>
                    <a:pt x="374" y="0"/>
                  </a:lnTo>
                  <a:lnTo>
                    <a:pt x="590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36"/>
            <p:cNvSpPr>
              <a:spLocks/>
            </p:cNvSpPr>
            <p:nvPr/>
          </p:nvSpPr>
          <p:spPr bwMode="auto">
            <a:xfrm>
              <a:off x="4461" y="819"/>
              <a:ext cx="196" cy="196"/>
            </a:xfrm>
            <a:custGeom>
              <a:avLst/>
              <a:gdLst>
                <a:gd name="T0" fmla="*/ 588 w 588"/>
                <a:gd name="T1" fmla="*/ 215 h 589"/>
                <a:gd name="T2" fmla="*/ 372 w 588"/>
                <a:gd name="T3" fmla="*/ 589 h 589"/>
                <a:gd name="T4" fmla="*/ 0 w 588"/>
                <a:gd name="T5" fmla="*/ 374 h 589"/>
                <a:gd name="T6" fmla="*/ 215 w 588"/>
                <a:gd name="T7" fmla="*/ 0 h 589"/>
                <a:gd name="T8" fmla="*/ 588 w 588"/>
                <a:gd name="T9" fmla="*/ 215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8" h="589">
                  <a:moveTo>
                    <a:pt x="588" y="215"/>
                  </a:moveTo>
                  <a:lnTo>
                    <a:pt x="372" y="589"/>
                  </a:lnTo>
                  <a:lnTo>
                    <a:pt x="0" y="374"/>
                  </a:lnTo>
                  <a:lnTo>
                    <a:pt x="215" y="0"/>
                  </a:lnTo>
                  <a:lnTo>
                    <a:pt x="588" y="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37"/>
            <p:cNvSpPr>
              <a:spLocks/>
            </p:cNvSpPr>
            <p:nvPr/>
          </p:nvSpPr>
          <p:spPr bwMode="auto">
            <a:xfrm>
              <a:off x="3023" y="3309"/>
              <a:ext cx="197" cy="196"/>
            </a:xfrm>
            <a:custGeom>
              <a:avLst/>
              <a:gdLst>
                <a:gd name="T0" fmla="*/ 589 w 589"/>
                <a:gd name="T1" fmla="*/ 216 h 588"/>
                <a:gd name="T2" fmla="*/ 374 w 589"/>
                <a:gd name="T3" fmla="*/ 588 h 588"/>
                <a:gd name="T4" fmla="*/ 0 w 589"/>
                <a:gd name="T5" fmla="*/ 373 h 588"/>
                <a:gd name="T6" fmla="*/ 215 w 589"/>
                <a:gd name="T7" fmla="*/ 0 h 588"/>
                <a:gd name="T8" fmla="*/ 589 w 589"/>
                <a:gd name="T9" fmla="*/ 216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588">
                  <a:moveTo>
                    <a:pt x="589" y="216"/>
                  </a:moveTo>
                  <a:lnTo>
                    <a:pt x="374" y="588"/>
                  </a:lnTo>
                  <a:lnTo>
                    <a:pt x="0" y="373"/>
                  </a:lnTo>
                  <a:lnTo>
                    <a:pt x="215" y="0"/>
                  </a:lnTo>
                  <a:lnTo>
                    <a:pt x="589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Rectangle 38"/>
            <p:cNvSpPr>
              <a:spLocks noChangeArrowheads="1"/>
            </p:cNvSpPr>
            <p:nvPr/>
          </p:nvSpPr>
          <p:spPr bwMode="auto">
            <a:xfrm>
              <a:off x="3769" y="3528"/>
              <a:ext cx="143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39"/>
            <p:cNvSpPr>
              <a:spLocks noEditPoints="1"/>
            </p:cNvSpPr>
            <p:nvPr/>
          </p:nvSpPr>
          <p:spPr bwMode="auto">
            <a:xfrm>
              <a:off x="2970" y="652"/>
              <a:ext cx="1999" cy="2381"/>
            </a:xfrm>
            <a:custGeom>
              <a:avLst/>
              <a:gdLst>
                <a:gd name="T0" fmla="*/ 3258 w 5998"/>
                <a:gd name="T1" fmla="*/ 614 h 7142"/>
                <a:gd name="T2" fmla="*/ 3181 w 5998"/>
                <a:gd name="T3" fmla="*/ 339 h 7142"/>
                <a:gd name="T4" fmla="*/ 2921 w 5998"/>
                <a:gd name="T5" fmla="*/ 78 h 7142"/>
                <a:gd name="T6" fmla="*/ 2645 w 5998"/>
                <a:gd name="T7" fmla="*/ 2 h 7142"/>
                <a:gd name="T8" fmla="*/ 2513 w 5998"/>
                <a:gd name="T9" fmla="*/ 9 h 7142"/>
                <a:gd name="T10" fmla="*/ 2200 w 5998"/>
                <a:gd name="T11" fmla="*/ 148 h 7142"/>
                <a:gd name="T12" fmla="*/ 1993 w 5998"/>
                <a:gd name="T13" fmla="*/ 455 h 7142"/>
                <a:gd name="T14" fmla="*/ 1966 w 5998"/>
                <a:gd name="T15" fmla="*/ 649 h 7142"/>
                <a:gd name="T16" fmla="*/ 1854 w 5998"/>
                <a:gd name="T17" fmla="*/ 4124 h 7142"/>
                <a:gd name="T18" fmla="*/ 1760 w 5998"/>
                <a:gd name="T19" fmla="*/ 4431 h 7142"/>
                <a:gd name="T20" fmla="*/ 128 w 5998"/>
                <a:gd name="T21" fmla="*/ 6072 h 7142"/>
                <a:gd name="T22" fmla="*/ 24 w 5998"/>
                <a:gd name="T23" fmla="*/ 6278 h 7142"/>
                <a:gd name="T24" fmla="*/ 24 w 5998"/>
                <a:gd name="T25" fmla="*/ 6663 h 7142"/>
                <a:gd name="T26" fmla="*/ 128 w 5998"/>
                <a:gd name="T27" fmla="*/ 6869 h 7142"/>
                <a:gd name="T28" fmla="*/ 221 w 5998"/>
                <a:gd name="T29" fmla="*/ 6971 h 7142"/>
                <a:gd name="T30" fmla="*/ 387 w 5998"/>
                <a:gd name="T31" fmla="*/ 7081 h 7142"/>
                <a:gd name="T32" fmla="*/ 736 w 5998"/>
                <a:gd name="T33" fmla="*/ 7142 h 7142"/>
                <a:gd name="T34" fmla="*/ 1013 w 5998"/>
                <a:gd name="T35" fmla="*/ 7050 h 7142"/>
                <a:gd name="T36" fmla="*/ 1147 w 5998"/>
                <a:gd name="T37" fmla="*/ 6946 h 7142"/>
                <a:gd name="T38" fmla="*/ 2831 w 5998"/>
                <a:gd name="T39" fmla="*/ 5360 h 7142"/>
                <a:gd name="T40" fmla="*/ 3048 w 5998"/>
                <a:gd name="T41" fmla="*/ 5271 h 7142"/>
                <a:gd name="T42" fmla="*/ 3229 w 5998"/>
                <a:gd name="T43" fmla="*/ 5129 h 7142"/>
                <a:gd name="T44" fmla="*/ 3367 w 5998"/>
                <a:gd name="T45" fmla="*/ 4945 h 7142"/>
                <a:gd name="T46" fmla="*/ 3451 w 5998"/>
                <a:gd name="T47" fmla="*/ 4728 h 7142"/>
                <a:gd name="T48" fmla="*/ 3475 w 5998"/>
                <a:gd name="T49" fmla="*/ 4530 h 7142"/>
                <a:gd name="T50" fmla="*/ 3425 w 5998"/>
                <a:gd name="T51" fmla="*/ 4249 h 7142"/>
                <a:gd name="T52" fmla="*/ 5998 w 5998"/>
                <a:gd name="T53" fmla="*/ 1448 h 7142"/>
                <a:gd name="T54" fmla="*/ 2612 w 5998"/>
                <a:gd name="T55" fmla="*/ 433 h 7142"/>
                <a:gd name="T56" fmla="*/ 2715 w 5998"/>
                <a:gd name="T57" fmla="*/ 458 h 7142"/>
                <a:gd name="T58" fmla="*/ 2802 w 5998"/>
                <a:gd name="T59" fmla="*/ 545 h 7142"/>
                <a:gd name="T60" fmla="*/ 2828 w 5998"/>
                <a:gd name="T61" fmla="*/ 649 h 7142"/>
                <a:gd name="T62" fmla="*/ 2667 w 5998"/>
                <a:gd name="T63" fmla="*/ 3668 h 7142"/>
                <a:gd name="T64" fmla="*/ 2397 w 5998"/>
                <a:gd name="T65" fmla="*/ 3698 h 7142"/>
                <a:gd name="T66" fmla="*/ 2405 w 5998"/>
                <a:gd name="T67" fmla="*/ 583 h 7142"/>
                <a:gd name="T68" fmla="*/ 2475 w 5998"/>
                <a:gd name="T69" fmla="*/ 481 h 7142"/>
                <a:gd name="T70" fmla="*/ 2589 w 5998"/>
                <a:gd name="T71" fmla="*/ 433 h 7142"/>
                <a:gd name="T72" fmla="*/ 824 w 5998"/>
                <a:gd name="T73" fmla="*/ 6657 h 7142"/>
                <a:gd name="T74" fmla="*/ 694 w 5998"/>
                <a:gd name="T75" fmla="*/ 6709 h 7142"/>
                <a:gd name="T76" fmla="*/ 559 w 5998"/>
                <a:gd name="T77" fmla="*/ 6683 h 7142"/>
                <a:gd name="T78" fmla="*/ 483 w 5998"/>
                <a:gd name="T79" fmla="*/ 6623 h 7142"/>
                <a:gd name="T80" fmla="*/ 431 w 5998"/>
                <a:gd name="T81" fmla="*/ 6493 h 7142"/>
                <a:gd name="T82" fmla="*/ 457 w 5998"/>
                <a:gd name="T83" fmla="*/ 6358 h 7142"/>
                <a:gd name="T84" fmla="*/ 1859 w 5998"/>
                <a:gd name="T85" fmla="*/ 4941 h 7142"/>
                <a:gd name="T86" fmla="*/ 2049 w 5998"/>
                <a:gd name="T87" fmla="*/ 5178 h 7142"/>
                <a:gd name="T88" fmla="*/ 843 w 5998"/>
                <a:gd name="T89" fmla="*/ 6641 h 7142"/>
                <a:gd name="T90" fmla="*/ 2483 w 5998"/>
                <a:gd name="T91" fmla="*/ 4942 h 7142"/>
                <a:gd name="T92" fmla="*/ 2278 w 5998"/>
                <a:gd name="T93" fmla="*/ 4804 h 7142"/>
                <a:gd name="T94" fmla="*/ 2183 w 5998"/>
                <a:gd name="T95" fmla="*/ 4574 h 7142"/>
                <a:gd name="T96" fmla="*/ 2199 w 5998"/>
                <a:gd name="T97" fmla="*/ 4401 h 7142"/>
                <a:gd name="T98" fmla="*/ 2337 w 5998"/>
                <a:gd name="T99" fmla="*/ 4196 h 7142"/>
                <a:gd name="T100" fmla="*/ 2567 w 5998"/>
                <a:gd name="T101" fmla="*/ 4100 h 7142"/>
                <a:gd name="T102" fmla="*/ 2741 w 5998"/>
                <a:gd name="T103" fmla="*/ 4117 h 7142"/>
                <a:gd name="T104" fmla="*/ 2945 w 5998"/>
                <a:gd name="T105" fmla="*/ 4255 h 7142"/>
                <a:gd name="T106" fmla="*/ 3042 w 5998"/>
                <a:gd name="T107" fmla="*/ 4485 h 7142"/>
                <a:gd name="T108" fmla="*/ 3024 w 5998"/>
                <a:gd name="T109" fmla="*/ 4658 h 7142"/>
                <a:gd name="T110" fmla="*/ 2887 w 5998"/>
                <a:gd name="T111" fmla="*/ 4863 h 7142"/>
                <a:gd name="T112" fmla="*/ 2656 w 5998"/>
                <a:gd name="T113" fmla="*/ 4960 h 7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98" h="7142">
                  <a:moveTo>
                    <a:pt x="3259" y="3578"/>
                  </a:moveTo>
                  <a:lnTo>
                    <a:pt x="3259" y="649"/>
                  </a:lnTo>
                  <a:lnTo>
                    <a:pt x="3258" y="614"/>
                  </a:lnTo>
                  <a:lnTo>
                    <a:pt x="3252" y="549"/>
                  </a:lnTo>
                  <a:lnTo>
                    <a:pt x="3230" y="455"/>
                  </a:lnTo>
                  <a:lnTo>
                    <a:pt x="3181" y="339"/>
                  </a:lnTo>
                  <a:lnTo>
                    <a:pt x="3112" y="235"/>
                  </a:lnTo>
                  <a:lnTo>
                    <a:pt x="3024" y="148"/>
                  </a:lnTo>
                  <a:lnTo>
                    <a:pt x="2921" y="78"/>
                  </a:lnTo>
                  <a:lnTo>
                    <a:pt x="2805" y="29"/>
                  </a:lnTo>
                  <a:lnTo>
                    <a:pt x="2711" y="9"/>
                  </a:lnTo>
                  <a:lnTo>
                    <a:pt x="2645" y="2"/>
                  </a:lnTo>
                  <a:lnTo>
                    <a:pt x="2612" y="0"/>
                  </a:lnTo>
                  <a:lnTo>
                    <a:pt x="2578" y="2"/>
                  </a:lnTo>
                  <a:lnTo>
                    <a:pt x="2513" y="9"/>
                  </a:lnTo>
                  <a:lnTo>
                    <a:pt x="2419" y="29"/>
                  </a:lnTo>
                  <a:lnTo>
                    <a:pt x="2303" y="78"/>
                  </a:lnTo>
                  <a:lnTo>
                    <a:pt x="2200" y="148"/>
                  </a:lnTo>
                  <a:lnTo>
                    <a:pt x="2112" y="235"/>
                  </a:lnTo>
                  <a:lnTo>
                    <a:pt x="2042" y="339"/>
                  </a:lnTo>
                  <a:lnTo>
                    <a:pt x="1993" y="455"/>
                  </a:lnTo>
                  <a:lnTo>
                    <a:pt x="1973" y="549"/>
                  </a:lnTo>
                  <a:lnTo>
                    <a:pt x="1966" y="614"/>
                  </a:lnTo>
                  <a:lnTo>
                    <a:pt x="1966" y="649"/>
                  </a:lnTo>
                  <a:lnTo>
                    <a:pt x="1966" y="3965"/>
                  </a:lnTo>
                  <a:lnTo>
                    <a:pt x="1923" y="4014"/>
                  </a:lnTo>
                  <a:lnTo>
                    <a:pt x="1854" y="4124"/>
                  </a:lnTo>
                  <a:lnTo>
                    <a:pt x="1802" y="4241"/>
                  </a:lnTo>
                  <a:lnTo>
                    <a:pt x="1768" y="4366"/>
                  </a:lnTo>
                  <a:lnTo>
                    <a:pt x="1760" y="4431"/>
                  </a:lnTo>
                  <a:lnTo>
                    <a:pt x="195" y="5994"/>
                  </a:lnTo>
                  <a:lnTo>
                    <a:pt x="172" y="6020"/>
                  </a:lnTo>
                  <a:lnTo>
                    <a:pt x="128" y="6072"/>
                  </a:lnTo>
                  <a:lnTo>
                    <a:pt x="91" y="6128"/>
                  </a:lnTo>
                  <a:lnTo>
                    <a:pt x="60" y="6186"/>
                  </a:lnTo>
                  <a:lnTo>
                    <a:pt x="24" y="6278"/>
                  </a:lnTo>
                  <a:lnTo>
                    <a:pt x="0" y="6406"/>
                  </a:lnTo>
                  <a:lnTo>
                    <a:pt x="0" y="6534"/>
                  </a:lnTo>
                  <a:lnTo>
                    <a:pt x="24" y="6663"/>
                  </a:lnTo>
                  <a:lnTo>
                    <a:pt x="60" y="6754"/>
                  </a:lnTo>
                  <a:lnTo>
                    <a:pt x="91" y="6813"/>
                  </a:lnTo>
                  <a:lnTo>
                    <a:pt x="128" y="6869"/>
                  </a:lnTo>
                  <a:lnTo>
                    <a:pt x="172" y="6922"/>
                  </a:lnTo>
                  <a:lnTo>
                    <a:pt x="195" y="6946"/>
                  </a:lnTo>
                  <a:lnTo>
                    <a:pt x="221" y="6971"/>
                  </a:lnTo>
                  <a:lnTo>
                    <a:pt x="273" y="7013"/>
                  </a:lnTo>
                  <a:lnTo>
                    <a:pt x="329" y="7050"/>
                  </a:lnTo>
                  <a:lnTo>
                    <a:pt x="387" y="7081"/>
                  </a:lnTo>
                  <a:lnTo>
                    <a:pt x="480" y="7117"/>
                  </a:lnTo>
                  <a:lnTo>
                    <a:pt x="607" y="7142"/>
                  </a:lnTo>
                  <a:lnTo>
                    <a:pt x="736" y="7142"/>
                  </a:lnTo>
                  <a:lnTo>
                    <a:pt x="863" y="7117"/>
                  </a:lnTo>
                  <a:lnTo>
                    <a:pt x="955" y="7081"/>
                  </a:lnTo>
                  <a:lnTo>
                    <a:pt x="1013" y="7050"/>
                  </a:lnTo>
                  <a:lnTo>
                    <a:pt x="1069" y="7013"/>
                  </a:lnTo>
                  <a:lnTo>
                    <a:pt x="1123" y="6971"/>
                  </a:lnTo>
                  <a:lnTo>
                    <a:pt x="1147" y="6946"/>
                  </a:lnTo>
                  <a:lnTo>
                    <a:pt x="2712" y="5381"/>
                  </a:lnTo>
                  <a:lnTo>
                    <a:pt x="2752" y="5377"/>
                  </a:lnTo>
                  <a:lnTo>
                    <a:pt x="2831" y="5360"/>
                  </a:lnTo>
                  <a:lnTo>
                    <a:pt x="2906" y="5336"/>
                  </a:lnTo>
                  <a:lnTo>
                    <a:pt x="2978" y="5306"/>
                  </a:lnTo>
                  <a:lnTo>
                    <a:pt x="3048" y="5271"/>
                  </a:lnTo>
                  <a:lnTo>
                    <a:pt x="3113" y="5229"/>
                  </a:lnTo>
                  <a:lnTo>
                    <a:pt x="3173" y="5181"/>
                  </a:lnTo>
                  <a:lnTo>
                    <a:pt x="3229" y="5129"/>
                  </a:lnTo>
                  <a:lnTo>
                    <a:pt x="3281" y="5072"/>
                  </a:lnTo>
                  <a:lnTo>
                    <a:pt x="3326" y="5010"/>
                  </a:lnTo>
                  <a:lnTo>
                    <a:pt x="3367" y="4945"/>
                  </a:lnTo>
                  <a:lnTo>
                    <a:pt x="3401" y="4875"/>
                  </a:lnTo>
                  <a:lnTo>
                    <a:pt x="3430" y="4803"/>
                  </a:lnTo>
                  <a:lnTo>
                    <a:pt x="3451" y="4728"/>
                  </a:lnTo>
                  <a:lnTo>
                    <a:pt x="3466" y="4650"/>
                  </a:lnTo>
                  <a:lnTo>
                    <a:pt x="3473" y="4570"/>
                  </a:lnTo>
                  <a:lnTo>
                    <a:pt x="3475" y="4530"/>
                  </a:lnTo>
                  <a:lnTo>
                    <a:pt x="3473" y="4471"/>
                  </a:lnTo>
                  <a:lnTo>
                    <a:pt x="3457" y="4358"/>
                  </a:lnTo>
                  <a:lnTo>
                    <a:pt x="3425" y="4249"/>
                  </a:lnTo>
                  <a:lnTo>
                    <a:pt x="3380" y="4144"/>
                  </a:lnTo>
                  <a:lnTo>
                    <a:pt x="3352" y="4094"/>
                  </a:lnTo>
                  <a:lnTo>
                    <a:pt x="5998" y="1448"/>
                  </a:lnTo>
                  <a:lnTo>
                    <a:pt x="5694" y="1142"/>
                  </a:lnTo>
                  <a:lnTo>
                    <a:pt x="3259" y="3578"/>
                  </a:lnTo>
                  <a:close/>
                  <a:moveTo>
                    <a:pt x="2612" y="433"/>
                  </a:moveTo>
                  <a:lnTo>
                    <a:pt x="2634" y="433"/>
                  </a:lnTo>
                  <a:lnTo>
                    <a:pt x="2676" y="441"/>
                  </a:lnTo>
                  <a:lnTo>
                    <a:pt x="2715" y="458"/>
                  </a:lnTo>
                  <a:lnTo>
                    <a:pt x="2749" y="481"/>
                  </a:lnTo>
                  <a:lnTo>
                    <a:pt x="2779" y="511"/>
                  </a:lnTo>
                  <a:lnTo>
                    <a:pt x="2802" y="545"/>
                  </a:lnTo>
                  <a:lnTo>
                    <a:pt x="2818" y="583"/>
                  </a:lnTo>
                  <a:lnTo>
                    <a:pt x="2827" y="625"/>
                  </a:lnTo>
                  <a:lnTo>
                    <a:pt x="2828" y="649"/>
                  </a:lnTo>
                  <a:lnTo>
                    <a:pt x="2828" y="3698"/>
                  </a:lnTo>
                  <a:lnTo>
                    <a:pt x="2775" y="3684"/>
                  </a:lnTo>
                  <a:lnTo>
                    <a:pt x="2667" y="3668"/>
                  </a:lnTo>
                  <a:lnTo>
                    <a:pt x="2558" y="3668"/>
                  </a:lnTo>
                  <a:lnTo>
                    <a:pt x="2450" y="3684"/>
                  </a:lnTo>
                  <a:lnTo>
                    <a:pt x="2397" y="3698"/>
                  </a:lnTo>
                  <a:lnTo>
                    <a:pt x="2397" y="649"/>
                  </a:lnTo>
                  <a:lnTo>
                    <a:pt x="2397" y="625"/>
                  </a:lnTo>
                  <a:lnTo>
                    <a:pt x="2405" y="583"/>
                  </a:lnTo>
                  <a:lnTo>
                    <a:pt x="2421" y="545"/>
                  </a:lnTo>
                  <a:lnTo>
                    <a:pt x="2446" y="511"/>
                  </a:lnTo>
                  <a:lnTo>
                    <a:pt x="2475" y="481"/>
                  </a:lnTo>
                  <a:lnTo>
                    <a:pt x="2509" y="458"/>
                  </a:lnTo>
                  <a:lnTo>
                    <a:pt x="2548" y="441"/>
                  </a:lnTo>
                  <a:lnTo>
                    <a:pt x="2589" y="433"/>
                  </a:lnTo>
                  <a:lnTo>
                    <a:pt x="2612" y="433"/>
                  </a:lnTo>
                  <a:close/>
                  <a:moveTo>
                    <a:pt x="843" y="6641"/>
                  </a:moveTo>
                  <a:lnTo>
                    <a:pt x="824" y="6657"/>
                  </a:lnTo>
                  <a:lnTo>
                    <a:pt x="783" y="6683"/>
                  </a:lnTo>
                  <a:lnTo>
                    <a:pt x="739" y="6701"/>
                  </a:lnTo>
                  <a:lnTo>
                    <a:pt x="694" y="6709"/>
                  </a:lnTo>
                  <a:lnTo>
                    <a:pt x="648" y="6709"/>
                  </a:lnTo>
                  <a:lnTo>
                    <a:pt x="603" y="6701"/>
                  </a:lnTo>
                  <a:lnTo>
                    <a:pt x="559" y="6683"/>
                  </a:lnTo>
                  <a:lnTo>
                    <a:pt x="518" y="6657"/>
                  </a:lnTo>
                  <a:lnTo>
                    <a:pt x="500" y="6641"/>
                  </a:lnTo>
                  <a:lnTo>
                    <a:pt x="483" y="6623"/>
                  </a:lnTo>
                  <a:lnTo>
                    <a:pt x="457" y="6583"/>
                  </a:lnTo>
                  <a:lnTo>
                    <a:pt x="439" y="6540"/>
                  </a:lnTo>
                  <a:lnTo>
                    <a:pt x="431" y="6493"/>
                  </a:lnTo>
                  <a:lnTo>
                    <a:pt x="431" y="6447"/>
                  </a:lnTo>
                  <a:lnTo>
                    <a:pt x="439" y="6402"/>
                  </a:lnTo>
                  <a:lnTo>
                    <a:pt x="457" y="6358"/>
                  </a:lnTo>
                  <a:lnTo>
                    <a:pt x="483" y="6317"/>
                  </a:lnTo>
                  <a:lnTo>
                    <a:pt x="500" y="6300"/>
                  </a:lnTo>
                  <a:lnTo>
                    <a:pt x="1859" y="4941"/>
                  </a:lnTo>
                  <a:lnTo>
                    <a:pt x="1889" y="4994"/>
                  </a:lnTo>
                  <a:lnTo>
                    <a:pt x="1963" y="5092"/>
                  </a:lnTo>
                  <a:lnTo>
                    <a:pt x="2049" y="5178"/>
                  </a:lnTo>
                  <a:lnTo>
                    <a:pt x="2147" y="5252"/>
                  </a:lnTo>
                  <a:lnTo>
                    <a:pt x="2200" y="5283"/>
                  </a:lnTo>
                  <a:lnTo>
                    <a:pt x="843" y="6641"/>
                  </a:lnTo>
                  <a:close/>
                  <a:moveTo>
                    <a:pt x="2612" y="4961"/>
                  </a:moveTo>
                  <a:lnTo>
                    <a:pt x="2567" y="4960"/>
                  </a:lnTo>
                  <a:lnTo>
                    <a:pt x="2483" y="4942"/>
                  </a:lnTo>
                  <a:lnTo>
                    <a:pt x="2406" y="4909"/>
                  </a:lnTo>
                  <a:lnTo>
                    <a:pt x="2337" y="4863"/>
                  </a:lnTo>
                  <a:lnTo>
                    <a:pt x="2278" y="4804"/>
                  </a:lnTo>
                  <a:lnTo>
                    <a:pt x="2232" y="4736"/>
                  </a:lnTo>
                  <a:lnTo>
                    <a:pt x="2199" y="4658"/>
                  </a:lnTo>
                  <a:lnTo>
                    <a:pt x="2183" y="4574"/>
                  </a:lnTo>
                  <a:lnTo>
                    <a:pt x="2181" y="4530"/>
                  </a:lnTo>
                  <a:lnTo>
                    <a:pt x="2183" y="4485"/>
                  </a:lnTo>
                  <a:lnTo>
                    <a:pt x="2199" y="4401"/>
                  </a:lnTo>
                  <a:lnTo>
                    <a:pt x="2232" y="4324"/>
                  </a:lnTo>
                  <a:lnTo>
                    <a:pt x="2278" y="4255"/>
                  </a:lnTo>
                  <a:lnTo>
                    <a:pt x="2337" y="4196"/>
                  </a:lnTo>
                  <a:lnTo>
                    <a:pt x="2406" y="4149"/>
                  </a:lnTo>
                  <a:lnTo>
                    <a:pt x="2483" y="4117"/>
                  </a:lnTo>
                  <a:lnTo>
                    <a:pt x="2567" y="4100"/>
                  </a:lnTo>
                  <a:lnTo>
                    <a:pt x="2612" y="4098"/>
                  </a:lnTo>
                  <a:lnTo>
                    <a:pt x="2656" y="4100"/>
                  </a:lnTo>
                  <a:lnTo>
                    <a:pt x="2741" y="4117"/>
                  </a:lnTo>
                  <a:lnTo>
                    <a:pt x="2818" y="4149"/>
                  </a:lnTo>
                  <a:lnTo>
                    <a:pt x="2887" y="4196"/>
                  </a:lnTo>
                  <a:lnTo>
                    <a:pt x="2945" y="4255"/>
                  </a:lnTo>
                  <a:lnTo>
                    <a:pt x="2992" y="4324"/>
                  </a:lnTo>
                  <a:lnTo>
                    <a:pt x="3024" y="4401"/>
                  </a:lnTo>
                  <a:lnTo>
                    <a:pt x="3042" y="4485"/>
                  </a:lnTo>
                  <a:lnTo>
                    <a:pt x="3043" y="4530"/>
                  </a:lnTo>
                  <a:lnTo>
                    <a:pt x="3042" y="4574"/>
                  </a:lnTo>
                  <a:lnTo>
                    <a:pt x="3024" y="4658"/>
                  </a:lnTo>
                  <a:lnTo>
                    <a:pt x="2992" y="4736"/>
                  </a:lnTo>
                  <a:lnTo>
                    <a:pt x="2945" y="4804"/>
                  </a:lnTo>
                  <a:lnTo>
                    <a:pt x="2887" y="4863"/>
                  </a:lnTo>
                  <a:lnTo>
                    <a:pt x="2818" y="4909"/>
                  </a:lnTo>
                  <a:lnTo>
                    <a:pt x="2741" y="4942"/>
                  </a:lnTo>
                  <a:lnTo>
                    <a:pt x="2656" y="4960"/>
                  </a:lnTo>
                  <a:lnTo>
                    <a:pt x="2612" y="49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Group 42"/>
          <p:cNvGrpSpPr>
            <a:grpSpLocks noChangeAspect="1"/>
          </p:cNvGrpSpPr>
          <p:nvPr/>
        </p:nvGrpSpPr>
        <p:grpSpPr bwMode="auto">
          <a:xfrm>
            <a:off x="865107" y="4994831"/>
            <a:ext cx="155948" cy="179995"/>
            <a:chOff x="1967" y="0"/>
            <a:chExt cx="3742" cy="4319"/>
          </a:xfrm>
          <a:solidFill>
            <a:srgbClr val="213990">
              <a:alpha val="54000"/>
            </a:srgbClr>
          </a:solidFill>
        </p:grpSpPr>
        <p:sp>
          <p:nvSpPr>
            <p:cNvPr id="39" name="Freeform 43"/>
            <p:cNvSpPr>
              <a:spLocks noEditPoints="1"/>
            </p:cNvSpPr>
            <p:nvPr/>
          </p:nvSpPr>
          <p:spPr bwMode="auto">
            <a:xfrm>
              <a:off x="1967" y="0"/>
              <a:ext cx="3742" cy="3167"/>
            </a:xfrm>
            <a:custGeom>
              <a:avLst/>
              <a:gdLst>
                <a:gd name="T0" fmla="*/ 3737 w 11227"/>
                <a:gd name="T1" fmla="*/ 9069 h 9501"/>
                <a:gd name="T2" fmla="*/ 7988 w 11227"/>
                <a:gd name="T3" fmla="*/ 9501 h 9501"/>
                <a:gd name="T4" fmla="*/ 7004 w 11227"/>
                <a:gd name="T5" fmla="*/ 7773 h 9501"/>
                <a:gd name="T6" fmla="*/ 10495 w 11227"/>
                <a:gd name="T7" fmla="*/ 7763 h 9501"/>
                <a:gd name="T8" fmla="*/ 10738 w 11227"/>
                <a:gd name="T9" fmla="*/ 7688 h 9501"/>
                <a:gd name="T10" fmla="*/ 10944 w 11227"/>
                <a:gd name="T11" fmla="*/ 7549 h 9501"/>
                <a:gd name="T12" fmla="*/ 11103 w 11227"/>
                <a:gd name="T13" fmla="*/ 7357 h 9501"/>
                <a:gd name="T14" fmla="*/ 11200 w 11227"/>
                <a:gd name="T15" fmla="*/ 7125 h 9501"/>
                <a:gd name="T16" fmla="*/ 11227 w 11227"/>
                <a:gd name="T17" fmla="*/ 6909 h 9501"/>
                <a:gd name="T18" fmla="*/ 11218 w 11227"/>
                <a:gd name="T19" fmla="*/ 733 h 9501"/>
                <a:gd name="T20" fmla="*/ 11143 w 11227"/>
                <a:gd name="T21" fmla="*/ 489 h 9501"/>
                <a:gd name="T22" fmla="*/ 11003 w 11227"/>
                <a:gd name="T23" fmla="*/ 283 h 9501"/>
                <a:gd name="T24" fmla="*/ 10812 w 11227"/>
                <a:gd name="T25" fmla="*/ 124 h 9501"/>
                <a:gd name="T26" fmla="*/ 10579 w 11227"/>
                <a:gd name="T27" fmla="*/ 27 h 9501"/>
                <a:gd name="T28" fmla="*/ 10364 w 11227"/>
                <a:gd name="T29" fmla="*/ 0 h 9501"/>
                <a:gd name="T30" fmla="*/ 733 w 11227"/>
                <a:gd name="T31" fmla="*/ 10 h 9501"/>
                <a:gd name="T32" fmla="*/ 490 w 11227"/>
                <a:gd name="T33" fmla="*/ 85 h 9501"/>
                <a:gd name="T34" fmla="*/ 283 w 11227"/>
                <a:gd name="T35" fmla="*/ 224 h 9501"/>
                <a:gd name="T36" fmla="*/ 125 w 11227"/>
                <a:gd name="T37" fmla="*/ 416 h 9501"/>
                <a:gd name="T38" fmla="*/ 28 w 11227"/>
                <a:gd name="T39" fmla="*/ 648 h 9501"/>
                <a:gd name="T40" fmla="*/ 0 w 11227"/>
                <a:gd name="T41" fmla="*/ 864 h 9501"/>
                <a:gd name="T42" fmla="*/ 10 w 11227"/>
                <a:gd name="T43" fmla="*/ 7042 h 9501"/>
                <a:gd name="T44" fmla="*/ 85 w 11227"/>
                <a:gd name="T45" fmla="*/ 7284 h 9501"/>
                <a:gd name="T46" fmla="*/ 225 w 11227"/>
                <a:gd name="T47" fmla="*/ 7490 h 9501"/>
                <a:gd name="T48" fmla="*/ 416 w 11227"/>
                <a:gd name="T49" fmla="*/ 7649 h 9501"/>
                <a:gd name="T50" fmla="*/ 648 w 11227"/>
                <a:gd name="T51" fmla="*/ 7747 h 9501"/>
                <a:gd name="T52" fmla="*/ 864 w 11227"/>
                <a:gd name="T53" fmla="*/ 7773 h 9501"/>
                <a:gd name="T54" fmla="*/ 4684 w 11227"/>
                <a:gd name="T55" fmla="*/ 7773 h 9501"/>
                <a:gd name="T56" fmla="*/ 10795 w 11227"/>
                <a:gd name="T57" fmla="*/ 6909 h 9501"/>
                <a:gd name="T58" fmla="*/ 10743 w 11227"/>
                <a:gd name="T59" fmla="*/ 7116 h 9501"/>
                <a:gd name="T60" fmla="*/ 10570 w 11227"/>
                <a:gd name="T61" fmla="*/ 7289 h 9501"/>
                <a:gd name="T62" fmla="*/ 10364 w 11227"/>
                <a:gd name="T63" fmla="*/ 7341 h 9501"/>
                <a:gd name="T64" fmla="*/ 736 w 11227"/>
                <a:gd name="T65" fmla="*/ 7322 h 9501"/>
                <a:gd name="T66" fmla="*/ 531 w 11227"/>
                <a:gd name="T67" fmla="*/ 7185 h 9501"/>
                <a:gd name="T68" fmla="*/ 434 w 11227"/>
                <a:gd name="T69" fmla="*/ 6954 h 9501"/>
                <a:gd name="T70" fmla="*/ 10795 w 11227"/>
                <a:gd name="T71" fmla="*/ 6477 h 9501"/>
                <a:gd name="T72" fmla="*/ 434 w 11227"/>
                <a:gd name="T73" fmla="*/ 819 h 9501"/>
                <a:gd name="T74" fmla="*/ 531 w 11227"/>
                <a:gd name="T75" fmla="*/ 589 h 9501"/>
                <a:gd name="T76" fmla="*/ 736 w 11227"/>
                <a:gd name="T77" fmla="*/ 451 h 9501"/>
                <a:gd name="T78" fmla="*/ 10364 w 11227"/>
                <a:gd name="T79" fmla="*/ 432 h 9501"/>
                <a:gd name="T80" fmla="*/ 10570 w 11227"/>
                <a:gd name="T81" fmla="*/ 484 h 9501"/>
                <a:gd name="T82" fmla="*/ 10743 w 11227"/>
                <a:gd name="T83" fmla="*/ 657 h 9501"/>
                <a:gd name="T84" fmla="*/ 10795 w 11227"/>
                <a:gd name="T85" fmla="*/ 864 h 9501"/>
                <a:gd name="T86" fmla="*/ 432 w 11227"/>
                <a:gd name="T87" fmla="*/ 864 h 9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27" h="9501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Freeform 44"/>
            <p:cNvSpPr>
              <a:spLocks noEditPoints="1"/>
            </p:cNvSpPr>
            <p:nvPr/>
          </p:nvSpPr>
          <p:spPr bwMode="auto">
            <a:xfrm>
              <a:off x="2255" y="3311"/>
              <a:ext cx="2159" cy="1008"/>
            </a:xfrm>
            <a:custGeom>
              <a:avLst/>
              <a:gdLst>
                <a:gd name="T0" fmla="*/ 216 w 6477"/>
                <a:gd name="T1" fmla="*/ 0 h 3023"/>
                <a:gd name="T2" fmla="*/ 194 w 6477"/>
                <a:gd name="T3" fmla="*/ 0 h 3023"/>
                <a:gd name="T4" fmla="*/ 152 w 6477"/>
                <a:gd name="T5" fmla="*/ 9 h 3023"/>
                <a:gd name="T6" fmla="*/ 114 w 6477"/>
                <a:gd name="T7" fmla="*/ 26 h 3023"/>
                <a:gd name="T8" fmla="*/ 78 w 6477"/>
                <a:gd name="T9" fmla="*/ 49 h 3023"/>
                <a:gd name="T10" fmla="*/ 49 w 6477"/>
                <a:gd name="T11" fmla="*/ 77 h 3023"/>
                <a:gd name="T12" fmla="*/ 26 w 6477"/>
                <a:gd name="T13" fmla="*/ 112 h 3023"/>
                <a:gd name="T14" fmla="*/ 10 w 6477"/>
                <a:gd name="T15" fmla="*/ 151 h 3023"/>
                <a:gd name="T16" fmla="*/ 2 w 6477"/>
                <a:gd name="T17" fmla="*/ 194 h 3023"/>
                <a:gd name="T18" fmla="*/ 0 w 6477"/>
                <a:gd name="T19" fmla="*/ 215 h 3023"/>
                <a:gd name="T20" fmla="*/ 0 w 6477"/>
                <a:gd name="T21" fmla="*/ 2807 h 3023"/>
                <a:gd name="T22" fmla="*/ 2 w 6477"/>
                <a:gd name="T23" fmla="*/ 2829 h 3023"/>
                <a:gd name="T24" fmla="*/ 10 w 6477"/>
                <a:gd name="T25" fmla="*/ 2871 h 3023"/>
                <a:gd name="T26" fmla="*/ 26 w 6477"/>
                <a:gd name="T27" fmla="*/ 2909 h 3023"/>
                <a:gd name="T28" fmla="*/ 49 w 6477"/>
                <a:gd name="T29" fmla="*/ 2944 h 3023"/>
                <a:gd name="T30" fmla="*/ 78 w 6477"/>
                <a:gd name="T31" fmla="*/ 2974 h 3023"/>
                <a:gd name="T32" fmla="*/ 114 w 6477"/>
                <a:gd name="T33" fmla="*/ 2997 h 3023"/>
                <a:gd name="T34" fmla="*/ 152 w 6477"/>
                <a:gd name="T35" fmla="*/ 3013 h 3023"/>
                <a:gd name="T36" fmla="*/ 194 w 6477"/>
                <a:gd name="T37" fmla="*/ 3022 h 3023"/>
                <a:gd name="T38" fmla="*/ 216 w 6477"/>
                <a:gd name="T39" fmla="*/ 3023 h 3023"/>
                <a:gd name="T40" fmla="*/ 6261 w 6477"/>
                <a:gd name="T41" fmla="*/ 3023 h 3023"/>
                <a:gd name="T42" fmla="*/ 6284 w 6477"/>
                <a:gd name="T43" fmla="*/ 3022 h 3023"/>
                <a:gd name="T44" fmla="*/ 6325 w 6477"/>
                <a:gd name="T45" fmla="*/ 3013 h 3023"/>
                <a:gd name="T46" fmla="*/ 6365 w 6477"/>
                <a:gd name="T47" fmla="*/ 2997 h 3023"/>
                <a:gd name="T48" fmla="*/ 6399 w 6477"/>
                <a:gd name="T49" fmla="*/ 2974 h 3023"/>
                <a:gd name="T50" fmla="*/ 6427 w 6477"/>
                <a:gd name="T51" fmla="*/ 2944 h 3023"/>
                <a:gd name="T52" fmla="*/ 6451 w 6477"/>
                <a:gd name="T53" fmla="*/ 2909 h 3023"/>
                <a:gd name="T54" fmla="*/ 6467 w 6477"/>
                <a:gd name="T55" fmla="*/ 2871 h 3023"/>
                <a:gd name="T56" fmla="*/ 6477 w 6477"/>
                <a:gd name="T57" fmla="*/ 2829 h 3023"/>
                <a:gd name="T58" fmla="*/ 6477 w 6477"/>
                <a:gd name="T59" fmla="*/ 2807 h 3023"/>
                <a:gd name="T60" fmla="*/ 6477 w 6477"/>
                <a:gd name="T61" fmla="*/ 215 h 3023"/>
                <a:gd name="T62" fmla="*/ 6477 w 6477"/>
                <a:gd name="T63" fmla="*/ 194 h 3023"/>
                <a:gd name="T64" fmla="*/ 6467 w 6477"/>
                <a:gd name="T65" fmla="*/ 151 h 3023"/>
                <a:gd name="T66" fmla="*/ 6451 w 6477"/>
                <a:gd name="T67" fmla="*/ 112 h 3023"/>
                <a:gd name="T68" fmla="*/ 6427 w 6477"/>
                <a:gd name="T69" fmla="*/ 77 h 3023"/>
                <a:gd name="T70" fmla="*/ 6399 w 6477"/>
                <a:gd name="T71" fmla="*/ 49 h 3023"/>
                <a:gd name="T72" fmla="*/ 6365 w 6477"/>
                <a:gd name="T73" fmla="*/ 26 h 3023"/>
                <a:gd name="T74" fmla="*/ 6325 w 6477"/>
                <a:gd name="T75" fmla="*/ 9 h 3023"/>
                <a:gd name="T76" fmla="*/ 6284 w 6477"/>
                <a:gd name="T77" fmla="*/ 0 h 3023"/>
                <a:gd name="T78" fmla="*/ 6261 w 6477"/>
                <a:gd name="T79" fmla="*/ 0 h 3023"/>
                <a:gd name="T80" fmla="*/ 216 w 6477"/>
                <a:gd name="T81" fmla="*/ 0 h 3023"/>
                <a:gd name="T82" fmla="*/ 6045 w 6477"/>
                <a:gd name="T83" fmla="*/ 2591 h 3023"/>
                <a:gd name="T84" fmla="*/ 432 w 6477"/>
                <a:gd name="T85" fmla="*/ 2591 h 3023"/>
                <a:gd name="T86" fmla="*/ 432 w 6477"/>
                <a:gd name="T87" fmla="*/ 431 h 3023"/>
                <a:gd name="T88" fmla="*/ 6045 w 6477"/>
                <a:gd name="T89" fmla="*/ 431 h 3023"/>
                <a:gd name="T90" fmla="*/ 6045 w 6477"/>
                <a:gd name="T91" fmla="*/ 2591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77" h="3023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Rectangle 45"/>
            <p:cNvSpPr>
              <a:spLocks noChangeArrowheads="1"/>
            </p:cNvSpPr>
            <p:nvPr/>
          </p:nvSpPr>
          <p:spPr bwMode="auto">
            <a:xfrm>
              <a:off x="2543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Rectangle 46"/>
            <p:cNvSpPr>
              <a:spLocks noChangeArrowheads="1"/>
            </p:cNvSpPr>
            <p:nvPr/>
          </p:nvSpPr>
          <p:spPr bwMode="auto">
            <a:xfrm>
              <a:off x="3982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Rectangle 47"/>
            <p:cNvSpPr>
              <a:spLocks noChangeArrowheads="1"/>
            </p:cNvSpPr>
            <p:nvPr/>
          </p:nvSpPr>
          <p:spPr bwMode="auto">
            <a:xfrm>
              <a:off x="2543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Rectangle 48"/>
            <p:cNvSpPr>
              <a:spLocks noChangeArrowheads="1"/>
            </p:cNvSpPr>
            <p:nvPr/>
          </p:nvSpPr>
          <p:spPr bwMode="auto">
            <a:xfrm>
              <a:off x="2831" y="3599"/>
              <a:ext cx="143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Rectangle 49"/>
            <p:cNvSpPr>
              <a:spLocks noChangeArrowheads="1"/>
            </p:cNvSpPr>
            <p:nvPr/>
          </p:nvSpPr>
          <p:spPr bwMode="auto">
            <a:xfrm>
              <a:off x="3118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Rectangle 50"/>
            <p:cNvSpPr>
              <a:spLocks noChangeArrowheads="1"/>
            </p:cNvSpPr>
            <p:nvPr/>
          </p:nvSpPr>
          <p:spPr bwMode="auto">
            <a:xfrm>
              <a:off x="3406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Rectangle 51"/>
            <p:cNvSpPr>
              <a:spLocks noChangeArrowheads="1"/>
            </p:cNvSpPr>
            <p:nvPr/>
          </p:nvSpPr>
          <p:spPr bwMode="auto">
            <a:xfrm>
              <a:off x="3694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Rectangle 52"/>
            <p:cNvSpPr>
              <a:spLocks noChangeArrowheads="1"/>
            </p:cNvSpPr>
            <p:nvPr/>
          </p:nvSpPr>
          <p:spPr bwMode="auto">
            <a:xfrm>
              <a:off x="3982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Rectangle 53"/>
            <p:cNvSpPr>
              <a:spLocks noChangeArrowheads="1"/>
            </p:cNvSpPr>
            <p:nvPr/>
          </p:nvSpPr>
          <p:spPr bwMode="auto">
            <a:xfrm>
              <a:off x="2831" y="3887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Freeform 54"/>
            <p:cNvSpPr>
              <a:spLocks noEditPoints="1"/>
            </p:cNvSpPr>
            <p:nvPr/>
          </p:nvSpPr>
          <p:spPr bwMode="auto">
            <a:xfrm>
              <a:off x="4701" y="3311"/>
              <a:ext cx="720" cy="1008"/>
            </a:xfrm>
            <a:custGeom>
              <a:avLst/>
              <a:gdLst>
                <a:gd name="T0" fmla="*/ 0 w 2160"/>
                <a:gd name="T1" fmla="*/ 1943 h 3023"/>
                <a:gd name="T2" fmla="*/ 13 w 2160"/>
                <a:gd name="T3" fmla="*/ 2107 h 3023"/>
                <a:gd name="T4" fmla="*/ 66 w 2160"/>
                <a:gd name="T5" fmla="*/ 2314 h 3023"/>
                <a:gd name="T6" fmla="*/ 156 w 2160"/>
                <a:gd name="T7" fmla="*/ 2502 h 3023"/>
                <a:gd name="T8" fmla="*/ 280 w 2160"/>
                <a:gd name="T9" fmla="*/ 2669 h 3023"/>
                <a:gd name="T10" fmla="*/ 433 w 2160"/>
                <a:gd name="T11" fmla="*/ 2808 h 3023"/>
                <a:gd name="T12" fmla="*/ 611 w 2160"/>
                <a:gd name="T13" fmla="*/ 2916 h 3023"/>
                <a:gd name="T14" fmla="*/ 811 w 2160"/>
                <a:gd name="T15" fmla="*/ 2989 h 3023"/>
                <a:gd name="T16" fmla="*/ 1024 w 2160"/>
                <a:gd name="T17" fmla="*/ 3022 h 3023"/>
                <a:gd name="T18" fmla="*/ 1136 w 2160"/>
                <a:gd name="T19" fmla="*/ 3022 h 3023"/>
                <a:gd name="T20" fmla="*/ 1350 w 2160"/>
                <a:gd name="T21" fmla="*/ 2989 h 3023"/>
                <a:gd name="T22" fmla="*/ 1549 w 2160"/>
                <a:gd name="T23" fmla="*/ 2916 h 3023"/>
                <a:gd name="T24" fmla="*/ 1726 w 2160"/>
                <a:gd name="T25" fmla="*/ 2808 h 3023"/>
                <a:gd name="T26" fmla="*/ 1879 w 2160"/>
                <a:gd name="T27" fmla="*/ 2669 h 3023"/>
                <a:gd name="T28" fmla="*/ 2004 w 2160"/>
                <a:gd name="T29" fmla="*/ 2502 h 3023"/>
                <a:gd name="T30" fmla="*/ 2094 w 2160"/>
                <a:gd name="T31" fmla="*/ 2314 h 3023"/>
                <a:gd name="T32" fmla="*/ 2147 w 2160"/>
                <a:gd name="T33" fmla="*/ 2107 h 3023"/>
                <a:gd name="T34" fmla="*/ 2160 w 2160"/>
                <a:gd name="T35" fmla="*/ 1943 h 3023"/>
                <a:gd name="T36" fmla="*/ 2158 w 2160"/>
                <a:gd name="T37" fmla="*/ 1023 h 3023"/>
                <a:gd name="T38" fmla="*/ 2125 w 2160"/>
                <a:gd name="T39" fmla="*/ 809 h 3023"/>
                <a:gd name="T40" fmla="*/ 2053 w 2160"/>
                <a:gd name="T41" fmla="*/ 610 h 3023"/>
                <a:gd name="T42" fmla="*/ 1945 w 2160"/>
                <a:gd name="T43" fmla="*/ 433 h 3023"/>
                <a:gd name="T44" fmla="*/ 1806 w 2160"/>
                <a:gd name="T45" fmla="*/ 280 h 3023"/>
                <a:gd name="T46" fmla="*/ 1640 w 2160"/>
                <a:gd name="T47" fmla="*/ 155 h 3023"/>
                <a:gd name="T48" fmla="*/ 1452 w 2160"/>
                <a:gd name="T49" fmla="*/ 65 h 3023"/>
                <a:gd name="T50" fmla="*/ 1244 w 2160"/>
                <a:gd name="T51" fmla="*/ 12 h 3023"/>
                <a:gd name="T52" fmla="*/ 1080 w 2160"/>
                <a:gd name="T53" fmla="*/ 0 h 3023"/>
                <a:gd name="T54" fmla="*/ 916 w 2160"/>
                <a:gd name="T55" fmla="*/ 12 h 3023"/>
                <a:gd name="T56" fmla="*/ 708 w 2160"/>
                <a:gd name="T57" fmla="*/ 65 h 3023"/>
                <a:gd name="T58" fmla="*/ 520 w 2160"/>
                <a:gd name="T59" fmla="*/ 155 h 3023"/>
                <a:gd name="T60" fmla="*/ 354 w 2160"/>
                <a:gd name="T61" fmla="*/ 280 h 3023"/>
                <a:gd name="T62" fmla="*/ 215 w 2160"/>
                <a:gd name="T63" fmla="*/ 433 h 3023"/>
                <a:gd name="T64" fmla="*/ 107 w 2160"/>
                <a:gd name="T65" fmla="*/ 610 h 3023"/>
                <a:gd name="T66" fmla="*/ 34 w 2160"/>
                <a:gd name="T67" fmla="*/ 809 h 3023"/>
                <a:gd name="T68" fmla="*/ 2 w 2160"/>
                <a:gd name="T69" fmla="*/ 1023 h 3023"/>
                <a:gd name="T70" fmla="*/ 1728 w 2160"/>
                <a:gd name="T71" fmla="*/ 1079 h 3023"/>
                <a:gd name="T72" fmla="*/ 1728 w 2160"/>
                <a:gd name="T73" fmla="*/ 1976 h 3023"/>
                <a:gd name="T74" fmla="*/ 1699 w 2160"/>
                <a:gd name="T75" fmla="*/ 2136 h 3023"/>
                <a:gd name="T76" fmla="*/ 1580 w 2160"/>
                <a:gd name="T77" fmla="*/ 2356 h 3023"/>
                <a:gd name="T78" fmla="*/ 1389 w 2160"/>
                <a:gd name="T79" fmla="*/ 2513 h 3023"/>
                <a:gd name="T80" fmla="*/ 1178 w 2160"/>
                <a:gd name="T81" fmla="*/ 2583 h 3023"/>
                <a:gd name="T82" fmla="*/ 1080 w 2160"/>
                <a:gd name="T83" fmla="*/ 2591 h 3023"/>
                <a:gd name="T84" fmla="*/ 982 w 2160"/>
                <a:gd name="T85" fmla="*/ 2583 h 3023"/>
                <a:gd name="T86" fmla="*/ 771 w 2160"/>
                <a:gd name="T87" fmla="*/ 2513 h 3023"/>
                <a:gd name="T88" fmla="*/ 580 w 2160"/>
                <a:gd name="T89" fmla="*/ 2356 h 3023"/>
                <a:gd name="T90" fmla="*/ 461 w 2160"/>
                <a:gd name="T91" fmla="*/ 2136 h 3023"/>
                <a:gd name="T92" fmla="*/ 433 w 2160"/>
                <a:gd name="T93" fmla="*/ 1976 h 3023"/>
                <a:gd name="T94" fmla="*/ 432 w 2160"/>
                <a:gd name="T95" fmla="*/ 1079 h 3023"/>
                <a:gd name="T96" fmla="*/ 450 w 2160"/>
                <a:gd name="T97" fmla="*/ 929 h 3023"/>
                <a:gd name="T98" fmla="*/ 525 w 2160"/>
                <a:gd name="T99" fmla="*/ 747 h 3023"/>
                <a:gd name="T100" fmla="*/ 649 w 2160"/>
                <a:gd name="T101" fmla="*/ 597 h 3023"/>
                <a:gd name="T102" fmla="*/ 816 w 2160"/>
                <a:gd name="T103" fmla="*/ 489 h 3023"/>
                <a:gd name="T104" fmla="*/ 864 w 2160"/>
                <a:gd name="T105" fmla="*/ 1079 h 3023"/>
                <a:gd name="T106" fmla="*/ 1296 w 2160"/>
                <a:gd name="T107" fmla="*/ 471 h 3023"/>
                <a:gd name="T108" fmla="*/ 1432 w 2160"/>
                <a:gd name="T109" fmla="*/ 537 h 3023"/>
                <a:gd name="T110" fmla="*/ 1579 w 2160"/>
                <a:gd name="T111" fmla="*/ 668 h 3023"/>
                <a:gd name="T112" fmla="*/ 1680 w 2160"/>
                <a:gd name="T113" fmla="*/ 835 h 3023"/>
                <a:gd name="T114" fmla="*/ 1726 w 2160"/>
                <a:gd name="T115" fmla="*/ 1027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0" h="3023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auto">
            <a:xfrm>
              <a:off x="3427" y="741"/>
              <a:ext cx="822" cy="821"/>
            </a:xfrm>
            <a:custGeom>
              <a:avLst/>
              <a:gdLst>
                <a:gd name="T0" fmla="*/ 2464 w 2464"/>
                <a:gd name="T1" fmla="*/ 305 h 2465"/>
                <a:gd name="T2" fmla="*/ 305 w 2464"/>
                <a:gd name="T3" fmla="*/ 2465 h 2465"/>
                <a:gd name="T4" fmla="*/ 0 w 2464"/>
                <a:gd name="T5" fmla="*/ 2160 h 2465"/>
                <a:gd name="T6" fmla="*/ 2159 w 2464"/>
                <a:gd name="T7" fmla="*/ 0 h 2465"/>
                <a:gd name="T8" fmla="*/ 2464 w 2464"/>
                <a:gd name="T9" fmla="*/ 305 h 2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4" h="2465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auto">
            <a:xfrm>
              <a:off x="3355" y="669"/>
              <a:ext cx="534" cy="533"/>
            </a:xfrm>
            <a:custGeom>
              <a:avLst/>
              <a:gdLst>
                <a:gd name="T0" fmla="*/ 1600 w 1600"/>
                <a:gd name="T1" fmla="*/ 305 h 1601"/>
                <a:gd name="T2" fmla="*/ 305 w 1600"/>
                <a:gd name="T3" fmla="*/ 1601 h 1601"/>
                <a:gd name="T4" fmla="*/ 0 w 1600"/>
                <a:gd name="T5" fmla="*/ 1296 h 1601"/>
                <a:gd name="T6" fmla="*/ 1295 w 1600"/>
                <a:gd name="T7" fmla="*/ 0 h 1601"/>
                <a:gd name="T8" fmla="*/ 1600 w 1600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0" h="1601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auto">
            <a:xfrm>
              <a:off x="3787" y="1101"/>
              <a:ext cx="534" cy="533"/>
            </a:xfrm>
            <a:custGeom>
              <a:avLst/>
              <a:gdLst>
                <a:gd name="T0" fmla="*/ 1601 w 1601"/>
                <a:gd name="T1" fmla="*/ 305 h 1601"/>
                <a:gd name="T2" fmla="*/ 305 w 1601"/>
                <a:gd name="T3" fmla="*/ 1601 h 1601"/>
                <a:gd name="T4" fmla="*/ 0 w 1601"/>
                <a:gd name="T5" fmla="*/ 1296 h 1601"/>
                <a:gd name="T6" fmla="*/ 1296 w 1601"/>
                <a:gd name="T7" fmla="*/ 0 h 1601"/>
                <a:gd name="T8" fmla="*/ 1601 w 1601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1" h="1601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5" name="직사각형 84"/>
          <p:cNvSpPr/>
          <p:nvPr/>
        </p:nvSpPr>
        <p:spPr>
          <a:xfrm>
            <a:off x="645427" y="4072742"/>
            <a:ext cx="575799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>
                <a:solidFill>
                  <a:prstClr val="white"/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650418" y="5205602"/>
            <a:ext cx="5757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>
                <a:solidFill>
                  <a:srgbClr val="213990"/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646786" y="6338462"/>
            <a:ext cx="575799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>
                <a:solidFill>
                  <a:prstClr val="white"/>
                </a:solidFill>
                <a:cs typeface="Aharoni" panose="02010803020104030203" pitchFamily="2" charset="-79"/>
              </a:rPr>
              <a:t>CONTENTS</a:t>
            </a:r>
          </a:p>
        </p:txBody>
      </p:sp>
      <p:grpSp>
        <p:nvGrpSpPr>
          <p:cNvPr id="54" name="Group 60"/>
          <p:cNvGrpSpPr>
            <a:grpSpLocks noChangeAspect="1"/>
          </p:cNvGrpSpPr>
          <p:nvPr/>
        </p:nvGrpSpPr>
        <p:grpSpPr bwMode="auto">
          <a:xfrm>
            <a:off x="856269" y="1655618"/>
            <a:ext cx="173625" cy="173585"/>
            <a:chOff x="1680" y="2"/>
            <a:chExt cx="4319" cy="4318"/>
          </a:xfrm>
          <a:solidFill>
            <a:schemeClr val="bg1">
              <a:alpha val="54000"/>
            </a:schemeClr>
          </a:solidFill>
        </p:grpSpPr>
        <p:sp>
          <p:nvSpPr>
            <p:cNvPr id="55" name="Freeform 61"/>
            <p:cNvSpPr>
              <a:spLocks/>
            </p:cNvSpPr>
            <p:nvPr/>
          </p:nvSpPr>
          <p:spPr bwMode="auto">
            <a:xfrm>
              <a:off x="1680" y="2"/>
              <a:ext cx="3311" cy="3023"/>
            </a:xfrm>
            <a:custGeom>
              <a:avLst/>
              <a:gdLst>
                <a:gd name="T0" fmla="*/ 2375 w 9933"/>
                <a:gd name="T1" fmla="*/ 8853 h 9069"/>
                <a:gd name="T2" fmla="*/ 2401 w 9933"/>
                <a:gd name="T3" fmla="*/ 8955 h 9069"/>
                <a:gd name="T4" fmla="*/ 2488 w 9933"/>
                <a:gd name="T5" fmla="*/ 9043 h 9069"/>
                <a:gd name="T6" fmla="*/ 2591 w 9933"/>
                <a:gd name="T7" fmla="*/ 9069 h 9069"/>
                <a:gd name="T8" fmla="*/ 2693 w 9933"/>
                <a:gd name="T9" fmla="*/ 9043 h 9069"/>
                <a:gd name="T10" fmla="*/ 4408 w 9933"/>
                <a:gd name="T11" fmla="*/ 7341 h 9069"/>
                <a:gd name="T12" fmla="*/ 4319 w 9933"/>
                <a:gd name="T13" fmla="*/ 6909 h 9069"/>
                <a:gd name="T14" fmla="*/ 4217 w 9933"/>
                <a:gd name="T15" fmla="*/ 6934 h 9069"/>
                <a:gd name="T16" fmla="*/ 2807 w 9933"/>
                <a:gd name="T17" fmla="*/ 8330 h 9069"/>
                <a:gd name="T18" fmla="*/ 2798 w 9933"/>
                <a:gd name="T19" fmla="*/ 7061 h 9069"/>
                <a:gd name="T20" fmla="*/ 2728 w 9933"/>
                <a:gd name="T21" fmla="*/ 6958 h 9069"/>
                <a:gd name="T22" fmla="*/ 2613 w 9933"/>
                <a:gd name="T23" fmla="*/ 6910 h 9069"/>
                <a:gd name="T24" fmla="*/ 1456 w 9933"/>
                <a:gd name="T25" fmla="*/ 6908 h 9069"/>
                <a:gd name="T26" fmla="*/ 1140 w 9933"/>
                <a:gd name="T27" fmla="*/ 6843 h 9069"/>
                <a:gd name="T28" fmla="*/ 865 w 9933"/>
                <a:gd name="T29" fmla="*/ 6694 h 9069"/>
                <a:gd name="T30" fmla="*/ 646 w 9933"/>
                <a:gd name="T31" fmla="*/ 6476 h 9069"/>
                <a:gd name="T32" fmla="*/ 498 w 9933"/>
                <a:gd name="T33" fmla="*/ 6201 h 9069"/>
                <a:gd name="T34" fmla="*/ 433 w 9933"/>
                <a:gd name="T35" fmla="*/ 5885 h 9069"/>
                <a:gd name="T36" fmla="*/ 433 w 9933"/>
                <a:gd name="T37" fmla="*/ 1455 h 9069"/>
                <a:gd name="T38" fmla="*/ 498 w 9933"/>
                <a:gd name="T39" fmla="*/ 1140 h 9069"/>
                <a:gd name="T40" fmla="*/ 646 w 9933"/>
                <a:gd name="T41" fmla="*/ 865 h 9069"/>
                <a:gd name="T42" fmla="*/ 865 w 9933"/>
                <a:gd name="T43" fmla="*/ 646 h 9069"/>
                <a:gd name="T44" fmla="*/ 1140 w 9933"/>
                <a:gd name="T45" fmla="*/ 497 h 9069"/>
                <a:gd name="T46" fmla="*/ 1456 w 9933"/>
                <a:gd name="T47" fmla="*/ 432 h 9069"/>
                <a:gd name="T48" fmla="*/ 8477 w 9933"/>
                <a:gd name="T49" fmla="*/ 432 h 9069"/>
                <a:gd name="T50" fmla="*/ 8793 w 9933"/>
                <a:gd name="T51" fmla="*/ 497 h 9069"/>
                <a:gd name="T52" fmla="*/ 9067 w 9933"/>
                <a:gd name="T53" fmla="*/ 646 h 9069"/>
                <a:gd name="T54" fmla="*/ 9286 w 9933"/>
                <a:gd name="T55" fmla="*/ 865 h 9069"/>
                <a:gd name="T56" fmla="*/ 9435 w 9933"/>
                <a:gd name="T57" fmla="*/ 1140 h 9069"/>
                <a:gd name="T58" fmla="*/ 9499 w 9933"/>
                <a:gd name="T59" fmla="*/ 1455 h 9069"/>
                <a:gd name="T60" fmla="*/ 9933 w 9933"/>
                <a:gd name="T61" fmla="*/ 4749 h 9069"/>
                <a:gd name="T62" fmla="*/ 9915 w 9933"/>
                <a:gd name="T63" fmla="*/ 1281 h 9069"/>
                <a:gd name="T64" fmla="*/ 9784 w 9933"/>
                <a:gd name="T65" fmla="*/ 855 h 9069"/>
                <a:gd name="T66" fmla="*/ 9540 w 9933"/>
                <a:gd name="T67" fmla="*/ 495 h 9069"/>
                <a:gd name="T68" fmla="*/ 9204 w 9933"/>
                <a:gd name="T69" fmla="*/ 219 h 9069"/>
                <a:gd name="T70" fmla="*/ 8798 w 9933"/>
                <a:gd name="T71" fmla="*/ 46 h 9069"/>
                <a:gd name="T72" fmla="*/ 8421 w 9933"/>
                <a:gd name="T73" fmla="*/ 0 h 9069"/>
                <a:gd name="T74" fmla="*/ 1281 w 9933"/>
                <a:gd name="T75" fmla="*/ 16 h 9069"/>
                <a:gd name="T76" fmla="*/ 856 w 9933"/>
                <a:gd name="T77" fmla="*/ 149 h 9069"/>
                <a:gd name="T78" fmla="*/ 495 w 9933"/>
                <a:gd name="T79" fmla="*/ 392 h 9069"/>
                <a:gd name="T80" fmla="*/ 219 w 9933"/>
                <a:gd name="T81" fmla="*/ 727 h 9069"/>
                <a:gd name="T82" fmla="*/ 48 w 9933"/>
                <a:gd name="T83" fmla="*/ 1133 h 9069"/>
                <a:gd name="T84" fmla="*/ 0 w 9933"/>
                <a:gd name="T85" fmla="*/ 1512 h 9069"/>
                <a:gd name="T86" fmla="*/ 16 w 9933"/>
                <a:gd name="T87" fmla="*/ 6060 h 9069"/>
                <a:gd name="T88" fmla="*/ 149 w 9933"/>
                <a:gd name="T89" fmla="*/ 6485 h 9069"/>
                <a:gd name="T90" fmla="*/ 392 w 9933"/>
                <a:gd name="T91" fmla="*/ 6846 h 9069"/>
                <a:gd name="T92" fmla="*/ 727 w 9933"/>
                <a:gd name="T93" fmla="*/ 7122 h 9069"/>
                <a:gd name="T94" fmla="*/ 1133 w 9933"/>
                <a:gd name="T95" fmla="*/ 7293 h 9069"/>
                <a:gd name="T96" fmla="*/ 1512 w 9933"/>
                <a:gd name="T97" fmla="*/ 7341 h 9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33" h="9069">
                  <a:moveTo>
                    <a:pt x="1512" y="7341"/>
                  </a:moveTo>
                  <a:lnTo>
                    <a:pt x="2375" y="7341"/>
                  </a:lnTo>
                  <a:lnTo>
                    <a:pt x="2375" y="8853"/>
                  </a:lnTo>
                  <a:lnTo>
                    <a:pt x="2375" y="8874"/>
                  </a:lnTo>
                  <a:lnTo>
                    <a:pt x="2385" y="8917"/>
                  </a:lnTo>
                  <a:lnTo>
                    <a:pt x="2401" y="8955"/>
                  </a:lnTo>
                  <a:lnTo>
                    <a:pt x="2425" y="8989"/>
                  </a:lnTo>
                  <a:lnTo>
                    <a:pt x="2453" y="9019"/>
                  </a:lnTo>
                  <a:lnTo>
                    <a:pt x="2488" y="9043"/>
                  </a:lnTo>
                  <a:lnTo>
                    <a:pt x="2527" y="9059"/>
                  </a:lnTo>
                  <a:lnTo>
                    <a:pt x="2568" y="9067"/>
                  </a:lnTo>
                  <a:lnTo>
                    <a:pt x="2591" y="9069"/>
                  </a:lnTo>
                  <a:lnTo>
                    <a:pt x="2612" y="9067"/>
                  </a:lnTo>
                  <a:lnTo>
                    <a:pt x="2654" y="9059"/>
                  </a:lnTo>
                  <a:lnTo>
                    <a:pt x="2693" y="9043"/>
                  </a:lnTo>
                  <a:lnTo>
                    <a:pt x="2728" y="9019"/>
                  </a:lnTo>
                  <a:lnTo>
                    <a:pt x="2743" y="9004"/>
                  </a:lnTo>
                  <a:lnTo>
                    <a:pt x="4408" y="7341"/>
                  </a:lnTo>
                  <a:lnTo>
                    <a:pt x="4750" y="7341"/>
                  </a:lnTo>
                  <a:lnTo>
                    <a:pt x="4750" y="6909"/>
                  </a:lnTo>
                  <a:lnTo>
                    <a:pt x="4319" y="6909"/>
                  </a:lnTo>
                  <a:lnTo>
                    <a:pt x="4297" y="6910"/>
                  </a:lnTo>
                  <a:lnTo>
                    <a:pt x="4256" y="6919"/>
                  </a:lnTo>
                  <a:lnTo>
                    <a:pt x="4217" y="6934"/>
                  </a:lnTo>
                  <a:lnTo>
                    <a:pt x="4181" y="6958"/>
                  </a:lnTo>
                  <a:lnTo>
                    <a:pt x="4166" y="6972"/>
                  </a:lnTo>
                  <a:lnTo>
                    <a:pt x="2807" y="8330"/>
                  </a:lnTo>
                  <a:lnTo>
                    <a:pt x="2807" y="7125"/>
                  </a:lnTo>
                  <a:lnTo>
                    <a:pt x="2806" y="7103"/>
                  </a:lnTo>
                  <a:lnTo>
                    <a:pt x="2798" y="7061"/>
                  </a:lnTo>
                  <a:lnTo>
                    <a:pt x="2781" y="7022"/>
                  </a:lnTo>
                  <a:lnTo>
                    <a:pt x="2758" y="6987"/>
                  </a:lnTo>
                  <a:lnTo>
                    <a:pt x="2728" y="6958"/>
                  </a:lnTo>
                  <a:lnTo>
                    <a:pt x="2694" y="6935"/>
                  </a:lnTo>
                  <a:lnTo>
                    <a:pt x="2656" y="6919"/>
                  </a:lnTo>
                  <a:lnTo>
                    <a:pt x="2613" y="6910"/>
                  </a:lnTo>
                  <a:lnTo>
                    <a:pt x="2591" y="6909"/>
                  </a:lnTo>
                  <a:lnTo>
                    <a:pt x="1512" y="6909"/>
                  </a:lnTo>
                  <a:lnTo>
                    <a:pt x="1456" y="6908"/>
                  </a:lnTo>
                  <a:lnTo>
                    <a:pt x="1346" y="6897"/>
                  </a:lnTo>
                  <a:lnTo>
                    <a:pt x="1241" y="6875"/>
                  </a:lnTo>
                  <a:lnTo>
                    <a:pt x="1140" y="6843"/>
                  </a:lnTo>
                  <a:lnTo>
                    <a:pt x="1043" y="6802"/>
                  </a:lnTo>
                  <a:lnTo>
                    <a:pt x="951" y="6753"/>
                  </a:lnTo>
                  <a:lnTo>
                    <a:pt x="865" y="6694"/>
                  </a:lnTo>
                  <a:lnTo>
                    <a:pt x="786" y="6629"/>
                  </a:lnTo>
                  <a:lnTo>
                    <a:pt x="712" y="6555"/>
                  </a:lnTo>
                  <a:lnTo>
                    <a:pt x="646" y="6476"/>
                  </a:lnTo>
                  <a:lnTo>
                    <a:pt x="588" y="6390"/>
                  </a:lnTo>
                  <a:lnTo>
                    <a:pt x="539" y="6298"/>
                  </a:lnTo>
                  <a:lnTo>
                    <a:pt x="498" y="6201"/>
                  </a:lnTo>
                  <a:lnTo>
                    <a:pt x="466" y="6100"/>
                  </a:lnTo>
                  <a:lnTo>
                    <a:pt x="444" y="5993"/>
                  </a:lnTo>
                  <a:lnTo>
                    <a:pt x="433" y="5885"/>
                  </a:lnTo>
                  <a:lnTo>
                    <a:pt x="432" y="5829"/>
                  </a:lnTo>
                  <a:lnTo>
                    <a:pt x="432" y="1512"/>
                  </a:lnTo>
                  <a:lnTo>
                    <a:pt x="433" y="1455"/>
                  </a:lnTo>
                  <a:lnTo>
                    <a:pt x="444" y="1346"/>
                  </a:lnTo>
                  <a:lnTo>
                    <a:pt x="466" y="1241"/>
                  </a:lnTo>
                  <a:lnTo>
                    <a:pt x="498" y="1140"/>
                  </a:lnTo>
                  <a:lnTo>
                    <a:pt x="539" y="1043"/>
                  </a:lnTo>
                  <a:lnTo>
                    <a:pt x="588" y="951"/>
                  </a:lnTo>
                  <a:lnTo>
                    <a:pt x="646" y="865"/>
                  </a:lnTo>
                  <a:lnTo>
                    <a:pt x="712" y="786"/>
                  </a:lnTo>
                  <a:lnTo>
                    <a:pt x="786" y="712"/>
                  </a:lnTo>
                  <a:lnTo>
                    <a:pt x="865" y="646"/>
                  </a:lnTo>
                  <a:lnTo>
                    <a:pt x="951" y="588"/>
                  </a:lnTo>
                  <a:lnTo>
                    <a:pt x="1043" y="538"/>
                  </a:lnTo>
                  <a:lnTo>
                    <a:pt x="1140" y="497"/>
                  </a:lnTo>
                  <a:lnTo>
                    <a:pt x="1241" y="465"/>
                  </a:lnTo>
                  <a:lnTo>
                    <a:pt x="1346" y="444"/>
                  </a:lnTo>
                  <a:lnTo>
                    <a:pt x="1456" y="432"/>
                  </a:lnTo>
                  <a:lnTo>
                    <a:pt x="1512" y="432"/>
                  </a:lnTo>
                  <a:lnTo>
                    <a:pt x="8421" y="432"/>
                  </a:lnTo>
                  <a:lnTo>
                    <a:pt x="8477" y="432"/>
                  </a:lnTo>
                  <a:lnTo>
                    <a:pt x="8585" y="444"/>
                  </a:lnTo>
                  <a:lnTo>
                    <a:pt x="8690" y="465"/>
                  </a:lnTo>
                  <a:lnTo>
                    <a:pt x="8793" y="497"/>
                  </a:lnTo>
                  <a:lnTo>
                    <a:pt x="8888" y="538"/>
                  </a:lnTo>
                  <a:lnTo>
                    <a:pt x="8981" y="588"/>
                  </a:lnTo>
                  <a:lnTo>
                    <a:pt x="9067" y="646"/>
                  </a:lnTo>
                  <a:lnTo>
                    <a:pt x="9147" y="712"/>
                  </a:lnTo>
                  <a:lnTo>
                    <a:pt x="9220" y="786"/>
                  </a:lnTo>
                  <a:lnTo>
                    <a:pt x="9286" y="865"/>
                  </a:lnTo>
                  <a:lnTo>
                    <a:pt x="9345" y="951"/>
                  </a:lnTo>
                  <a:lnTo>
                    <a:pt x="9394" y="1043"/>
                  </a:lnTo>
                  <a:lnTo>
                    <a:pt x="9435" y="1140"/>
                  </a:lnTo>
                  <a:lnTo>
                    <a:pt x="9466" y="1241"/>
                  </a:lnTo>
                  <a:lnTo>
                    <a:pt x="9488" y="1346"/>
                  </a:lnTo>
                  <a:lnTo>
                    <a:pt x="9499" y="1455"/>
                  </a:lnTo>
                  <a:lnTo>
                    <a:pt x="9501" y="1512"/>
                  </a:lnTo>
                  <a:lnTo>
                    <a:pt x="9501" y="4749"/>
                  </a:lnTo>
                  <a:lnTo>
                    <a:pt x="9933" y="4749"/>
                  </a:lnTo>
                  <a:lnTo>
                    <a:pt x="9933" y="1512"/>
                  </a:lnTo>
                  <a:lnTo>
                    <a:pt x="9931" y="1434"/>
                  </a:lnTo>
                  <a:lnTo>
                    <a:pt x="9915" y="1281"/>
                  </a:lnTo>
                  <a:lnTo>
                    <a:pt x="9885" y="1133"/>
                  </a:lnTo>
                  <a:lnTo>
                    <a:pt x="9841" y="991"/>
                  </a:lnTo>
                  <a:lnTo>
                    <a:pt x="9784" y="855"/>
                  </a:lnTo>
                  <a:lnTo>
                    <a:pt x="9714" y="727"/>
                  </a:lnTo>
                  <a:lnTo>
                    <a:pt x="9632" y="607"/>
                  </a:lnTo>
                  <a:lnTo>
                    <a:pt x="9540" y="495"/>
                  </a:lnTo>
                  <a:lnTo>
                    <a:pt x="9438" y="392"/>
                  </a:lnTo>
                  <a:lnTo>
                    <a:pt x="9326" y="301"/>
                  </a:lnTo>
                  <a:lnTo>
                    <a:pt x="9204" y="219"/>
                  </a:lnTo>
                  <a:lnTo>
                    <a:pt x="9076" y="149"/>
                  </a:lnTo>
                  <a:lnTo>
                    <a:pt x="8940" y="91"/>
                  </a:lnTo>
                  <a:lnTo>
                    <a:pt x="8798" y="46"/>
                  </a:lnTo>
                  <a:lnTo>
                    <a:pt x="8650" y="16"/>
                  </a:lnTo>
                  <a:lnTo>
                    <a:pt x="8499" y="1"/>
                  </a:lnTo>
                  <a:lnTo>
                    <a:pt x="8421" y="0"/>
                  </a:lnTo>
                  <a:lnTo>
                    <a:pt x="1512" y="0"/>
                  </a:lnTo>
                  <a:lnTo>
                    <a:pt x="1434" y="1"/>
                  </a:lnTo>
                  <a:lnTo>
                    <a:pt x="1281" y="16"/>
                  </a:lnTo>
                  <a:lnTo>
                    <a:pt x="1133" y="46"/>
                  </a:lnTo>
                  <a:lnTo>
                    <a:pt x="992" y="91"/>
                  </a:lnTo>
                  <a:lnTo>
                    <a:pt x="856" y="149"/>
                  </a:lnTo>
                  <a:lnTo>
                    <a:pt x="727" y="219"/>
                  </a:lnTo>
                  <a:lnTo>
                    <a:pt x="607" y="301"/>
                  </a:lnTo>
                  <a:lnTo>
                    <a:pt x="495" y="392"/>
                  </a:lnTo>
                  <a:lnTo>
                    <a:pt x="392" y="495"/>
                  </a:lnTo>
                  <a:lnTo>
                    <a:pt x="301" y="607"/>
                  </a:lnTo>
                  <a:lnTo>
                    <a:pt x="219" y="727"/>
                  </a:lnTo>
                  <a:lnTo>
                    <a:pt x="149" y="855"/>
                  </a:lnTo>
                  <a:lnTo>
                    <a:pt x="92" y="991"/>
                  </a:lnTo>
                  <a:lnTo>
                    <a:pt x="48" y="1133"/>
                  </a:lnTo>
                  <a:lnTo>
                    <a:pt x="16" y="1281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5829"/>
                  </a:lnTo>
                  <a:lnTo>
                    <a:pt x="1" y="5907"/>
                  </a:lnTo>
                  <a:lnTo>
                    <a:pt x="16" y="6060"/>
                  </a:lnTo>
                  <a:lnTo>
                    <a:pt x="48" y="6208"/>
                  </a:lnTo>
                  <a:lnTo>
                    <a:pt x="92" y="6349"/>
                  </a:lnTo>
                  <a:lnTo>
                    <a:pt x="149" y="6485"/>
                  </a:lnTo>
                  <a:lnTo>
                    <a:pt x="219" y="6612"/>
                  </a:lnTo>
                  <a:lnTo>
                    <a:pt x="301" y="6734"/>
                  </a:lnTo>
                  <a:lnTo>
                    <a:pt x="392" y="6846"/>
                  </a:lnTo>
                  <a:lnTo>
                    <a:pt x="495" y="6949"/>
                  </a:lnTo>
                  <a:lnTo>
                    <a:pt x="607" y="7040"/>
                  </a:lnTo>
                  <a:lnTo>
                    <a:pt x="727" y="7122"/>
                  </a:lnTo>
                  <a:lnTo>
                    <a:pt x="856" y="7192"/>
                  </a:lnTo>
                  <a:lnTo>
                    <a:pt x="992" y="7249"/>
                  </a:lnTo>
                  <a:lnTo>
                    <a:pt x="1133" y="7293"/>
                  </a:lnTo>
                  <a:lnTo>
                    <a:pt x="1281" y="7323"/>
                  </a:lnTo>
                  <a:lnTo>
                    <a:pt x="1434" y="7340"/>
                  </a:lnTo>
                  <a:lnTo>
                    <a:pt x="1512" y="73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62"/>
            <p:cNvSpPr>
              <a:spLocks noEditPoints="1"/>
            </p:cNvSpPr>
            <p:nvPr/>
          </p:nvSpPr>
          <p:spPr bwMode="auto">
            <a:xfrm>
              <a:off x="3407" y="1729"/>
              <a:ext cx="2592" cy="2591"/>
            </a:xfrm>
            <a:custGeom>
              <a:avLst/>
              <a:gdLst>
                <a:gd name="T0" fmla="*/ 1433 w 7774"/>
                <a:gd name="T1" fmla="*/ 2 h 7773"/>
                <a:gd name="T2" fmla="*/ 992 w 7774"/>
                <a:gd name="T3" fmla="*/ 92 h 7773"/>
                <a:gd name="T4" fmla="*/ 608 w 7774"/>
                <a:gd name="T5" fmla="*/ 301 h 7773"/>
                <a:gd name="T6" fmla="*/ 300 w 7774"/>
                <a:gd name="T7" fmla="*/ 607 h 7773"/>
                <a:gd name="T8" fmla="*/ 91 w 7774"/>
                <a:gd name="T9" fmla="*/ 993 h 7773"/>
                <a:gd name="T10" fmla="*/ 1 w 7774"/>
                <a:gd name="T11" fmla="*/ 1434 h 7773"/>
                <a:gd name="T12" fmla="*/ 1 w 7774"/>
                <a:gd name="T13" fmla="*/ 4613 h 7773"/>
                <a:gd name="T14" fmla="*/ 91 w 7774"/>
                <a:gd name="T15" fmla="*/ 5055 h 7773"/>
                <a:gd name="T16" fmla="*/ 300 w 7774"/>
                <a:gd name="T17" fmla="*/ 5439 h 7773"/>
                <a:gd name="T18" fmla="*/ 608 w 7774"/>
                <a:gd name="T19" fmla="*/ 5746 h 7773"/>
                <a:gd name="T20" fmla="*/ 992 w 7774"/>
                <a:gd name="T21" fmla="*/ 5956 h 7773"/>
                <a:gd name="T22" fmla="*/ 1433 w 7774"/>
                <a:gd name="T23" fmla="*/ 6044 h 7773"/>
                <a:gd name="T24" fmla="*/ 5461 w 7774"/>
                <a:gd name="T25" fmla="*/ 7710 h 7773"/>
                <a:gd name="T26" fmla="*/ 5553 w 7774"/>
                <a:gd name="T27" fmla="*/ 7765 h 7773"/>
                <a:gd name="T28" fmla="*/ 5676 w 7774"/>
                <a:gd name="T29" fmla="*/ 7765 h 7773"/>
                <a:gd name="T30" fmla="*/ 5767 w 7774"/>
                <a:gd name="T31" fmla="*/ 7710 h 7773"/>
                <a:gd name="T32" fmla="*/ 5821 w 7774"/>
                <a:gd name="T33" fmla="*/ 7620 h 7773"/>
                <a:gd name="T34" fmla="*/ 5830 w 7774"/>
                <a:gd name="T35" fmla="*/ 6047 h 7773"/>
                <a:gd name="T36" fmla="*/ 6492 w 7774"/>
                <a:gd name="T37" fmla="*/ 6029 h 7773"/>
                <a:gd name="T38" fmla="*/ 6917 w 7774"/>
                <a:gd name="T39" fmla="*/ 5898 h 7773"/>
                <a:gd name="T40" fmla="*/ 7278 w 7774"/>
                <a:gd name="T41" fmla="*/ 5653 h 7773"/>
                <a:gd name="T42" fmla="*/ 7554 w 7774"/>
                <a:gd name="T43" fmla="*/ 5319 h 7773"/>
                <a:gd name="T44" fmla="*/ 7726 w 7774"/>
                <a:gd name="T45" fmla="*/ 4913 h 7773"/>
                <a:gd name="T46" fmla="*/ 7774 w 7774"/>
                <a:gd name="T47" fmla="*/ 4535 h 7773"/>
                <a:gd name="T48" fmla="*/ 7756 w 7774"/>
                <a:gd name="T49" fmla="*/ 1282 h 7773"/>
                <a:gd name="T50" fmla="*/ 7625 w 7774"/>
                <a:gd name="T51" fmla="*/ 857 h 7773"/>
                <a:gd name="T52" fmla="*/ 7380 w 7774"/>
                <a:gd name="T53" fmla="*/ 497 h 7773"/>
                <a:gd name="T54" fmla="*/ 7045 w 7774"/>
                <a:gd name="T55" fmla="*/ 219 h 7773"/>
                <a:gd name="T56" fmla="*/ 6639 w 7774"/>
                <a:gd name="T57" fmla="*/ 48 h 7773"/>
                <a:gd name="T58" fmla="*/ 6262 w 7774"/>
                <a:gd name="T59" fmla="*/ 0 h 7773"/>
                <a:gd name="T60" fmla="*/ 7330 w 7774"/>
                <a:gd name="T61" fmla="*/ 4699 h 7773"/>
                <a:gd name="T62" fmla="*/ 7235 w 7774"/>
                <a:gd name="T63" fmla="*/ 5003 h 7773"/>
                <a:gd name="T64" fmla="*/ 7060 w 7774"/>
                <a:gd name="T65" fmla="*/ 5261 h 7773"/>
                <a:gd name="T66" fmla="*/ 6821 w 7774"/>
                <a:gd name="T67" fmla="*/ 5458 h 7773"/>
                <a:gd name="T68" fmla="*/ 6531 w 7774"/>
                <a:gd name="T69" fmla="*/ 5581 h 7773"/>
                <a:gd name="T70" fmla="*/ 6262 w 7774"/>
                <a:gd name="T71" fmla="*/ 5615 h 7773"/>
                <a:gd name="T72" fmla="*/ 5550 w 7774"/>
                <a:gd name="T73" fmla="*/ 5623 h 7773"/>
                <a:gd name="T74" fmla="*/ 5448 w 7774"/>
                <a:gd name="T75" fmla="*/ 5693 h 7773"/>
                <a:gd name="T76" fmla="*/ 5398 w 7774"/>
                <a:gd name="T77" fmla="*/ 5808 h 7773"/>
                <a:gd name="T78" fmla="*/ 4040 w 7774"/>
                <a:gd name="T79" fmla="*/ 5678 h 7773"/>
                <a:gd name="T80" fmla="*/ 3950 w 7774"/>
                <a:gd name="T81" fmla="*/ 5623 h 7773"/>
                <a:gd name="T82" fmla="*/ 1511 w 7774"/>
                <a:gd name="T83" fmla="*/ 5615 h 7773"/>
                <a:gd name="T84" fmla="*/ 1242 w 7774"/>
                <a:gd name="T85" fmla="*/ 5581 h 7773"/>
                <a:gd name="T86" fmla="*/ 952 w 7774"/>
                <a:gd name="T87" fmla="*/ 5458 h 7773"/>
                <a:gd name="T88" fmla="*/ 713 w 7774"/>
                <a:gd name="T89" fmla="*/ 5261 h 7773"/>
                <a:gd name="T90" fmla="*/ 538 w 7774"/>
                <a:gd name="T91" fmla="*/ 5003 h 7773"/>
                <a:gd name="T92" fmla="*/ 444 w 7774"/>
                <a:gd name="T93" fmla="*/ 4699 h 7773"/>
                <a:gd name="T94" fmla="*/ 431 w 7774"/>
                <a:gd name="T95" fmla="*/ 1512 h 7773"/>
                <a:gd name="T96" fmla="*/ 466 w 7774"/>
                <a:gd name="T97" fmla="*/ 1243 h 7773"/>
                <a:gd name="T98" fmla="*/ 589 w 7774"/>
                <a:gd name="T99" fmla="*/ 953 h 7773"/>
                <a:gd name="T100" fmla="*/ 785 w 7774"/>
                <a:gd name="T101" fmla="*/ 712 h 7773"/>
                <a:gd name="T102" fmla="*/ 1044 w 7774"/>
                <a:gd name="T103" fmla="*/ 539 h 7773"/>
                <a:gd name="T104" fmla="*/ 1347 w 7774"/>
                <a:gd name="T105" fmla="*/ 445 h 7773"/>
                <a:gd name="T106" fmla="*/ 6262 w 7774"/>
                <a:gd name="T107" fmla="*/ 432 h 7773"/>
                <a:gd name="T108" fmla="*/ 6531 w 7774"/>
                <a:gd name="T109" fmla="*/ 466 h 7773"/>
                <a:gd name="T110" fmla="*/ 6821 w 7774"/>
                <a:gd name="T111" fmla="*/ 589 h 7773"/>
                <a:gd name="T112" fmla="*/ 7060 w 7774"/>
                <a:gd name="T113" fmla="*/ 786 h 7773"/>
                <a:gd name="T114" fmla="*/ 7235 w 7774"/>
                <a:gd name="T115" fmla="*/ 1045 h 7773"/>
                <a:gd name="T116" fmla="*/ 7330 w 7774"/>
                <a:gd name="T117" fmla="*/ 1348 h 7773"/>
                <a:gd name="T118" fmla="*/ 7342 w 7774"/>
                <a:gd name="T119" fmla="*/ 4535 h 7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74" h="7773">
                  <a:moveTo>
                    <a:pt x="6262" y="0"/>
                  </a:moveTo>
                  <a:lnTo>
                    <a:pt x="1511" y="0"/>
                  </a:lnTo>
                  <a:lnTo>
                    <a:pt x="1433" y="2"/>
                  </a:lnTo>
                  <a:lnTo>
                    <a:pt x="1282" y="18"/>
                  </a:lnTo>
                  <a:lnTo>
                    <a:pt x="1134" y="48"/>
                  </a:lnTo>
                  <a:lnTo>
                    <a:pt x="992" y="92"/>
                  </a:lnTo>
                  <a:lnTo>
                    <a:pt x="857" y="149"/>
                  </a:lnTo>
                  <a:lnTo>
                    <a:pt x="728" y="219"/>
                  </a:lnTo>
                  <a:lnTo>
                    <a:pt x="608" y="301"/>
                  </a:lnTo>
                  <a:lnTo>
                    <a:pt x="496" y="394"/>
                  </a:lnTo>
                  <a:lnTo>
                    <a:pt x="393" y="497"/>
                  </a:lnTo>
                  <a:lnTo>
                    <a:pt x="300" y="607"/>
                  </a:lnTo>
                  <a:lnTo>
                    <a:pt x="220" y="729"/>
                  </a:lnTo>
                  <a:lnTo>
                    <a:pt x="149" y="857"/>
                  </a:lnTo>
                  <a:lnTo>
                    <a:pt x="91" y="993"/>
                  </a:lnTo>
                  <a:lnTo>
                    <a:pt x="47" y="1135"/>
                  </a:lnTo>
                  <a:lnTo>
                    <a:pt x="17" y="1282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4535"/>
                  </a:lnTo>
                  <a:lnTo>
                    <a:pt x="1" y="4613"/>
                  </a:lnTo>
                  <a:lnTo>
                    <a:pt x="17" y="4765"/>
                  </a:lnTo>
                  <a:lnTo>
                    <a:pt x="47" y="4913"/>
                  </a:lnTo>
                  <a:lnTo>
                    <a:pt x="91" y="5055"/>
                  </a:lnTo>
                  <a:lnTo>
                    <a:pt x="149" y="5190"/>
                  </a:lnTo>
                  <a:lnTo>
                    <a:pt x="220" y="5319"/>
                  </a:lnTo>
                  <a:lnTo>
                    <a:pt x="300" y="5439"/>
                  </a:lnTo>
                  <a:lnTo>
                    <a:pt x="393" y="5551"/>
                  </a:lnTo>
                  <a:lnTo>
                    <a:pt x="496" y="5653"/>
                  </a:lnTo>
                  <a:lnTo>
                    <a:pt x="608" y="5746"/>
                  </a:lnTo>
                  <a:lnTo>
                    <a:pt x="728" y="5827"/>
                  </a:lnTo>
                  <a:lnTo>
                    <a:pt x="857" y="5898"/>
                  </a:lnTo>
                  <a:lnTo>
                    <a:pt x="992" y="5956"/>
                  </a:lnTo>
                  <a:lnTo>
                    <a:pt x="1134" y="5999"/>
                  </a:lnTo>
                  <a:lnTo>
                    <a:pt x="1282" y="6029"/>
                  </a:lnTo>
                  <a:lnTo>
                    <a:pt x="1433" y="6044"/>
                  </a:lnTo>
                  <a:lnTo>
                    <a:pt x="1511" y="6047"/>
                  </a:lnTo>
                  <a:lnTo>
                    <a:pt x="3798" y="6047"/>
                  </a:lnTo>
                  <a:lnTo>
                    <a:pt x="5461" y="7710"/>
                  </a:lnTo>
                  <a:lnTo>
                    <a:pt x="5478" y="7726"/>
                  </a:lnTo>
                  <a:lnTo>
                    <a:pt x="5513" y="7749"/>
                  </a:lnTo>
                  <a:lnTo>
                    <a:pt x="5553" y="7765"/>
                  </a:lnTo>
                  <a:lnTo>
                    <a:pt x="5594" y="7773"/>
                  </a:lnTo>
                  <a:lnTo>
                    <a:pt x="5635" y="7773"/>
                  </a:lnTo>
                  <a:lnTo>
                    <a:pt x="5676" y="7765"/>
                  </a:lnTo>
                  <a:lnTo>
                    <a:pt x="5714" y="7749"/>
                  </a:lnTo>
                  <a:lnTo>
                    <a:pt x="5751" y="7726"/>
                  </a:lnTo>
                  <a:lnTo>
                    <a:pt x="5767" y="7710"/>
                  </a:lnTo>
                  <a:lnTo>
                    <a:pt x="5781" y="7695"/>
                  </a:lnTo>
                  <a:lnTo>
                    <a:pt x="5804" y="7660"/>
                  </a:lnTo>
                  <a:lnTo>
                    <a:pt x="5821" y="7620"/>
                  </a:lnTo>
                  <a:lnTo>
                    <a:pt x="5829" y="7579"/>
                  </a:lnTo>
                  <a:lnTo>
                    <a:pt x="5830" y="7557"/>
                  </a:lnTo>
                  <a:lnTo>
                    <a:pt x="5830" y="6047"/>
                  </a:lnTo>
                  <a:lnTo>
                    <a:pt x="6262" y="6047"/>
                  </a:lnTo>
                  <a:lnTo>
                    <a:pt x="6340" y="6044"/>
                  </a:lnTo>
                  <a:lnTo>
                    <a:pt x="6492" y="6029"/>
                  </a:lnTo>
                  <a:lnTo>
                    <a:pt x="6639" y="5999"/>
                  </a:lnTo>
                  <a:lnTo>
                    <a:pt x="6782" y="5956"/>
                  </a:lnTo>
                  <a:lnTo>
                    <a:pt x="6917" y="5898"/>
                  </a:lnTo>
                  <a:lnTo>
                    <a:pt x="7045" y="5827"/>
                  </a:lnTo>
                  <a:lnTo>
                    <a:pt x="7166" y="5746"/>
                  </a:lnTo>
                  <a:lnTo>
                    <a:pt x="7278" y="5653"/>
                  </a:lnTo>
                  <a:lnTo>
                    <a:pt x="7380" y="5551"/>
                  </a:lnTo>
                  <a:lnTo>
                    <a:pt x="7473" y="5439"/>
                  </a:lnTo>
                  <a:lnTo>
                    <a:pt x="7554" y="5319"/>
                  </a:lnTo>
                  <a:lnTo>
                    <a:pt x="7625" y="5190"/>
                  </a:lnTo>
                  <a:lnTo>
                    <a:pt x="7682" y="5055"/>
                  </a:lnTo>
                  <a:lnTo>
                    <a:pt x="7726" y="4913"/>
                  </a:lnTo>
                  <a:lnTo>
                    <a:pt x="7756" y="4765"/>
                  </a:lnTo>
                  <a:lnTo>
                    <a:pt x="7773" y="4613"/>
                  </a:lnTo>
                  <a:lnTo>
                    <a:pt x="7774" y="4535"/>
                  </a:lnTo>
                  <a:lnTo>
                    <a:pt x="7774" y="1512"/>
                  </a:lnTo>
                  <a:lnTo>
                    <a:pt x="7773" y="1434"/>
                  </a:lnTo>
                  <a:lnTo>
                    <a:pt x="7756" y="1282"/>
                  </a:lnTo>
                  <a:lnTo>
                    <a:pt x="7726" y="1135"/>
                  </a:lnTo>
                  <a:lnTo>
                    <a:pt x="7682" y="993"/>
                  </a:lnTo>
                  <a:lnTo>
                    <a:pt x="7625" y="857"/>
                  </a:lnTo>
                  <a:lnTo>
                    <a:pt x="7554" y="729"/>
                  </a:lnTo>
                  <a:lnTo>
                    <a:pt x="7473" y="607"/>
                  </a:lnTo>
                  <a:lnTo>
                    <a:pt x="7380" y="497"/>
                  </a:lnTo>
                  <a:lnTo>
                    <a:pt x="7278" y="394"/>
                  </a:lnTo>
                  <a:lnTo>
                    <a:pt x="7166" y="301"/>
                  </a:lnTo>
                  <a:lnTo>
                    <a:pt x="7045" y="219"/>
                  </a:lnTo>
                  <a:lnTo>
                    <a:pt x="6917" y="149"/>
                  </a:lnTo>
                  <a:lnTo>
                    <a:pt x="6782" y="92"/>
                  </a:lnTo>
                  <a:lnTo>
                    <a:pt x="6639" y="48"/>
                  </a:lnTo>
                  <a:lnTo>
                    <a:pt x="6492" y="18"/>
                  </a:lnTo>
                  <a:lnTo>
                    <a:pt x="6340" y="2"/>
                  </a:lnTo>
                  <a:lnTo>
                    <a:pt x="6262" y="0"/>
                  </a:lnTo>
                  <a:close/>
                  <a:moveTo>
                    <a:pt x="7342" y="4535"/>
                  </a:moveTo>
                  <a:lnTo>
                    <a:pt x="7341" y="4590"/>
                  </a:lnTo>
                  <a:lnTo>
                    <a:pt x="7330" y="4699"/>
                  </a:lnTo>
                  <a:lnTo>
                    <a:pt x="7308" y="4805"/>
                  </a:lnTo>
                  <a:lnTo>
                    <a:pt x="7276" y="4906"/>
                  </a:lnTo>
                  <a:lnTo>
                    <a:pt x="7235" y="5003"/>
                  </a:lnTo>
                  <a:lnTo>
                    <a:pt x="7185" y="5094"/>
                  </a:lnTo>
                  <a:lnTo>
                    <a:pt x="7127" y="5181"/>
                  </a:lnTo>
                  <a:lnTo>
                    <a:pt x="7060" y="5261"/>
                  </a:lnTo>
                  <a:lnTo>
                    <a:pt x="6988" y="5334"/>
                  </a:lnTo>
                  <a:lnTo>
                    <a:pt x="6907" y="5401"/>
                  </a:lnTo>
                  <a:lnTo>
                    <a:pt x="6821" y="5458"/>
                  </a:lnTo>
                  <a:lnTo>
                    <a:pt x="6730" y="5509"/>
                  </a:lnTo>
                  <a:lnTo>
                    <a:pt x="6633" y="5550"/>
                  </a:lnTo>
                  <a:lnTo>
                    <a:pt x="6531" y="5581"/>
                  </a:lnTo>
                  <a:lnTo>
                    <a:pt x="6426" y="5603"/>
                  </a:lnTo>
                  <a:lnTo>
                    <a:pt x="6317" y="5614"/>
                  </a:lnTo>
                  <a:lnTo>
                    <a:pt x="6262" y="5615"/>
                  </a:lnTo>
                  <a:lnTo>
                    <a:pt x="5614" y="5615"/>
                  </a:lnTo>
                  <a:lnTo>
                    <a:pt x="5592" y="5615"/>
                  </a:lnTo>
                  <a:lnTo>
                    <a:pt x="5550" y="5623"/>
                  </a:lnTo>
                  <a:lnTo>
                    <a:pt x="5510" y="5640"/>
                  </a:lnTo>
                  <a:lnTo>
                    <a:pt x="5476" y="5663"/>
                  </a:lnTo>
                  <a:lnTo>
                    <a:pt x="5448" y="5693"/>
                  </a:lnTo>
                  <a:lnTo>
                    <a:pt x="5424" y="5727"/>
                  </a:lnTo>
                  <a:lnTo>
                    <a:pt x="5408" y="5766"/>
                  </a:lnTo>
                  <a:lnTo>
                    <a:pt x="5398" y="5808"/>
                  </a:lnTo>
                  <a:lnTo>
                    <a:pt x="5398" y="5831"/>
                  </a:lnTo>
                  <a:lnTo>
                    <a:pt x="5398" y="7037"/>
                  </a:lnTo>
                  <a:lnTo>
                    <a:pt x="4040" y="5678"/>
                  </a:lnTo>
                  <a:lnTo>
                    <a:pt x="4023" y="5663"/>
                  </a:lnTo>
                  <a:lnTo>
                    <a:pt x="3988" y="5640"/>
                  </a:lnTo>
                  <a:lnTo>
                    <a:pt x="3950" y="5623"/>
                  </a:lnTo>
                  <a:lnTo>
                    <a:pt x="3909" y="5615"/>
                  </a:lnTo>
                  <a:lnTo>
                    <a:pt x="3887" y="5615"/>
                  </a:lnTo>
                  <a:lnTo>
                    <a:pt x="1511" y="5615"/>
                  </a:lnTo>
                  <a:lnTo>
                    <a:pt x="1457" y="5614"/>
                  </a:lnTo>
                  <a:lnTo>
                    <a:pt x="1347" y="5603"/>
                  </a:lnTo>
                  <a:lnTo>
                    <a:pt x="1242" y="5581"/>
                  </a:lnTo>
                  <a:lnTo>
                    <a:pt x="1141" y="5550"/>
                  </a:lnTo>
                  <a:lnTo>
                    <a:pt x="1044" y="5509"/>
                  </a:lnTo>
                  <a:lnTo>
                    <a:pt x="952" y="5458"/>
                  </a:lnTo>
                  <a:lnTo>
                    <a:pt x="866" y="5401"/>
                  </a:lnTo>
                  <a:lnTo>
                    <a:pt x="785" y="5334"/>
                  </a:lnTo>
                  <a:lnTo>
                    <a:pt x="713" y="5261"/>
                  </a:lnTo>
                  <a:lnTo>
                    <a:pt x="646" y="5181"/>
                  </a:lnTo>
                  <a:lnTo>
                    <a:pt x="589" y="5094"/>
                  </a:lnTo>
                  <a:lnTo>
                    <a:pt x="538" y="5003"/>
                  </a:lnTo>
                  <a:lnTo>
                    <a:pt x="497" y="4906"/>
                  </a:lnTo>
                  <a:lnTo>
                    <a:pt x="466" y="4805"/>
                  </a:lnTo>
                  <a:lnTo>
                    <a:pt x="444" y="4699"/>
                  </a:lnTo>
                  <a:lnTo>
                    <a:pt x="433" y="4590"/>
                  </a:lnTo>
                  <a:lnTo>
                    <a:pt x="431" y="4535"/>
                  </a:lnTo>
                  <a:lnTo>
                    <a:pt x="431" y="1512"/>
                  </a:lnTo>
                  <a:lnTo>
                    <a:pt x="433" y="1456"/>
                  </a:lnTo>
                  <a:lnTo>
                    <a:pt x="444" y="1348"/>
                  </a:lnTo>
                  <a:lnTo>
                    <a:pt x="466" y="1243"/>
                  </a:lnTo>
                  <a:lnTo>
                    <a:pt x="497" y="1140"/>
                  </a:lnTo>
                  <a:lnTo>
                    <a:pt x="538" y="1045"/>
                  </a:lnTo>
                  <a:lnTo>
                    <a:pt x="589" y="953"/>
                  </a:lnTo>
                  <a:lnTo>
                    <a:pt x="646" y="867"/>
                  </a:lnTo>
                  <a:lnTo>
                    <a:pt x="713" y="786"/>
                  </a:lnTo>
                  <a:lnTo>
                    <a:pt x="785" y="712"/>
                  </a:lnTo>
                  <a:lnTo>
                    <a:pt x="866" y="647"/>
                  </a:lnTo>
                  <a:lnTo>
                    <a:pt x="952" y="589"/>
                  </a:lnTo>
                  <a:lnTo>
                    <a:pt x="1044" y="539"/>
                  </a:lnTo>
                  <a:lnTo>
                    <a:pt x="1141" y="498"/>
                  </a:lnTo>
                  <a:lnTo>
                    <a:pt x="1242" y="466"/>
                  </a:lnTo>
                  <a:lnTo>
                    <a:pt x="1347" y="445"/>
                  </a:lnTo>
                  <a:lnTo>
                    <a:pt x="1457" y="434"/>
                  </a:lnTo>
                  <a:lnTo>
                    <a:pt x="1511" y="432"/>
                  </a:lnTo>
                  <a:lnTo>
                    <a:pt x="6262" y="432"/>
                  </a:lnTo>
                  <a:lnTo>
                    <a:pt x="6317" y="434"/>
                  </a:lnTo>
                  <a:lnTo>
                    <a:pt x="6426" y="445"/>
                  </a:lnTo>
                  <a:lnTo>
                    <a:pt x="6531" y="466"/>
                  </a:lnTo>
                  <a:lnTo>
                    <a:pt x="6633" y="498"/>
                  </a:lnTo>
                  <a:lnTo>
                    <a:pt x="6730" y="539"/>
                  </a:lnTo>
                  <a:lnTo>
                    <a:pt x="6821" y="589"/>
                  </a:lnTo>
                  <a:lnTo>
                    <a:pt x="6907" y="647"/>
                  </a:lnTo>
                  <a:lnTo>
                    <a:pt x="6988" y="712"/>
                  </a:lnTo>
                  <a:lnTo>
                    <a:pt x="7060" y="786"/>
                  </a:lnTo>
                  <a:lnTo>
                    <a:pt x="7127" y="866"/>
                  </a:lnTo>
                  <a:lnTo>
                    <a:pt x="7185" y="952"/>
                  </a:lnTo>
                  <a:lnTo>
                    <a:pt x="7235" y="1045"/>
                  </a:lnTo>
                  <a:lnTo>
                    <a:pt x="7276" y="1140"/>
                  </a:lnTo>
                  <a:lnTo>
                    <a:pt x="7308" y="1243"/>
                  </a:lnTo>
                  <a:lnTo>
                    <a:pt x="7330" y="1348"/>
                  </a:lnTo>
                  <a:lnTo>
                    <a:pt x="7341" y="1456"/>
                  </a:lnTo>
                  <a:lnTo>
                    <a:pt x="7342" y="1512"/>
                  </a:lnTo>
                  <a:lnTo>
                    <a:pt x="7342" y="45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Rectangle 63"/>
            <p:cNvSpPr>
              <a:spLocks noChangeArrowheads="1"/>
            </p:cNvSpPr>
            <p:nvPr/>
          </p:nvSpPr>
          <p:spPr bwMode="auto">
            <a:xfrm>
              <a:off x="2256" y="578"/>
              <a:ext cx="143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Rectangle 64"/>
            <p:cNvSpPr>
              <a:spLocks noChangeArrowheads="1"/>
            </p:cNvSpPr>
            <p:nvPr/>
          </p:nvSpPr>
          <p:spPr bwMode="auto">
            <a:xfrm>
              <a:off x="3983" y="578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Rectangle 65"/>
            <p:cNvSpPr>
              <a:spLocks noChangeArrowheads="1"/>
            </p:cNvSpPr>
            <p:nvPr/>
          </p:nvSpPr>
          <p:spPr bwMode="auto">
            <a:xfrm>
              <a:off x="2256" y="1010"/>
              <a:ext cx="215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Rectangle 66"/>
            <p:cNvSpPr>
              <a:spLocks noChangeArrowheads="1"/>
            </p:cNvSpPr>
            <p:nvPr/>
          </p:nvSpPr>
          <p:spPr bwMode="auto">
            <a:xfrm>
              <a:off x="3263" y="1442"/>
              <a:ext cx="1152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Rectangle 67"/>
            <p:cNvSpPr>
              <a:spLocks noChangeArrowheads="1"/>
            </p:cNvSpPr>
            <p:nvPr/>
          </p:nvSpPr>
          <p:spPr bwMode="auto">
            <a:xfrm>
              <a:off x="2256" y="1442"/>
              <a:ext cx="720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Rectangle 68"/>
            <p:cNvSpPr>
              <a:spLocks noChangeArrowheads="1"/>
            </p:cNvSpPr>
            <p:nvPr/>
          </p:nvSpPr>
          <p:spPr bwMode="auto">
            <a:xfrm>
              <a:off x="2256" y="1873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Rectangle 69"/>
            <p:cNvSpPr>
              <a:spLocks noChangeArrowheads="1"/>
            </p:cNvSpPr>
            <p:nvPr/>
          </p:nvSpPr>
          <p:spPr bwMode="auto">
            <a:xfrm>
              <a:off x="3839" y="2233"/>
              <a:ext cx="100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Rectangle 70"/>
            <p:cNvSpPr>
              <a:spLocks noChangeArrowheads="1"/>
            </p:cNvSpPr>
            <p:nvPr/>
          </p:nvSpPr>
          <p:spPr bwMode="auto">
            <a:xfrm>
              <a:off x="5135" y="2233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Rectangle 71"/>
            <p:cNvSpPr>
              <a:spLocks noChangeArrowheads="1"/>
            </p:cNvSpPr>
            <p:nvPr/>
          </p:nvSpPr>
          <p:spPr bwMode="auto">
            <a:xfrm>
              <a:off x="3839" y="2665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Rectangle 72"/>
            <p:cNvSpPr>
              <a:spLocks noChangeArrowheads="1"/>
            </p:cNvSpPr>
            <p:nvPr/>
          </p:nvSpPr>
          <p:spPr bwMode="auto">
            <a:xfrm>
              <a:off x="3839" y="309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659612" y="1863696"/>
            <a:ext cx="575799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>
                <a:solidFill>
                  <a:prstClr val="white"/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6" name="한쪽 모서리가 둥근 사각형 5"/>
          <p:cNvSpPr/>
          <p:nvPr/>
        </p:nvSpPr>
        <p:spPr>
          <a:xfrm flipH="1">
            <a:off x="1510587" y="927100"/>
            <a:ext cx="10681410" cy="5930900"/>
          </a:xfrm>
          <a:prstGeom prst="round1Rect">
            <a:avLst>
              <a:gd name="adj" fmla="val 8554"/>
            </a:avLst>
          </a:prstGeom>
          <a:solidFill>
            <a:schemeClr val="bg2">
              <a:lumMod val="25000"/>
            </a:schemeClr>
          </a:solidFill>
          <a:ln w="19050">
            <a:solidFill>
              <a:srgbClr val="142358"/>
            </a:solidFill>
          </a:ln>
          <a:effectLst>
            <a:outerShdw blurRad="304800" dist="12700" dir="10800000" algn="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85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</Words>
  <Application>Microsoft Office PowerPoint</Application>
  <PresentationFormat>와이드스크린</PresentationFormat>
  <Paragraphs>67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Aharoni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Microsoft 계정</cp:lastModifiedBy>
  <cp:revision>1</cp:revision>
  <dcterms:created xsi:type="dcterms:W3CDTF">2019-10-22T03:45:32Z</dcterms:created>
  <dcterms:modified xsi:type="dcterms:W3CDTF">2024-08-01T06:42:58Z</dcterms:modified>
</cp:coreProperties>
</file>