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41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05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3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52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09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56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8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84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39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7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77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9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5" name="직사각형 164"/>
          <p:cNvSpPr/>
          <p:nvPr/>
        </p:nvSpPr>
        <p:spPr>
          <a:xfrm>
            <a:off x="1790550" y="2585569"/>
            <a:ext cx="7569349" cy="1258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4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4440785" y="2150281"/>
            <a:ext cx="2268877" cy="35371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prstClr val="white"/>
                </a:solidFill>
              </a:rPr>
              <a:t>KOREAN SERIES</a:t>
            </a:r>
            <a:endParaRPr lang="ko-KR" altLang="en-US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4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1_Office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1</cp:revision>
  <dcterms:created xsi:type="dcterms:W3CDTF">2019-10-25T00:27:15Z</dcterms:created>
  <dcterms:modified xsi:type="dcterms:W3CDTF">2024-08-01T07:04:52Z</dcterms:modified>
</cp:coreProperties>
</file>