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3ED7C4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31750">
              <a:solidFill>
                <a:srgbClr val="FC6AB0"/>
              </a:solidFill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2.8</c:v>
                </c:pt>
                <c:pt idx="1">
                  <c:v>3.7</c:v>
                </c:pt>
                <c:pt idx="2">
                  <c:v>2.1</c:v>
                </c:pt>
                <c:pt idx="3">
                  <c:v>2</c:v>
                </c:pt>
                <c:pt idx="4">
                  <c:v>1.8</c:v>
                </c:pt>
                <c:pt idx="5">
                  <c:v>1.2</c:v>
                </c:pt>
                <c:pt idx="6">
                  <c:v>0.9</c:v>
                </c:pt>
                <c:pt idx="7">
                  <c:v>2.1</c:v>
                </c:pt>
                <c:pt idx="8">
                  <c:v>3.8</c:v>
                </c:pt>
                <c:pt idx="9">
                  <c:v>4.0999999999999996</c:v>
                </c:pt>
                <c:pt idx="10">
                  <c:v>5.2</c:v>
                </c:pt>
                <c:pt idx="11">
                  <c:v>5.0999999999999996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476735632"/>
        <c:axId val="-476731824"/>
      </c:lineChart>
      <c:catAx>
        <c:axId val="-47673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476731824"/>
        <c:crosses val="autoZero"/>
        <c:auto val="1"/>
        <c:lblAlgn val="ctr"/>
        <c:lblOffset val="100"/>
        <c:noMultiLvlLbl val="0"/>
      </c:catAx>
      <c:valAx>
        <c:axId val="-47673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4767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C6AB0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C6AB0">
                  <a:alpha val="75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C6AB0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4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91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4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11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892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10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2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30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70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90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0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639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402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69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59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8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60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7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6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4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06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213944" y="1881592"/>
            <a:ext cx="2877339" cy="2877339"/>
          </a:xfrm>
          <a:prstGeom prst="ellipse">
            <a:avLst/>
          </a:prstGeom>
          <a:solidFill>
            <a:srgbClr val="FC6A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106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176</a:t>
            </a:r>
          </a:p>
        </p:txBody>
      </p:sp>
      <p:sp>
        <p:nvSpPr>
          <p:cNvPr id="15" name="타원 14"/>
          <p:cNvSpPr/>
          <p:nvPr/>
        </p:nvSpPr>
        <p:spPr>
          <a:xfrm>
            <a:off x="2928663" y="1881592"/>
            <a:ext cx="2877339" cy="2877339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196</a:t>
            </a:r>
          </a:p>
        </p:txBody>
      </p:sp>
    </p:spTree>
    <p:extLst>
      <p:ext uri="{BB962C8B-B14F-4D97-AF65-F5344CB8AC3E}">
        <p14:creationId xmlns:p14="http://schemas.microsoft.com/office/powerpoint/2010/main" val="66843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6481526" y="2595514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rgbClr val="3ED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255727" y="2595514"/>
            <a:ext cx="1213018" cy="1213018"/>
          </a:xfrm>
          <a:prstGeom prst="ellipse">
            <a:avLst/>
          </a:prstGeom>
          <a:solidFill>
            <a:schemeClr val="bg1"/>
          </a:solidFill>
          <a:ln>
            <a:solidFill>
              <a:srgbClr val="FC6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2718" y="2836377"/>
            <a:ext cx="1420582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경영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88518" y="2761618"/>
            <a:ext cx="1420582" cy="731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경영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 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</a:p>
        </p:txBody>
      </p:sp>
      <p:grpSp>
        <p:nvGrpSpPr>
          <p:cNvPr id="14" name="그룹 13"/>
          <p:cNvGrpSpPr/>
          <p:nvPr/>
        </p:nvGrpSpPr>
        <p:grpSpPr>
          <a:xfrm flipV="1">
            <a:off x="0" y="5334001"/>
            <a:ext cx="12192000" cy="1528071"/>
            <a:chOff x="0" y="1"/>
            <a:chExt cx="12192000" cy="1528071"/>
          </a:xfrm>
        </p:grpSpPr>
        <p:sp>
          <p:nvSpPr>
            <p:cNvPr id="15" name="자유형 14"/>
            <p:cNvSpPr/>
            <p:nvPr/>
          </p:nvSpPr>
          <p:spPr>
            <a:xfrm>
              <a:off x="0" y="1"/>
              <a:ext cx="12192000" cy="939799"/>
            </a:xfrm>
            <a:custGeom>
              <a:avLst/>
              <a:gdLst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644314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214540 w 12192000"/>
                <a:gd name="connsiteY11" fmla="*/ 687841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  <a:gd name="connsiteX0" fmla="*/ 0 w 12192000"/>
                <a:gd name="connsiteY0" fmla="*/ 0 h 1133913"/>
                <a:gd name="connsiteX1" fmla="*/ 12192000 w 12192000"/>
                <a:gd name="connsiteY1" fmla="*/ 0 h 1133913"/>
                <a:gd name="connsiteX2" fmla="*/ 12192000 w 12192000"/>
                <a:gd name="connsiteY2" fmla="*/ 1133913 h 1133913"/>
                <a:gd name="connsiteX3" fmla="*/ 12149251 w 12192000"/>
                <a:gd name="connsiteY3" fmla="*/ 1100931 h 1133913"/>
                <a:gd name="connsiteX4" fmla="*/ 11945257 w 12192000"/>
                <a:gd name="connsiteY4" fmla="*/ 957943 h 1133913"/>
                <a:gd name="connsiteX5" fmla="*/ 11625943 w 12192000"/>
                <a:gd name="connsiteY5" fmla="*/ 769257 h 1133913"/>
                <a:gd name="connsiteX6" fmla="*/ 11074400 w 12192000"/>
                <a:gd name="connsiteY6" fmla="*/ 638629 h 1133913"/>
                <a:gd name="connsiteX7" fmla="*/ 10784114 w 12192000"/>
                <a:gd name="connsiteY7" fmla="*/ 638629 h 1133913"/>
                <a:gd name="connsiteX8" fmla="*/ 10014857 w 12192000"/>
                <a:gd name="connsiteY8" fmla="*/ 638629 h 1133913"/>
                <a:gd name="connsiteX9" fmla="*/ 8098971 w 12192000"/>
                <a:gd name="connsiteY9" fmla="*/ 638629 h 1133913"/>
                <a:gd name="connsiteX10" fmla="*/ 3236686 w 12192000"/>
                <a:gd name="connsiteY10" fmla="*/ 1088571 h 1133913"/>
                <a:gd name="connsiteX11" fmla="*/ 725286 w 12192000"/>
                <a:gd name="connsiteY11" fmla="*/ 1035719 h 1133913"/>
                <a:gd name="connsiteX12" fmla="*/ 0 w 12192000"/>
                <a:gd name="connsiteY12" fmla="*/ 992191 h 1133913"/>
                <a:gd name="connsiteX13" fmla="*/ 0 w 12192000"/>
                <a:gd name="connsiteY13" fmla="*/ 0 h 1133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1133913">
                  <a:moveTo>
                    <a:pt x="0" y="0"/>
                  </a:moveTo>
                  <a:lnTo>
                    <a:pt x="12192000" y="0"/>
                  </a:lnTo>
                  <a:lnTo>
                    <a:pt x="12192000" y="1133913"/>
                  </a:lnTo>
                  <a:lnTo>
                    <a:pt x="12149251" y="1100931"/>
                  </a:lnTo>
                  <a:cubicBezTo>
                    <a:pt x="12067419" y="1037620"/>
                    <a:pt x="11995452" y="983343"/>
                    <a:pt x="11945257" y="957943"/>
                  </a:cubicBezTo>
                  <a:cubicBezTo>
                    <a:pt x="11744476" y="856343"/>
                    <a:pt x="11771086" y="822476"/>
                    <a:pt x="11625943" y="769257"/>
                  </a:cubicBezTo>
                  <a:cubicBezTo>
                    <a:pt x="11480800" y="716038"/>
                    <a:pt x="11214705" y="660400"/>
                    <a:pt x="11074400" y="638629"/>
                  </a:cubicBezTo>
                  <a:cubicBezTo>
                    <a:pt x="10934095" y="616858"/>
                    <a:pt x="10960704" y="638629"/>
                    <a:pt x="10784114" y="638629"/>
                  </a:cubicBezTo>
                  <a:lnTo>
                    <a:pt x="10014857" y="638629"/>
                  </a:lnTo>
                  <a:cubicBezTo>
                    <a:pt x="10014857" y="638629"/>
                    <a:pt x="9228666" y="563639"/>
                    <a:pt x="8098971" y="638629"/>
                  </a:cubicBezTo>
                  <a:cubicBezTo>
                    <a:pt x="6969276" y="713619"/>
                    <a:pt x="4654249" y="1100666"/>
                    <a:pt x="3236686" y="1088571"/>
                  </a:cubicBezTo>
                  <a:cubicBezTo>
                    <a:pt x="2173515" y="1079500"/>
                    <a:pt x="1608439" y="1094396"/>
                    <a:pt x="725286" y="1035719"/>
                  </a:cubicBezTo>
                  <a:lnTo>
                    <a:pt x="0" y="992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75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9629279" y="254591"/>
              <a:ext cx="1770800" cy="1273481"/>
              <a:chOff x="9629279" y="254591"/>
              <a:chExt cx="1770800" cy="1273481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9733643" y="453116"/>
                <a:ext cx="1467758" cy="1001218"/>
                <a:chOff x="8251598" y="446819"/>
                <a:chExt cx="3606800" cy="2460347"/>
              </a:xfrm>
              <a:solidFill>
                <a:srgbClr val="F27579"/>
              </a:solidFill>
            </p:grpSpPr>
            <p:sp>
              <p:nvSpPr>
                <p:cNvPr id="24" name="자유형 23"/>
                <p:cNvSpPr>
                  <a:spLocks/>
                </p:cNvSpPr>
                <p:nvPr/>
              </p:nvSpPr>
              <p:spPr bwMode="auto">
                <a:xfrm rot="10800000" flipH="1">
                  <a:off x="8251598" y="446819"/>
                  <a:ext cx="3180822" cy="2276194"/>
                </a:xfrm>
                <a:custGeom>
                  <a:avLst/>
                  <a:gdLst>
                    <a:gd name="connsiteX0" fmla="*/ 838137 w 3180821"/>
                    <a:gd name="connsiteY0" fmla="*/ 2109788 h 2109788"/>
                    <a:gd name="connsiteX1" fmla="*/ 3085922 w 3180821"/>
                    <a:gd name="connsiteY1" fmla="*/ 2109788 h 2109788"/>
                    <a:gd name="connsiteX2" fmla="*/ 3083984 w 3180821"/>
                    <a:gd name="connsiteY2" fmla="*/ 2107899 h 2109788"/>
                    <a:gd name="connsiteX3" fmla="*/ 3060171 w 3180821"/>
                    <a:gd name="connsiteY3" fmla="*/ 2076161 h 2109788"/>
                    <a:gd name="connsiteX4" fmla="*/ 3042180 w 3180821"/>
                    <a:gd name="connsiteY4" fmla="*/ 2031200 h 2109788"/>
                    <a:gd name="connsiteX5" fmla="*/ 3036888 w 3180821"/>
                    <a:gd name="connsiteY5" fmla="*/ 1986767 h 2109788"/>
                    <a:gd name="connsiteX6" fmla="*/ 3040063 w 3180821"/>
                    <a:gd name="connsiteY6" fmla="*/ 1943393 h 2109788"/>
                    <a:gd name="connsiteX7" fmla="*/ 3048000 w 3180821"/>
                    <a:gd name="connsiteY7" fmla="*/ 1902134 h 2109788"/>
                    <a:gd name="connsiteX8" fmla="*/ 3064404 w 3180821"/>
                    <a:gd name="connsiteY8" fmla="*/ 1846593 h 2109788"/>
                    <a:gd name="connsiteX9" fmla="*/ 3071813 w 3180821"/>
                    <a:gd name="connsiteY9" fmla="*/ 1817501 h 2109788"/>
                    <a:gd name="connsiteX10" fmla="*/ 3076576 w 3180821"/>
                    <a:gd name="connsiteY10" fmla="*/ 1803748 h 2109788"/>
                    <a:gd name="connsiteX11" fmla="*/ 3095626 w 3180821"/>
                    <a:gd name="connsiteY11" fmla="*/ 1767250 h 2109788"/>
                    <a:gd name="connsiteX12" fmla="*/ 3142192 w 3180821"/>
                    <a:gd name="connsiteY12" fmla="*/ 1697427 h 2109788"/>
                    <a:gd name="connsiteX13" fmla="*/ 3180821 w 3180821"/>
                    <a:gd name="connsiteY13" fmla="*/ 1644531 h 2109788"/>
                    <a:gd name="connsiteX14" fmla="*/ 3045354 w 3180821"/>
                    <a:gd name="connsiteY14" fmla="*/ 1603802 h 2109788"/>
                    <a:gd name="connsiteX15" fmla="*/ 2453217 w 3180821"/>
                    <a:gd name="connsiteY15" fmla="*/ 1417079 h 2109788"/>
                    <a:gd name="connsiteX16" fmla="*/ 2216680 w 3180821"/>
                    <a:gd name="connsiteY16" fmla="*/ 1336678 h 2109788"/>
                    <a:gd name="connsiteX17" fmla="*/ 2145242 w 3180821"/>
                    <a:gd name="connsiteY17" fmla="*/ 1310230 h 2109788"/>
                    <a:gd name="connsiteX18" fmla="*/ 2119313 w 3180821"/>
                    <a:gd name="connsiteY18" fmla="*/ 1298064 h 2109788"/>
                    <a:gd name="connsiteX19" fmla="*/ 2116138 w 3180821"/>
                    <a:gd name="connsiteY19" fmla="*/ 1294361 h 2109788"/>
                    <a:gd name="connsiteX20" fmla="*/ 2103438 w 3180821"/>
                    <a:gd name="connsiteY20" fmla="*/ 1293303 h 2109788"/>
                    <a:gd name="connsiteX21" fmla="*/ 2083330 w 3180821"/>
                    <a:gd name="connsiteY21" fmla="*/ 1284311 h 2109788"/>
                    <a:gd name="connsiteX22" fmla="*/ 2064280 w 3180821"/>
                    <a:gd name="connsiteY22" fmla="*/ 1265268 h 2109788"/>
                    <a:gd name="connsiteX23" fmla="*/ 2062163 w 3180821"/>
                    <a:gd name="connsiteY23" fmla="*/ 1260508 h 2109788"/>
                    <a:gd name="connsiteX24" fmla="*/ 2001309 w 3180821"/>
                    <a:gd name="connsiteY24" fmla="*/ 1085423 h 2109788"/>
                    <a:gd name="connsiteX25" fmla="*/ 1991254 w 3180821"/>
                    <a:gd name="connsiteY25" fmla="*/ 1038874 h 2109788"/>
                    <a:gd name="connsiteX26" fmla="*/ 1974321 w 3180821"/>
                    <a:gd name="connsiteY26" fmla="*/ 990210 h 2109788"/>
                    <a:gd name="connsiteX27" fmla="*/ 1963209 w 3180821"/>
                    <a:gd name="connsiteY27" fmla="*/ 967994 h 2109788"/>
                    <a:gd name="connsiteX28" fmla="*/ 1951038 w 3180821"/>
                    <a:gd name="connsiteY28" fmla="*/ 952125 h 2109788"/>
                    <a:gd name="connsiteX29" fmla="*/ 1938867 w 3180821"/>
                    <a:gd name="connsiteY29" fmla="*/ 943133 h 2109788"/>
                    <a:gd name="connsiteX30" fmla="*/ 1927225 w 3180821"/>
                    <a:gd name="connsiteY30" fmla="*/ 939430 h 2109788"/>
                    <a:gd name="connsiteX31" fmla="*/ 1915054 w 3180821"/>
                    <a:gd name="connsiteY31" fmla="*/ 939959 h 2109788"/>
                    <a:gd name="connsiteX32" fmla="*/ 1898121 w 3180821"/>
                    <a:gd name="connsiteY32" fmla="*/ 946835 h 2109788"/>
                    <a:gd name="connsiteX33" fmla="*/ 1879071 w 3180821"/>
                    <a:gd name="connsiteY33" fmla="*/ 963762 h 2109788"/>
                    <a:gd name="connsiteX34" fmla="*/ 1858434 w 3180821"/>
                    <a:gd name="connsiteY34" fmla="*/ 991268 h 2109788"/>
                    <a:gd name="connsiteX35" fmla="*/ 1855788 w 3180821"/>
                    <a:gd name="connsiteY35" fmla="*/ 997086 h 2109788"/>
                    <a:gd name="connsiteX36" fmla="*/ 1846263 w 3180821"/>
                    <a:gd name="connsiteY36" fmla="*/ 1025121 h 2109788"/>
                    <a:gd name="connsiteX37" fmla="*/ 1827213 w 3180821"/>
                    <a:gd name="connsiteY37" fmla="*/ 1116102 h 2109788"/>
                    <a:gd name="connsiteX38" fmla="*/ 1805517 w 3180821"/>
                    <a:gd name="connsiteY38" fmla="*/ 1261566 h 2109788"/>
                    <a:gd name="connsiteX39" fmla="*/ 1802342 w 3180821"/>
                    <a:gd name="connsiteY39" fmla="*/ 1290658 h 2109788"/>
                    <a:gd name="connsiteX40" fmla="*/ 1790700 w 3180821"/>
                    <a:gd name="connsiteY40" fmla="*/ 1303353 h 2109788"/>
                    <a:gd name="connsiteX41" fmla="*/ 1770063 w 3180821"/>
                    <a:gd name="connsiteY41" fmla="*/ 1321867 h 2109788"/>
                    <a:gd name="connsiteX42" fmla="*/ 1751013 w 3180821"/>
                    <a:gd name="connsiteY42" fmla="*/ 1331388 h 2109788"/>
                    <a:gd name="connsiteX43" fmla="*/ 1735138 w 3180821"/>
                    <a:gd name="connsiteY43" fmla="*/ 1334562 h 2109788"/>
                    <a:gd name="connsiteX44" fmla="*/ 1720850 w 3180821"/>
                    <a:gd name="connsiteY44" fmla="*/ 1330859 h 2109788"/>
                    <a:gd name="connsiteX45" fmla="*/ 1708680 w 3180821"/>
                    <a:gd name="connsiteY45" fmla="*/ 1321867 h 2109788"/>
                    <a:gd name="connsiteX46" fmla="*/ 1692275 w 3180821"/>
                    <a:gd name="connsiteY46" fmla="*/ 1300180 h 2109788"/>
                    <a:gd name="connsiteX47" fmla="*/ 1677459 w 3180821"/>
                    <a:gd name="connsiteY47" fmla="*/ 1262095 h 2109788"/>
                    <a:gd name="connsiteX48" fmla="*/ 1667405 w 3180821"/>
                    <a:gd name="connsiteY48" fmla="*/ 1221894 h 2109788"/>
                    <a:gd name="connsiteX49" fmla="*/ 1659467 w 3180821"/>
                    <a:gd name="connsiteY49" fmla="*/ 1170585 h 2109788"/>
                    <a:gd name="connsiteX50" fmla="*/ 1658938 w 3180821"/>
                    <a:gd name="connsiteY50" fmla="*/ 1162650 h 2109788"/>
                    <a:gd name="connsiteX51" fmla="*/ 1655234 w 3180821"/>
                    <a:gd name="connsiteY51" fmla="*/ 1151542 h 2109788"/>
                    <a:gd name="connsiteX52" fmla="*/ 1646767 w 3180821"/>
                    <a:gd name="connsiteY52" fmla="*/ 1135145 h 2109788"/>
                    <a:gd name="connsiteX53" fmla="*/ 1636184 w 3180821"/>
                    <a:gd name="connsiteY53" fmla="*/ 1121921 h 2109788"/>
                    <a:gd name="connsiteX54" fmla="*/ 1624542 w 3180821"/>
                    <a:gd name="connsiteY54" fmla="*/ 1113457 h 2109788"/>
                    <a:gd name="connsiteX55" fmla="*/ 1604963 w 3180821"/>
                    <a:gd name="connsiteY55" fmla="*/ 1107110 h 2109788"/>
                    <a:gd name="connsiteX56" fmla="*/ 1577446 w 3180821"/>
                    <a:gd name="connsiteY56" fmla="*/ 1107639 h 2109788"/>
                    <a:gd name="connsiteX57" fmla="*/ 1537230 w 3180821"/>
                    <a:gd name="connsiteY57" fmla="*/ 1121392 h 2109788"/>
                    <a:gd name="connsiteX58" fmla="*/ 1499130 w 3180821"/>
                    <a:gd name="connsiteY58" fmla="*/ 1144137 h 2109788"/>
                    <a:gd name="connsiteX59" fmla="*/ 1494896 w 3180821"/>
                    <a:gd name="connsiteY59" fmla="*/ 1147311 h 2109788"/>
                    <a:gd name="connsiteX60" fmla="*/ 1475317 w 3180821"/>
                    <a:gd name="connsiteY60" fmla="*/ 1150484 h 2109788"/>
                    <a:gd name="connsiteX61" fmla="*/ 1445684 w 3180821"/>
                    <a:gd name="connsiteY61" fmla="*/ 1149426 h 2109788"/>
                    <a:gd name="connsiteX62" fmla="*/ 1426634 w 3180821"/>
                    <a:gd name="connsiteY62" fmla="*/ 1143608 h 2109788"/>
                    <a:gd name="connsiteX63" fmla="*/ 1414992 w 3180821"/>
                    <a:gd name="connsiteY63" fmla="*/ 1132500 h 2109788"/>
                    <a:gd name="connsiteX64" fmla="*/ 1409700 w 3180821"/>
                    <a:gd name="connsiteY64" fmla="*/ 1114515 h 2109788"/>
                    <a:gd name="connsiteX65" fmla="*/ 1412875 w 3180821"/>
                    <a:gd name="connsiteY65" fmla="*/ 1093886 h 2109788"/>
                    <a:gd name="connsiteX66" fmla="*/ 1413405 w 3180821"/>
                    <a:gd name="connsiteY66" fmla="*/ 1091770 h 2109788"/>
                    <a:gd name="connsiteX67" fmla="*/ 1421342 w 3180821"/>
                    <a:gd name="connsiteY67" fmla="*/ 1049453 h 2109788"/>
                    <a:gd name="connsiteX68" fmla="*/ 1429809 w 3180821"/>
                    <a:gd name="connsiteY68" fmla="*/ 975928 h 2109788"/>
                    <a:gd name="connsiteX69" fmla="*/ 1431925 w 3180821"/>
                    <a:gd name="connsiteY69" fmla="*/ 912453 h 2109788"/>
                    <a:gd name="connsiteX70" fmla="*/ 1429809 w 3180821"/>
                    <a:gd name="connsiteY70" fmla="*/ 858499 h 2109788"/>
                    <a:gd name="connsiteX71" fmla="*/ 1422930 w 3180821"/>
                    <a:gd name="connsiteY71" fmla="*/ 813538 h 2109788"/>
                    <a:gd name="connsiteX72" fmla="*/ 1411817 w 3180821"/>
                    <a:gd name="connsiteY72" fmla="*/ 775982 h 2109788"/>
                    <a:gd name="connsiteX73" fmla="*/ 1399117 w 3180821"/>
                    <a:gd name="connsiteY73" fmla="*/ 746360 h 2109788"/>
                    <a:gd name="connsiteX74" fmla="*/ 1383771 w 3180821"/>
                    <a:gd name="connsiteY74" fmla="*/ 723615 h 2109788"/>
                    <a:gd name="connsiteX75" fmla="*/ 1366838 w 3180821"/>
                    <a:gd name="connsiteY75" fmla="*/ 706159 h 2109788"/>
                    <a:gd name="connsiteX76" fmla="*/ 1349375 w 3180821"/>
                    <a:gd name="connsiteY76" fmla="*/ 692935 h 2109788"/>
                    <a:gd name="connsiteX77" fmla="*/ 1323446 w 3180821"/>
                    <a:gd name="connsiteY77" fmla="*/ 681827 h 2109788"/>
                    <a:gd name="connsiteX78" fmla="*/ 1282700 w 3180821"/>
                    <a:gd name="connsiteY78" fmla="*/ 676538 h 2109788"/>
                    <a:gd name="connsiteX79" fmla="*/ 1275821 w 3180821"/>
                    <a:gd name="connsiteY79" fmla="*/ 678125 h 2109788"/>
                    <a:gd name="connsiteX80" fmla="*/ 1264180 w 3180821"/>
                    <a:gd name="connsiteY80" fmla="*/ 681827 h 2109788"/>
                    <a:gd name="connsiteX81" fmla="*/ 1245659 w 3180821"/>
                    <a:gd name="connsiteY81" fmla="*/ 690291 h 2109788"/>
                    <a:gd name="connsiteX82" fmla="*/ 1223963 w 3180821"/>
                    <a:gd name="connsiteY82" fmla="*/ 707746 h 2109788"/>
                    <a:gd name="connsiteX83" fmla="*/ 1206500 w 3180821"/>
                    <a:gd name="connsiteY83" fmla="*/ 735252 h 2109788"/>
                    <a:gd name="connsiteX84" fmla="*/ 1199621 w 3180821"/>
                    <a:gd name="connsiteY84" fmla="*/ 765403 h 2109788"/>
                    <a:gd name="connsiteX85" fmla="*/ 1200680 w 3180821"/>
                    <a:gd name="connsiteY85" fmla="*/ 810364 h 2109788"/>
                    <a:gd name="connsiteX86" fmla="*/ 1212321 w 3180821"/>
                    <a:gd name="connsiteY86" fmla="*/ 852152 h 2109788"/>
                    <a:gd name="connsiteX87" fmla="*/ 1214438 w 3180821"/>
                    <a:gd name="connsiteY87" fmla="*/ 856913 h 2109788"/>
                    <a:gd name="connsiteX88" fmla="*/ 1220788 w 3180821"/>
                    <a:gd name="connsiteY88" fmla="*/ 870665 h 2109788"/>
                    <a:gd name="connsiteX89" fmla="*/ 1231371 w 3180821"/>
                    <a:gd name="connsiteY89" fmla="*/ 905577 h 2109788"/>
                    <a:gd name="connsiteX90" fmla="*/ 1243542 w 3180821"/>
                    <a:gd name="connsiteY90" fmla="*/ 966936 h 2109788"/>
                    <a:gd name="connsiteX91" fmla="*/ 1255184 w 3180821"/>
                    <a:gd name="connsiteY91" fmla="*/ 1083836 h 2109788"/>
                    <a:gd name="connsiteX92" fmla="*/ 1255184 w 3180821"/>
                    <a:gd name="connsiteY92" fmla="*/ 1107110 h 2109788"/>
                    <a:gd name="connsiteX93" fmla="*/ 1238780 w 3180821"/>
                    <a:gd name="connsiteY93" fmla="*/ 1120334 h 2109788"/>
                    <a:gd name="connsiteX94" fmla="*/ 1209146 w 3180821"/>
                    <a:gd name="connsiteY94" fmla="*/ 1140434 h 2109788"/>
                    <a:gd name="connsiteX95" fmla="*/ 1181630 w 3180821"/>
                    <a:gd name="connsiteY95" fmla="*/ 1151542 h 2109788"/>
                    <a:gd name="connsiteX96" fmla="*/ 1157288 w 3180821"/>
                    <a:gd name="connsiteY96" fmla="*/ 1155774 h 2109788"/>
                    <a:gd name="connsiteX97" fmla="*/ 1135592 w 3180821"/>
                    <a:gd name="connsiteY97" fmla="*/ 1152600 h 2109788"/>
                    <a:gd name="connsiteX98" fmla="*/ 1115484 w 3180821"/>
                    <a:gd name="connsiteY98" fmla="*/ 1143608 h 2109788"/>
                    <a:gd name="connsiteX99" fmla="*/ 1089555 w 3180821"/>
                    <a:gd name="connsiteY99" fmla="*/ 1122979 h 2109788"/>
                    <a:gd name="connsiteX100" fmla="*/ 1062038 w 3180821"/>
                    <a:gd name="connsiteY100" fmla="*/ 1084894 h 2109788"/>
                    <a:gd name="connsiteX101" fmla="*/ 1044046 w 3180821"/>
                    <a:gd name="connsiteY101" fmla="*/ 1043635 h 2109788"/>
                    <a:gd name="connsiteX102" fmla="*/ 1027113 w 3180821"/>
                    <a:gd name="connsiteY102" fmla="*/ 992326 h 2109788"/>
                    <a:gd name="connsiteX103" fmla="*/ 1025525 w 3180821"/>
                    <a:gd name="connsiteY103" fmla="*/ 983334 h 2109788"/>
                    <a:gd name="connsiteX104" fmla="*/ 1016000 w 3180821"/>
                    <a:gd name="connsiteY104" fmla="*/ 955828 h 2109788"/>
                    <a:gd name="connsiteX105" fmla="*/ 1001184 w 3180821"/>
                    <a:gd name="connsiteY105" fmla="*/ 882831 h 2109788"/>
                    <a:gd name="connsiteX106" fmla="*/ 992188 w 3180821"/>
                    <a:gd name="connsiteY106" fmla="*/ 796082 h 2109788"/>
                    <a:gd name="connsiteX107" fmla="*/ 987425 w 3180821"/>
                    <a:gd name="connsiteY107" fmla="*/ 704573 h 2109788"/>
                    <a:gd name="connsiteX108" fmla="*/ 987425 w 3180821"/>
                    <a:gd name="connsiteY108" fmla="*/ 488758 h 2109788"/>
                    <a:gd name="connsiteX109" fmla="*/ 990071 w 3180821"/>
                    <a:gd name="connsiteY109" fmla="*/ 437978 h 2109788"/>
                    <a:gd name="connsiteX110" fmla="*/ 981605 w 3180821"/>
                    <a:gd name="connsiteY110" fmla="*/ 415232 h 2109788"/>
                    <a:gd name="connsiteX111" fmla="*/ 964671 w 3180821"/>
                    <a:gd name="connsiteY111" fmla="*/ 378734 h 2109788"/>
                    <a:gd name="connsiteX112" fmla="*/ 947209 w 3180821"/>
                    <a:gd name="connsiteY112" fmla="*/ 352815 h 2109788"/>
                    <a:gd name="connsiteX113" fmla="*/ 931334 w 3180821"/>
                    <a:gd name="connsiteY113" fmla="*/ 335360 h 2109788"/>
                    <a:gd name="connsiteX114" fmla="*/ 914400 w 3180821"/>
                    <a:gd name="connsiteY114" fmla="*/ 325839 h 2109788"/>
                    <a:gd name="connsiteX115" fmla="*/ 899055 w 3180821"/>
                    <a:gd name="connsiteY115" fmla="*/ 323723 h 2109788"/>
                    <a:gd name="connsiteX116" fmla="*/ 884767 w 3180821"/>
                    <a:gd name="connsiteY116" fmla="*/ 326896 h 2109788"/>
                    <a:gd name="connsiteX117" fmla="*/ 869950 w 3180821"/>
                    <a:gd name="connsiteY117" fmla="*/ 334302 h 2109788"/>
                    <a:gd name="connsiteX118" fmla="*/ 850900 w 3180821"/>
                    <a:gd name="connsiteY118" fmla="*/ 352815 h 2109788"/>
                    <a:gd name="connsiteX119" fmla="*/ 829734 w 3180821"/>
                    <a:gd name="connsiteY119" fmla="*/ 382966 h 2109788"/>
                    <a:gd name="connsiteX120" fmla="*/ 809096 w 3180821"/>
                    <a:gd name="connsiteY120" fmla="*/ 424754 h 2109788"/>
                    <a:gd name="connsiteX121" fmla="*/ 805921 w 3180821"/>
                    <a:gd name="connsiteY121" fmla="*/ 433217 h 2109788"/>
                    <a:gd name="connsiteX122" fmla="*/ 800100 w 3180821"/>
                    <a:gd name="connsiteY122" fmla="*/ 459136 h 2109788"/>
                    <a:gd name="connsiteX123" fmla="*/ 796925 w 3180821"/>
                    <a:gd name="connsiteY123" fmla="*/ 514148 h 2109788"/>
                    <a:gd name="connsiteX124" fmla="*/ 804863 w 3180821"/>
                    <a:gd name="connsiteY124" fmla="*/ 569688 h 2109788"/>
                    <a:gd name="connsiteX125" fmla="*/ 819680 w 3180821"/>
                    <a:gd name="connsiteY125" fmla="*/ 624700 h 2109788"/>
                    <a:gd name="connsiteX126" fmla="*/ 849842 w 3180821"/>
                    <a:gd name="connsiteY126" fmla="*/ 701399 h 2109788"/>
                    <a:gd name="connsiteX127" fmla="*/ 892175 w 3180821"/>
                    <a:gd name="connsiteY127" fmla="*/ 783916 h 2109788"/>
                    <a:gd name="connsiteX128" fmla="*/ 906992 w 3180821"/>
                    <a:gd name="connsiteY128" fmla="*/ 811422 h 2109788"/>
                    <a:gd name="connsiteX129" fmla="*/ 918105 w 3180821"/>
                    <a:gd name="connsiteY129" fmla="*/ 835754 h 2109788"/>
                    <a:gd name="connsiteX130" fmla="*/ 932921 w 3180821"/>
                    <a:gd name="connsiteY130" fmla="*/ 891824 h 2109788"/>
                    <a:gd name="connsiteX131" fmla="*/ 942446 w 3180821"/>
                    <a:gd name="connsiteY131" fmla="*/ 966936 h 2109788"/>
                    <a:gd name="connsiteX132" fmla="*/ 943505 w 3180821"/>
                    <a:gd name="connsiteY132" fmla="*/ 979631 h 2109788"/>
                    <a:gd name="connsiteX133" fmla="*/ 938742 w 3180821"/>
                    <a:gd name="connsiteY133" fmla="*/ 982805 h 2109788"/>
                    <a:gd name="connsiteX134" fmla="*/ 929746 w 3180821"/>
                    <a:gd name="connsiteY134" fmla="*/ 984391 h 2109788"/>
                    <a:gd name="connsiteX135" fmla="*/ 914400 w 3180821"/>
                    <a:gd name="connsiteY135" fmla="*/ 979631 h 2109788"/>
                    <a:gd name="connsiteX136" fmla="*/ 892175 w 3180821"/>
                    <a:gd name="connsiteY136" fmla="*/ 961117 h 2109788"/>
                    <a:gd name="connsiteX137" fmla="*/ 869950 w 3180821"/>
                    <a:gd name="connsiteY137" fmla="*/ 934140 h 2109788"/>
                    <a:gd name="connsiteX138" fmla="*/ 821267 w 3180821"/>
                    <a:gd name="connsiteY138" fmla="*/ 853739 h 2109788"/>
                    <a:gd name="connsiteX139" fmla="*/ 810155 w 3180821"/>
                    <a:gd name="connsiteY139" fmla="*/ 830994 h 2109788"/>
                    <a:gd name="connsiteX140" fmla="*/ 790046 w 3180821"/>
                    <a:gd name="connsiteY140" fmla="*/ 802959 h 2109788"/>
                    <a:gd name="connsiteX141" fmla="*/ 757238 w 3180821"/>
                    <a:gd name="connsiteY141" fmla="*/ 768576 h 2109788"/>
                    <a:gd name="connsiteX142" fmla="*/ 738188 w 3180821"/>
                    <a:gd name="connsiteY142" fmla="*/ 756939 h 2109788"/>
                    <a:gd name="connsiteX143" fmla="*/ 728663 w 3180821"/>
                    <a:gd name="connsiteY143" fmla="*/ 754824 h 2109788"/>
                    <a:gd name="connsiteX144" fmla="*/ 716492 w 3180821"/>
                    <a:gd name="connsiteY144" fmla="*/ 758526 h 2109788"/>
                    <a:gd name="connsiteX145" fmla="*/ 706438 w 3180821"/>
                    <a:gd name="connsiteY145" fmla="*/ 773866 h 2109788"/>
                    <a:gd name="connsiteX146" fmla="*/ 703263 w 3180821"/>
                    <a:gd name="connsiteY146" fmla="*/ 796611 h 2109788"/>
                    <a:gd name="connsiteX147" fmla="*/ 705379 w 3180821"/>
                    <a:gd name="connsiteY147" fmla="*/ 820943 h 2109788"/>
                    <a:gd name="connsiteX148" fmla="*/ 713317 w 3180821"/>
                    <a:gd name="connsiteY148" fmla="*/ 843160 h 2109788"/>
                    <a:gd name="connsiteX149" fmla="*/ 718609 w 3180821"/>
                    <a:gd name="connsiteY149" fmla="*/ 851623 h 2109788"/>
                    <a:gd name="connsiteX150" fmla="*/ 733954 w 3180821"/>
                    <a:gd name="connsiteY150" fmla="*/ 873839 h 2109788"/>
                    <a:gd name="connsiteX151" fmla="*/ 784225 w 3180821"/>
                    <a:gd name="connsiteY151" fmla="*/ 963762 h 2109788"/>
                    <a:gd name="connsiteX152" fmla="*/ 865717 w 3180821"/>
                    <a:gd name="connsiteY152" fmla="*/ 1119805 h 2109788"/>
                    <a:gd name="connsiteX153" fmla="*/ 882121 w 3180821"/>
                    <a:gd name="connsiteY153" fmla="*/ 1152600 h 2109788"/>
                    <a:gd name="connsiteX154" fmla="*/ 886355 w 3180821"/>
                    <a:gd name="connsiteY154" fmla="*/ 1171643 h 2109788"/>
                    <a:gd name="connsiteX155" fmla="*/ 886355 w 3180821"/>
                    <a:gd name="connsiteY155" fmla="*/ 1199149 h 2109788"/>
                    <a:gd name="connsiteX156" fmla="*/ 879475 w 3180821"/>
                    <a:gd name="connsiteY156" fmla="*/ 1217133 h 2109788"/>
                    <a:gd name="connsiteX157" fmla="*/ 867834 w 3180821"/>
                    <a:gd name="connsiteY157" fmla="*/ 1228241 h 2109788"/>
                    <a:gd name="connsiteX158" fmla="*/ 847196 w 3180821"/>
                    <a:gd name="connsiteY158" fmla="*/ 1233531 h 2109788"/>
                    <a:gd name="connsiteX159" fmla="*/ 824442 w 3180821"/>
                    <a:gd name="connsiteY159" fmla="*/ 1229299 h 2109788"/>
                    <a:gd name="connsiteX160" fmla="*/ 821267 w 3180821"/>
                    <a:gd name="connsiteY160" fmla="*/ 1228770 h 2109788"/>
                    <a:gd name="connsiteX161" fmla="*/ 637646 w 3180821"/>
                    <a:gd name="connsiteY161" fmla="*/ 807190 h 2109788"/>
                    <a:gd name="connsiteX162" fmla="*/ 515938 w 3180821"/>
                    <a:gd name="connsiteY162" fmla="*/ 524727 h 2109788"/>
                    <a:gd name="connsiteX163" fmla="*/ 488421 w 3180821"/>
                    <a:gd name="connsiteY163" fmla="*/ 459136 h 2109788"/>
                    <a:gd name="connsiteX164" fmla="*/ 436034 w 3180821"/>
                    <a:gd name="connsiteY164" fmla="*/ 345939 h 2109788"/>
                    <a:gd name="connsiteX165" fmla="*/ 385763 w 3180821"/>
                    <a:gd name="connsiteY165" fmla="*/ 251255 h 2109788"/>
                    <a:gd name="connsiteX166" fmla="*/ 337609 w 3180821"/>
                    <a:gd name="connsiteY166" fmla="*/ 175614 h 2109788"/>
                    <a:gd name="connsiteX167" fmla="*/ 291571 w 3180821"/>
                    <a:gd name="connsiteY167" fmla="*/ 115842 h 2109788"/>
                    <a:gd name="connsiteX168" fmla="*/ 248179 w 3180821"/>
                    <a:gd name="connsiteY168" fmla="*/ 70881 h 2109788"/>
                    <a:gd name="connsiteX169" fmla="*/ 207963 w 3180821"/>
                    <a:gd name="connsiteY169" fmla="*/ 38085 h 2109788"/>
                    <a:gd name="connsiteX170" fmla="*/ 171450 w 3180821"/>
                    <a:gd name="connsiteY170" fmla="*/ 16398 h 2109788"/>
                    <a:gd name="connsiteX171" fmla="*/ 137584 w 3180821"/>
                    <a:gd name="connsiteY171" fmla="*/ 4232 h 2109788"/>
                    <a:gd name="connsiteX172" fmla="*/ 107421 w 3180821"/>
                    <a:gd name="connsiteY172" fmla="*/ 0 h 2109788"/>
                    <a:gd name="connsiteX173" fmla="*/ 80434 w 3180821"/>
                    <a:gd name="connsiteY173" fmla="*/ 1587 h 2109788"/>
                    <a:gd name="connsiteX174" fmla="*/ 58738 w 3180821"/>
                    <a:gd name="connsiteY174" fmla="*/ 6877 h 2109788"/>
                    <a:gd name="connsiteX175" fmla="*/ 17463 w 3180821"/>
                    <a:gd name="connsiteY175" fmla="*/ 28035 h 2109788"/>
                    <a:gd name="connsiteX176" fmla="*/ 10584 w 3180821"/>
                    <a:gd name="connsiteY176" fmla="*/ 34911 h 2109788"/>
                    <a:gd name="connsiteX177" fmla="*/ 6879 w 3180821"/>
                    <a:gd name="connsiteY177" fmla="*/ 40201 h 2109788"/>
                    <a:gd name="connsiteX178" fmla="*/ 1588 w 3180821"/>
                    <a:gd name="connsiteY178" fmla="*/ 53425 h 2109788"/>
                    <a:gd name="connsiteX179" fmla="*/ 0 w 3180821"/>
                    <a:gd name="connsiteY179" fmla="*/ 79344 h 2109788"/>
                    <a:gd name="connsiteX180" fmla="*/ 7409 w 3180821"/>
                    <a:gd name="connsiteY180" fmla="*/ 122719 h 2109788"/>
                    <a:gd name="connsiteX181" fmla="*/ 25929 w 3180821"/>
                    <a:gd name="connsiteY181" fmla="*/ 175085 h 2109788"/>
                    <a:gd name="connsiteX182" fmla="*/ 68263 w 3180821"/>
                    <a:gd name="connsiteY182" fmla="*/ 265537 h 2109788"/>
                    <a:gd name="connsiteX183" fmla="*/ 146050 w 3180821"/>
                    <a:gd name="connsiteY183" fmla="*/ 403066 h 2109788"/>
                    <a:gd name="connsiteX184" fmla="*/ 235479 w 3180821"/>
                    <a:gd name="connsiteY184" fmla="*/ 541653 h 2109788"/>
                    <a:gd name="connsiteX185" fmla="*/ 322263 w 3180821"/>
                    <a:gd name="connsiteY185" fmla="*/ 668603 h 2109788"/>
                    <a:gd name="connsiteX186" fmla="*/ 422804 w 3180821"/>
                    <a:gd name="connsiteY186" fmla="*/ 808777 h 2109788"/>
                    <a:gd name="connsiteX187" fmla="*/ 439738 w 3180821"/>
                    <a:gd name="connsiteY187" fmla="*/ 830465 h 2109788"/>
                    <a:gd name="connsiteX188" fmla="*/ 466196 w 3180821"/>
                    <a:gd name="connsiteY188" fmla="*/ 875426 h 2109788"/>
                    <a:gd name="connsiteX189" fmla="*/ 516467 w 3180821"/>
                    <a:gd name="connsiteY189" fmla="*/ 970639 h 2109788"/>
                    <a:gd name="connsiteX190" fmla="*/ 564092 w 3180821"/>
                    <a:gd name="connsiteY190" fmla="*/ 1069554 h 2109788"/>
                    <a:gd name="connsiteX191" fmla="*/ 606425 w 3180821"/>
                    <a:gd name="connsiteY191" fmla="*/ 1172172 h 2109788"/>
                    <a:gd name="connsiteX192" fmla="*/ 664634 w 3180821"/>
                    <a:gd name="connsiteY192" fmla="*/ 1327685 h 2109788"/>
                    <a:gd name="connsiteX193" fmla="*/ 729192 w 3180821"/>
                    <a:gd name="connsiteY193" fmla="*/ 1531863 h 2109788"/>
                    <a:gd name="connsiteX194" fmla="*/ 779463 w 3180821"/>
                    <a:gd name="connsiteY194" fmla="*/ 1720172 h 2109788"/>
                    <a:gd name="connsiteX195" fmla="*/ 815975 w 3180821"/>
                    <a:gd name="connsiteY195" fmla="*/ 1879389 h 2109788"/>
                    <a:gd name="connsiteX196" fmla="*/ 848784 w 3180821"/>
                    <a:gd name="connsiteY196" fmla="*/ 2045482 h 2109788"/>
                    <a:gd name="connsiteX197" fmla="*/ 852488 w 3180821"/>
                    <a:gd name="connsiteY197" fmla="*/ 2069814 h 2109788"/>
                    <a:gd name="connsiteX198" fmla="*/ 846667 w 3180821"/>
                    <a:gd name="connsiteY198" fmla="*/ 2089385 h 2109788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846667 w 3180821"/>
                    <a:gd name="connsiteY198" fmla="*/ 2089385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852488 w 3180821"/>
                    <a:gd name="connsiteY197" fmla="*/ 2069814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48784 w 3180821"/>
                    <a:gd name="connsiteY196" fmla="*/ 2045482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  <a:gd name="connsiteX0" fmla="*/ 403631 w 3180821"/>
                    <a:gd name="connsiteY0" fmla="*/ 2276195 h 2276195"/>
                    <a:gd name="connsiteX1" fmla="*/ 3085922 w 3180821"/>
                    <a:gd name="connsiteY1" fmla="*/ 2109788 h 2276195"/>
                    <a:gd name="connsiteX2" fmla="*/ 3083984 w 3180821"/>
                    <a:gd name="connsiteY2" fmla="*/ 2107899 h 2276195"/>
                    <a:gd name="connsiteX3" fmla="*/ 3060171 w 3180821"/>
                    <a:gd name="connsiteY3" fmla="*/ 2076161 h 2276195"/>
                    <a:gd name="connsiteX4" fmla="*/ 3042180 w 3180821"/>
                    <a:gd name="connsiteY4" fmla="*/ 2031200 h 2276195"/>
                    <a:gd name="connsiteX5" fmla="*/ 3036888 w 3180821"/>
                    <a:gd name="connsiteY5" fmla="*/ 1986767 h 2276195"/>
                    <a:gd name="connsiteX6" fmla="*/ 3040063 w 3180821"/>
                    <a:gd name="connsiteY6" fmla="*/ 1943393 h 2276195"/>
                    <a:gd name="connsiteX7" fmla="*/ 3048000 w 3180821"/>
                    <a:gd name="connsiteY7" fmla="*/ 1902134 h 2276195"/>
                    <a:gd name="connsiteX8" fmla="*/ 3064404 w 3180821"/>
                    <a:gd name="connsiteY8" fmla="*/ 1846593 h 2276195"/>
                    <a:gd name="connsiteX9" fmla="*/ 3071813 w 3180821"/>
                    <a:gd name="connsiteY9" fmla="*/ 1817501 h 2276195"/>
                    <a:gd name="connsiteX10" fmla="*/ 3076576 w 3180821"/>
                    <a:gd name="connsiteY10" fmla="*/ 1803748 h 2276195"/>
                    <a:gd name="connsiteX11" fmla="*/ 3095626 w 3180821"/>
                    <a:gd name="connsiteY11" fmla="*/ 1767250 h 2276195"/>
                    <a:gd name="connsiteX12" fmla="*/ 3142192 w 3180821"/>
                    <a:gd name="connsiteY12" fmla="*/ 1697427 h 2276195"/>
                    <a:gd name="connsiteX13" fmla="*/ 3180821 w 3180821"/>
                    <a:gd name="connsiteY13" fmla="*/ 1644531 h 2276195"/>
                    <a:gd name="connsiteX14" fmla="*/ 3045354 w 3180821"/>
                    <a:gd name="connsiteY14" fmla="*/ 1603802 h 2276195"/>
                    <a:gd name="connsiteX15" fmla="*/ 2453217 w 3180821"/>
                    <a:gd name="connsiteY15" fmla="*/ 1417079 h 2276195"/>
                    <a:gd name="connsiteX16" fmla="*/ 2216680 w 3180821"/>
                    <a:gd name="connsiteY16" fmla="*/ 1336678 h 2276195"/>
                    <a:gd name="connsiteX17" fmla="*/ 2145242 w 3180821"/>
                    <a:gd name="connsiteY17" fmla="*/ 1310230 h 2276195"/>
                    <a:gd name="connsiteX18" fmla="*/ 2119313 w 3180821"/>
                    <a:gd name="connsiteY18" fmla="*/ 1298064 h 2276195"/>
                    <a:gd name="connsiteX19" fmla="*/ 2116138 w 3180821"/>
                    <a:gd name="connsiteY19" fmla="*/ 1294361 h 2276195"/>
                    <a:gd name="connsiteX20" fmla="*/ 2103438 w 3180821"/>
                    <a:gd name="connsiteY20" fmla="*/ 1293303 h 2276195"/>
                    <a:gd name="connsiteX21" fmla="*/ 2083330 w 3180821"/>
                    <a:gd name="connsiteY21" fmla="*/ 1284311 h 2276195"/>
                    <a:gd name="connsiteX22" fmla="*/ 2064280 w 3180821"/>
                    <a:gd name="connsiteY22" fmla="*/ 1265268 h 2276195"/>
                    <a:gd name="connsiteX23" fmla="*/ 2062163 w 3180821"/>
                    <a:gd name="connsiteY23" fmla="*/ 1260508 h 2276195"/>
                    <a:gd name="connsiteX24" fmla="*/ 2001309 w 3180821"/>
                    <a:gd name="connsiteY24" fmla="*/ 1085423 h 2276195"/>
                    <a:gd name="connsiteX25" fmla="*/ 1991254 w 3180821"/>
                    <a:gd name="connsiteY25" fmla="*/ 1038874 h 2276195"/>
                    <a:gd name="connsiteX26" fmla="*/ 1974321 w 3180821"/>
                    <a:gd name="connsiteY26" fmla="*/ 990210 h 2276195"/>
                    <a:gd name="connsiteX27" fmla="*/ 1963209 w 3180821"/>
                    <a:gd name="connsiteY27" fmla="*/ 967994 h 2276195"/>
                    <a:gd name="connsiteX28" fmla="*/ 1951038 w 3180821"/>
                    <a:gd name="connsiteY28" fmla="*/ 952125 h 2276195"/>
                    <a:gd name="connsiteX29" fmla="*/ 1938867 w 3180821"/>
                    <a:gd name="connsiteY29" fmla="*/ 943133 h 2276195"/>
                    <a:gd name="connsiteX30" fmla="*/ 1927225 w 3180821"/>
                    <a:gd name="connsiteY30" fmla="*/ 939430 h 2276195"/>
                    <a:gd name="connsiteX31" fmla="*/ 1915054 w 3180821"/>
                    <a:gd name="connsiteY31" fmla="*/ 939959 h 2276195"/>
                    <a:gd name="connsiteX32" fmla="*/ 1898121 w 3180821"/>
                    <a:gd name="connsiteY32" fmla="*/ 946835 h 2276195"/>
                    <a:gd name="connsiteX33" fmla="*/ 1879071 w 3180821"/>
                    <a:gd name="connsiteY33" fmla="*/ 963762 h 2276195"/>
                    <a:gd name="connsiteX34" fmla="*/ 1858434 w 3180821"/>
                    <a:gd name="connsiteY34" fmla="*/ 991268 h 2276195"/>
                    <a:gd name="connsiteX35" fmla="*/ 1855788 w 3180821"/>
                    <a:gd name="connsiteY35" fmla="*/ 997086 h 2276195"/>
                    <a:gd name="connsiteX36" fmla="*/ 1846263 w 3180821"/>
                    <a:gd name="connsiteY36" fmla="*/ 1025121 h 2276195"/>
                    <a:gd name="connsiteX37" fmla="*/ 1827213 w 3180821"/>
                    <a:gd name="connsiteY37" fmla="*/ 1116102 h 2276195"/>
                    <a:gd name="connsiteX38" fmla="*/ 1805517 w 3180821"/>
                    <a:gd name="connsiteY38" fmla="*/ 1261566 h 2276195"/>
                    <a:gd name="connsiteX39" fmla="*/ 1802342 w 3180821"/>
                    <a:gd name="connsiteY39" fmla="*/ 1290658 h 2276195"/>
                    <a:gd name="connsiteX40" fmla="*/ 1790700 w 3180821"/>
                    <a:gd name="connsiteY40" fmla="*/ 1303353 h 2276195"/>
                    <a:gd name="connsiteX41" fmla="*/ 1770063 w 3180821"/>
                    <a:gd name="connsiteY41" fmla="*/ 1321867 h 2276195"/>
                    <a:gd name="connsiteX42" fmla="*/ 1751013 w 3180821"/>
                    <a:gd name="connsiteY42" fmla="*/ 1331388 h 2276195"/>
                    <a:gd name="connsiteX43" fmla="*/ 1735138 w 3180821"/>
                    <a:gd name="connsiteY43" fmla="*/ 1334562 h 2276195"/>
                    <a:gd name="connsiteX44" fmla="*/ 1720850 w 3180821"/>
                    <a:gd name="connsiteY44" fmla="*/ 1330859 h 2276195"/>
                    <a:gd name="connsiteX45" fmla="*/ 1708680 w 3180821"/>
                    <a:gd name="connsiteY45" fmla="*/ 1321867 h 2276195"/>
                    <a:gd name="connsiteX46" fmla="*/ 1692275 w 3180821"/>
                    <a:gd name="connsiteY46" fmla="*/ 1300180 h 2276195"/>
                    <a:gd name="connsiteX47" fmla="*/ 1677459 w 3180821"/>
                    <a:gd name="connsiteY47" fmla="*/ 1262095 h 2276195"/>
                    <a:gd name="connsiteX48" fmla="*/ 1667405 w 3180821"/>
                    <a:gd name="connsiteY48" fmla="*/ 1221894 h 2276195"/>
                    <a:gd name="connsiteX49" fmla="*/ 1659467 w 3180821"/>
                    <a:gd name="connsiteY49" fmla="*/ 1170585 h 2276195"/>
                    <a:gd name="connsiteX50" fmla="*/ 1658938 w 3180821"/>
                    <a:gd name="connsiteY50" fmla="*/ 1162650 h 2276195"/>
                    <a:gd name="connsiteX51" fmla="*/ 1655234 w 3180821"/>
                    <a:gd name="connsiteY51" fmla="*/ 1151542 h 2276195"/>
                    <a:gd name="connsiteX52" fmla="*/ 1646767 w 3180821"/>
                    <a:gd name="connsiteY52" fmla="*/ 1135145 h 2276195"/>
                    <a:gd name="connsiteX53" fmla="*/ 1636184 w 3180821"/>
                    <a:gd name="connsiteY53" fmla="*/ 1121921 h 2276195"/>
                    <a:gd name="connsiteX54" fmla="*/ 1624542 w 3180821"/>
                    <a:gd name="connsiteY54" fmla="*/ 1113457 h 2276195"/>
                    <a:gd name="connsiteX55" fmla="*/ 1604963 w 3180821"/>
                    <a:gd name="connsiteY55" fmla="*/ 1107110 h 2276195"/>
                    <a:gd name="connsiteX56" fmla="*/ 1577446 w 3180821"/>
                    <a:gd name="connsiteY56" fmla="*/ 1107639 h 2276195"/>
                    <a:gd name="connsiteX57" fmla="*/ 1537230 w 3180821"/>
                    <a:gd name="connsiteY57" fmla="*/ 1121392 h 2276195"/>
                    <a:gd name="connsiteX58" fmla="*/ 1499130 w 3180821"/>
                    <a:gd name="connsiteY58" fmla="*/ 1144137 h 2276195"/>
                    <a:gd name="connsiteX59" fmla="*/ 1494896 w 3180821"/>
                    <a:gd name="connsiteY59" fmla="*/ 1147311 h 2276195"/>
                    <a:gd name="connsiteX60" fmla="*/ 1475317 w 3180821"/>
                    <a:gd name="connsiteY60" fmla="*/ 1150484 h 2276195"/>
                    <a:gd name="connsiteX61" fmla="*/ 1445684 w 3180821"/>
                    <a:gd name="connsiteY61" fmla="*/ 1149426 h 2276195"/>
                    <a:gd name="connsiteX62" fmla="*/ 1426634 w 3180821"/>
                    <a:gd name="connsiteY62" fmla="*/ 1143608 h 2276195"/>
                    <a:gd name="connsiteX63" fmla="*/ 1414992 w 3180821"/>
                    <a:gd name="connsiteY63" fmla="*/ 1132500 h 2276195"/>
                    <a:gd name="connsiteX64" fmla="*/ 1409700 w 3180821"/>
                    <a:gd name="connsiteY64" fmla="*/ 1114515 h 2276195"/>
                    <a:gd name="connsiteX65" fmla="*/ 1412875 w 3180821"/>
                    <a:gd name="connsiteY65" fmla="*/ 1093886 h 2276195"/>
                    <a:gd name="connsiteX66" fmla="*/ 1413405 w 3180821"/>
                    <a:gd name="connsiteY66" fmla="*/ 1091770 h 2276195"/>
                    <a:gd name="connsiteX67" fmla="*/ 1421342 w 3180821"/>
                    <a:gd name="connsiteY67" fmla="*/ 1049453 h 2276195"/>
                    <a:gd name="connsiteX68" fmla="*/ 1429809 w 3180821"/>
                    <a:gd name="connsiteY68" fmla="*/ 975928 h 2276195"/>
                    <a:gd name="connsiteX69" fmla="*/ 1431925 w 3180821"/>
                    <a:gd name="connsiteY69" fmla="*/ 912453 h 2276195"/>
                    <a:gd name="connsiteX70" fmla="*/ 1429809 w 3180821"/>
                    <a:gd name="connsiteY70" fmla="*/ 858499 h 2276195"/>
                    <a:gd name="connsiteX71" fmla="*/ 1422930 w 3180821"/>
                    <a:gd name="connsiteY71" fmla="*/ 813538 h 2276195"/>
                    <a:gd name="connsiteX72" fmla="*/ 1411817 w 3180821"/>
                    <a:gd name="connsiteY72" fmla="*/ 775982 h 2276195"/>
                    <a:gd name="connsiteX73" fmla="*/ 1399117 w 3180821"/>
                    <a:gd name="connsiteY73" fmla="*/ 746360 h 2276195"/>
                    <a:gd name="connsiteX74" fmla="*/ 1383771 w 3180821"/>
                    <a:gd name="connsiteY74" fmla="*/ 723615 h 2276195"/>
                    <a:gd name="connsiteX75" fmla="*/ 1366838 w 3180821"/>
                    <a:gd name="connsiteY75" fmla="*/ 706159 h 2276195"/>
                    <a:gd name="connsiteX76" fmla="*/ 1349375 w 3180821"/>
                    <a:gd name="connsiteY76" fmla="*/ 692935 h 2276195"/>
                    <a:gd name="connsiteX77" fmla="*/ 1323446 w 3180821"/>
                    <a:gd name="connsiteY77" fmla="*/ 681827 h 2276195"/>
                    <a:gd name="connsiteX78" fmla="*/ 1282700 w 3180821"/>
                    <a:gd name="connsiteY78" fmla="*/ 676538 h 2276195"/>
                    <a:gd name="connsiteX79" fmla="*/ 1275821 w 3180821"/>
                    <a:gd name="connsiteY79" fmla="*/ 678125 h 2276195"/>
                    <a:gd name="connsiteX80" fmla="*/ 1264180 w 3180821"/>
                    <a:gd name="connsiteY80" fmla="*/ 681827 h 2276195"/>
                    <a:gd name="connsiteX81" fmla="*/ 1245659 w 3180821"/>
                    <a:gd name="connsiteY81" fmla="*/ 690291 h 2276195"/>
                    <a:gd name="connsiteX82" fmla="*/ 1223963 w 3180821"/>
                    <a:gd name="connsiteY82" fmla="*/ 707746 h 2276195"/>
                    <a:gd name="connsiteX83" fmla="*/ 1206500 w 3180821"/>
                    <a:gd name="connsiteY83" fmla="*/ 735252 h 2276195"/>
                    <a:gd name="connsiteX84" fmla="*/ 1199621 w 3180821"/>
                    <a:gd name="connsiteY84" fmla="*/ 765403 h 2276195"/>
                    <a:gd name="connsiteX85" fmla="*/ 1200680 w 3180821"/>
                    <a:gd name="connsiteY85" fmla="*/ 810364 h 2276195"/>
                    <a:gd name="connsiteX86" fmla="*/ 1212321 w 3180821"/>
                    <a:gd name="connsiteY86" fmla="*/ 852152 h 2276195"/>
                    <a:gd name="connsiteX87" fmla="*/ 1214438 w 3180821"/>
                    <a:gd name="connsiteY87" fmla="*/ 856913 h 2276195"/>
                    <a:gd name="connsiteX88" fmla="*/ 1220788 w 3180821"/>
                    <a:gd name="connsiteY88" fmla="*/ 870665 h 2276195"/>
                    <a:gd name="connsiteX89" fmla="*/ 1231371 w 3180821"/>
                    <a:gd name="connsiteY89" fmla="*/ 905577 h 2276195"/>
                    <a:gd name="connsiteX90" fmla="*/ 1243542 w 3180821"/>
                    <a:gd name="connsiteY90" fmla="*/ 966936 h 2276195"/>
                    <a:gd name="connsiteX91" fmla="*/ 1255184 w 3180821"/>
                    <a:gd name="connsiteY91" fmla="*/ 1083836 h 2276195"/>
                    <a:gd name="connsiteX92" fmla="*/ 1255184 w 3180821"/>
                    <a:gd name="connsiteY92" fmla="*/ 1107110 h 2276195"/>
                    <a:gd name="connsiteX93" fmla="*/ 1238780 w 3180821"/>
                    <a:gd name="connsiteY93" fmla="*/ 1120334 h 2276195"/>
                    <a:gd name="connsiteX94" fmla="*/ 1209146 w 3180821"/>
                    <a:gd name="connsiteY94" fmla="*/ 1140434 h 2276195"/>
                    <a:gd name="connsiteX95" fmla="*/ 1181630 w 3180821"/>
                    <a:gd name="connsiteY95" fmla="*/ 1151542 h 2276195"/>
                    <a:gd name="connsiteX96" fmla="*/ 1157288 w 3180821"/>
                    <a:gd name="connsiteY96" fmla="*/ 1155774 h 2276195"/>
                    <a:gd name="connsiteX97" fmla="*/ 1135592 w 3180821"/>
                    <a:gd name="connsiteY97" fmla="*/ 1152600 h 2276195"/>
                    <a:gd name="connsiteX98" fmla="*/ 1115484 w 3180821"/>
                    <a:gd name="connsiteY98" fmla="*/ 1143608 h 2276195"/>
                    <a:gd name="connsiteX99" fmla="*/ 1089555 w 3180821"/>
                    <a:gd name="connsiteY99" fmla="*/ 1122979 h 2276195"/>
                    <a:gd name="connsiteX100" fmla="*/ 1062038 w 3180821"/>
                    <a:gd name="connsiteY100" fmla="*/ 1084894 h 2276195"/>
                    <a:gd name="connsiteX101" fmla="*/ 1044046 w 3180821"/>
                    <a:gd name="connsiteY101" fmla="*/ 1043635 h 2276195"/>
                    <a:gd name="connsiteX102" fmla="*/ 1027113 w 3180821"/>
                    <a:gd name="connsiteY102" fmla="*/ 992326 h 2276195"/>
                    <a:gd name="connsiteX103" fmla="*/ 1025525 w 3180821"/>
                    <a:gd name="connsiteY103" fmla="*/ 983334 h 2276195"/>
                    <a:gd name="connsiteX104" fmla="*/ 1016000 w 3180821"/>
                    <a:gd name="connsiteY104" fmla="*/ 955828 h 2276195"/>
                    <a:gd name="connsiteX105" fmla="*/ 1001184 w 3180821"/>
                    <a:gd name="connsiteY105" fmla="*/ 882831 h 2276195"/>
                    <a:gd name="connsiteX106" fmla="*/ 992188 w 3180821"/>
                    <a:gd name="connsiteY106" fmla="*/ 796082 h 2276195"/>
                    <a:gd name="connsiteX107" fmla="*/ 987425 w 3180821"/>
                    <a:gd name="connsiteY107" fmla="*/ 704573 h 2276195"/>
                    <a:gd name="connsiteX108" fmla="*/ 987425 w 3180821"/>
                    <a:gd name="connsiteY108" fmla="*/ 488758 h 2276195"/>
                    <a:gd name="connsiteX109" fmla="*/ 990071 w 3180821"/>
                    <a:gd name="connsiteY109" fmla="*/ 437978 h 2276195"/>
                    <a:gd name="connsiteX110" fmla="*/ 981605 w 3180821"/>
                    <a:gd name="connsiteY110" fmla="*/ 415232 h 2276195"/>
                    <a:gd name="connsiteX111" fmla="*/ 964671 w 3180821"/>
                    <a:gd name="connsiteY111" fmla="*/ 378734 h 2276195"/>
                    <a:gd name="connsiteX112" fmla="*/ 947209 w 3180821"/>
                    <a:gd name="connsiteY112" fmla="*/ 352815 h 2276195"/>
                    <a:gd name="connsiteX113" fmla="*/ 931334 w 3180821"/>
                    <a:gd name="connsiteY113" fmla="*/ 335360 h 2276195"/>
                    <a:gd name="connsiteX114" fmla="*/ 914400 w 3180821"/>
                    <a:gd name="connsiteY114" fmla="*/ 325839 h 2276195"/>
                    <a:gd name="connsiteX115" fmla="*/ 899055 w 3180821"/>
                    <a:gd name="connsiteY115" fmla="*/ 323723 h 2276195"/>
                    <a:gd name="connsiteX116" fmla="*/ 884767 w 3180821"/>
                    <a:gd name="connsiteY116" fmla="*/ 326896 h 2276195"/>
                    <a:gd name="connsiteX117" fmla="*/ 869950 w 3180821"/>
                    <a:gd name="connsiteY117" fmla="*/ 334302 h 2276195"/>
                    <a:gd name="connsiteX118" fmla="*/ 850900 w 3180821"/>
                    <a:gd name="connsiteY118" fmla="*/ 352815 h 2276195"/>
                    <a:gd name="connsiteX119" fmla="*/ 829734 w 3180821"/>
                    <a:gd name="connsiteY119" fmla="*/ 382966 h 2276195"/>
                    <a:gd name="connsiteX120" fmla="*/ 809096 w 3180821"/>
                    <a:gd name="connsiteY120" fmla="*/ 424754 h 2276195"/>
                    <a:gd name="connsiteX121" fmla="*/ 805921 w 3180821"/>
                    <a:gd name="connsiteY121" fmla="*/ 433217 h 2276195"/>
                    <a:gd name="connsiteX122" fmla="*/ 800100 w 3180821"/>
                    <a:gd name="connsiteY122" fmla="*/ 459136 h 2276195"/>
                    <a:gd name="connsiteX123" fmla="*/ 796925 w 3180821"/>
                    <a:gd name="connsiteY123" fmla="*/ 514148 h 2276195"/>
                    <a:gd name="connsiteX124" fmla="*/ 804863 w 3180821"/>
                    <a:gd name="connsiteY124" fmla="*/ 569688 h 2276195"/>
                    <a:gd name="connsiteX125" fmla="*/ 819680 w 3180821"/>
                    <a:gd name="connsiteY125" fmla="*/ 624700 h 2276195"/>
                    <a:gd name="connsiteX126" fmla="*/ 849842 w 3180821"/>
                    <a:gd name="connsiteY126" fmla="*/ 701399 h 2276195"/>
                    <a:gd name="connsiteX127" fmla="*/ 892175 w 3180821"/>
                    <a:gd name="connsiteY127" fmla="*/ 783916 h 2276195"/>
                    <a:gd name="connsiteX128" fmla="*/ 906992 w 3180821"/>
                    <a:gd name="connsiteY128" fmla="*/ 811422 h 2276195"/>
                    <a:gd name="connsiteX129" fmla="*/ 918105 w 3180821"/>
                    <a:gd name="connsiteY129" fmla="*/ 835754 h 2276195"/>
                    <a:gd name="connsiteX130" fmla="*/ 932921 w 3180821"/>
                    <a:gd name="connsiteY130" fmla="*/ 891824 h 2276195"/>
                    <a:gd name="connsiteX131" fmla="*/ 942446 w 3180821"/>
                    <a:gd name="connsiteY131" fmla="*/ 966936 h 2276195"/>
                    <a:gd name="connsiteX132" fmla="*/ 943505 w 3180821"/>
                    <a:gd name="connsiteY132" fmla="*/ 979631 h 2276195"/>
                    <a:gd name="connsiteX133" fmla="*/ 938742 w 3180821"/>
                    <a:gd name="connsiteY133" fmla="*/ 982805 h 2276195"/>
                    <a:gd name="connsiteX134" fmla="*/ 929746 w 3180821"/>
                    <a:gd name="connsiteY134" fmla="*/ 984391 h 2276195"/>
                    <a:gd name="connsiteX135" fmla="*/ 914400 w 3180821"/>
                    <a:gd name="connsiteY135" fmla="*/ 979631 h 2276195"/>
                    <a:gd name="connsiteX136" fmla="*/ 892175 w 3180821"/>
                    <a:gd name="connsiteY136" fmla="*/ 961117 h 2276195"/>
                    <a:gd name="connsiteX137" fmla="*/ 869950 w 3180821"/>
                    <a:gd name="connsiteY137" fmla="*/ 934140 h 2276195"/>
                    <a:gd name="connsiteX138" fmla="*/ 821267 w 3180821"/>
                    <a:gd name="connsiteY138" fmla="*/ 853739 h 2276195"/>
                    <a:gd name="connsiteX139" fmla="*/ 810155 w 3180821"/>
                    <a:gd name="connsiteY139" fmla="*/ 830994 h 2276195"/>
                    <a:gd name="connsiteX140" fmla="*/ 790046 w 3180821"/>
                    <a:gd name="connsiteY140" fmla="*/ 802959 h 2276195"/>
                    <a:gd name="connsiteX141" fmla="*/ 757238 w 3180821"/>
                    <a:gd name="connsiteY141" fmla="*/ 768576 h 2276195"/>
                    <a:gd name="connsiteX142" fmla="*/ 738188 w 3180821"/>
                    <a:gd name="connsiteY142" fmla="*/ 756939 h 2276195"/>
                    <a:gd name="connsiteX143" fmla="*/ 728663 w 3180821"/>
                    <a:gd name="connsiteY143" fmla="*/ 754824 h 2276195"/>
                    <a:gd name="connsiteX144" fmla="*/ 716492 w 3180821"/>
                    <a:gd name="connsiteY144" fmla="*/ 758526 h 2276195"/>
                    <a:gd name="connsiteX145" fmla="*/ 706438 w 3180821"/>
                    <a:gd name="connsiteY145" fmla="*/ 773866 h 2276195"/>
                    <a:gd name="connsiteX146" fmla="*/ 703263 w 3180821"/>
                    <a:gd name="connsiteY146" fmla="*/ 796611 h 2276195"/>
                    <a:gd name="connsiteX147" fmla="*/ 705379 w 3180821"/>
                    <a:gd name="connsiteY147" fmla="*/ 820943 h 2276195"/>
                    <a:gd name="connsiteX148" fmla="*/ 713317 w 3180821"/>
                    <a:gd name="connsiteY148" fmla="*/ 843160 h 2276195"/>
                    <a:gd name="connsiteX149" fmla="*/ 718609 w 3180821"/>
                    <a:gd name="connsiteY149" fmla="*/ 851623 h 2276195"/>
                    <a:gd name="connsiteX150" fmla="*/ 733954 w 3180821"/>
                    <a:gd name="connsiteY150" fmla="*/ 873839 h 2276195"/>
                    <a:gd name="connsiteX151" fmla="*/ 784225 w 3180821"/>
                    <a:gd name="connsiteY151" fmla="*/ 963762 h 2276195"/>
                    <a:gd name="connsiteX152" fmla="*/ 865717 w 3180821"/>
                    <a:gd name="connsiteY152" fmla="*/ 1119805 h 2276195"/>
                    <a:gd name="connsiteX153" fmla="*/ 882121 w 3180821"/>
                    <a:gd name="connsiteY153" fmla="*/ 1152600 h 2276195"/>
                    <a:gd name="connsiteX154" fmla="*/ 886355 w 3180821"/>
                    <a:gd name="connsiteY154" fmla="*/ 1171643 h 2276195"/>
                    <a:gd name="connsiteX155" fmla="*/ 886355 w 3180821"/>
                    <a:gd name="connsiteY155" fmla="*/ 1199149 h 2276195"/>
                    <a:gd name="connsiteX156" fmla="*/ 879475 w 3180821"/>
                    <a:gd name="connsiteY156" fmla="*/ 1217133 h 2276195"/>
                    <a:gd name="connsiteX157" fmla="*/ 867834 w 3180821"/>
                    <a:gd name="connsiteY157" fmla="*/ 1228241 h 2276195"/>
                    <a:gd name="connsiteX158" fmla="*/ 847196 w 3180821"/>
                    <a:gd name="connsiteY158" fmla="*/ 1233531 h 2276195"/>
                    <a:gd name="connsiteX159" fmla="*/ 824442 w 3180821"/>
                    <a:gd name="connsiteY159" fmla="*/ 1229299 h 2276195"/>
                    <a:gd name="connsiteX160" fmla="*/ 821267 w 3180821"/>
                    <a:gd name="connsiteY160" fmla="*/ 1228770 h 2276195"/>
                    <a:gd name="connsiteX161" fmla="*/ 637646 w 3180821"/>
                    <a:gd name="connsiteY161" fmla="*/ 807190 h 2276195"/>
                    <a:gd name="connsiteX162" fmla="*/ 515938 w 3180821"/>
                    <a:gd name="connsiteY162" fmla="*/ 524727 h 2276195"/>
                    <a:gd name="connsiteX163" fmla="*/ 488421 w 3180821"/>
                    <a:gd name="connsiteY163" fmla="*/ 459136 h 2276195"/>
                    <a:gd name="connsiteX164" fmla="*/ 436034 w 3180821"/>
                    <a:gd name="connsiteY164" fmla="*/ 345939 h 2276195"/>
                    <a:gd name="connsiteX165" fmla="*/ 385763 w 3180821"/>
                    <a:gd name="connsiteY165" fmla="*/ 251255 h 2276195"/>
                    <a:gd name="connsiteX166" fmla="*/ 337609 w 3180821"/>
                    <a:gd name="connsiteY166" fmla="*/ 175614 h 2276195"/>
                    <a:gd name="connsiteX167" fmla="*/ 291571 w 3180821"/>
                    <a:gd name="connsiteY167" fmla="*/ 115842 h 2276195"/>
                    <a:gd name="connsiteX168" fmla="*/ 248179 w 3180821"/>
                    <a:gd name="connsiteY168" fmla="*/ 70881 h 2276195"/>
                    <a:gd name="connsiteX169" fmla="*/ 207963 w 3180821"/>
                    <a:gd name="connsiteY169" fmla="*/ 38085 h 2276195"/>
                    <a:gd name="connsiteX170" fmla="*/ 171450 w 3180821"/>
                    <a:gd name="connsiteY170" fmla="*/ 16398 h 2276195"/>
                    <a:gd name="connsiteX171" fmla="*/ 137584 w 3180821"/>
                    <a:gd name="connsiteY171" fmla="*/ 4232 h 2276195"/>
                    <a:gd name="connsiteX172" fmla="*/ 107421 w 3180821"/>
                    <a:gd name="connsiteY172" fmla="*/ 0 h 2276195"/>
                    <a:gd name="connsiteX173" fmla="*/ 80434 w 3180821"/>
                    <a:gd name="connsiteY173" fmla="*/ 1587 h 2276195"/>
                    <a:gd name="connsiteX174" fmla="*/ 58738 w 3180821"/>
                    <a:gd name="connsiteY174" fmla="*/ 6877 h 2276195"/>
                    <a:gd name="connsiteX175" fmla="*/ 17463 w 3180821"/>
                    <a:gd name="connsiteY175" fmla="*/ 28035 h 2276195"/>
                    <a:gd name="connsiteX176" fmla="*/ 10584 w 3180821"/>
                    <a:gd name="connsiteY176" fmla="*/ 34911 h 2276195"/>
                    <a:gd name="connsiteX177" fmla="*/ 6879 w 3180821"/>
                    <a:gd name="connsiteY177" fmla="*/ 40201 h 2276195"/>
                    <a:gd name="connsiteX178" fmla="*/ 1588 w 3180821"/>
                    <a:gd name="connsiteY178" fmla="*/ 53425 h 2276195"/>
                    <a:gd name="connsiteX179" fmla="*/ 0 w 3180821"/>
                    <a:gd name="connsiteY179" fmla="*/ 79344 h 2276195"/>
                    <a:gd name="connsiteX180" fmla="*/ 7409 w 3180821"/>
                    <a:gd name="connsiteY180" fmla="*/ 122719 h 2276195"/>
                    <a:gd name="connsiteX181" fmla="*/ 25929 w 3180821"/>
                    <a:gd name="connsiteY181" fmla="*/ 175085 h 2276195"/>
                    <a:gd name="connsiteX182" fmla="*/ 68263 w 3180821"/>
                    <a:gd name="connsiteY182" fmla="*/ 265537 h 2276195"/>
                    <a:gd name="connsiteX183" fmla="*/ 146050 w 3180821"/>
                    <a:gd name="connsiteY183" fmla="*/ 403066 h 2276195"/>
                    <a:gd name="connsiteX184" fmla="*/ 235479 w 3180821"/>
                    <a:gd name="connsiteY184" fmla="*/ 541653 h 2276195"/>
                    <a:gd name="connsiteX185" fmla="*/ 322263 w 3180821"/>
                    <a:gd name="connsiteY185" fmla="*/ 668603 h 2276195"/>
                    <a:gd name="connsiteX186" fmla="*/ 422804 w 3180821"/>
                    <a:gd name="connsiteY186" fmla="*/ 808777 h 2276195"/>
                    <a:gd name="connsiteX187" fmla="*/ 439738 w 3180821"/>
                    <a:gd name="connsiteY187" fmla="*/ 830465 h 2276195"/>
                    <a:gd name="connsiteX188" fmla="*/ 466196 w 3180821"/>
                    <a:gd name="connsiteY188" fmla="*/ 875426 h 2276195"/>
                    <a:gd name="connsiteX189" fmla="*/ 516467 w 3180821"/>
                    <a:gd name="connsiteY189" fmla="*/ 970639 h 2276195"/>
                    <a:gd name="connsiteX190" fmla="*/ 564092 w 3180821"/>
                    <a:gd name="connsiteY190" fmla="*/ 1069554 h 2276195"/>
                    <a:gd name="connsiteX191" fmla="*/ 606425 w 3180821"/>
                    <a:gd name="connsiteY191" fmla="*/ 1172172 h 2276195"/>
                    <a:gd name="connsiteX192" fmla="*/ 664634 w 3180821"/>
                    <a:gd name="connsiteY192" fmla="*/ 1327685 h 2276195"/>
                    <a:gd name="connsiteX193" fmla="*/ 729192 w 3180821"/>
                    <a:gd name="connsiteY193" fmla="*/ 1531863 h 2276195"/>
                    <a:gd name="connsiteX194" fmla="*/ 779463 w 3180821"/>
                    <a:gd name="connsiteY194" fmla="*/ 1720172 h 2276195"/>
                    <a:gd name="connsiteX195" fmla="*/ 815975 w 3180821"/>
                    <a:gd name="connsiteY195" fmla="*/ 1879389 h 2276195"/>
                    <a:gd name="connsiteX196" fmla="*/ 839538 w 3180821"/>
                    <a:gd name="connsiteY196" fmla="*/ 2017748 h 2276195"/>
                    <a:gd name="connsiteX197" fmla="*/ 760040 w 3180821"/>
                    <a:gd name="connsiteY197" fmla="*/ 2097549 h 2276195"/>
                    <a:gd name="connsiteX198" fmla="*/ 661770 w 3180821"/>
                    <a:gd name="connsiteY198" fmla="*/ 2117118 h 2276195"/>
                    <a:gd name="connsiteX199" fmla="*/ 403631 w 3180821"/>
                    <a:gd name="connsiteY199" fmla="*/ 2276195 h 22761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3180821" h="2276195">
                      <a:moveTo>
                        <a:pt x="403631" y="2276195"/>
                      </a:moveTo>
                      <a:lnTo>
                        <a:pt x="3085922" y="2109788"/>
                      </a:lnTo>
                      <a:lnTo>
                        <a:pt x="3083984" y="2107899"/>
                      </a:lnTo>
                      <a:lnTo>
                        <a:pt x="3060171" y="2076161"/>
                      </a:lnTo>
                      <a:lnTo>
                        <a:pt x="3042180" y="2031200"/>
                      </a:lnTo>
                      <a:lnTo>
                        <a:pt x="3036888" y="1986767"/>
                      </a:lnTo>
                      <a:lnTo>
                        <a:pt x="3040063" y="1943393"/>
                      </a:lnTo>
                      <a:lnTo>
                        <a:pt x="3048000" y="1902134"/>
                      </a:lnTo>
                      <a:lnTo>
                        <a:pt x="3064404" y="1846593"/>
                      </a:lnTo>
                      <a:lnTo>
                        <a:pt x="3071813" y="1817501"/>
                      </a:lnTo>
                      <a:lnTo>
                        <a:pt x="3076576" y="1803748"/>
                      </a:lnTo>
                      <a:lnTo>
                        <a:pt x="3095626" y="1767250"/>
                      </a:lnTo>
                      <a:lnTo>
                        <a:pt x="3142192" y="1697427"/>
                      </a:lnTo>
                      <a:lnTo>
                        <a:pt x="3180821" y="1644531"/>
                      </a:lnTo>
                      <a:lnTo>
                        <a:pt x="3045354" y="1603802"/>
                      </a:lnTo>
                      <a:lnTo>
                        <a:pt x="2453217" y="1417079"/>
                      </a:lnTo>
                      <a:lnTo>
                        <a:pt x="2216680" y="1336678"/>
                      </a:lnTo>
                      <a:lnTo>
                        <a:pt x="2145242" y="1310230"/>
                      </a:lnTo>
                      <a:lnTo>
                        <a:pt x="2119313" y="1298064"/>
                      </a:lnTo>
                      <a:lnTo>
                        <a:pt x="2116138" y="1294361"/>
                      </a:lnTo>
                      <a:lnTo>
                        <a:pt x="2103438" y="1293303"/>
                      </a:lnTo>
                      <a:lnTo>
                        <a:pt x="2083330" y="1284311"/>
                      </a:lnTo>
                      <a:lnTo>
                        <a:pt x="2064280" y="1265268"/>
                      </a:lnTo>
                      <a:lnTo>
                        <a:pt x="2062163" y="1260508"/>
                      </a:lnTo>
                      <a:lnTo>
                        <a:pt x="2001309" y="1085423"/>
                      </a:lnTo>
                      <a:lnTo>
                        <a:pt x="1991254" y="1038874"/>
                      </a:lnTo>
                      <a:lnTo>
                        <a:pt x="1974321" y="990210"/>
                      </a:lnTo>
                      <a:lnTo>
                        <a:pt x="1963209" y="967994"/>
                      </a:lnTo>
                      <a:lnTo>
                        <a:pt x="1951038" y="952125"/>
                      </a:lnTo>
                      <a:lnTo>
                        <a:pt x="1938867" y="943133"/>
                      </a:lnTo>
                      <a:lnTo>
                        <a:pt x="1927225" y="939430"/>
                      </a:lnTo>
                      <a:lnTo>
                        <a:pt x="1915054" y="939959"/>
                      </a:lnTo>
                      <a:lnTo>
                        <a:pt x="1898121" y="946835"/>
                      </a:lnTo>
                      <a:lnTo>
                        <a:pt x="1879071" y="963762"/>
                      </a:lnTo>
                      <a:lnTo>
                        <a:pt x="1858434" y="991268"/>
                      </a:lnTo>
                      <a:lnTo>
                        <a:pt x="1855788" y="997086"/>
                      </a:lnTo>
                      <a:lnTo>
                        <a:pt x="1846263" y="1025121"/>
                      </a:lnTo>
                      <a:lnTo>
                        <a:pt x="1827213" y="1116102"/>
                      </a:lnTo>
                      <a:lnTo>
                        <a:pt x="1805517" y="1261566"/>
                      </a:lnTo>
                      <a:lnTo>
                        <a:pt x="1802342" y="1290658"/>
                      </a:lnTo>
                      <a:lnTo>
                        <a:pt x="1790700" y="1303353"/>
                      </a:lnTo>
                      <a:lnTo>
                        <a:pt x="1770063" y="1321867"/>
                      </a:lnTo>
                      <a:lnTo>
                        <a:pt x="1751013" y="1331388"/>
                      </a:lnTo>
                      <a:lnTo>
                        <a:pt x="1735138" y="1334562"/>
                      </a:lnTo>
                      <a:lnTo>
                        <a:pt x="1720850" y="1330859"/>
                      </a:lnTo>
                      <a:lnTo>
                        <a:pt x="1708680" y="1321867"/>
                      </a:lnTo>
                      <a:lnTo>
                        <a:pt x="1692275" y="1300180"/>
                      </a:lnTo>
                      <a:lnTo>
                        <a:pt x="1677459" y="1262095"/>
                      </a:lnTo>
                      <a:lnTo>
                        <a:pt x="1667405" y="1221894"/>
                      </a:lnTo>
                      <a:lnTo>
                        <a:pt x="1659467" y="1170585"/>
                      </a:lnTo>
                      <a:cubicBezTo>
                        <a:pt x="1659291" y="1167940"/>
                        <a:pt x="1659114" y="1165295"/>
                        <a:pt x="1658938" y="1162650"/>
                      </a:cubicBezTo>
                      <a:lnTo>
                        <a:pt x="1655234" y="1151542"/>
                      </a:lnTo>
                      <a:lnTo>
                        <a:pt x="1646767" y="1135145"/>
                      </a:lnTo>
                      <a:lnTo>
                        <a:pt x="1636184" y="1121921"/>
                      </a:lnTo>
                      <a:lnTo>
                        <a:pt x="1624542" y="1113457"/>
                      </a:lnTo>
                      <a:lnTo>
                        <a:pt x="1604963" y="1107110"/>
                      </a:lnTo>
                      <a:lnTo>
                        <a:pt x="1577446" y="1107639"/>
                      </a:lnTo>
                      <a:lnTo>
                        <a:pt x="1537230" y="1121392"/>
                      </a:lnTo>
                      <a:lnTo>
                        <a:pt x="1499130" y="1144137"/>
                      </a:lnTo>
                      <a:lnTo>
                        <a:pt x="1494896" y="1147311"/>
                      </a:lnTo>
                      <a:lnTo>
                        <a:pt x="1475317" y="1150484"/>
                      </a:lnTo>
                      <a:lnTo>
                        <a:pt x="1445684" y="1149426"/>
                      </a:lnTo>
                      <a:lnTo>
                        <a:pt x="1426634" y="1143608"/>
                      </a:lnTo>
                      <a:lnTo>
                        <a:pt x="1414992" y="1132500"/>
                      </a:lnTo>
                      <a:lnTo>
                        <a:pt x="1409700" y="1114515"/>
                      </a:lnTo>
                      <a:lnTo>
                        <a:pt x="1412875" y="1093886"/>
                      </a:lnTo>
                      <a:lnTo>
                        <a:pt x="1413405" y="1091770"/>
                      </a:lnTo>
                      <a:lnTo>
                        <a:pt x="1421342" y="1049453"/>
                      </a:lnTo>
                      <a:lnTo>
                        <a:pt x="1429809" y="975928"/>
                      </a:lnTo>
                      <a:cubicBezTo>
                        <a:pt x="1430514" y="954770"/>
                        <a:pt x="1431220" y="933611"/>
                        <a:pt x="1431925" y="912453"/>
                      </a:cubicBezTo>
                      <a:cubicBezTo>
                        <a:pt x="1431220" y="894468"/>
                        <a:pt x="1430514" y="876484"/>
                        <a:pt x="1429809" y="858499"/>
                      </a:cubicBezTo>
                      <a:lnTo>
                        <a:pt x="1422930" y="813538"/>
                      </a:lnTo>
                      <a:lnTo>
                        <a:pt x="1411817" y="775982"/>
                      </a:lnTo>
                      <a:lnTo>
                        <a:pt x="1399117" y="746360"/>
                      </a:lnTo>
                      <a:lnTo>
                        <a:pt x="1383771" y="723615"/>
                      </a:lnTo>
                      <a:lnTo>
                        <a:pt x="1366838" y="706159"/>
                      </a:lnTo>
                      <a:lnTo>
                        <a:pt x="1349375" y="692935"/>
                      </a:lnTo>
                      <a:lnTo>
                        <a:pt x="1323446" y="681827"/>
                      </a:lnTo>
                      <a:lnTo>
                        <a:pt x="1282700" y="676538"/>
                      </a:lnTo>
                      <a:lnTo>
                        <a:pt x="1275821" y="678125"/>
                      </a:lnTo>
                      <a:lnTo>
                        <a:pt x="1264180" y="681827"/>
                      </a:lnTo>
                      <a:lnTo>
                        <a:pt x="1245659" y="690291"/>
                      </a:lnTo>
                      <a:lnTo>
                        <a:pt x="1223963" y="707746"/>
                      </a:lnTo>
                      <a:lnTo>
                        <a:pt x="1206500" y="735252"/>
                      </a:lnTo>
                      <a:lnTo>
                        <a:pt x="1199621" y="765403"/>
                      </a:lnTo>
                      <a:lnTo>
                        <a:pt x="1200680" y="810364"/>
                      </a:lnTo>
                      <a:lnTo>
                        <a:pt x="1212321" y="852152"/>
                      </a:lnTo>
                      <a:lnTo>
                        <a:pt x="1214438" y="856913"/>
                      </a:lnTo>
                      <a:lnTo>
                        <a:pt x="1220788" y="870665"/>
                      </a:lnTo>
                      <a:lnTo>
                        <a:pt x="1231371" y="905577"/>
                      </a:lnTo>
                      <a:lnTo>
                        <a:pt x="1243542" y="966936"/>
                      </a:lnTo>
                      <a:lnTo>
                        <a:pt x="1255184" y="1083836"/>
                      </a:lnTo>
                      <a:lnTo>
                        <a:pt x="1255184" y="1107110"/>
                      </a:lnTo>
                      <a:lnTo>
                        <a:pt x="1238780" y="1120334"/>
                      </a:lnTo>
                      <a:lnTo>
                        <a:pt x="1209146" y="1140434"/>
                      </a:lnTo>
                      <a:lnTo>
                        <a:pt x="1181630" y="1151542"/>
                      </a:lnTo>
                      <a:lnTo>
                        <a:pt x="1157288" y="1155774"/>
                      </a:lnTo>
                      <a:lnTo>
                        <a:pt x="1135592" y="1152600"/>
                      </a:lnTo>
                      <a:lnTo>
                        <a:pt x="1115484" y="1143608"/>
                      </a:lnTo>
                      <a:lnTo>
                        <a:pt x="1089555" y="1122979"/>
                      </a:lnTo>
                      <a:lnTo>
                        <a:pt x="1062038" y="1084894"/>
                      </a:lnTo>
                      <a:lnTo>
                        <a:pt x="1044046" y="1043635"/>
                      </a:lnTo>
                      <a:lnTo>
                        <a:pt x="1027113" y="992326"/>
                      </a:lnTo>
                      <a:lnTo>
                        <a:pt x="1025525" y="983334"/>
                      </a:lnTo>
                      <a:lnTo>
                        <a:pt x="1016000" y="955828"/>
                      </a:lnTo>
                      <a:lnTo>
                        <a:pt x="1001184" y="882831"/>
                      </a:lnTo>
                      <a:lnTo>
                        <a:pt x="992188" y="796082"/>
                      </a:lnTo>
                      <a:lnTo>
                        <a:pt x="987425" y="704573"/>
                      </a:lnTo>
                      <a:lnTo>
                        <a:pt x="987425" y="488758"/>
                      </a:lnTo>
                      <a:lnTo>
                        <a:pt x="990071" y="437978"/>
                      </a:lnTo>
                      <a:lnTo>
                        <a:pt x="981605" y="415232"/>
                      </a:lnTo>
                      <a:lnTo>
                        <a:pt x="964671" y="378734"/>
                      </a:lnTo>
                      <a:lnTo>
                        <a:pt x="947209" y="352815"/>
                      </a:lnTo>
                      <a:lnTo>
                        <a:pt x="931334" y="335360"/>
                      </a:lnTo>
                      <a:lnTo>
                        <a:pt x="914400" y="325839"/>
                      </a:lnTo>
                      <a:lnTo>
                        <a:pt x="899055" y="323723"/>
                      </a:lnTo>
                      <a:lnTo>
                        <a:pt x="884767" y="326896"/>
                      </a:lnTo>
                      <a:lnTo>
                        <a:pt x="869950" y="334302"/>
                      </a:lnTo>
                      <a:lnTo>
                        <a:pt x="850900" y="352815"/>
                      </a:lnTo>
                      <a:lnTo>
                        <a:pt x="829734" y="382966"/>
                      </a:lnTo>
                      <a:lnTo>
                        <a:pt x="809096" y="424754"/>
                      </a:lnTo>
                      <a:lnTo>
                        <a:pt x="805921" y="433217"/>
                      </a:lnTo>
                      <a:lnTo>
                        <a:pt x="800100" y="459136"/>
                      </a:lnTo>
                      <a:lnTo>
                        <a:pt x="796925" y="514148"/>
                      </a:lnTo>
                      <a:lnTo>
                        <a:pt x="804863" y="569688"/>
                      </a:lnTo>
                      <a:lnTo>
                        <a:pt x="819680" y="624700"/>
                      </a:lnTo>
                      <a:lnTo>
                        <a:pt x="849842" y="701399"/>
                      </a:lnTo>
                      <a:lnTo>
                        <a:pt x="892175" y="783916"/>
                      </a:lnTo>
                      <a:lnTo>
                        <a:pt x="906992" y="811422"/>
                      </a:lnTo>
                      <a:lnTo>
                        <a:pt x="918105" y="835754"/>
                      </a:lnTo>
                      <a:lnTo>
                        <a:pt x="932921" y="891824"/>
                      </a:lnTo>
                      <a:lnTo>
                        <a:pt x="942446" y="966936"/>
                      </a:lnTo>
                      <a:lnTo>
                        <a:pt x="943505" y="979631"/>
                      </a:lnTo>
                      <a:lnTo>
                        <a:pt x="938742" y="982805"/>
                      </a:lnTo>
                      <a:lnTo>
                        <a:pt x="929746" y="984391"/>
                      </a:lnTo>
                      <a:lnTo>
                        <a:pt x="914400" y="979631"/>
                      </a:lnTo>
                      <a:lnTo>
                        <a:pt x="892175" y="961117"/>
                      </a:lnTo>
                      <a:lnTo>
                        <a:pt x="869950" y="934140"/>
                      </a:lnTo>
                      <a:lnTo>
                        <a:pt x="821267" y="853739"/>
                      </a:lnTo>
                      <a:lnTo>
                        <a:pt x="810155" y="830994"/>
                      </a:lnTo>
                      <a:lnTo>
                        <a:pt x="790046" y="802959"/>
                      </a:lnTo>
                      <a:lnTo>
                        <a:pt x="757238" y="768576"/>
                      </a:lnTo>
                      <a:lnTo>
                        <a:pt x="738188" y="756939"/>
                      </a:lnTo>
                      <a:lnTo>
                        <a:pt x="728663" y="754824"/>
                      </a:lnTo>
                      <a:lnTo>
                        <a:pt x="716492" y="758526"/>
                      </a:lnTo>
                      <a:lnTo>
                        <a:pt x="706438" y="773866"/>
                      </a:lnTo>
                      <a:lnTo>
                        <a:pt x="703263" y="796611"/>
                      </a:lnTo>
                      <a:lnTo>
                        <a:pt x="705379" y="820943"/>
                      </a:lnTo>
                      <a:lnTo>
                        <a:pt x="713317" y="843160"/>
                      </a:lnTo>
                      <a:lnTo>
                        <a:pt x="718609" y="851623"/>
                      </a:lnTo>
                      <a:lnTo>
                        <a:pt x="733954" y="873839"/>
                      </a:lnTo>
                      <a:lnTo>
                        <a:pt x="784225" y="963762"/>
                      </a:lnTo>
                      <a:lnTo>
                        <a:pt x="865717" y="1119805"/>
                      </a:lnTo>
                      <a:lnTo>
                        <a:pt x="882121" y="1152600"/>
                      </a:lnTo>
                      <a:lnTo>
                        <a:pt x="886355" y="1171643"/>
                      </a:lnTo>
                      <a:lnTo>
                        <a:pt x="886355" y="1199149"/>
                      </a:lnTo>
                      <a:lnTo>
                        <a:pt x="879475" y="1217133"/>
                      </a:lnTo>
                      <a:lnTo>
                        <a:pt x="867834" y="1228241"/>
                      </a:lnTo>
                      <a:lnTo>
                        <a:pt x="847196" y="1233531"/>
                      </a:lnTo>
                      <a:lnTo>
                        <a:pt x="824442" y="1229299"/>
                      </a:lnTo>
                      <a:lnTo>
                        <a:pt x="821267" y="1228770"/>
                      </a:lnTo>
                      <a:lnTo>
                        <a:pt x="637646" y="807190"/>
                      </a:lnTo>
                      <a:lnTo>
                        <a:pt x="515938" y="524727"/>
                      </a:lnTo>
                      <a:lnTo>
                        <a:pt x="488421" y="459136"/>
                      </a:lnTo>
                      <a:lnTo>
                        <a:pt x="436034" y="345939"/>
                      </a:lnTo>
                      <a:lnTo>
                        <a:pt x="385763" y="251255"/>
                      </a:lnTo>
                      <a:lnTo>
                        <a:pt x="337609" y="175614"/>
                      </a:lnTo>
                      <a:lnTo>
                        <a:pt x="291571" y="115842"/>
                      </a:lnTo>
                      <a:lnTo>
                        <a:pt x="248179" y="70881"/>
                      </a:lnTo>
                      <a:lnTo>
                        <a:pt x="207963" y="38085"/>
                      </a:lnTo>
                      <a:lnTo>
                        <a:pt x="171450" y="16398"/>
                      </a:lnTo>
                      <a:lnTo>
                        <a:pt x="137584" y="4232"/>
                      </a:lnTo>
                      <a:lnTo>
                        <a:pt x="107421" y="0"/>
                      </a:lnTo>
                      <a:lnTo>
                        <a:pt x="80434" y="1587"/>
                      </a:lnTo>
                      <a:lnTo>
                        <a:pt x="58738" y="6877"/>
                      </a:lnTo>
                      <a:lnTo>
                        <a:pt x="17463" y="28035"/>
                      </a:lnTo>
                      <a:lnTo>
                        <a:pt x="10584" y="34911"/>
                      </a:lnTo>
                      <a:lnTo>
                        <a:pt x="6879" y="40201"/>
                      </a:lnTo>
                      <a:lnTo>
                        <a:pt x="1588" y="53425"/>
                      </a:lnTo>
                      <a:cubicBezTo>
                        <a:pt x="1059" y="62065"/>
                        <a:pt x="529" y="70704"/>
                        <a:pt x="0" y="79344"/>
                      </a:cubicBezTo>
                      <a:lnTo>
                        <a:pt x="7409" y="122719"/>
                      </a:lnTo>
                      <a:lnTo>
                        <a:pt x="25929" y="175085"/>
                      </a:lnTo>
                      <a:lnTo>
                        <a:pt x="68263" y="265537"/>
                      </a:lnTo>
                      <a:lnTo>
                        <a:pt x="146050" y="403066"/>
                      </a:lnTo>
                      <a:lnTo>
                        <a:pt x="235479" y="541653"/>
                      </a:lnTo>
                      <a:lnTo>
                        <a:pt x="322263" y="668603"/>
                      </a:lnTo>
                      <a:lnTo>
                        <a:pt x="422804" y="808777"/>
                      </a:lnTo>
                      <a:lnTo>
                        <a:pt x="439738" y="830465"/>
                      </a:lnTo>
                      <a:lnTo>
                        <a:pt x="466196" y="875426"/>
                      </a:lnTo>
                      <a:lnTo>
                        <a:pt x="516467" y="970639"/>
                      </a:lnTo>
                      <a:lnTo>
                        <a:pt x="564092" y="1069554"/>
                      </a:lnTo>
                      <a:lnTo>
                        <a:pt x="606425" y="1172172"/>
                      </a:lnTo>
                      <a:lnTo>
                        <a:pt x="664634" y="1327685"/>
                      </a:lnTo>
                      <a:lnTo>
                        <a:pt x="729192" y="1531863"/>
                      </a:lnTo>
                      <a:lnTo>
                        <a:pt x="779463" y="1720172"/>
                      </a:lnTo>
                      <a:lnTo>
                        <a:pt x="815975" y="1879389"/>
                      </a:lnTo>
                      <a:lnTo>
                        <a:pt x="839538" y="2017748"/>
                      </a:lnTo>
                      <a:lnTo>
                        <a:pt x="760040" y="2097549"/>
                      </a:lnTo>
                      <a:lnTo>
                        <a:pt x="661770" y="2117118"/>
                      </a:lnTo>
                      <a:cubicBezTo>
                        <a:pt x="658927" y="2123919"/>
                        <a:pt x="406474" y="2269394"/>
                        <a:pt x="403631" y="227619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Freeform 10"/>
                <p:cNvSpPr>
                  <a:spLocks/>
                </p:cNvSpPr>
                <p:nvPr/>
              </p:nvSpPr>
              <p:spPr bwMode="auto">
                <a:xfrm rot="10800000" flipH="1">
                  <a:off x="10366148" y="1029154"/>
                  <a:ext cx="1492250" cy="1439863"/>
                </a:xfrm>
                <a:custGeom>
                  <a:avLst/>
                  <a:gdLst>
                    <a:gd name="T0" fmla="*/ 2679 w 2820"/>
                    <a:gd name="T1" fmla="*/ 1395 h 2721"/>
                    <a:gd name="T2" fmla="*/ 2562 w 2820"/>
                    <a:gd name="T3" fmla="*/ 1460 h 2721"/>
                    <a:gd name="T4" fmla="*/ 2327 w 2820"/>
                    <a:gd name="T5" fmla="*/ 1784 h 2721"/>
                    <a:gd name="T6" fmla="*/ 2241 w 2820"/>
                    <a:gd name="T7" fmla="*/ 1877 h 2721"/>
                    <a:gd name="T8" fmla="*/ 2035 w 2820"/>
                    <a:gd name="T9" fmla="*/ 1913 h 2721"/>
                    <a:gd name="T10" fmla="*/ 1924 w 2820"/>
                    <a:gd name="T11" fmla="*/ 1864 h 2721"/>
                    <a:gd name="T12" fmla="*/ 1844 w 2820"/>
                    <a:gd name="T13" fmla="*/ 1681 h 2721"/>
                    <a:gd name="T14" fmla="*/ 1900 w 2820"/>
                    <a:gd name="T15" fmla="*/ 1498 h 2721"/>
                    <a:gd name="T16" fmla="*/ 2012 w 2820"/>
                    <a:gd name="T17" fmla="*/ 1362 h 2721"/>
                    <a:gd name="T18" fmla="*/ 2359 w 2820"/>
                    <a:gd name="T19" fmla="*/ 802 h 2721"/>
                    <a:gd name="T20" fmla="*/ 2590 w 2820"/>
                    <a:gd name="T21" fmla="*/ 294 h 2721"/>
                    <a:gd name="T22" fmla="*/ 2587 w 2820"/>
                    <a:gd name="T23" fmla="*/ 147 h 2721"/>
                    <a:gd name="T24" fmla="*/ 2522 w 2820"/>
                    <a:gd name="T25" fmla="*/ 43 h 2721"/>
                    <a:gd name="T26" fmla="*/ 2320 w 2820"/>
                    <a:gd name="T27" fmla="*/ 4 h 2721"/>
                    <a:gd name="T28" fmla="*/ 2175 w 2820"/>
                    <a:gd name="T29" fmla="*/ 73 h 2721"/>
                    <a:gd name="T30" fmla="*/ 2122 w 2820"/>
                    <a:gd name="T31" fmla="*/ 305 h 2721"/>
                    <a:gd name="T32" fmla="*/ 2104 w 2820"/>
                    <a:gd name="T33" fmla="*/ 753 h 2721"/>
                    <a:gd name="T34" fmla="*/ 2042 w 2820"/>
                    <a:gd name="T35" fmla="*/ 880 h 2721"/>
                    <a:gd name="T36" fmla="*/ 1641 w 2820"/>
                    <a:gd name="T37" fmla="*/ 1400 h 2721"/>
                    <a:gd name="T38" fmla="*/ 1538 w 2820"/>
                    <a:gd name="T39" fmla="*/ 1473 h 2721"/>
                    <a:gd name="T40" fmla="*/ 1419 w 2820"/>
                    <a:gd name="T41" fmla="*/ 1466 h 2721"/>
                    <a:gd name="T42" fmla="*/ 1394 w 2820"/>
                    <a:gd name="T43" fmla="*/ 1416 h 2721"/>
                    <a:gd name="T44" fmla="*/ 1389 w 2820"/>
                    <a:gd name="T45" fmla="*/ 1202 h 2721"/>
                    <a:gd name="T46" fmla="*/ 1337 w 2820"/>
                    <a:gd name="T47" fmla="*/ 1154 h 2721"/>
                    <a:gd name="T48" fmla="*/ 1256 w 2820"/>
                    <a:gd name="T49" fmla="*/ 1207 h 2721"/>
                    <a:gd name="T50" fmla="*/ 1183 w 2820"/>
                    <a:gd name="T51" fmla="*/ 1370 h 2721"/>
                    <a:gd name="T52" fmla="*/ 1037 w 2820"/>
                    <a:gd name="T53" fmla="*/ 1472 h 2721"/>
                    <a:gd name="T54" fmla="*/ 903 w 2820"/>
                    <a:gd name="T55" fmla="*/ 1480 h 2721"/>
                    <a:gd name="T56" fmla="*/ 697 w 2820"/>
                    <a:gd name="T57" fmla="*/ 1478 h 2721"/>
                    <a:gd name="T58" fmla="*/ 408 w 2820"/>
                    <a:gd name="T59" fmla="*/ 1590 h 2721"/>
                    <a:gd name="T60" fmla="*/ 177 w 2820"/>
                    <a:gd name="T61" fmla="*/ 1815 h 2721"/>
                    <a:gd name="T62" fmla="*/ 98 w 2820"/>
                    <a:gd name="T63" fmla="*/ 1920 h 2721"/>
                    <a:gd name="T64" fmla="*/ 0 w 2820"/>
                    <a:gd name="T65" fmla="*/ 1969 h 2721"/>
                    <a:gd name="T66" fmla="*/ 121 w 2820"/>
                    <a:gd name="T67" fmla="*/ 2118 h 2721"/>
                    <a:gd name="T68" fmla="*/ 663 w 2820"/>
                    <a:gd name="T69" fmla="*/ 2493 h 2721"/>
                    <a:gd name="T70" fmla="*/ 1066 w 2820"/>
                    <a:gd name="T71" fmla="*/ 2651 h 2721"/>
                    <a:gd name="T72" fmla="*/ 1452 w 2820"/>
                    <a:gd name="T73" fmla="*/ 2718 h 2721"/>
                    <a:gd name="T74" fmla="*/ 1674 w 2820"/>
                    <a:gd name="T75" fmla="*/ 2715 h 2721"/>
                    <a:gd name="T76" fmla="*/ 2015 w 2820"/>
                    <a:gd name="T77" fmla="*/ 2628 h 2721"/>
                    <a:gd name="T78" fmla="*/ 2368 w 2820"/>
                    <a:gd name="T79" fmla="*/ 2159 h 2721"/>
                    <a:gd name="T80" fmla="*/ 2551 w 2820"/>
                    <a:gd name="T81" fmla="*/ 1787 h 2721"/>
                    <a:gd name="T82" fmla="*/ 2761 w 2820"/>
                    <a:gd name="T83" fmla="*/ 1663 h 2721"/>
                    <a:gd name="T84" fmla="*/ 2817 w 2820"/>
                    <a:gd name="T85" fmla="*/ 1503 h 2721"/>
                    <a:gd name="T86" fmla="*/ 2725 w 2820"/>
                    <a:gd name="T87" fmla="*/ 1404 h 27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820" h="2721">
                      <a:moveTo>
                        <a:pt x="2725" y="1404"/>
                      </a:moveTo>
                      <a:lnTo>
                        <a:pt x="2711" y="1397"/>
                      </a:lnTo>
                      <a:lnTo>
                        <a:pt x="2679" y="1395"/>
                      </a:lnTo>
                      <a:lnTo>
                        <a:pt x="2647" y="1403"/>
                      </a:lnTo>
                      <a:lnTo>
                        <a:pt x="2614" y="1420"/>
                      </a:lnTo>
                      <a:lnTo>
                        <a:pt x="2562" y="1460"/>
                      </a:lnTo>
                      <a:lnTo>
                        <a:pt x="2496" y="1531"/>
                      </a:lnTo>
                      <a:lnTo>
                        <a:pt x="2405" y="1655"/>
                      </a:lnTo>
                      <a:lnTo>
                        <a:pt x="2327" y="1784"/>
                      </a:lnTo>
                      <a:lnTo>
                        <a:pt x="2320" y="1799"/>
                      </a:lnTo>
                      <a:lnTo>
                        <a:pt x="2296" y="1830"/>
                      </a:lnTo>
                      <a:lnTo>
                        <a:pt x="2241" y="1877"/>
                      </a:lnTo>
                      <a:lnTo>
                        <a:pt x="2181" y="1902"/>
                      </a:lnTo>
                      <a:lnTo>
                        <a:pt x="2120" y="1914"/>
                      </a:lnTo>
                      <a:lnTo>
                        <a:pt x="2035" y="1913"/>
                      </a:lnTo>
                      <a:lnTo>
                        <a:pt x="1956" y="1892"/>
                      </a:lnTo>
                      <a:lnTo>
                        <a:pt x="1944" y="1885"/>
                      </a:lnTo>
                      <a:lnTo>
                        <a:pt x="1924" y="1864"/>
                      </a:lnTo>
                      <a:lnTo>
                        <a:pt x="1893" y="1822"/>
                      </a:lnTo>
                      <a:lnTo>
                        <a:pt x="1859" y="1758"/>
                      </a:lnTo>
                      <a:lnTo>
                        <a:pt x="1844" y="1681"/>
                      </a:lnTo>
                      <a:lnTo>
                        <a:pt x="1851" y="1609"/>
                      </a:lnTo>
                      <a:lnTo>
                        <a:pt x="1872" y="1548"/>
                      </a:lnTo>
                      <a:lnTo>
                        <a:pt x="1900" y="1498"/>
                      </a:lnTo>
                      <a:lnTo>
                        <a:pt x="1937" y="1449"/>
                      </a:lnTo>
                      <a:lnTo>
                        <a:pt x="1944" y="1442"/>
                      </a:lnTo>
                      <a:lnTo>
                        <a:pt x="2012" y="1362"/>
                      </a:lnTo>
                      <a:lnTo>
                        <a:pt x="2140" y="1182"/>
                      </a:lnTo>
                      <a:lnTo>
                        <a:pt x="2257" y="992"/>
                      </a:lnTo>
                      <a:lnTo>
                        <a:pt x="2359" y="802"/>
                      </a:lnTo>
                      <a:lnTo>
                        <a:pt x="2484" y="543"/>
                      </a:lnTo>
                      <a:lnTo>
                        <a:pt x="2581" y="317"/>
                      </a:lnTo>
                      <a:lnTo>
                        <a:pt x="2590" y="294"/>
                      </a:lnTo>
                      <a:lnTo>
                        <a:pt x="2594" y="259"/>
                      </a:lnTo>
                      <a:lnTo>
                        <a:pt x="2594" y="199"/>
                      </a:lnTo>
                      <a:lnTo>
                        <a:pt x="2587" y="147"/>
                      </a:lnTo>
                      <a:lnTo>
                        <a:pt x="2571" y="105"/>
                      </a:lnTo>
                      <a:lnTo>
                        <a:pt x="2549" y="70"/>
                      </a:lnTo>
                      <a:lnTo>
                        <a:pt x="2522" y="43"/>
                      </a:lnTo>
                      <a:lnTo>
                        <a:pt x="2473" y="14"/>
                      </a:lnTo>
                      <a:lnTo>
                        <a:pt x="2398" y="0"/>
                      </a:lnTo>
                      <a:lnTo>
                        <a:pt x="2320" y="4"/>
                      </a:lnTo>
                      <a:lnTo>
                        <a:pt x="2248" y="24"/>
                      </a:lnTo>
                      <a:lnTo>
                        <a:pt x="2194" y="55"/>
                      </a:lnTo>
                      <a:lnTo>
                        <a:pt x="2175" y="73"/>
                      </a:lnTo>
                      <a:lnTo>
                        <a:pt x="2159" y="93"/>
                      </a:lnTo>
                      <a:lnTo>
                        <a:pt x="2137" y="163"/>
                      </a:lnTo>
                      <a:lnTo>
                        <a:pt x="2122" y="305"/>
                      </a:lnTo>
                      <a:lnTo>
                        <a:pt x="2116" y="530"/>
                      </a:lnTo>
                      <a:lnTo>
                        <a:pt x="2111" y="678"/>
                      </a:lnTo>
                      <a:lnTo>
                        <a:pt x="2104" y="753"/>
                      </a:lnTo>
                      <a:lnTo>
                        <a:pt x="2097" y="778"/>
                      </a:lnTo>
                      <a:lnTo>
                        <a:pt x="2087" y="802"/>
                      </a:lnTo>
                      <a:lnTo>
                        <a:pt x="2042" y="880"/>
                      </a:lnTo>
                      <a:lnTo>
                        <a:pt x="1934" y="1035"/>
                      </a:lnTo>
                      <a:lnTo>
                        <a:pt x="1757" y="1266"/>
                      </a:lnTo>
                      <a:lnTo>
                        <a:pt x="1641" y="1400"/>
                      </a:lnTo>
                      <a:lnTo>
                        <a:pt x="1584" y="1453"/>
                      </a:lnTo>
                      <a:lnTo>
                        <a:pt x="1567" y="1463"/>
                      </a:lnTo>
                      <a:lnTo>
                        <a:pt x="1538" y="1473"/>
                      </a:lnTo>
                      <a:lnTo>
                        <a:pt x="1479" y="1482"/>
                      </a:lnTo>
                      <a:lnTo>
                        <a:pt x="1440" y="1476"/>
                      </a:lnTo>
                      <a:lnTo>
                        <a:pt x="1419" y="1466"/>
                      </a:lnTo>
                      <a:lnTo>
                        <a:pt x="1404" y="1450"/>
                      </a:lnTo>
                      <a:lnTo>
                        <a:pt x="1396" y="1429"/>
                      </a:lnTo>
                      <a:lnTo>
                        <a:pt x="1394" y="1416"/>
                      </a:lnTo>
                      <a:lnTo>
                        <a:pt x="1399" y="1345"/>
                      </a:lnTo>
                      <a:lnTo>
                        <a:pt x="1397" y="1238"/>
                      </a:lnTo>
                      <a:lnTo>
                        <a:pt x="1389" y="1202"/>
                      </a:lnTo>
                      <a:lnTo>
                        <a:pt x="1376" y="1175"/>
                      </a:lnTo>
                      <a:lnTo>
                        <a:pt x="1352" y="1156"/>
                      </a:lnTo>
                      <a:lnTo>
                        <a:pt x="1337" y="1154"/>
                      </a:lnTo>
                      <a:lnTo>
                        <a:pt x="1321" y="1154"/>
                      </a:lnTo>
                      <a:lnTo>
                        <a:pt x="1292" y="1166"/>
                      </a:lnTo>
                      <a:lnTo>
                        <a:pt x="1256" y="1207"/>
                      </a:lnTo>
                      <a:lnTo>
                        <a:pt x="1208" y="1312"/>
                      </a:lnTo>
                      <a:lnTo>
                        <a:pt x="1203" y="1336"/>
                      </a:lnTo>
                      <a:lnTo>
                        <a:pt x="1183" y="1370"/>
                      </a:lnTo>
                      <a:lnTo>
                        <a:pt x="1136" y="1419"/>
                      </a:lnTo>
                      <a:lnTo>
                        <a:pt x="1086" y="1452"/>
                      </a:lnTo>
                      <a:lnTo>
                        <a:pt x="1037" y="1472"/>
                      </a:lnTo>
                      <a:lnTo>
                        <a:pt x="969" y="1483"/>
                      </a:lnTo>
                      <a:lnTo>
                        <a:pt x="909" y="1482"/>
                      </a:lnTo>
                      <a:lnTo>
                        <a:pt x="903" y="1480"/>
                      </a:lnTo>
                      <a:lnTo>
                        <a:pt x="860" y="1475"/>
                      </a:lnTo>
                      <a:lnTo>
                        <a:pt x="776" y="1470"/>
                      </a:lnTo>
                      <a:lnTo>
                        <a:pt x="697" y="1478"/>
                      </a:lnTo>
                      <a:lnTo>
                        <a:pt x="624" y="1492"/>
                      </a:lnTo>
                      <a:lnTo>
                        <a:pt x="523" y="1527"/>
                      </a:lnTo>
                      <a:lnTo>
                        <a:pt x="408" y="1590"/>
                      </a:lnTo>
                      <a:lnTo>
                        <a:pt x="314" y="1662"/>
                      </a:lnTo>
                      <a:lnTo>
                        <a:pt x="244" y="1732"/>
                      </a:lnTo>
                      <a:lnTo>
                        <a:pt x="177" y="1815"/>
                      </a:lnTo>
                      <a:lnTo>
                        <a:pt x="170" y="1828"/>
                      </a:lnTo>
                      <a:lnTo>
                        <a:pt x="144" y="1865"/>
                      </a:lnTo>
                      <a:lnTo>
                        <a:pt x="98" y="1920"/>
                      </a:lnTo>
                      <a:lnTo>
                        <a:pt x="56" y="1951"/>
                      </a:lnTo>
                      <a:lnTo>
                        <a:pt x="19" y="1967"/>
                      </a:lnTo>
                      <a:lnTo>
                        <a:pt x="0" y="1969"/>
                      </a:lnTo>
                      <a:lnTo>
                        <a:pt x="23" y="2010"/>
                      </a:lnTo>
                      <a:lnTo>
                        <a:pt x="84" y="2087"/>
                      </a:lnTo>
                      <a:lnTo>
                        <a:pt x="121" y="2118"/>
                      </a:lnTo>
                      <a:lnTo>
                        <a:pt x="270" y="2235"/>
                      </a:lnTo>
                      <a:lnTo>
                        <a:pt x="500" y="2398"/>
                      </a:lnTo>
                      <a:lnTo>
                        <a:pt x="663" y="2493"/>
                      </a:lnTo>
                      <a:lnTo>
                        <a:pt x="748" y="2533"/>
                      </a:lnTo>
                      <a:lnTo>
                        <a:pt x="853" y="2578"/>
                      </a:lnTo>
                      <a:lnTo>
                        <a:pt x="1066" y="2651"/>
                      </a:lnTo>
                      <a:lnTo>
                        <a:pt x="1229" y="2689"/>
                      </a:lnTo>
                      <a:lnTo>
                        <a:pt x="1340" y="2706"/>
                      </a:lnTo>
                      <a:lnTo>
                        <a:pt x="1452" y="2718"/>
                      </a:lnTo>
                      <a:lnTo>
                        <a:pt x="1566" y="2721"/>
                      </a:lnTo>
                      <a:lnTo>
                        <a:pt x="1623" y="2719"/>
                      </a:lnTo>
                      <a:lnTo>
                        <a:pt x="1674" y="2715"/>
                      </a:lnTo>
                      <a:lnTo>
                        <a:pt x="1798" y="2687"/>
                      </a:lnTo>
                      <a:lnTo>
                        <a:pt x="1972" y="2637"/>
                      </a:lnTo>
                      <a:lnTo>
                        <a:pt x="2015" y="2628"/>
                      </a:lnTo>
                      <a:lnTo>
                        <a:pt x="2110" y="2510"/>
                      </a:lnTo>
                      <a:lnTo>
                        <a:pt x="2268" y="2314"/>
                      </a:lnTo>
                      <a:lnTo>
                        <a:pt x="2368" y="2159"/>
                      </a:lnTo>
                      <a:lnTo>
                        <a:pt x="2414" y="2068"/>
                      </a:lnTo>
                      <a:lnTo>
                        <a:pt x="2520" y="1848"/>
                      </a:lnTo>
                      <a:lnTo>
                        <a:pt x="2551" y="1787"/>
                      </a:lnTo>
                      <a:lnTo>
                        <a:pt x="2607" y="1766"/>
                      </a:lnTo>
                      <a:lnTo>
                        <a:pt x="2696" y="1717"/>
                      </a:lnTo>
                      <a:lnTo>
                        <a:pt x="2761" y="1663"/>
                      </a:lnTo>
                      <a:lnTo>
                        <a:pt x="2801" y="1609"/>
                      </a:lnTo>
                      <a:lnTo>
                        <a:pt x="2820" y="1555"/>
                      </a:lnTo>
                      <a:lnTo>
                        <a:pt x="2817" y="1503"/>
                      </a:lnTo>
                      <a:lnTo>
                        <a:pt x="2794" y="1459"/>
                      </a:lnTo>
                      <a:lnTo>
                        <a:pt x="2754" y="1420"/>
                      </a:lnTo>
                      <a:lnTo>
                        <a:pt x="2725" y="14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11"/>
                <p:cNvSpPr>
                  <a:spLocks/>
                </p:cNvSpPr>
                <p:nvPr/>
              </p:nvSpPr>
              <p:spPr bwMode="auto">
                <a:xfrm rot="10800000" flipH="1">
                  <a:off x="9099323" y="2440441"/>
                  <a:ext cx="241300" cy="466725"/>
                </a:xfrm>
                <a:custGeom>
                  <a:avLst/>
                  <a:gdLst>
                    <a:gd name="T0" fmla="*/ 295 w 454"/>
                    <a:gd name="T1" fmla="*/ 881 h 883"/>
                    <a:gd name="T2" fmla="*/ 280 w 454"/>
                    <a:gd name="T3" fmla="*/ 864 h 883"/>
                    <a:gd name="T4" fmla="*/ 186 w 454"/>
                    <a:gd name="T5" fmla="*/ 744 h 883"/>
                    <a:gd name="T6" fmla="*/ 112 w 454"/>
                    <a:gd name="T7" fmla="*/ 629 h 883"/>
                    <a:gd name="T8" fmla="*/ 46 w 454"/>
                    <a:gd name="T9" fmla="*/ 495 h 883"/>
                    <a:gd name="T10" fmla="*/ 13 w 454"/>
                    <a:gd name="T11" fmla="*/ 389 h 883"/>
                    <a:gd name="T12" fmla="*/ 0 w 454"/>
                    <a:gd name="T13" fmla="*/ 315 h 883"/>
                    <a:gd name="T14" fmla="*/ 0 w 454"/>
                    <a:gd name="T15" fmla="*/ 245 h 883"/>
                    <a:gd name="T16" fmla="*/ 12 w 454"/>
                    <a:gd name="T17" fmla="*/ 174 h 883"/>
                    <a:gd name="T18" fmla="*/ 39 w 454"/>
                    <a:gd name="T19" fmla="*/ 106 h 883"/>
                    <a:gd name="T20" fmla="*/ 84 w 454"/>
                    <a:gd name="T21" fmla="*/ 43 h 883"/>
                    <a:gd name="T22" fmla="*/ 114 w 454"/>
                    <a:gd name="T23" fmla="*/ 14 h 883"/>
                    <a:gd name="T24" fmla="*/ 128 w 454"/>
                    <a:gd name="T25" fmla="*/ 10 h 883"/>
                    <a:gd name="T26" fmla="*/ 216 w 454"/>
                    <a:gd name="T27" fmla="*/ 0 h 883"/>
                    <a:gd name="T28" fmla="*/ 288 w 454"/>
                    <a:gd name="T29" fmla="*/ 3 h 883"/>
                    <a:gd name="T30" fmla="*/ 343 w 454"/>
                    <a:gd name="T31" fmla="*/ 17 h 883"/>
                    <a:gd name="T32" fmla="*/ 377 w 454"/>
                    <a:gd name="T33" fmla="*/ 33 h 883"/>
                    <a:gd name="T34" fmla="*/ 406 w 454"/>
                    <a:gd name="T35" fmla="*/ 54 h 883"/>
                    <a:gd name="T36" fmla="*/ 431 w 454"/>
                    <a:gd name="T37" fmla="*/ 85 h 883"/>
                    <a:gd name="T38" fmla="*/ 447 w 454"/>
                    <a:gd name="T39" fmla="*/ 124 h 883"/>
                    <a:gd name="T40" fmla="*/ 454 w 454"/>
                    <a:gd name="T41" fmla="*/ 172 h 883"/>
                    <a:gd name="T42" fmla="*/ 451 w 454"/>
                    <a:gd name="T43" fmla="*/ 232 h 883"/>
                    <a:gd name="T44" fmla="*/ 436 w 454"/>
                    <a:gd name="T45" fmla="*/ 302 h 883"/>
                    <a:gd name="T46" fmla="*/ 422 w 454"/>
                    <a:gd name="T47" fmla="*/ 342 h 883"/>
                    <a:gd name="T48" fmla="*/ 415 w 454"/>
                    <a:gd name="T49" fmla="*/ 361 h 883"/>
                    <a:gd name="T50" fmla="*/ 390 w 454"/>
                    <a:gd name="T51" fmla="*/ 380 h 883"/>
                    <a:gd name="T52" fmla="*/ 362 w 454"/>
                    <a:gd name="T53" fmla="*/ 400 h 883"/>
                    <a:gd name="T54" fmla="*/ 331 w 454"/>
                    <a:gd name="T55" fmla="*/ 445 h 883"/>
                    <a:gd name="T56" fmla="*/ 317 w 454"/>
                    <a:gd name="T57" fmla="*/ 486 h 883"/>
                    <a:gd name="T58" fmla="*/ 328 w 454"/>
                    <a:gd name="T59" fmla="*/ 538 h 883"/>
                    <a:gd name="T60" fmla="*/ 356 w 454"/>
                    <a:gd name="T61" fmla="*/ 728 h 883"/>
                    <a:gd name="T62" fmla="*/ 356 w 454"/>
                    <a:gd name="T63" fmla="*/ 799 h 883"/>
                    <a:gd name="T64" fmla="*/ 344 w 454"/>
                    <a:gd name="T65" fmla="*/ 854 h 883"/>
                    <a:gd name="T66" fmla="*/ 326 w 454"/>
                    <a:gd name="T67" fmla="*/ 877 h 883"/>
                    <a:gd name="T68" fmla="*/ 307 w 454"/>
                    <a:gd name="T69" fmla="*/ 883 h 883"/>
                    <a:gd name="T70" fmla="*/ 295 w 454"/>
                    <a:gd name="T71" fmla="*/ 881 h 8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454" h="883">
                      <a:moveTo>
                        <a:pt x="295" y="881"/>
                      </a:moveTo>
                      <a:lnTo>
                        <a:pt x="280" y="864"/>
                      </a:lnTo>
                      <a:lnTo>
                        <a:pt x="186" y="744"/>
                      </a:lnTo>
                      <a:lnTo>
                        <a:pt x="112" y="629"/>
                      </a:lnTo>
                      <a:lnTo>
                        <a:pt x="46" y="495"/>
                      </a:lnTo>
                      <a:lnTo>
                        <a:pt x="13" y="389"/>
                      </a:lnTo>
                      <a:lnTo>
                        <a:pt x="0" y="315"/>
                      </a:lnTo>
                      <a:lnTo>
                        <a:pt x="0" y="245"/>
                      </a:lnTo>
                      <a:lnTo>
                        <a:pt x="12" y="174"/>
                      </a:lnTo>
                      <a:lnTo>
                        <a:pt x="39" y="106"/>
                      </a:lnTo>
                      <a:lnTo>
                        <a:pt x="84" y="43"/>
                      </a:lnTo>
                      <a:lnTo>
                        <a:pt x="114" y="14"/>
                      </a:lnTo>
                      <a:lnTo>
                        <a:pt x="128" y="10"/>
                      </a:lnTo>
                      <a:lnTo>
                        <a:pt x="216" y="0"/>
                      </a:lnTo>
                      <a:lnTo>
                        <a:pt x="288" y="3"/>
                      </a:lnTo>
                      <a:lnTo>
                        <a:pt x="343" y="17"/>
                      </a:lnTo>
                      <a:lnTo>
                        <a:pt x="377" y="33"/>
                      </a:lnTo>
                      <a:lnTo>
                        <a:pt x="406" y="54"/>
                      </a:lnTo>
                      <a:lnTo>
                        <a:pt x="431" y="85"/>
                      </a:lnTo>
                      <a:lnTo>
                        <a:pt x="447" y="124"/>
                      </a:lnTo>
                      <a:lnTo>
                        <a:pt x="454" y="172"/>
                      </a:lnTo>
                      <a:lnTo>
                        <a:pt x="451" y="232"/>
                      </a:lnTo>
                      <a:lnTo>
                        <a:pt x="436" y="302"/>
                      </a:lnTo>
                      <a:lnTo>
                        <a:pt x="422" y="342"/>
                      </a:lnTo>
                      <a:lnTo>
                        <a:pt x="415" y="361"/>
                      </a:lnTo>
                      <a:lnTo>
                        <a:pt x="390" y="380"/>
                      </a:lnTo>
                      <a:lnTo>
                        <a:pt x="362" y="400"/>
                      </a:lnTo>
                      <a:lnTo>
                        <a:pt x="331" y="445"/>
                      </a:lnTo>
                      <a:lnTo>
                        <a:pt x="317" y="486"/>
                      </a:lnTo>
                      <a:lnTo>
                        <a:pt x="328" y="538"/>
                      </a:lnTo>
                      <a:lnTo>
                        <a:pt x="356" y="728"/>
                      </a:lnTo>
                      <a:lnTo>
                        <a:pt x="356" y="799"/>
                      </a:lnTo>
                      <a:lnTo>
                        <a:pt x="344" y="854"/>
                      </a:lnTo>
                      <a:lnTo>
                        <a:pt x="326" y="877"/>
                      </a:lnTo>
                      <a:lnTo>
                        <a:pt x="307" y="883"/>
                      </a:lnTo>
                      <a:lnTo>
                        <a:pt x="295" y="8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" name="달 17"/>
              <p:cNvSpPr/>
              <p:nvPr/>
            </p:nvSpPr>
            <p:spPr>
              <a:xfrm rot="8973792">
                <a:off x="9629279" y="254591"/>
                <a:ext cx="774700" cy="722679"/>
              </a:xfrm>
              <a:prstGeom prst="moon">
                <a:avLst>
                  <a:gd name="adj" fmla="val 60264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 rot="2079608">
                <a:off x="10625379" y="335362"/>
                <a:ext cx="774700" cy="421688"/>
              </a:xfrm>
              <a:prstGeom prst="moon">
                <a:avLst>
                  <a:gd name="adj" fmla="val 64619"/>
                </a:avLst>
              </a:prstGeom>
              <a:solidFill>
                <a:srgbClr val="F2757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0484758" y="1292723"/>
                <a:ext cx="235349" cy="235349"/>
                <a:chOff x="10484758" y="1292723"/>
                <a:chExt cx="235349" cy="235349"/>
              </a:xfrm>
            </p:grpSpPr>
            <p:sp>
              <p:nvSpPr>
                <p:cNvPr id="21" name="눈물 방울 20"/>
                <p:cNvSpPr/>
                <p:nvPr/>
              </p:nvSpPr>
              <p:spPr>
                <a:xfrm rot="18900000">
                  <a:off x="10484758" y="1292723"/>
                  <a:ext cx="235349" cy="235349"/>
                </a:xfrm>
                <a:prstGeom prst="teardrop">
                  <a:avLst>
                    <a:gd name="adj" fmla="val 180130"/>
                  </a:avLst>
                </a:prstGeom>
                <a:solidFill>
                  <a:srgbClr val="F2757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모서리가 둥근 직사각형 21"/>
                <p:cNvSpPr/>
                <p:nvPr/>
              </p:nvSpPr>
              <p:spPr>
                <a:xfrm>
                  <a:off x="10521788" y="1405053"/>
                  <a:ext cx="45719" cy="5377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모서리가 둥근 직사각형 22"/>
                <p:cNvSpPr/>
                <p:nvPr/>
              </p:nvSpPr>
              <p:spPr>
                <a:xfrm>
                  <a:off x="10579572" y="1441890"/>
                  <a:ext cx="45719" cy="4571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636149" y="5981821"/>
            <a:ext cx="4578851" cy="807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62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FF90F025-0B4C-421A-9C1F-5BF9F3ECFD0E}"/>
              </a:ext>
            </a:extLst>
          </p:cNvPr>
          <p:cNvSpPr/>
          <p:nvPr/>
        </p:nvSpPr>
        <p:spPr>
          <a:xfrm>
            <a:off x="2001570" y="2232181"/>
            <a:ext cx="2612572" cy="2612572"/>
          </a:xfrm>
          <a:prstGeom prst="ellipse">
            <a:avLst/>
          </a:prstGeom>
          <a:noFill/>
          <a:ln w="127000" cap="rnd">
            <a:solidFill>
              <a:srgbClr val="FFD9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B445A3DD-E9EE-4E53-84F7-88C542A0FDB2}"/>
              </a:ext>
            </a:extLst>
          </p:cNvPr>
          <p:cNvSpPr/>
          <p:nvPr/>
        </p:nvSpPr>
        <p:spPr>
          <a:xfrm>
            <a:off x="2001571" y="2231570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xmlns="" id="{FF90F025-0B4C-421A-9C1F-5BF9F3ECFD0E}"/>
              </a:ext>
            </a:extLst>
          </p:cNvPr>
          <p:cNvSpPr/>
          <p:nvPr/>
        </p:nvSpPr>
        <p:spPr>
          <a:xfrm>
            <a:off x="2001571" y="2231570"/>
            <a:ext cx="2612572" cy="2612572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FC6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001570" y="5239822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2446859" y="2744398"/>
            <a:ext cx="1721994" cy="1722396"/>
            <a:chOff x="8626115" y="1926770"/>
            <a:chExt cx="2612573" cy="2613183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FF90F025-0B4C-421A-9C1F-5BF9F3ECFD0E}"/>
                </a:ext>
              </a:extLst>
            </p:cNvPr>
            <p:cNvSpPr/>
            <p:nvPr/>
          </p:nvSpPr>
          <p:spPr>
            <a:xfrm>
              <a:off x="8626115" y="1927381"/>
              <a:ext cx="2612572" cy="2612572"/>
            </a:xfrm>
            <a:prstGeom prst="ellipse">
              <a:avLst/>
            </a:prstGeom>
            <a:noFill/>
            <a:ln w="127000" cap="rnd">
              <a:solidFill>
                <a:srgbClr val="FFD9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B445A3DD-E9EE-4E53-84F7-88C542A0FDB2}"/>
                </a:ext>
              </a:extLst>
            </p:cNvPr>
            <p:cNvSpPr/>
            <p:nvPr/>
          </p:nvSpPr>
          <p:spPr>
            <a:xfrm>
              <a:off x="8626116" y="1926770"/>
              <a:ext cx="2612572" cy="2612572"/>
            </a:xfrm>
            <a:prstGeom prst="ellipse">
              <a:avLst/>
            </a:prstGeom>
            <a:noFill/>
            <a:ln w="127000">
              <a:solidFill>
                <a:srgbClr val="B0EE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원호 23">
              <a:extLst>
                <a:ext uri="{FF2B5EF4-FFF2-40B4-BE49-F238E27FC236}">
                  <a16:creationId xmlns:a16="http://schemas.microsoft.com/office/drawing/2014/main" xmlns="" id="{FF90F025-0B4C-421A-9C1F-5BF9F3ECFD0E}"/>
                </a:ext>
              </a:extLst>
            </p:cNvPr>
            <p:cNvSpPr/>
            <p:nvPr/>
          </p:nvSpPr>
          <p:spPr>
            <a:xfrm>
              <a:off x="8626117" y="1926770"/>
              <a:ext cx="2612571" cy="2612572"/>
            </a:xfrm>
            <a:prstGeom prst="arc">
              <a:avLst>
                <a:gd name="adj1" fmla="val 16200000"/>
                <a:gd name="adj2" fmla="val 10583014"/>
              </a:avLst>
            </a:prstGeom>
            <a:noFill/>
            <a:ln w="127000" cap="rnd">
              <a:solidFill>
                <a:srgbClr val="3ED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286192" y="800661"/>
            <a:ext cx="1595463" cy="1353425"/>
            <a:chOff x="6164237" y="495861"/>
            <a:chExt cx="1595463" cy="13534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3200555B-9154-42F8-8D1A-067BCC9C19EF}"/>
                </a:ext>
              </a:extLst>
            </p:cNvPr>
            <p:cNvSpPr/>
            <p:nvPr/>
          </p:nvSpPr>
          <p:spPr>
            <a:xfrm>
              <a:off x="6164237" y="495861"/>
              <a:ext cx="1465729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FC6AB0"/>
                  </a:solidFill>
                </a:rPr>
                <a:t>CONTENTS A</a:t>
              </a:r>
              <a:endParaRPr lang="en-US" altLang="ko-KR" sz="3200" dirty="0">
                <a:solidFill>
                  <a:srgbClr val="FC6AB0"/>
                </a:solidFill>
              </a:endParaRPr>
            </a:p>
            <a:p>
              <a:pPr algn="ctr"/>
              <a:r>
                <a:rPr lang="en-US" altLang="ko-KR" sz="3200" b="1" dirty="0">
                  <a:solidFill>
                    <a:srgbClr val="FC6AB0"/>
                  </a:solidFill>
                </a:rPr>
                <a:t>70</a:t>
              </a:r>
              <a:r>
                <a:rPr lang="en-US" altLang="ko-KR" sz="1600" dirty="0">
                  <a:solidFill>
                    <a:srgbClr val="FC6AB0"/>
                  </a:solidFill>
                </a:rPr>
                <a:t>%</a:t>
              </a:r>
            </a:p>
          </p:txBody>
        </p:sp>
        <p:sp>
          <p:nvSpPr>
            <p:cNvPr id="25" name="설명선 2(테두리 없음) 24"/>
            <p:cNvSpPr/>
            <p:nvPr/>
          </p:nvSpPr>
          <p:spPr>
            <a:xfrm>
              <a:off x="6627797" y="1281416"/>
              <a:ext cx="1131903" cy="567870"/>
            </a:xfrm>
            <a:prstGeom prst="callout2">
              <a:avLst>
                <a:gd name="adj1" fmla="val 19309"/>
                <a:gd name="adj2" fmla="val 73152"/>
                <a:gd name="adj3" fmla="val 18750"/>
                <a:gd name="adj4" fmla="val -16667"/>
                <a:gd name="adj5" fmla="val 81190"/>
                <a:gd name="adj6" fmla="val -36569"/>
              </a:avLst>
            </a:prstGeom>
            <a:noFill/>
            <a:ln>
              <a:solidFill>
                <a:srgbClr val="FC6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17239" y="2359003"/>
            <a:ext cx="1465729" cy="1280943"/>
            <a:chOff x="3495284" y="2054203"/>
            <a:chExt cx="1465729" cy="128094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3200555B-9154-42F8-8D1A-067BCC9C19EF}"/>
                </a:ext>
              </a:extLst>
            </p:cNvPr>
            <p:cNvSpPr/>
            <p:nvPr/>
          </p:nvSpPr>
          <p:spPr>
            <a:xfrm>
              <a:off x="3495284" y="2054203"/>
              <a:ext cx="1465729" cy="815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000" dirty="0">
                  <a:solidFill>
                    <a:srgbClr val="3ED7C4"/>
                  </a:solidFill>
                </a:rPr>
                <a:t>CONTENTS A</a:t>
              </a:r>
              <a:endParaRPr lang="en-US" altLang="ko-KR" sz="3200" dirty="0">
                <a:solidFill>
                  <a:srgbClr val="3ED7C4"/>
                </a:solidFill>
              </a:endParaRPr>
            </a:p>
            <a:p>
              <a:pPr algn="ctr"/>
              <a:r>
                <a:rPr lang="en-US" altLang="ko-KR" sz="3200" b="1" dirty="0">
                  <a:solidFill>
                    <a:srgbClr val="3ED7C4"/>
                  </a:solidFill>
                </a:rPr>
                <a:t>75</a:t>
              </a:r>
              <a:r>
                <a:rPr lang="en-US" altLang="ko-KR" sz="1600" dirty="0">
                  <a:solidFill>
                    <a:srgbClr val="3ED7C4"/>
                  </a:solidFill>
                </a:rPr>
                <a:t>%</a:t>
              </a:r>
            </a:p>
          </p:txBody>
        </p:sp>
        <p:sp>
          <p:nvSpPr>
            <p:cNvPr id="28" name="설명선 2(테두리 없음) 27"/>
            <p:cNvSpPr/>
            <p:nvPr/>
          </p:nvSpPr>
          <p:spPr>
            <a:xfrm flipH="1">
              <a:off x="3758165" y="2767276"/>
              <a:ext cx="1131903" cy="567870"/>
            </a:xfrm>
            <a:prstGeom prst="callout2">
              <a:avLst>
                <a:gd name="adj1" fmla="val 19309"/>
                <a:gd name="adj2" fmla="val 96504"/>
                <a:gd name="adj3" fmla="val 18750"/>
                <a:gd name="adj4" fmla="val -16667"/>
                <a:gd name="adj5" fmla="val 81190"/>
                <a:gd name="adj6" fmla="val -36569"/>
              </a:avLst>
            </a:prstGeom>
            <a:noFill/>
            <a:ln>
              <a:solidFill>
                <a:srgbClr val="3ED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6053816" y="377422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973209" y="3774225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973209" y="2945552"/>
            <a:ext cx="650771" cy="650771"/>
            <a:chOff x="6856330" y="5806134"/>
            <a:chExt cx="748389" cy="748389"/>
          </a:xfrm>
        </p:grpSpPr>
        <p:sp>
          <p:nvSpPr>
            <p:cNvPr id="48" name="타원 47"/>
            <p:cNvSpPr/>
            <p:nvPr/>
          </p:nvSpPr>
          <p:spPr>
            <a:xfrm>
              <a:off x="6856330" y="5806134"/>
              <a:ext cx="748389" cy="748389"/>
            </a:xfrm>
            <a:prstGeom prst="ellipse">
              <a:avLst/>
            </a:prstGeom>
            <a:solidFill>
              <a:srgbClr val="FC6A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grpSp>
          <p:nvGrpSpPr>
            <p:cNvPr id="49" name="Group 28"/>
            <p:cNvGrpSpPr>
              <a:grpSpLocks noChangeAspect="1"/>
            </p:cNvGrpSpPr>
            <p:nvPr/>
          </p:nvGrpSpPr>
          <p:grpSpPr bwMode="auto">
            <a:xfrm>
              <a:off x="7064689" y="6057627"/>
              <a:ext cx="310215" cy="27149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50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6084101" y="2945552"/>
            <a:ext cx="650771" cy="650771"/>
            <a:chOff x="7775194" y="4756399"/>
            <a:chExt cx="748389" cy="748389"/>
          </a:xfrm>
        </p:grpSpPr>
        <p:sp>
          <p:nvSpPr>
            <p:cNvPr id="53" name="타원 52"/>
            <p:cNvSpPr/>
            <p:nvPr/>
          </p:nvSpPr>
          <p:spPr>
            <a:xfrm>
              <a:off x="7775194" y="4756399"/>
              <a:ext cx="748389" cy="748389"/>
            </a:xfrm>
            <a:prstGeom prst="ellipse">
              <a:avLst/>
            </a:prstGeom>
            <a:solidFill>
              <a:srgbClr val="3ED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54" name="Freeform 11"/>
            <p:cNvSpPr>
              <a:spLocks noEditPoints="1"/>
            </p:cNvSpPr>
            <p:nvPr/>
          </p:nvSpPr>
          <p:spPr bwMode="auto">
            <a:xfrm>
              <a:off x="8043198" y="4988420"/>
              <a:ext cx="249294" cy="30606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5898764" y="918531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0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차트 29"/>
          <p:cNvGraphicFramePr/>
          <p:nvPr>
            <p:extLst/>
          </p:nvPr>
        </p:nvGraphicFramePr>
        <p:xfrm>
          <a:off x="929308" y="1944914"/>
          <a:ext cx="10631733" cy="4438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3200555B-9154-42F8-8D1A-067BCC9C19EF}"/>
              </a:ext>
            </a:extLst>
          </p:cNvPr>
          <p:cNvSpPr/>
          <p:nvPr/>
        </p:nvSpPr>
        <p:spPr>
          <a:xfrm>
            <a:off x="1326765" y="911593"/>
            <a:ext cx="54514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4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5,967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srgbClr val="FC6AB0"/>
                </a:solidFill>
              </a:rPr>
              <a:t>▼</a:t>
            </a:r>
            <a:r>
              <a:rPr lang="en-US" altLang="ko-KR" sz="2000" b="1" dirty="0">
                <a:solidFill>
                  <a:srgbClr val="FC6AB0"/>
                </a:solidFill>
              </a:rPr>
              <a:t>2,365 (-60.36%)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559667" y="1115494"/>
            <a:ext cx="521820" cy="5268009"/>
          </a:xfrm>
          <a:prstGeom prst="roundRect">
            <a:avLst>
              <a:gd name="adj" fmla="val 50000"/>
            </a:avLst>
          </a:prstGeom>
          <a:solidFill>
            <a:srgbClr val="FC6AB0">
              <a:alpha val="11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65197" y="1115494"/>
            <a:ext cx="3279445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233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320664" y="363216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830556" y="1845830"/>
            <a:ext cx="4000500" cy="2235200"/>
          </a:xfrm>
          <a:prstGeom prst="roundRect">
            <a:avLst/>
          </a:prstGeom>
          <a:gradFill flip="none" rotWithShape="1">
            <a:gsLst>
              <a:gs pos="100000">
                <a:srgbClr val="3ED7C4"/>
              </a:gs>
              <a:gs pos="0">
                <a:srgbClr val="8DE7D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4649956" y="3012966"/>
            <a:ext cx="827633" cy="826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33044" y="2125443"/>
            <a:ext cx="3279445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200555B-9154-42F8-8D1A-067BCC9C19EF}"/>
              </a:ext>
            </a:extLst>
          </p:cNvPr>
          <p:cNvSpPr/>
          <p:nvPr/>
        </p:nvSpPr>
        <p:spPr>
          <a:xfrm>
            <a:off x="4907691" y="3386072"/>
            <a:ext cx="986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09923" y="1845830"/>
            <a:ext cx="4000500" cy="2235200"/>
          </a:xfrm>
          <a:prstGeom prst="roundRect">
            <a:avLst/>
          </a:prstGeom>
          <a:gradFill flip="none" rotWithShape="1">
            <a:gsLst>
              <a:gs pos="100000">
                <a:srgbClr val="3ED7C4"/>
              </a:gs>
              <a:gs pos="0">
                <a:srgbClr val="8DE7D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9029323" y="3012966"/>
            <a:ext cx="827633" cy="8267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12411" y="2125443"/>
            <a:ext cx="3279445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6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3200555B-9154-42F8-8D1A-067BCC9C19EF}"/>
              </a:ext>
            </a:extLst>
          </p:cNvPr>
          <p:cNvSpPr/>
          <p:nvPr/>
        </p:nvSpPr>
        <p:spPr>
          <a:xfrm>
            <a:off x="9287058" y="3386072"/>
            <a:ext cx="9861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70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635591" y="4594946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4935503" y="4489914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635591" y="5132752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4795803" y="5027720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3635591" y="5670558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5214903" y="5565526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3635591" y="6208364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4656103" y="6103332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19924" y="4379693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019924" y="4913040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019924" y="5446387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019924" y="5979734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8054814" y="4594946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/>
          <p:cNvSpPr/>
          <p:nvPr/>
        </p:nvSpPr>
        <p:spPr>
          <a:xfrm>
            <a:off x="8351426" y="4489914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8054814" y="5132752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8846726" y="5027720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8054814" y="5670558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9215026" y="5565526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cxnSp>
        <p:nvCxnSpPr>
          <p:cNvPr id="38" name="직선 연결선 37"/>
          <p:cNvCxnSpPr/>
          <p:nvPr/>
        </p:nvCxnSpPr>
        <p:spPr>
          <a:xfrm>
            <a:off x="8054814" y="6208364"/>
            <a:ext cx="1800000" cy="0"/>
          </a:xfrm>
          <a:prstGeom prst="line">
            <a:avLst/>
          </a:prstGeom>
          <a:ln w="3175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8630826" y="6103332"/>
            <a:ext cx="214566" cy="214566"/>
          </a:xfrm>
          <a:prstGeom prst="ellipse">
            <a:avLst/>
          </a:prstGeom>
          <a:solidFill>
            <a:srgbClr val="3ED7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439147" y="4379693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439147" y="4913040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39147" y="5446387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439147" y="5979734"/>
            <a:ext cx="1245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1/4</a:t>
            </a:r>
          </a:p>
        </p:txBody>
      </p:sp>
    </p:spTree>
    <p:extLst>
      <p:ext uri="{BB962C8B-B14F-4D97-AF65-F5344CB8AC3E}">
        <p14:creationId xmlns:p14="http://schemas.microsoft.com/office/powerpoint/2010/main" val="381157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호 5"/>
          <p:cNvSpPr/>
          <p:nvPr/>
        </p:nvSpPr>
        <p:spPr>
          <a:xfrm>
            <a:off x="1898268" y="1924051"/>
            <a:ext cx="2158172" cy="2158172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38100">
            <a:solidFill>
              <a:srgbClr val="3ED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052423" y="2078206"/>
            <a:ext cx="1849862" cy="1849862"/>
          </a:xfrm>
          <a:prstGeom prst="ellipse">
            <a:avLst/>
          </a:prstGeom>
          <a:gradFill>
            <a:gsLst>
              <a:gs pos="100000">
                <a:srgbClr val="3ED7C4"/>
              </a:gs>
              <a:gs pos="0">
                <a:srgbClr val="B0EEE7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693597" y="3799312"/>
            <a:ext cx="631187" cy="631187"/>
          </a:xfrm>
          <a:prstGeom prst="line">
            <a:avLst/>
          </a:prstGeom>
          <a:ln w="38100">
            <a:solidFill>
              <a:srgbClr val="3ED7C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 rot="16200000">
            <a:off x="4049157" y="3759346"/>
            <a:ext cx="2426517" cy="2506449"/>
            <a:chOff x="6276975" y="2889250"/>
            <a:chExt cx="2698750" cy="278765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10" name="원호 9"/>
            <p:cNvSpPr/>
            <p:nvPr/>
          </p:nvSpPr>
          <p:spPr>
            <a:xfrm>
              <a:off x="6276975" y="2889250"/>
              <a:ext cx="2400300" cy="2400300"/>
            </a:xfrm>
            <a:prstGeom prst="arc">
              <a:avLst>
                <a:gd name="adj1" fmla="val 2805563"/>
                <a:gd name="adj2" fmla="val 0"/>
              </a:avLst>
            </a:prstGeom>
            <a:noFill/>
            <a:ln w="38100">
              <a:solidFill>
                <a:srgbClr val="3ED7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448425" y="3060700"/>
              <a:ext cx="2057399" cy="2057400"/>
            </a:xfrm>
            <a:prstGeom prst="ellipse">
              <a:avLst/>
            </a:prstGeom>
            <a:gradFill>
              <a:gsLst>
                <a:gs pos="100000">
                  <a:srgbClr val="3ED7C4"/>
                </a:gs>
                <a:gs pos="0">
                  <a:srgbClr val="B0EEE7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8273724" y="4974899"/>
              <a:ext cx="702001" cy="702001"/>
            </a:xfrm>
            <a:prstGeom prst="line">
              <a:avLst/>
            </a:prstGeom>
            <a:grpFill/>
            <a:ln w="38100">
              <a:gradFill>
                <a:gsLst>
                  <a:gs pos="42000">
                    <a:srgbClr val="3ED7C4"/>
                  </a:gs>
                  <a:gs pos="71000">
                    <a:srgbClr val="FC6AB0"/>
                  </a:gs>
                </a:gsLst>
                <a:lin ang="5400000" scaled="1"/>
              </a:gra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원호 13"/>
          <p:cNvSpPr/>
          <p:nvPr/>
        </p:nvSpPr>
        <p:spPr>
          <a:xfrm>
            <a:off x="6195323" y="1924051"/>
            <a:ext cx="2158172" cy="2158172"/>
          </a:xfrm>
          <a:prstGeom prst="arc">
            <a:avLst>
              <a:gd name="adj1" fmla="val 2805563"/>
              <a:gd name="adj2" fmla="val 0"/>
            </a:avLst>
          </a:prstGeom>
          <a:solidFill>
            <a:schemeClr val="bg1"/>
          </a:solidFill>
          <a:ln w="38100">
            <a:solidFill>
              <a:srgbClr val="FC6A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349478" y="2078206"/>
            <a:ext cx="1849862" cy="1849862"/>
          </a:xfrm>
          <a:prstGeom prst="ellipse">
            <a:avLst/>
          </a:prstGeom>
          <a:gradFill>
            <a:gsLst>
              <a:gs pos="100000">
                <a:srgbClr val="FC6AB0"/>
              </a:gs>
              <a:gs pos="0">
                <a:srgbClr val="FFEFF6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7990652" y="3799312"/>
            <a:ext cx="631187" cy="631187"/>
          </a:xfrm>
          <a:prstGeom prst="line">
            <a:avLst/>
          </a:prstGeom>
          <a:ln w="38100">
            <a:solidFill>
              <a:srgbClr val="FC6AB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/>
          <p:cNvGrpSpPr/>
          <p:nvPr/>
        </p:nvGrpSpPr>
        <p:grpSpPr>
          <a:xfrm rot="16200000">
            <a:off x="8306246" y="4067657"/>
            <a:ext cx="2158172" cy="2158172"/>
            <a:chOff x="6276975" y="2889250"/>
            <a:chExt cx="2400300" cy="2400300"/>
          </a:xfrm>
          <a:gradFill>
            <a:gsLst>
              <a:gs pos="100000">
                <a:srgbClr val="FC6AB0"/>
              </a:gs>
              <a:gs pos="0">
                <a:srgbClr val="FFD9DE"/>
              </a:gs>
            </a:gsLst>
            <a:lin ang="2700000" scaled="1"/>
          </a:gradFill>
        </p:grpSpPr>
        <p:sp>
          <p:nvSpPr>
            <p:cNvPr id="18" name="타원 17"/>
            <p:cNvSpPr/>
            <p:nvPr/>
          </p:nvSpPr>
          <p:spPr>
            <a:xfrm>
              <a:off x="6276975" y="2889250"/>
              <a:ext cx="2400300" cy="2400300"/>
            </a:xfrm>
            <a:prstGeom prst="ellipse">
              <a:avLst/>
            </a:prstGeom>
            <a:noFill/>
            <a:ln w="38100">
              <a:solidFill>
                <a:srgbClr val="FC6A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448425" y="3060700"/>
              <a:ext cx="2057400" cy="2057400"/>
            </a:xfrm>
            <a:prstGeom prst="ellipse">
              <a:avLst/>
            </a:prstGeom>
            <a:gradFill>
              <a:gsLst>
                <a:gs pos="100000">
                  <a:srgbClr val="FC6AB0"/>
                </a:gs>
                <a:gs pos="0">
                  <a:srgbClr val="FFEFF6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2148094" y="4446268"/>
            <a:ext cx="143918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27552" y="2657224"/>
            <a:ext cx="8996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638474" y="4800829"/>
            <a:ext cx="8996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24607" y="2652907"/>
            <a:ext cx="8996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935529" y="4800829"/>
            <a:ext cx="899605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4368683" y="2124079"/>
            <a:ext cx="143918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6529035" y="4536262"/>
            <a:ext cx="143918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82279FE-D2EA-4605-8677-6EF33C4B76F2}"/>
              </a:ext>
            </a:extLst>
          </p:cNvPr>
          <p:cNvSpPr/>
          <p:nvPr/>
        </p:nvSpPr>
        <p:spPr>
          <a:xfrm>
            <a:off x="8749624" y="2214073"/>
            <a:ext cx="1439187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320664" y="363216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차트 32"/>
          <p:cNvGraphicFramePr/>
          <p:nvPr>
            <p:extLst>
              <p:ext uri="{D42A27DB-BD31-4B8C-83A1-F6EECF244321}">
                <p14:modId xmlns:p14="http://schemas.microsoft.com/office/powerpoint/2010/main" val="2469187238"/>
              </p:ext>
            </p:extLst>
          </p:nvPr>
        </p:nvGraphicFramePr>
        <p:xfrm>
          <a:off x="7780868" y="4202212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직사각형 33"/>
          <p:cNvSpPr/>
          <p:nvPr/>
        </p:nvSpPr>
        <p:spPr>
          <a:xfrm>
            <a:off x="8877472" y="5245680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1374447" y="1415247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/>
                <a:gridCol w="3367719"/>
                <a:gridCol w="1263650"/>
                <a:gridCol w="1263650"/>
                <a:gridCol w="1263650"/>
                <a:gridCol w="1263650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6AB0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C6A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C6AB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F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3320664" y="160016"/>
            <a:ext cx="5518159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9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와이드스크린</PresentationFormat>
  <Paragraphs>108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2019-10-29T03:08:43Z</dcterms:created>
  <dcterms:modified xsi:type="dcterms:W3CDTF">2024-08-02T06:30:51Z</dcterms:modified>
</cp:coreProperties>
</file>