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6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2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877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063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8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0555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64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452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9006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3263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35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78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715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F8709-1CEE-42DD-B39A-DFDCBA7B36B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2024-08-02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9B9C72-21D5-4AB9-87FA-CC4C72A0D34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39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19935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387119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4671547" y="1881591"/>
            <a:ext cx="2877339" cy="2877339"/>
          </a:xfrm>
          <a:prstGeom prst="ellipse">
            <a:avLst/>
          </a:pr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R 255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G 76</a:t>
            </a: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/>
                </a:solidFill>
              </a:rPr>
              <a:t>B 112</a:t>
            </a:r>
          </a:p>
        </p:txBody>
      </p:sp>
    </p:spTree>
    <p:extLst>
      <p:ext uri="{BB962C8B-B14F-4D97-AF65-F5344CB8AC3E}">
        <p14:creationId xmlns:p14="http://schemas.microsoft.com/office/powerpoint/2010/main" val="323314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모서리가 둥근 직사각형 9"/>
          <p:cNvSpPr/>
          <p:nvPr/>
        </p:nvSpPr>
        <p:spPr>
          <a:xfrm>
            <a:off x="3140242" y="2018050"/>
            <a:ext cx="5618287" cy="1230473"/>
          </a:xfrm>
          <a:prstGeom prst="roundRect">
            <a:avLst>
              <a:gd name="adj" fmla="val 8845"/>
            </a:avLst>
          </a:prstGeom>
          <a:solidFill>
            <a:srgbClr val="FFEFF1"/>
          </a:solidFill>
          <a:ln w="31750">
            <a:solidFill>
              <a:srgbClr val="FF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800" kern="0" dirty="0">
              <a:solidFill>
                <a:prstClr val="black">
                  <a:lumMod val="50000"/>
                  <a:lumOff val="50000"/>
                </a:prstClr>
              </a:solidFill>
            </a:endParaRPr>
          </a:p>
        </p:txBody>
      </p:sp>
      <p:sp>
        <p:nvSpPr>
          <p:cNvPr id="12" name="자유형 11"/>
          <p:cNvSpPr/>
          <p:nvPr/>
        </p:nvSpPr>
        <p:spPr>
          <a:xfrm>
            <a:off x="8097254" y="2018050"/>
            <a:ext cx="1034019" cy="1230473"/>
          </a:xfrm>
          <a:custGeom>
            <a:avLst/>
            <a:gdLst>
              <a:gd name="connsiteX0" fmla="*/ 482381 w 835600"/>
              <a:gd name="connsiteY0" fmla="*/ 0 h 849908"/>
              <a:gd name="connsiteX1" fmla="*/ 756040 w 835600"/>
              <a:gd name="connsiteY1" fmla="*/ 0 h 849908"/>
              <a:gd name="connsiteX2" fmla="*/ 835600 w 835600"/>
              <a:gd name="connsiteY2" fmla="*/ 79560 h 849908"/>
              <a:gd name="connsiteX3" fmla="*/ 835600 w 835600"/>
              <a:gd name="connsiteY3" fmla="*/ 770348 h 849908"/>
              <a:gd name="connsiteX4" fmla="*/ 756040 w 835600"/>
              <a:gd name="connsiteY4" fmla="*/ 849908 h 849908"/>
              <a:gd name="connsiteX5" fmla="*/ 0 w 835600"/>
              <a:gd name="connsiteY5" fmla="*/ 849908 h 849908"/>
              <a:gd name="connsiteX6" fmla="*/ 482381 w 835600"/>
              <a:gd name="connsiteY6" fmla="*/ 0 h 849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35600" h="849908">
                <a:moveTo>
                  <a:pt x="482381" y="0"/>
                </a:moveTo>
                <a:lnTo>
                  <a:pt x="756040" y="0"/>
                </a:lnTo>
                <a:cubicBezTo>
                  <a:pt x="799980" y="0"/>
                  <a:pt x="835600" y="35620"/>
                  <a:pt x="835600" y="79560"/>
                </a:cubicBezTo>
                <a:lnTo>
                  <a:pt x="835600" y="770348"/>
                </a:lnTo>
                <a:cubicBezTo>
                  <a:pt x="835600" y="814288"/>
                  <a:pt x="799980" y="849908"/>
                  <a:pt x="756040" y="849908"/>
                </a:cubicBezTo>
                <a:lnTo>
                  <a:pt x="0" y="849908"/>
                </a:lnTo>
                <a:lnTo>
                  <a:pt x="482381" y="0"/>
                </a:lnTo>
                <a:close/>
              </a:path>
            </a:pathLst>
          </a:custGeom>
          <a:solidFill>
            <a:srgbClr val="FF4C70"/>
          </a:solidFill>
          <a:ln w="31750">
            <a:solidFill>
              <a:srgbClr val="FF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endParaRPr lang="ko-KR" altLang="en-US" b="1" dirty="0">
              <a:solidFill>
                <a:prstClr val="white"/>
              </a:solidFill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3140242" y="3491159"/>
            <a:ext cx="5991031" cy="1249279"/>
          </a:xfrm>
          <a:prstGeom prst="roundRect">
            <a:avLst>
              <a:gd name="adj" fmla="val 10495"/>
            </a:avLst>
          </a:prstGeom>
          <a:solidFill>
            <a:schemeClr val="bg1"/>
          </a:solidFill>
          <a:ln w="31750">
            <a:solidFill>
              <a:srgbClr val="FF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 dirty="0">
              <a:solidFill>
                <a:prstClr val="black">
                  <a:lumMod val="65000"/>
                  <a:lumOff val="3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16" name="타원 15"/>
          <p:cNvSpPr/>
          <p:nvPr/>
        </p:nvSpPr>
        <p:spPr>
          <a:xfrm>
            <a:off x="3352980" y="2980983"/>
            <a:ext cx="180000" cy="180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7" name="타원 16"/>
          <p:cNvSpPr/>
          <p:nvPr/>
        </p:nvSpPr>
        <p:spPr>
          <a:xfrm>
            <a:off x="3352980" y="3650891"/>
            <a:ext cx="180000" cy="180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왼쪽 대괄호 17"/>
          <p:cNvSpPr/>
          <p:nvPr/>
        </p:nvSpPr>
        <p:spPr>
          <a:xfrm>
            <a:off x="3351111" y="3078429"/>
            <a:ext cx="91869" cy="669908"/>
          </a:xfrm>
          <a:prstGeom prst="leftBracket">
            <a:avLst>
              <a:gd name="adj" fmla="val 364600"/>
            </a:avLst>
          </a:prstGeom>
          <a:ln w="31750" cap="rnd">
            <a:solidFill>
              <a:srgbClr val="FF4C7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714464" y="2907166"/>
            <a:ext cx="180000" cy="180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8714464" y="3577074"/>
            <a:ext cx="180000" cy="180000"/>
          </a:xfrm>
          <a:prstGeom prst="ellipse">
            <a:avLst/>
          </a:prstGeom>
          <a:solidFill>
            <a:schemeClr val="bg1"/>
          </a:solidFill>
          <a:ln w="31750">
            <a:solidFill>
              <a:srgbClr val="FF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왼쪽 대괄호 20"/>
          <p:cNvSpPr/>
          <p:nvPr/>
        </p:nvSpPr>
        <p:spPr>
          <a:xfrm>
            <a:off x="8712595" y="3004612"/>
            <a:ext cx="91869" cy="669908"/>
          </a:xfrm>
          <a:prstGeom prst="leftBracket">
            <a:avLst>
              <a:gd name="adj" fmla="val 364600"/>
            </a:avLst>
          </a:prstGeom>
          <a:ln w="31750" cap="rnd">
            <a:gradFill>
              <a:gsLst>
                <a:gs pos="35000">
                  <a:schemeClr val="bg1"/>
                </a:gs>
                <a:gs pos="35000">
                  <a:srgbClr val="FF4C70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70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2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그룹 26"/>
          <p:cNvGrpSpPr/>
          <p:nvPr/>
        </p:nvGrpSpPr>
        <p:grpSpPr>
          <a:xfrm>
            <a:off x="635000" y="6272600"/>
            <a:ext cx="10919567" cy="330200"/>
            <a:chOff x="596900" y="6310700"/>
            <a:chExt cx="10919567" cy="330200"/>
          </a:xfrm>
        </p:grpSpPr>
        <p:sp>
          <p:nvSpPr>
            <p:cNvPr id="25" name="직각 삼각형 24"/>
            <p:cNvSpPr/>
            <p:nvPr/>
          </p:nvSpPr>
          <p:spPr>
            <a:xfrm flipV="1">
              <a:off x="596900" y="6310700"/>
              <a:ext cx="5905500" cy="330200"/>
            </a:xfrm>
            <a:prstGeom prst="rtTriangle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직각 삼각형 25"/>
            <p:cNvSpPr/>
            <p:nvPr/>
          </p:nvSpPr>
          <p:spPr>
            <a:xfrm flipH="1" flipV="1">
              <a:off x="5610967" y="6310700"/>
              <a:ext cx="5905500" cy="330200"/>
            </a:xfrm>
            <a:prstGeom prst="rtTriangle">
              <a:avLst/>
            </a:prstGeom>
            <a:solidFill>
              <a:schemeClr val="tx1">
                <a:alpha val="2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469900" y="357791"/>
            <a:ext cx="11296289" cy="849908"/>
            <a:chOff x="769530" y="357791"/>
            <a:chExt cx="10704559" cy="849908"/>
          </a:xfrm>
        </p:grpSpPr>
        <p:sp>
          <p:nvSpPr>
            <p:cNvPr id="12" name="자유형 11"/>
            <p:cNvSpPr/>
            <p:nvPr/>
          </p:nvSpPr>
          <p:spPr>
            <a:xfrm>
              <a:off x="10638489" y="357791"/>
              <a:ext cx="835600" cy="849908"/>
            </a:xfrm>
            <a:custGeom>
              <a:avLst/>
              <a:gdLst>
                <a:gd name="connsiteX0" fmla="*/ 482381 w 835600"/>
                <a:gd name="connsiteY0" fmla="*/ 0 h 849908"/>
                <a:gd name="connsiteX1" fmla="*/ 756040 w 835600"/>
                <a:gd name="connsiteY1" fmla="*/ 0 h 849908"/>
                <a:gd name="connsiteX2" fmla="*/ 835600 w 835600"/>
                <a:gd name="connsiteY2" fmla="*/ 79560 h 849908"/>
                <a:gd name="connsiteX3" fmla="*/ 835600 w 835600"/>
                <a:gd name="connsiteY3" fmla="*/ 770348 h 849908"/>
                <a:gd name="connsiteX4" fmla="*/ 756040 w 835600"/>
                <a:gd name="connsiteY4" fmla="*/ 849908 h 849908"/>
                <a:gd name="connsiteX5" fmla="*/ 0 w 835600"/>
                <a:gd name="connsiteY5" fmla="*/ 849908 h 849908"/>
                <a:gd name="connsiteX6" fmla="*/ 482381 w 835600"/>
                <a:gd name="connsiteY6" fmla="*/ 0 h 84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35600" h="849908">
                  <a:moveTo>
                    <a:pt x="482381" y="0"/>
                  </a:moveTo>
                  <a:lnTo>
                    <a:pt x="756040" y="0"/>
                  </a:lnTo>
                  <a:cubicBezTo>
                    <a:pt x="799980" y="0"/>
                    <a:pt x="835600" y="35620"/>
                    <a:pt x="835600" y="79560"/>
                  </a:cubicBezTo>
                  <a:lnTo>
                    <a:pt x="835600" y="770348"/>
                  </a:lnTo>
                  <a:cubicBezTo>
                    <a:pt x="835600" y="814288"/>
                    <a:pt x="799980" y="849908"/>
                    <a:pt x="756040" y="849908"/>
                  </a:cubicBezTo>
                  <a:lnTo>
                    <a:pt x="0" y="849908"/>
                  </a:lnTo>
                  <a:lnTo>
                    <a:pt x="482381" y="0"/>
                  </a:lnTo>
                  <a:close/>
                </a:path>
              </a:pathLst>
            </a:custGeom>
            <a:solidFill>
              <a:srgbClr val="FF4C70"/>
            </a:solidFill>
            <a:ln w="31750">
              <a:solidFill>
                <a:srgbClr val="FF4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>
                <a:lnSpc>
                  <a:spcPct val="150000"/>
                </a:lnSpc>
              </a:pPr>
              <a:r>
                <a:rPr lang="en-US" altLang="ko-KR" b="1" dirty="0">
                  <a:solidFill>
                    <a:prstClr val="white"/>
                  </a:solidFill>
                </a:rPr>
                <a:t>01</a:t>
              </a:r>
              <a:endParaRPr lang="ko-KR" altLang="en-US" b="1" dirty="0">
                <a:solidFill>
                  <a:prstClr val="white"/>
                </a:solidFill>
              </a:endParaRPr>
            </a:p>
          </p:txBody>
        </p:sp>
        <p:sp>
          <p:nvSpPr>
            <p:cNvPr id="10" name="자유형 9"/>
            <p:cNvSpPr/>
            <p:nvPr/>
          </p:nvSpPr>
          <p:spPr>
            <a:xfrm>
              <a:off x="769530" y="357791"/>
              <a:ext cx="10351340" cy="849908"/>
            </a:xfrm>
            <a:custGeom>
              <a:avLst/>
              <a:gdLst>
                <a:gd name="connsiteX0" fmla="*/ 79560 w 10351340"/>
                <a:gd name="connsiteY0" fmla="*/ 0 h 849908"/>
                <a:gd name="connsiteX1" fmla="*/ 10351340 w 10351340"/>
                <a:gd name="connsiteY1" fmla="*/ 0 h 849908"/>
                <a:gd name="connsiteX2" fmla="*/ 9868959 w 10351340"/>
                <a:gd name="connsiteY2" fmla="*/ 849908 h 849908"/>
                <a:gd name="connsiteX3" fmla="*/ 79560 w 10351340"/>
                <a:gd name="connsiteY3" fmla="*/ 849908 h 849908"/>
                <a:gd name="connsiteX4" fmla="*/ 0 w 10351340"/>
                <a:gd name="connsiteY4" fmla="*/ 770348 h 849908"/>
                <a:gd name="connsiteX5" fmla="*/ 0 w 10351340"/>
                <a:gd name="connsiteY5" fmla="*/ 79560 h 849908"/>
                <a:gd name="connsiteX6" fmla="*/ 79560 w 10351340"/>
                <a:gd name="connsiteY6" fmla="*/ 0 h 849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351340" h="849908">
                  <a:moveTo>
                    <a:pt x="79560" y="0"/>
                  </a:moveTo>
                  <a:lnTo>
                    <a:pt x="10351340" y="0"/>
                  </a:lnTo>
                  <a:lnTo>
                    <a:pt x="9868959" y="849908"/>
                  </a:lnTo>
                  <a:lnTo>
                    <a:pt x="79560" y="849908"/>
                  </a:lnTo>
                  <a:cubicBezTo>
                    <a:pt x="35620" y="849908"/>
                    <a:pt x="0" y="814288"/>
                    <a:pt x="0" y="770348"/>
                  </a:cubicBezTo>
                  <a:lnTo>
                    <a:pt x="0" y="79560"/>
                  </a:lnTo>
                  <a:cubicBezTo>
                    <a:pt x="0" y="35620"/>
                    <a:pt x="35620" y="0"/>
                    <a:pt x="79560" y="0"/>
                  </a:cubicBezTo>
                  <a:close/>
                </a:path>
              </a:pathLst>
            </a:custGeom>
            <a:pattFill prst="lgGrid">
              <a:fgClr>
                <a:srgbClr val="FFE5E9"/>
              </a:fgClr>
              <a:bgClr>
                <a:schemeClr val="bg1"/>
              </a:bgClr>
            </a:pattFill>
            <a:ln w="31750">
              <a:solidFill>
                <a:srgbClr val="FF4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400" kern="0" dirty="0">
                  <a:ln w="3175">
                    <a:noFill/>
                  </a:ln>
                  <a:solidFill>
                    <a:srgbClr val="FF4C70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PPT</a:t>
              </a:r>
              <a:r>
                <a:rPr lang="ko-KR" altLang="en-US" sz="1100" dirty="0">
                  <a:ln w="3175">
                    <a:solidFill>
                      <a:prstClr val="white"/>
                    </a:solidFill>
                  </a:ln>
                  <a:solidFill>
                    <a:srgbClr val="FF4C70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  </a:t>
              </a:r>
              <a:r>
                <a:rPr lang="en-US" altLang="ko-KR" sz="4400" b="1" kern="0" dirty="0">
                  <a:ln w="3175">
                    <a:noFill/>
                  </a:ln>
                  <a:solidFill>
                    <a:srgbClr val="FF4C70"/>
                  </a:solidFill>
                  <a:latin typeface="야놀자 야체 B" panose="02020603020101020101" pitchFamily="18" charset="-127"/>
                  <a:ea typeface="야놀자 야체 B" panose="02020603020101020101" pitchFamily="18" charset="-127"/>
                </a:rPr>
                <a:t>PRESENTATION   </a:t>
              </a:r>
              <a:r>
                <a:rPr lang="en-US" altLang="ko-KR" sz="800" kern="0" dirty="0">
                  <a:solidFill>
                    <a:prstClr val="black">
                      <a:lumMod val="50000"/>
                      <a:lumOff val="50000"/>
                    </a:prstClr>
                  </a:solidFill>
                </a:rPr>
                <a:t>Enjoy your stylish business and campus life with BIZCAM</a:t>
              </a:r>
            </a:p>
          </p:txBody>
        </p:sp>
      </p:grpSp>
      <p:sp>
        <p:nvSpPr>
          <p:cNvPr id="14" name="모서리가 둥근 직사각형 13"/>
          <p:cNvSpPr/>
          <p:nvPr/>
        </p:nvSpPr>
        <p:spPr>
          <a:xfrm>
            <a:off x="469900" y="1409700"/>
            <a:ext cx="11296289" cy="5029199"/>
          </a:xfrm>
          <a:prstGeom prst="roundRect">
            <a:avLst>
              <a:gd name="adj" fmla="val 1827"/>
            </a:avLst>
          </a:prstGeom>
          <a:solidFill>
            <a:schemeClr val="bg1"/>
          </a:solidFill>
          <a:ln w="31750">
            <a:solidFill>
              <a:srgbClr val="FF4C7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704162" y="876300"/>
            <a:ext cx="181869" cy="849908"/>
            <a:chOff x="932762" y="876300"/>
            <a:chExt cx="181869" cy="849908"/>
          </a:xfrm>
        </p:grpSpPr>
        <p:sp>
          <p:nvSpPr>
            <p:cNvPr id="16" name="타원 15"/>
            <p:cNvSpPr/>
            <p:nvPr/>
          </p:nvSpPr>
          <p:spPr>
            <a:xfrm>
              <a:off x="934631" y="876300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4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934631" y="1546208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4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왼쪽 대괄호 17"/>
            <p:cNvSpPr/>
            <p:nvPr/>
          </p:nvSpPr>
          <p:spPr>
            <a:xfrm>
              <a:off x="932762" y="973746"/>
              <a:ext cx="91869" cy="669908"/>
            </a:xfrm>
            <a:prstGeom prst="leftBracket">
              <a:avLst>
                <a:gd name="adj" fmla="val 364600"/>
              </a:avLst>
            </a:prstGeom>
            <a:ln w="31750" cap="rnd">
              <a:solidFill>
                <a:srgbClr val="FF4C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11394333" y="883746"/>
            <a:ext cx="181869" cy="849908"/>
            <a:chOff x="11102233" y="883746"/>
            <a:chExt cx="181869" cy="849908"/>
          </a:xfrm>
        </p:grpSpPr>
        <p:sp>
          <p:nvSpPr>
            <p:cNvPr id="19" name="타원 18"/>
            <p:cNvSpPr/>
            <p:nvPr/>
          </p:nvSpPr>
          <p:spPr>
            <a:xfrm>
              <a:off x="11104102" y="883746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4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11104102" y="1553654"/>
              <a:ext cx="180000" cy="180000"/>
            </a:xfrm>
            <a:prstGeom prst="ellipse">
              <a:avLst/>
            </a:prstGeom>
            <a:solidFill>
              <a:schemeClr val="bg1"/>
            </a:solidFill>
            <a:ln w="31750">
              <a:solidFill>
                <a:srgbClr val="FF4C7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1" name="왼쪽 대괄호 20"/>
            <p:cNvSpPr/>
            <p:nvPr/>
          </p:nvSpPr>
          <p:spPr>
            <a:xfrm>
              <a:off x="11102233" y="981192"/>
              <a:ext cx="91869" cy="669908"/>
            </a:xfrm>
            <a:prstGeom prst="leftBracket">
              <a:avLst>
                <a:gd name="adj" fmla="val 364600"/>
              </a:avLst>
            </a:prstGeom>
            <a:ln w="31750" cap="rnd">
              <a:gradFill>
                <a:gsLst>
                  <a:gs pos="35000">
                    <a:schemeClr val="bg1"/>
                  </a:gs>
                  <a:gs pos="35000">
                    <a:srgbClr val="FF4C70"/>
                  </a:gs>
                </a:gsLst>
                <a:lin ang="54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8" name="타원 27"/>
          <p:cNvSpPr/>
          <p:nvPr/>
        </p:nvSpPr>
        <p:spPr>
          <a:xfrm>
            <a:off x="2165886" y="2881722"/>
            <a:ext cx="2020312" cy="20203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자유형: 도형 377">
            <a:extLst>
              <a:ext uri="{FF2B5EF4-FFF2-40B4-BE49-F238E27FC236}">
                <a16:creationId xmlns:a16="http://schemas.microsoft.com/office/drawing/2014/main" xmlns="" id="{0B4A7219-0820-4378-B811-331B8646398F}"/>
              </a:ext>
            </a:extLst>
          </p:cNvPr>
          <p:cNvSpPr/>
          <p:nvPr/>
        </p:nvSpPr>
        <p:spPr>
          <a:xfrm>
            <a:off x="2761654" y="2193694"/>
            <a:ext cx="378606" cy="401520"/>
          </a:xfrm>
          <a:custGeom>
            <a:avLst/>
            <a:gdLst>
              <a:gd name="connsiteX0" fmla="*/ 456991 w 456991"/>
              <a:gd name="connsiteY0" fmla="*/ 0 h 484649"/>
              <a:gd name="connsiteX1" fmla="*/ 456991 w 456991"/>
              <a:gd name="connsiteY1" fmla="*/ 439461 h 484649"/>
              <a:gd name="connsiteX2" fmla="*/ 329666 w 456991"/>
              <a:gd name="connsiteY2" fmla="*/ 445890 h 484649"/>
              <a:gd name="connsiteX3" fmla="*/ 169020 w 456991"/>
              <a:gd name="connsiteY3" fmla="*/ 470408 h 484649"/>
              <a:gd name="connsiteX4" fmla="*/ 113634 w 456991"/>
              <a:gd name="connsiteY4" fmla="*/ 484649 h 484649"/>
              <a:gd name="connsiteX5" fmla="*/ 0 w 456991"/>
              <a:gd name="connsiteY5" fmla="*/ 60562 h 484649"/>
              <a:gd name="connsiteX6" fmla="*/ 80453 w 456991"/>
              <a:gd name="connsiteY6" fmla="*/ 39875 h 484649"/>
              <a:gd name="connsiteX7" fmla="*/ 284734 w 456991"/>
              <a:gd name="connsiteY7" fmla="*/ 8698 h 484649"/>
              <a:gd name="connsiteX8" fmla="*/ 456991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456991" y="0"/>
                </a:moveTo>
                <a:lnTo>
                  <a:pt x="456991" y="439461"/>
                </a:lnTo>
                <a:lnTo>
                  <a:pt x="329666" y="445890"/>
                </a:lnTo>
                <a:cubicBezTo>
                  <a:pt x="275276" y="451414"/>
                  <a:pt x="221682" y="459632"/>
                  <a:pt x="169020" y="470408"/>
                </a:cubicBezTo>
                <a:lnTo>
                  <a:pt x="113634" y="484649"/>
                </a:lnTo>
                <a:lnTo>
                  <a:pt x="0" y="60562"/>
                </a:lnTo>
                <a:lnTo>
                  <a:pt x="80453" y="39875"/>
                </a:lnTo>
                <a:cubicBezTo>
                  <a:pt x="147419" y="26172"/>
                  <a:pt x="215570" y="15722"/>
                  <a:pt x="284734" y="8698"/>
                </a:cubicBezTo>
                <a:lnTo>
                  <a:pt x="456991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자유형: 도형 378">
            <a:extLst>
              <a:ext uri="{FF2B5EF4-FFF2-40B4-BE49-F238E27FC236}">
                <a16:creationId xmlns:a16="http://schemas.microsoft.com/office/drawing/2014/main" xmlns="" id="{AE7688D0-57FD-4391-A3C9-1EB04A54396A}"/>
              </a:ext>
            </a:extLst>
          </p:cNvPr>
          <p:cNvSpPr/>
          <p:nvPr/>
        </p:nvSpPr>
        <p:spPr>
          <a:xfrm>
            <a:off x="3203389" y="2193694"/>
            <a:ext cx="378607" cy="401520"/>
          </a:xfrm>
          <a:custGeom>
            <a:avLst/>
            <a:gdLst>
              <a:gd name="connsiteX0" fmla="*/ 0 w 456992"/>
              <a:gd name="connsiteY0" fmla="*/ 0 h 484649"/>
              <a:gd name="connsiteX1" fmla="*/ 172257 w 456992"/>
              <a:gd name="connsiteY1" fmla="*/ 8698 h 484649"/>
              <a:gd name="connsiteX2" fmla="*/ 376538 w 456992"/>
              <a:gd name="connsiteY2" fmla="*/ 39875 h 484649"/>
              <a:gd name="connsiteX3" fmla="*/ 456992 w 456992"/>
              <a:gd name="connsiteY3" fmla="*/ 60562 h 484649"/>
              <a:gd name="connsiteX4" fmla="*/ 343358 w 456992"/>
              <a:gd name="connsiteY4" fmla="*/ 484649 h 484649"/>
              <a:gd name="connsiteX5" fmla="*/ 287971 w 456992"/>
              <a:gd name="connsiteY5" fmla="*/ 470408 h 484649"/>
              <a:gd name="connsiteX6" fmla="*/ 127325 w 456992"/>
              <a:gd name="connsiteY6" fmla="*/ 445890 h 484649"/>
              <a:gd name="connsiteX7" fmla="*/ 0 w 456992"/>
              <a:gd name="connsiteY7" fmla="*/ 439461 h 484649"/>
              <a:gd name="connsiteX8" fmla="*/ 0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0" y="0"/>
                </a:moveTo>
                <a:lnTo>
                  <a:pt x="172257" y="8698"/>
                </a:lnTo>
                <a:cubicBezTo>
                  <a:pt x="241421" y="15722"/>
                  <a:pt x="309572" y="26172"/>
                  <a:pt x="376538" y="39875"/>
                </a:cubicBezTo>
                <a:lnTo>
                  <a:pt x="456992" y="60562"/>
                </a:lnTo>
                <a:lnTo>
                  <a:pt x="343358" y="484649"/>
                </a:lnTo>
                <a:lnTo>
                  <a:pt x="287971" y="470408"/>
                </a:lnTo>
                <a:cubicBezTo>
                  <a:pt x="235309" y="459632"/>
                  <a:pt x="181715" y="451414"/>
                  <a:pt x="127325" y="445890"/>
                </a:cubicBezTo>
                <a:lnTo>
                  <a:pt x="0" y="439461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자유형: 도형 379">
            <a:extLst>
              <a:ext uri="{FF2B5EF4-FFF2-40B4-BE49-F238E27FC236}">
                <a16:creationId xmlns:a16="http://schemas.microsoft.com/office/drawing/2014/main" xmlns="" id="{C4615E6A-E0F5-484B-8040-DD0DD89211FD}"/>
              </a:ext>
            </a:extLst>
          </p:cNvPr>
          <p:cNvSpPr/>
          <p:nvPr/>
        </p:nvSpPr>
        <p:spPr>
          <a:xfrm>
            <a:off x="2347211" y="2259589"/>
            <a:ext cx="447442" cy="460676"/>
          </a:xfrm>
          <a:custGeom>
            <a:avLst/>
            <a:gdLst>
              <a:gd name="connsiteX0" fmla="*/ 426444 w 540078"/>
              <a:gd name="connsiteY0" fmla="*/ 0 h 556052"/>
              <a:gd name="connsiteX1" fmla="*/ 540078 w 540078"/>
              <a:gd name="connsiteY1" fmla="*/ 424087 h 556052"/>
              <a:gd name="connsiteX2" fmla="*/ 514212 w 540078"/>
              <a:gd name="connsiteY2" fmla="*/ 430737 h 556052"/>
              <a:gd name="connsiteX3" fmla="*/ 224132 w 540078"/>
              <a:gd name="connsiteY3" fmla="*/ 553275 h 556052"/>
              <a:gd name="connsiteX4" fmla="*/ 219561 w 540078"/>
              <a:gd name="connsiteY4" fmla="*/ 556052 h 556052"/>
              <a:gd name="connsiteX5" fmla="*/ 0 w 540078"/>
              <a:gd name="connsiteY5" fmla="*/ 175760 h 556052"/>
              <a:gd name="connsiteX6" fmla="*/ 14659 w 540078"/>
              <a:gd name="connsiteY6" fmla="*/ 166854 h 556052"/>
              <a:gd name="connsiteX7" fmla="*/ 383530 w 540078"/>
              <a:gd name="connsiteY7" fmla="*/ 11034 h 556052"/>
              <a:gd name="connsiteX8" fmla="*/ 426444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426444" y="0"/>
                </a:moveTo>
                <a:lnTo>
                  <a:pt x="540078" y="424087"/>
                </a:lnTo>
                <a:lnTo>
                  <a:pt x="514212" y="430737"/>
                </a:lnTo>
                <a:cubicBezTo>
                  <a:pt x="412888" y="462253"/>
                  <a:pt x="315833" y="503460"/>
                  <a:pt x="224132" y="553275"/>
                </a:cubicBezTo>
                <a:lnTo>
                  <a:pt x="219561" y="556052"/>
                </a:lnTo>
                <a:lnTo>
                  <a:pt x="0" y="175760"/>
                </a:lnTo>
                <a:lnTo>
                  <a:pt x="14659" y="166854"/>
                </a:lnTo>
                <a:cubicBezTo>
                  <a:pt x="131267" y="103509"/>
                  <a:pt x="254684" y="51109"/>
                  <a:pt x="383530" y="11034"/>
                </a:cubicBezTo>
                <a:lnTo>
                  <a:pt x="426444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2" name="자유형: 도형 380">
            <a:extLst>
              <a:ext uri="{FF2B5EF4-FFF2-40B4-BE49-F238E27FC236}">
                <a16:creationId xmlns:a16="http://schemas.microsoft.com/office/drawing/2014/main" xmlns="" id="{0937B8B0-8045-4AA8-B9F4-04B7C0AFDEBB}"/>
              </a:ext>
            </a:extLst>
          </p:cNvPr>
          <p:cNvSpPr/>
          <p:nvPr/>
        </p:nvSpPr>
        <p:spPr>
          <a:xfrm>
            <a:off x="3548999" y="2259589"/>
            <a:ext cx="447441" cy="460676"/>
          </a:xfrm>
          <a:custGeom>
            <a:avLst/>
            <a:gdLst>
              <a:gd name="connsiteX0" fmla="*/ 113633 w 540077"/>
              <a:gd name="connsiteY0" fmla="*/ 0 h 556052"/>
              <a:gd name="connsiteX1" fmla="*/ 156546 w 540077"/>
              <a:gd name="connsiteY1" fmla="*/ 11034 h 556052"/>
              <a:gd name="connsiteX2" fmla="*/ 525417 w 540077"/>
              <a:gd name="connsiteY2" fmla="*/ 166854 h 556052"/>
              <a:gd name="connsiteX3" fmla="*/ 540077 w 540077"/>
              <a:gd name="connsiteY3" fmla="*/ 175760 h 556052"/>
              <a:gd name="connsiteX4" fmla="*/ 320516 w 540077"/>
              <a:gd name="connsiteY4" fmla="*/ 556052 h 556052"/>
              <a:gd name="connsiteX5" fmla="*/ 315944 w 540077"/>
              <a:gd name="connsiteY5" fmla="*/ 553275 h 556052"/>
              <a:gd name="connsiteX6" fmla="*/ 25864 w 540077"/>
              <a:gd name="connsiteY6" fmla="*/ 430737 h 556052"/>
              <a:gd name="connsiteX7" fmla="*/ 0 w 540077"/>
              <a:gd name="connsiteY7" fmla="*/ 424087 h 556052"/>
              <a:gd name="connsiteX8" fmla="*/ 113633 w 540077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7" h="556052">
                <a:moveTo>
                  <a:pt x="113633" y="0"/>
                </a:moveTo>
                <a:lnTo>
                  <a:pt x="156546" y="11034"/>
                </a:lnTo>
                <a:cubicBezTo>
                  <a:pt x="285393" y="51109"/>
                  <a:pt x="408810" y="103509"/>
                  <a:pt x="525417" y="166854"/>
                </a:cubicBezTo>
                <a:lnTo>
                  <a:pt x="540077" y="175760"/>
                </a:lnTo>
                <a:lnTo>
                  <a:pt x="320516" y="556052"/>
                </a:lnTo>
                <a:lnTo>
                  <a:pt x="315944" y="553275"/>
                </a:lnTo>
                <a:cubicBezTo>
                  <a:pt x="224244" y="503460"/>
                  <a:pt x="127189" y="462253"/>
                  <a:pt x="25864" y="430737"/>
                </a:cubicBezTo>
                <a:lnTo>
                  <a:pt x="0" y="424087"/>
                </a:lnTo>
                <a:lnTo>
                  <a:pt x="113633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3" name="자유형: 도형 381">
            <a:extLst>
              <a:ext uri="{FF2B5EF4-FFF2-40B4-BE49-F238E27FC236}">
                <a16:creationId xmlns:a16="http://schemas.microsoft.com/office/drawing/2014/main" xmlns="" id="{DB9ADCEC-01D9-4BB3-81EE-B1429055FB91}"/>
              </a:ext>
            </a:extLst>
          </p:cNvPr>
          <p:cNvSpPr/>
          <p:nvPr/>
        </p:nvSpPr>
        <p:spPr>
          <a:xfrm>
            <a:off x="1989941" y="2437989"/>
            <a:ext cx="485203" cy="489541"/>
          </a:xfrm>
          <a:custGeom>
            <a:avLst/>
            <a:gdLst>
              <a:gd name="connsiteX0" fmla="*/ 366097 w 585658"/>
              <a:gd name="connsiteY0" fmla="*/ 0 h 590893"/>
              <a:gd name="connsiteX1" fmla="*/ 585658 w 585658"/>
              <a:gd name="connsiteY1" fmla="*/ 380292 h 590893"/>
              <a:gd name="connsiteX2" fmla="*/ 521970 w 585658"/>
              <a:gd name="connsiteY2" fmla="*/ 418983 h 590893"/>
              <a:gd name="connsiteX3" fmla="*/ 397416 w 585658"/>
              <a:gd name="connsiteY3" fmla="*/ 512123 h 590893"/>
              <a:gd name="connsiteX4" fmla="*/ 310746 w 585658"/>
              <a:gd name="connsiteY4" fmla="*/ 590893 h 590893"/>
              <a:gd name="connsiteX5" fmla="*/ 0 w 585658"/>
              <a:gd name="connsiteY5" fmla="*/ 280147 h 590893"/>
              <a:gd name="connsiteX6" fmla="*/ 117877 w 585658"/>
              <a:gd name="connsiteY6" fmla="*/ 173013 h 590893"/>
              <a:gd name="connsiteX7" fmla="*/ 276263 w 585658"/>
              <a:gd name="connsiteY7" fmla="*/ 54575 h 590893"/>
              <a:gd name="connsiteX8" fmla="*/ 366097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66097" y="0"/>
                </a:moveTo>
                <a:lnTo>
                  <a:pt x="585658" y="380292"/>
                </a:lnTo>
                <a:lnTo>
                  <a:pt x="521970" y="418983"/>
                </a:lnTo>
                <a:cubicBezTo>
                  <a:pt x="478933" y="448058"/>
                  <a:pt x="437369" y="479150"/>
                  <a:pt x="397416" y="512123"/>
                </a:cubicBezTo>
                <a:lnTo>
                  <a:pt x="310746" y="590893"/>
                </a:lnTo>
                <a:lnTo>
                  <a:pt x="0" y="280147"/>
                </a:lnTo>
                <a:lnTo>
                  <a:pt x="117877" y="173013"/>
                </a:lnTo>
                <a:cubicBezTo>
                  <a:pt x="168683" y="131084"/>
                  <a:pt x="221536" y="91548"/>
                  <a:pt x="276263" y="54575"/>
                </a:cubicBezTo>
                <a:lnTo>
                  <a:pt x="366097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4" name="자유형: 도형 382">
            <a:extLst>
              <a:ext uri="{FF2B5EF4-FFF2-40B4-BE49-F238E27FC236}">
                <a16:creationId xmlns:a16="http://schemas.microsoft.com/office/drawing/2014/main" xmlns="" id="{DB61C11B-0EC3-4996-906C-007E57835D42}"/>
              </a:ext>
            </a:extLst>
          </p:cNvPr>
          <p:cNvSpPr/>
          <p:nvPr/>
        </p:nvSpPr>
        <p:spPr>
          <a:xfrm>
            <a:off x="3868505" y="2437989"/>
            <a:ext cx="485203" cy="489541"/>
          </a:xfrm>
          <a:custGeom>
            <a:avLst/>
            <a:gdLst>
              <a:gd name="connsiteX0" fmla="*/ 219562 w 585657"/>
              <a:gd name="connsiteY0" fmla="*/ 0 h 590893"/>
              <a:gd name="connsiteX1" fmla="*/ 309394 w 585657"/>
              <a:gd name="connsiteY1" fmla="*/ 54575 h 590893"/>
              <a:gd name="connsiteX2" fmla="*/ 467780 w 585657"/>
              <a:gd name="connsiteY2" fmla="*/ 173013 h 590893"/>
              <a:gd name="connsiteX3" fmla="*/ 585657 w 585657"/>
              <a:gd name="connsiteY3" fmla="*/ 280147 h 590893"/>
              <a:gd name="connsiteX4" fmla="*/ 274911 w 585657"/>
              <a:gd name="connsiteY4" fmla="*/ 590893 h 590893"/>
              <a:gd name="connsiteX5" fmla="*/ 188241 w 585657"/>
              <a:gd name="connsiteY5" fmla="*/ 512123 h 590893"/>
              <a:gd name="connsiteX6" fmla="*/ 63687 w 585657"/>
              <a:gd name="connsiteY6" fmla="*/ 418983 h 590893"/>
              <a:gd name="connsiteX7" fmla="*/ 0 w 585657"/>
              <a:gd name="connsiteY7" fmla="*/ 380292 h 590893"/>
              <a:gd name="connsiteX8" fmla="*/ 219562 w 585657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3">
                <a:moveTo>
                  <a:pt x="219562" y="0"/>
                </a:moveTo>
                <a:lnTo>
                  <a:pt x="309394" y="54575"/>
                </a:lnTo>
                <a:cubicBezTo>
                  <a:pt x="364122" y="91548"/>
                  <a:pt x="416974" y="131084"/>
                  <a:pt x="467780" y="173013"/>
                </a:cubicBezTo>
                <a:lnTo>
                  <a:pt x="585657" y="280147"/>
                </a:lnTo>
                <a:lnTo>
                  <a:pt x="274911" y="590893"/>
                </a:lnTo>
                <a:lnTo>
                  <a:pt x="188241" y="512123"/>
                </a:lnTo>
                <a:cubicBezTo>
                  <a:pt x="148288" y="479150"/>
                  <a:pt x="106725" y="448058"/>
                  <a:pt x="63687" y="418983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5" name="자유형: 도형 383">
            <a:extLst>
              <a:ext uri="{FF2B5EF4-FFF2-40B4-BE49-F238E27FC236}">
                <a16:creationId xmlns:a16="http://schemas.microsoft.com/office/drawing/2014/main" xmlns="" id="{044A0A9B-5CA5-4FE7-B917-B350C19EF0E6}"/>
              </a:ext>
            </a:extLst>
          </p:cNvPr>
          <p:cNvSpPr/>
          <p:nvPr/>
        </p:nvSpPr>
        <p:spPr>
          <a:xfrm>
            <a:off x="1713208" y="2714722"/>
            <a:ext cx="489541" cy="485203"/>
          </a:xfrm>
          <a:custGeom>
            <a:avLst/>
            <a:gdLst>
              <a:gd name="connsiteX0" fmla="*/ 280147 w 590893"/>
              <a:gd name="connsiteY0" fmla="*/ 0 h 585658"/>
              <a:gd name="connsiteX1" fmla="*/ 590893 w 590893"/>
              <a:gd name="connsiteY1" fmla="*/ 310746 h 585658"/>
              <a:gd name="connsiteX2" fmla="*/ 512123 w 590893"/>
              <a:gd name="connsiteY2" fmla="*/ 397416 h 585658"/>
              <a:gd name="connsiteX3" fmla="*/ 418983 w 590893"/>
              <a:gd name="connsiteY3" fmla="*/ 521970 h 585658"/>
              <a:gd name="connsiteX4" fmla="*/ 380292 w 590893"/>
              <a:gd name="connsiteY4" fmla="*/ 585658 h 585658"/>
              <a:gd name="connsiteX5" fmla="*/ 0 w 590893"/>
              <a:gd name="connsiteY5" fmla="*/ 366096 h 585658"/>
              <a:gd name="connsiteX6" fmla="*/ 54575 w 590893"/>
              <a:gd name="connsiteY6" fmla="*/ 276263 h 585658"/>
              <a:gd name="connsiteX7" fmla="*/ 173013 w 590893"/>
              <a:gd name="connsiteY7" fmla="*/ 117877 h 585658"/>
              <a:gd name="connsiteX8" fmla="*/ 280147 w 590893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8">
                <a:moveTo>
                  <a:pt x="280147" y="0"/>
                </a:moveTo>
                <a:lnTo>
                  <a:pt x="590893" y="310746"/>
                </a:lnTo>
                <a:lnTo>
                  <a:pt x="512123" y="397416"/>
                </a:lnTo>
                <a:cubicBezTo>
                  <a:pt x="479150" y="437369"/>
                  <a:pt x="448058" y="478933"/>
                  <a:pt x="418983" y="521970"/>
                </a:cubicBezTo>
                <a:lnTo>
                  <a:pt x="380292" y="585658"/>
                </a:lnTo>
                <a:lnTo>
                  <a:pt x="0" y="366096"/>
                </a:lnTo>
                <a:lnTo>
                  <a:pt x="54575" y="276263"/>
                </a:lnTo>
                <a:cubicBezTo>
                  <a:pt x="91548" y="221536"/>
                  <a:pt x="131085" y="168683"/>
                  <a:pt x="173013" y="117877"/>
                </a:cubicBezTo>
                <a:lnTo>
                  <a:pt x="280147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6" name="자유형: 도형 384">
            <a:extLst>
              <a:ext uri="{FF2B5EF4-FFF2-40B4-BE49-F238E27FC236}">
                <a16:creationId xmlns:a16="http://schemas.microsoft.com/office/drawing/2014/main" xmlns="" id="{EA9897D2-716C-4BC1-98EE-5CC7B719C72B}"/>
              </a:ext>
            </a:extLst>
          </p:cNvPr>
          <p:cNvSpPr/>
          <p:nvPr/>
        </p:nvSpPr>
        <p:spPr>
          <a:xfrm>
            <a:off x="4140901" y="2714722"/>
            <a:ext cx="489540" cy="485203"/>
          </a:xfrm>
          <a:custGeom>
            <a:avLst/>
            <a:gdLst>
              <a:gd name="connsiteX0" fmla="*/ 310746 w 590892"/>
              <a:gd name="connsiteY0" fmla="*/ 0 h 585658"/>
              <a:gd name="connsiteX1" fmla="*/ 417879 w 590892"/>
              <a:gd name="connsiteY1" fmla="*/ 117877 h 585658"/>
              <a:gd name="connsiteX2" fmla="*/ 536317 w 590892"/>
              <a:gd name="connsiteY2" fmla="*/ 276263 h 585658"/>
              <a:gd name="connsiteX3" fmla="*/ 590892 w 590892"/>
              <a:gd name="connsiteY3" fmla="*/ 366096 h 585658"/>
              <a:gd name="connsiteX4" fmla="*/ 210600 w 590892"/>
              <a:gd name="connsiteY4" fmla="*/ 585658 h 585658"/>
              <a:gd name="connsiteX5" fmla="*/ 171909 w 590892"/>
              <a:gd name="connsiteY5" fmla="*/ 521970 h 585658"/>
              <a:gd name="connsiteX6" fmla="*/ 78769 w 590892"/>
              <a:gd name="connsiteY6" fmla="*/ 397416 h 585658"/>
              <a:gd name="connsiteX7" fmla="*/ 0 w 590892"/>
              <a:gd name="connsiteY7" fmla="*/ 310747 h 585658"/>
              <a:gd name="connsiteX8" fmla="*/ 310746 w 590892"/>
              <a:gd name="connsiteY8" fmla="*/ 0 h 585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8">
                <a:moveTo>
                  <a:pt x="310746" y="0"/>
                </a:moveTo>
                <a:lnTo>
                  <a:pt x="417879" y="117877"/>
                </a:lnTo>
                <a:cubicBezTo>
                  <a:pt x="459808" y="168683"/>
                  <a:pt x="499345" y="221536"/>
                  <a:pt x="536317" y="276263"/>
                </a:cubicBezTo>
                <a:lnTo>
                  <a:pt x="590892" y="366096"/>
                </a:lnTo>
                <a:lnTo>
                  <a:pt x="210600" y="585658"/>
                </a:lnTo>
                <a:lnTo>
                  <a:pt x="171909" y="521970"/>
                </a:lnTo>
                <a:cubicBezTo>
                  <a:pt x="142834" y="478933"/>
                  <a:pt x="111742" y="437369"/>
                  <a:pt x="78769" y="397416"/>
                </a:cubicBezTo>
                <a:lnTo>
                  <a:pt x="0" y="310747"/>
                </a:lnTo>
                <a:lnTo>
                  <a:pt x="310746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7" name="자유형: 도형 385">
            <a:extLst>
              <a:ext uri="{FF2B5EF4-FFF2-40B4-BE49-F238E27FC236}">
                <a16:creationId xmlns:a16="http://schemas.microsoft.com/office/drawing/2014/main" xmlns="" id="{7582865E-7A8F-44C3-912A-C087626FEDA9}"/>
              </a:ext>
            </a:extLst>
          </p:cNvPr>
          <p:cNvSpPr/>
          <p:nvPr/>
        </p:nvSpPr>
        <p:spPr>
          <a:xfrm>
            <a:off x="1534808" y="3071993"/>
            <a:ext cx="460676" cy="447441"/>
          </a:xfrm>
          <a:custGeom>
            <a:avLst/>
            <a:gdLst>
              <a:gd name="connsiteX0" fmla="*/ 175760 w 556052"/>
              <a:gd name="connsiteY0" fmla="*/ 0 h 540077"/>
              <a:gd name="connsiteX1" fmla="*/ 556052 w 556052"/>
              <a:gd name="connsiteY1" fmla="*/ 219561 h 540077"/>
              <a:gd name="connsiteX2" fmla="*/ 553275 w 556052"/>
              <a:gd name="connsiteY2" fmla="*/ 224132 h 540077"/>
              <a:gd name="connsiteX3" fmla="*/ 430737 w 556052"/>
              <a:gd name="connsiteY3" fmla="*/ 514212 h 540077"/>
              <a:gd name="connsiteX4" fmla="*/ 424087 w 556052"/>
              <a:gd name="connsiteY4" fmla="*/ 540077 h 540077"/>
              <a:gd name="connsiteX5" fmla="*/ 0 w 556052"/>
              <a:gd name="connsiteY5" fmla="*/ 426443 h 540077"/>
              <a:gd name="connsiteX6" fmla="*/ 11034 w 556052"/>
              <a:gd name="connsiteY6" fmla="*/ 383530 h 540077"/>
              <a:gd name="connsiteX7" fmla="*/ 166854 w 556052"/>
              <a:gd name="connsiteY7" fmla="*/ 14659 h 540077"/>
              <a:gd name="connsiteX8" fmla="*/ 175760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75760" y="0"/>
                </a:moveTo>
                <a:lnTo>
                  <a:pt x="556052" y="219561"/>
                </a:lnTo>
                <a:lnTo>
                  <a:pt x="553275" y="224132"/>
                </a:lnTo>
                <a:cubicBezTo>
                  <a:pt x="503460" y="315833"/>
                  <a:pt x="462253" y="412888"/>
                  <a:pt x="430737" y="514212"/>
                </a:cubicBezTo>
                <a:lnTo>
                  <a:pt x="424087" y="540077"/>
                </a:lnTo>
                <a:lnTo>
                  <a:pt x="0" y="426443"/>
                </a:lnTo>
                <a:lnTo>
                  <a:pt x="11034" y="383530"/>
                </a:lnTo>
                <a:cubicBezTo>
                  <a:pt x="51109" y="254684"/>
                  <a:pt x="103509" y="131267"/>
                  <a:pt x="166854" y="14659"/>
                </a:cubicBezTo>
                <a:lnTo>
                  <a:pt x="175760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8" name="자유형: 도형 386">
            <a:extLst>
              <a:ext uri="{FF2B5EF4-FFF2-40B4-BE49-F238E27FC236}">
                <a16:creationId xmlns:a16="http://schemas.microsoft.com/office/drawing/2014/main" xmlns="" id="{76E18406-54A4-401D-9DCA-86C76E3A933C}"/>
              </a:ext>
            </a:extLst>
          </p:cNvPr>
          <p:cNvSpPr/>
          <p:nvPr/>
        </p:nvSpPr>
        <p:spPr>
          <a:xfrm>
            <a:off x="4348164" y="3071993"/>
            <a:ext cx="460676" cy="447441"/>
          </a:xfrm>
          <a:custGeom>
            <a:avLst/>
            <a:gdLst>
              <a:gd name="connsiteX0" fmla="*/ 380292 w 556052"/>
              <a:gd name="connsiteY0" fmla="*/ 0 h 540077"/>
              <a:gd name="connsiteX1" fmla="*/ 389198 w 556052"/>
              <a:gd name="connsiteY1" fmla="*/ 14659 h 540077"/>
              <a:gd name="connsiteX2" fmla="*/ 545018 w 556052"/>
              <a:gd name="connsiteY2" fmla="*/ 383530 h 540077"/>
              <a:gd name="connsiteX3" fmla="*/ 556052 w 556052"/>
              <a:gd name="connsiteY3" fmla="*/ 426443 h 540077"/>
              <a:gd name="connsiteX4" fmla="*/ 131966 w 556052"/>
              <a:gd name="connsiteY4" fmla="*/ 540077 h 540077"/>
              <a:gd name="connsiteX5" fmla="*/ 125315 w 556052"/>
              <a:gd name="connsiteY5" fmla="*/ 514212 h 540077"/>
              <a:gd name="connsiteX6" fmla="*/ 2777 w 556052"/>
              <a:gd name="connsiteY6" fmla="*/ 224132 h 540077"/>
              <a:gd name="connsiteX7" fmla="*/ 0 w 556052"/>
              <a:gd name="connsiteY7" fmla="*/ 219561 h 540077"/>
              <a:gd name="connsiteX8" fmla="*/ 380292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380292" y="0"/>
                </a:moveTo>
                <a:lnTo>
                  <a:pt x="389198" y="14659"/>
                </a:lnTo>
                <a:cubicBezTo>
                  <a:pt x="452543" y="131267"/>
                  <a:pt x="504943" y="254684"/>
                  <a:pt x="545018" y="383530"/>
                </a:cubicBezTo>
                <a:lnTo>
                  <a:pt x="556052" y="426443"/>
                </a:lnTo>
                <a:lnTo>
                  <a:pt x="131966" y="540077"/>
                </a:lnTo>
                <a:lnTo>
                  <a:pt x="125315" y="514212"/>
                </a:lnTo>
                <a:cubicBezTo>
                  <a:pt x="93800" y="412888"/>
                  <a:pt x="52592" y="315833"/>
                  <a:pt x="2777" y="224132"/>
                </a:cubicBezTo>
                <a:lnTo>
                  <a:pt x="0" y="219561"/>
                </a:lnTo>
                <a:lnTo>
                  <a:pt x="380292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9" name="자유형: 도형 387">
            <a:extLst>
              <a:ext uri="{FF2B5EF4-FFF2-40B4-BE49-F238E27FC236}">
                <a16:creationId xmlns:a16="http://schemas.microsoft.com/office/drawing/2014/main" xmlns="" id="{78D016E9-A182-4180-A637-1A890C82CE6A}"/>
              </a:ext>
            </a:extLst>
          </p:cNvPr>
          <p:cNvSpPr/>
          <p:nvPr/>
        </p:nvSpPr>
        <p:spPr>
          <a:xfrm>
            <a:off x="1468913" y="3486434"/>
            <a:ext cx="401520" cy="378607"/>
          </a:xfrm>
          <a:custGeom>
            <a:avLst/>
            <a:gdLst>
              <a:gd name="connsiteX0" fmla="*/ 60562 w 484649"/>
              <a:gd name="connsiteY0" fmla="*/ 0 h 456992"/>
              <a:gd name="connsiteX1" fmla="*/ 484649 w 484649"/>
              <a:gd name="connsiteY1" fmla="*/ 113633 h 456992"/>
              <a:gd name="connsiteX2" fmla="*/ 470408 w 484649"/>
              <a:gd name="connsiteY2" fmla="*/ 169020 h 456992"/>
              <a:gd name="connsiteX3" fmla="*/ 445890 w 484649"/>
              <a:gd name="connsiteY3" fmla="*/ 329666 h 456992"/>
              <a:gd name="connsiteX4" fmla="*/ 439461 w 484649"/>
              <a:gd name="connsiteY4" fmla="*/ 456992 h 456992"/>
              <a:gd name="connsiteX5" fmla="*/ 0 w 484649"/>
              <a:gd name="connsiteY5" fmla="*/ 456992 h 456992"/>
              <a:gd name="connsiteX6" fmla="*/ 8698 w 484649"/>
              <a:gd name="connsiteY6" fmla="*/ 284734 h 456992"/>
              <a:gd name="connsiteX7" fmla="*/ 39875 w 484649"/>
              <a:gd name="connsiteY7" fmla="*/ 80453 h 456992"/>
              <a:gd name="connsiteX8" fmla="*/ 60562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60562" y="0"/>
                </a:moveTo>
                <a:lnTo>
                  <a:pt x="484649" y="113633"/>
                </a:lnTo>
                <a:lnTo>
                  <a:pt x="470408" y="169020"/>
                </a:lnTo>
                <a:cubicBezTo>
                  <a:pt x="459632" y="221682"/>
                  <a:pt x="451414" y="275276"/>
                  <a:pt x="445890" y="329666"/>
                </a:cubicBezTo>
                <a:lnTo>
                  <a:pt x="439461" y="456992"/>
                </a:lnTo>
                <a:lnTo>
                  <a:pt x="0" y="456992"/>
                </a:lnTo>
                <a:lnTo>
                  <a:pt x="8698" y="284734"/>
                </a:lnTo>
                <a:cubicBezTo>
                  <a:pt x="15722" y="215570"/>
                  <a:pt x="26172" y="147419"/>
                  <a:pt x="39875" y="80453"/>
                </a:cubicBezTo>
                <a:lnTo>
                  <a:pt x="60562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0" name="자유형: 도형 388">
            <a:extLst>
              <a:ext uri="{FF2B5EF4-FFF2-40B4-BE49-F238E27FC236}">
                <a16:creationId xmlns:a16="http://schemas.microsoft.com/office/drawing/2014/main" xmlns="" id="{05F8530F-49F6-48DF-AD43-D138C77A6596}"/>
              </a:ext>
            </a:extLst>
          </p:cNvPr>
          <p:cNvSpPr/>
          <p:nvPr/>
        </p:nvSpPr>
        <p:spPr>
          <a:xfrm>
            <a:off x="4473217" y="3486434"/>
            <a:ext cx="401520" cy="378607"/>
          </a:xfrm>
          <a:custGeom>
            <a:avLst/>
            <a:gdLst>
              <a:gd name="connsiteX0" fmla="*/ 424087 w 484649"/>
              <a:gd name="connsiteY0" fmla="*/ 0 h 456992"/>
              <a:gd name="connsiteX1" fmla="*/ 444774 w 484649"/>
              <a:gd name="connsiteY1" fmla="*/ 80453 h 456992"/>
              <a:gd name="connsiteX2" fmla="*/ 475951 w 484649"/>
              <a:gd name="connsiteY2" fmla="*/ 284734 h 456992"/>
              <a:gd name="connsiteX3" fmla="*/ 484649 w 484649"/>
              <a:gd name="connsiteY3" fmla="*/ 456992 h 456992"/>
              <a:gd name="connsiteX4" fmla="*/ 45188 w 484649"/>
              <a:gd name="connsiteY4" fmla="*/ 456992 h 456992"/>
              <a:gd name="connsiteX5" fmla="*/ 38759 w 484649"/>
              <a:gd name="connsiteY5" fmla="*/ 329666 h 456992"/>
              <a:gd name="connsiteX6" fmla="*/ 14241 w 484649"/>
              <a:gd name="connsiteY6" fmla="*/ 169020 h 456992"/>
              <a:gd name="connsiteX7" fmla="*/ 0 w 484649"/>
              <a:gd name="connsiteY7" fmla="*/ 113633 h 456992"/>
              <a:gd name="connsiteX8" fmla="*/ 424087 w 484649"/>
              <a:gd name="connsiteY8" fmla="*/ 0 h 456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2">
                <a:moveTo>
                  <a:pt x="424087" y="0"/>
                </a:moveTo>
                <a:lnTo>
                  <a:pt x="444774" y="80453"/>
                </a:lnTo>
                <a:cubicBezTo>
                  <a:pt x="458477" y="147419"/>
                  <a:pt x="468927" y="215570"/>
                  <a:pt x="475951" y="284734"/>
                </a:cubicBezTo>
                <a:lnTo>
                  <a:pt x="484649" y="456992"/>
                </a:lnTo>
                <a:lnTo>
                  <a:pt x="45188" y="456992"/>
                </a:lnTo>
                <a:lnTo>
                  <a:pt x="38759" y="329666"/>
                </a:lnTo>
                <a:cubicBezTo>
                  <a:pt x="33235" y="275276"/>
                  <a:pt x="25018" y="221682"/>
                  <a:pt x="14241" y="169020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1" name="자유형: 도형 389">
            <a:extLst>
              <a:ext uri="{FF2B5EF4-FFF2-40B4-BE49-F238E27FC236}">
                <a16:creationId xmlns:a16="http://schemas.microsoft.com/office/drawing/2014/main" xmlns="" id="{98DCEC21-B8BD-43A7-8436-449C4406D27B}"/>
              </a:ext>
            </a:extLst>
          </p:cNvPr>
          <p:cNvSpPr/>
          <p:nvPr/>
        </p:nvSpPr>
        <p:spPr>
          <a:xfrm>
            <a:off x="1468913" y="3928172"/>
            <a:ext cx="401520" cy="378606"/>
          </a:xfrm>
          <a:custGeom>
            <a:avLst/>
            <a:gdLst>
              <a:gd name="connsiteX0" fmla="*/ 0 w 484649"/>
              <a:gd name="connsiteY0" fmla="*/ 0 h 456991"/>
              <a:gd name="connsiteX1" fmla="*/ 439461 w 484649"/>
              <a:gd name="connsiteY1" fmla="*/ 0 h 456991"/>
              <a:gd name="connsiteX2" fmla="*/ 445890 w 484649"/>
              <a:gd name="connsiteY2" fmla="*/ 127324 h 456991"/>
              <a:gd name="connsiteX3" fmla="*/ 470408 w 484649"/>
              <a:gd name="connsiteY3" fmla="*/ 287970 h 456991"/>
              <a:gd name="connsiteX4" fmla="*/ 484649 w 484649"/>
              <a:gd name="connsiteY4" fmla="*/ 343357 h 456991"/>
              <a:gd name="connsiteX5" fmla="*/ 60562 w 484649"/>
              <a:gd name="connsiteY5" fmla="*/ 456991 h 456991"/>
              <a:gd name="connsiteX6" fmla="*/ 39875 w 484649"/>
              <a:gd name="connsiteY6" fmla="*/ 376537 h 456991"/>
              <a:gd name="connsiteX7" fmla="*/ 8698 w 484649"/>
              <a:gd name="connsiteY7" fmla="*/ 172256 h 456991"/>
              <a:gd name="connsiteX8" fmla="*/ 0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0" y="0"/>
                </a:moveTo>
                <a:lnTo>
                  <a:pt x="439461" y="0"/>
                </a:lnTo>
                <a:lnTo>
                  <a:pt x="445890" y="127324"/>
                </a:lnTo>
                <a:cubicBezTo>
                  <a:pt x="451414" y="181714"/>
                  <a:pt x="459632" y="235308"/>
                  <a:pt x="470408" y="287970"/>
                </a:cubicBezTo>
                <a:lnTo>
                  <a:pt x="484649" y="343357"/>
                </a:lnTo>
                <a:lnTo>
                  <a:pt x="60562" y="456991"/>
                </a:lnTo>
                <a:lnTo>
                  <a:pt x="39875" y="376537"/>
                </a:lnTo>
                <a:cubicBezTo>
                  <a:pt x="26172" y="309571"/>
                  <a:pt x="15722" y="241420"/>
                  <a:pt x="8698" y="17225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2" name="자유형: 도형 390">
            <a:extLst>
              <a:ext uri="{FF2B5EF4-FFF2-40B4-BE49-F238E27FC236}">
                <a16:creationId xmlns:a16="http://schemas.microsoft.com/office/drawing/2014/main" xmlns="" id="{71FAF07A-965F-4A51-9977-FFFFAA15A432}"/>
              </a:ext>
            </a:extLst>
          </p:cNvPr>
          <p:cNvSpPr/>
          <p:nvPr/>
        </p:nvSpPr>
        <p:spPr>
          <a:xfrm>
            <a:off x="4473217" y="3928172"/>
            <a:ext cx="401520" cy="378606"/>
          </a:xfrm>
          <a:custGeom>
            <a:avLst/>
            <a:gdLst>
              <a:gd name="connsiteX0" fmla="*/ 45188 w 484649"/>
              <a:gd name="connsiteY0" fmla="*/ 0 h 456991"/>
              <a:gd name="connsiteX1" fmla="*/ 484649 w 484649"/>
              <a:gd name="connsiteY1" fmla="*/ 0 h 456991"/>
              <a:gd name="connsiteX2" fmla="*/ 475951 w 484649"/>
              <a:gd name="connsiteY2" fmla="*/ 172256 h 456991"/>
              <a:gd name="connsiteX3" fmla="*/ 444774 w 484649"/>
              <a:gd name="connsiteY3" fmla="*/ 376537 h 456991"/>
              <a:gd name="connsiteX4" fmla="*/ 424087 w 484649"/>
              <a:gd name="connsiteY4" fmla="*/ 456991 h 456991"/>
              <a:gd name="connsiteX5" fmla="*/ 0 w 484649"/>
              <a:gd name="connsiteY5" fmla="*/ 343357 h 456991"/>
              <a:gd name="connsiteX6" fmla="*/ 14241 w 484649"/>
              <a:gd name="connsiteY6" fmla="*/ 287970 h 456991"/>
              <a:gd name="connsiteX7" fmla="*/ 38759 w 484649"/>
              <a:gd name="connsiteY7" fmla="*/ 127324 h 456991"/>
              <a:gd name="connsiteX8" fmla="*/ 45188 w 484649"/>
              <a:gd name="connsiteY8" fmla="*/ 0 h 456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4649" h="456991">
                <a:moveTo>
                  <a:pt x="45188" y="0"/>
                </a:moveTo>
                <a:lnTo>
                  <a:pt x="484649" y="0"/>
                </a:lnTo>
                <a:lnTo>
                  <a:pt x="475951" y="172256"/>
                </a:lnTo>
                <a:cubicBezTo>
                  <a:pt x="468927" y="241420"/>
                  <a:pt x="458477" y="309571"/>
                  <a:pt x="444774" y="376537"/>
                </a:cubicBezTo>
                <a:lnTo>
                  <a:pt x="424087" y="456991"/>
                </a:lnTo>
                <a:lnTo>
                  <a:pt x="0" y="343357"/>
                </a:lnTo>
                <a:lnTo>
                  <a:pt x="14241" y="287970"/>
                </a:lnTo>
                <a:cubicBezTo>
                  <a:pt x="25018" y="235308"/>
                  <a:pt x="33235" y="181714"/>
                  <a:pt x="38759" y="127324"/>
                </a:cubicBezTo>
                <a:lnTo>
                  <a:pt x="45188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3" name="자유형: 도형 391">
            <a:extLst>
              <a:ext uri="{FF2B5EF4-FFF2-40B4-BE49-F238E27FC236}">
                <a16:creationId xmlns:a16="http://schemas.microsoft.com/office/drawing/2014/main" xmlns="" id="{5047EEFB-CDDB-46B7-AA56-F96C5BF34725}"/>
              </a:ext>
            </a:extLst>
          </p:cNvPr>
          <p:cNvSpPr/>
          <p:nvPr/>
        </p:nvSpPr>
        <p:spPr>
          <a:xfrm>
            <a:off x="1534808" y="4273780"/>
            <a:ext cx="460676" cy="447441"/>
          </a:xfrm>
          <a:custGeom>
            <a:avLst/>
            <a:gdLst>
              <a:gd name="connsiteX0" fmla="*/ 424087 w 556052"/>
              <a:gd name="connsiteY0" fmla="*/ 0 h 540077"/>
              <a:gd name="connsiteX1" fmla="*/ 430737 w 556052"/>
              <a:gd name="connsiteY1" fmla="*/ 25864 h 540077"/>
              <a:gd name="connsiteX2" fmla="*/ 553275 w 556052"/>
              <a:gd name="connsiteY2" fmla="*/ 315944 h 540077"/>
              <a:gd name="connsiteX3" fmla="*/ 556052 w 556052"/>
              <a:gd name="connsiteY3" fmla="*/ 320516 h 540077"/>
              <a:gd name="connsiteX4" fmla="*/ 175760 w 556052"/>
              <a:gd name="connsiteY4" fmla="*/ 540077 h 540077"/>
              <a:gd name="connsiteX5" fmla="*/ 166854 w 556052"/>
              <a:gd name="connsiteY5" fmla="*/ 525417 h 540077"/>
              <a:gd name="connsiteX6" fmla="*/ 11034 w 556052"/>
              <a:gd name="connsiteY6" fmla="*/ 156546 h 540077"/>
              <a:gd name="connsiteX7" fmla="*/ 0 w 556052"/>
              <a:gd name="connsiteY7" fmla="*/ 113633 h 540077"/>
              <a:gd name="connsiteX8" fmla="*/ 424087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424087" y="0"/>
                </a:moveTo>
                <a:lnTo>
                  <a:pt x="430737" y="25864"/>
                </a:lnTo>
                <a:cubicBezTo>
                  <a:pt x="462253" y="127189"/>
                  <a:pt x="503460" y="224243"/>
                  <a:pt x="553275" y="315944"/>
                </a:cubicBezTo>
                <a:lnTo>
                  <a:pt x="556052" y="320516"/>
                </a:lnTo>
                <a:lnTo>
                  <a:pt x="175760" y="540077"/>
                </a:lnTo>
                <a:lnTo>
                  <a:pt x="166854" y="525417"/>
                </a:lnTo>
                <a:cubicBezTo>
                  <a:pt x="103509" y="408810"/>
                  <a:pt x="51109" y="285393"/>
                  <a:pt x="11034" y="156546"/>
                </a:cubicBezTo>
                <a:lnTo>
                  <a:pt x="0" y="113633"/>
                </a:lnTo>
                <a:lnTo>
                  <a:pt x="424087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4" name="자유형: 도형 392">
            <a:extLst>
              <a:ext uri="{FF2B5EF4-FFF2-40B4-BE49-F238E27FC236}">
                <a16:creationId xmlns:a16="http://schemas.microsoft.com/office/drawing/2014/main" xmlns="" id="{2D343500-5462-4C95-880B-385171314AB6}"/>
              </a:ext>
            </a:extLst>
          </p:cNvPr>
          <p:cNvSpPr/>
          <p:nvPr/>
        </p:nvSpPr>
        <p:spPr>
          <a:xfrm>
            <a:off x="4348164" y="4273780"/>
            <a:ext cx="460676" cy="447441"/>
          </a:xfrm>
          <a:custGeom>
            <a:avLst/>
            <a:gdLst>
              <a:gd name="connsiteX0" fmla="*/ 131966 w 556052"/>
              <a:gd name="connsiteY0" fmla="*/ 0 h 540077"/>
              <a:gd name="connsiteX1" fmla="*/ 556052 w 556052"/>
              <a:gd name="connsiteY1" fmla="*/ 113633 h 540077"/>
              <a:gd name="connsiteX2" fmla="*/ 545018 w 556052"/>
              <a:gd name="connsiteY2" fmla="*/ 156546 h 540077"/>
              <a:gd name="connsiteX3" fmla="*/ 389198 w 556052"/>
              <a:gd name="connsiteY3" fmla="*/ 525417 h 540077"/>
              <a:gd name="connsiteX4" fmla="*/ 380292 w 556052"/>
              <a:gd name="connsiteY4" fmla="*/ 540077 h 540077"/>
              <a:gd name="connsiteX5" fmla="*/ 0 w 556052"/>
              <a:gd name="connsiteY5" fmla="*/ 320516 h 540077"/>
              <a:gd name="connsiteX6" fmla="*/ 2777 w 556052"/>
              <a:gd name="connsiteY6" fmla="*/ 315944 h 540077"/>
              <a:gd name="connsiteX7" fmla="*/ 125315 w 556052"/>
              <a:gd name="connsiteY7" fmla="*/ 25864 h 540077"/>
              <a:gd name="connsiteX8" fmla="*/ 131966 w 556052"/>
              <a:gd name="connsiteY8" fmla="*/ 0 h 540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6052" h="540077">
                <a:moveTo>
                  <a:pt x="131966" y="0"/>
                </a:moveTo>
                <a:lnTo>
                  <a:pt x="556052" y="113633"/>
                </a:lnTo>
                <a:lnTo>
                  <a:pt x="545018" y="156546"/>
                </a:lnTo>
                <a:cubicBezTo>
                  <a:pt x="504943" y="285393"/>
                  <a:pt x="452543" y="408810"/>
                  <a:pt x="389198" y="525417"/>
                </a:cubicBezTo>
                <a:lnTo>
                  <a:pt x="380292" y="540077"/>
                </a:lnTo>
                <a:lnTo>
                  <a:pt x="0" y="320516"/>
                </a:lnTo>
                <a:lnTo>
                  <a:pt x="2777" y="315944"/>
                </a:lnTo>
                <a:cubicBezTo>
                  <a:pt x="52592" y="224243"/>
                  <a:pt x="93800" y="127189"/>
                  <a:pt x="125315" y="25864"/>
                </a:cubicBezTo>
                <a:lnTo>
                  <a:pt x="131966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5" name="자유형: 도형 393">
            <a:extLst>
              <a:ext uri="{FF2B5EF4-FFF2-40B4-BE49-F238E27FC236}">
                <a16:creationId xmlns:a16="http://schemas.microsoft.com/office/drawing/2014/main" xmlns="" id="{7B3DA1B8-BF1B-4513-966C-2A916F28EFB9}"/>
              </a:ext>
            </a:extLst>
          </p:cNvPr>
          <p:cNvSpPr/>
          <p:nvPr/>
        </p:nvSpPr>
        <p:spPr>
          <a:xfrm>
            <a:off x="1713208" y="4593286"/>
            <a:ext cx="489541" cy="485203"/>
          </a:xfrm>
          <a:custGeom>
            <a:avLst/>
            <a:gdLst>
              <a:gd name="connsiteX0" fmla="*/ 380292 w 590893"/>
              <a:gd name="connsiteY0" fmla="*/ 0 h 585657"/>
              <a:gd name="connsiteX1" fmla="*/ 418983 w 590893"/>
              <a:gd name="connsiteY1" fmla="*/ 63687 h 585657"/>
              <a:gd name="connsiteX2" fmla="*/ 512123 w 590893"/>
              <a:gd name="connsiteY2" fmla="*/ 188241 h 585657"/>
              <a:gd name="connsiteX3" fmla="*/ 590893 w 590893"/>
              <a:gd name="connsiteY3" fmla="*/ 274911 h 585657"/>
              <a:gd name="connsiteX4" fmla="*/ 280147 w 590893"/>
              <a:gd name="connsiteY4" fmla="*/ 585657 h 585657"/>
              <a:gd name="connsiteX5" fmla="*/ 173013 w 590893"/>
              <a:gd name="connsiteY5" fmla="*/ 467780 h 585657"/>
              <a:gd name="connsiteX6" fmla="*/ 54575 w 590893"/>
              <a:gd name="connsiteY6" fmla="*/ 309394 h 585657"/>
              <a:gd name="connsiteX7" fmla="*/ 0 w 590893"/>
              <a:gd name="connsiteY7" fmla="*/ 219562 h 585657"/>
              <a:gd name="connsiteX8" fmla="*/ 380292 w 590893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3" h="585657">
                <a:moveTo>
                  <a:pt x="380292" y="0"/>
                </a:moveTo>
                <a:lnTo>
                  <a:pt x="418983" y="63687"/>
                </a:lnTo>
                <a:cubicBezTo>
                  <a:pt x="448058" y="106725"/>
                  <a:pt x="479150" y="148288"/>
                  <a:pt x="512123" y="188241"/>
                </a:cubicBezTo>
                <a:lnTo>
                  <a:pt x="590893" y="274911"/>
                </a:lnTo>
                <a:lnTo>
                  <a:pt x="280147" y="585657"/>
                </a:lnTo>
                <a:lnTo>
                  <a:pt x="173013" y="467780"/>
                </a:lnTo>
                <a:cubicBezTo>
                  <a:pt x="131085" y="416974"/>
                  <a:pt x="91548" y="364122"/>
                  <a:pt x="54575" y="309394"/>
                </a:cubicBezTo>
                <a:lnTo>
                  <a:pt x="0" y="219562"/>
                </a:lnTo>
                <a:lnTo>
                  <a:pt x="380292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6" name="자유형: 도형 394">
            <a:extLst>
              <a:ext uri="{FF2B5EF4-FFF2-40B4-BE49-F238E27FC236}">
                <a16:creationId xmlns:a16="http://schemas.microsoft.com/office/drawing/2014/main" xmlns="" id="{28F89FC3-982F-4923-9453-6F57D8E1E307}"/>
              </a:ext>
            </a:extLst>
          </p:cNvPr>
          <p:cNvSpPr/>
          <p:nvPr/>
        </p:nvSpPr>
        <p:spPr>
          <a:xfrm>
            <a:off x="4140901" y="4593286"/>
            <a:ext cx="489540" cy="485203"/>
          </a:xfrm>
          <a:custGeom>
            <a:avLst/>
            <a:gdLst>
              <a:gd name="connsiteX0" fmla="*/ 210600 w 590892"/>
              <a:gd name="connsiteY0" fmla="*/ 0 h 585657"/>
              <a:gd name="connsiteX1" fmla="*/ 590892 w 590892"/>
              <a:gd name="connsiteY1" fmla="*/ 219562 h 585657"/>
              <a:gd name="connsiteX2" fmla="*/ 536317 w 590892"/>
              <a:gd name="connsiteY2" fmla="*/ 309394 h 585657"/>
              <a:gd name="connsiteX3" fmla="*/ 417879 w 590892"/>
              <a:gd name="connsiteY3" fmla="*/ 467780 h 585657"/>
              <a:gd name="connsiteX4" fmla="*/ 310746 w 590892"/>
              <a:gd name="connsiteY4" fmla="*/ 585657 h 585657"/>
              <a:gd name="connsiteX5" fmla="*/ 0 w 590892"/>
              <a:gd name="connsiteY5" fmla="*/ 274911 h 585657"/>
              <a:gd name="connsiteX6" fmla="*/ 78769 w 590892"/>
              <a:gd name="connsiteY6" fmla="*/ 188241 h 585657"/>
              <a:gd name="connsiteX7" fmla="*/ 171909 w 590892"/>
              <a:gd name="connsiteY7" fmla="*/ 63687 h 585657"/>
              <a:gd name="connsiteX8" fmla="*/ 210600 w 590892"/>
              <a:gd name="connsiteY8" fmla="*/ 0 h 58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90892" h="585657">
                <a:moveTo>
                  <a:pt x="210600" y="0"/>
                </a:moveTo>
                <a:lnTo>
                  <a:pt x="590892" y="219562"/>
                </a:lnTo>
                <a:lnTo>
                  <a:pt x="536317" y="309394"/>
                </a:lnTo>
                <a:cubicBezTo>
                  <a:pt x="499345" y="364122"/>
                  <a:pt x="459808" y="416974"/>
                  <a:pt x="417879" y="467780"/>
                </a:cubicBezTo>
                <a:lnTo>
                  <a:pt x="310746" y="585657"/>
                </a:lnTo>
                <a:lnTo>
                  <a:pt x="0" y="274911"/>
                </a:lnTo>
                <a:lnTo>
                  <a:pt x="78769" y="188241"/>
                </a:lnTo>
                <a:cubicBezTo>
                  <a:pt x="111742" y="148288"/>
                  <a:pt x="142834" y="106725"/>
                  <a:pt x="171909" y="63687"/>
                </a:cubicBezTo>
                <a:lnTo>
                  <a:pt x="210600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7" name="자유형: 도형 395">
            <a:extLst>
              <a:ext uri="{FF2B5EF4-FFF2-40B4-BE49-F238E27FC236}">
                <a16:creationId xmlns:a16="http://schemas.microsoft.com/office/drawing/2014/main" xmlns="" id="{0F995921-8CFB-4A23-8C8B-B2815AE8670A}"/>
              </a:ext>
            </a:extLst>
          </p:cNvPr>
          <p:cNvSpPr/>
          <p:nvPr/>
        </p:nvSpPr>
        <p:spPr>
          <a:xfrm>
            <a:off x="3868505" y="4865682"/>
            <a:ext cx="485203" cy="489540"/>
          </a:xfrm>
          <a:custGeom>
            <a:avLst/>
            <a:gdLst>
              <a:gd name="connsiteX0" fmla="*/ 274911 w 585657"/>
              <a:gd name="connsiteY0" fmla="*/ 0 h 590892"/>
              <a:gd name="connsiteX1" fmla="*/ 585657 w 585657"/>
              <a:gd name="connsiteY1" fmla="*/ 310746 h 590892"/>
              <a:gd name="connsiteX2" fmla="*/ 467780 w 585657"/>
              <a:gd name="connsiteY2" fmla="*/ 417879 h 590892"/>
              <a:gd name="connsiteX3" fmla="*/ 309394 w 585657"/>
              <a:gd name="connsiteY3" fmla="*/ 536317 h 590892"/>
              <a:gd name="connsiteX4" fmla="*/ 219561 w 585657"/>
              <a:gd name="connsiteY4" fmla="*/ 590892 h 590892"/>
              <a:gd name="connsiteX5" fmla="*/ 0 w 585657"/>
              <a:gd name="connsiteY5" fmla="*/ 210601 h 590892"/>
              <a:gd name="connsiteX6" fmla="*/ 63687 w 585657"/>
              <a:gd name="connsiteY6" fmla="*/ 171909 h 590892"/>
              <a:gd name="connsiteX7" fmla="*/ 188241 w 585657"/>
              <a:gd name="connsiteY7" fmla="*/ 78769 h 590892"/>
              <a:gd name="connsiteX8" fmla="*/ 274911 w 585657"/>
              <a:gd name="connsiteY8" fmla="*/ 0 h 590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7" h="590892">
                <a:moveTo>
                  <a:pt x="274911" y="0"/>
                </a:moveTo>
                <a:lnTo>
                  <a:pt x="585657" y="310746"/>
                </a:lnTo>
                <a:lnTo>
                  <a:pt x="467780" y="417879"/>
                </a:lnTo>
                <a:cubicBezTo>
                  <a:pt x="416974" y="459808"/>
                  <a:pt x="364122" y="499345"/>
                  <a:pt x="309394" y="536317"/>
                </a:cubicBezTo>
                <a:lnTo>
                  <a:pt x="219561" y="590892"/>
                </a:lnTo>
                <a:lnTo>
                  <a:pt x="0" y="210601"/>
                </a:lnTo>
                <a:lnTo>
                  <a:pt x="63687" y="171909"/>
                </a:lnTo>
                <a:cubicBezTo>
                  <a:pt x="106725" y="142834"/>
                  <a:pt x="148288" y="111742"/>
                  <a:pt x="188241" y="78769"/>
                </a:cubicBezTo>
                <a:lnTo>
                  <a:pt x="274911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8" name="자유형: 도형 396">
            <a:extLst>
              <a:ext uri="{FF2B5EF4-FFF2-40B4-BE49-F238E27FC236}">
                <a16:creationId xmlns:a16="http://schemas.microsoft.com/office/drawing/2014/main" xmlns="" id="{38E18007-DA79-4D7B-96F0-FEC1EB21386C}"/>
              </a:ext>
            </a:extLst>
          </p:cNvPr>
          <p:cNvSpPr/>
          <p:nvPr/>
        </p:nvSpPr>
        <p:spPr>
          <a:xfrm>
            <a:off x="1989942" y="4865683"/>
            <a:ext cx="485203" cy="489541"/>
          </a:xfrm>
          <a:custGeom>
            <a:avLst/>
            <a:gdLst>
              <a:gd name="connsiteX0" fmla="*/ 310746 w 585658"/>
              <a:gd name="connsiteY0" fmla="*/ 0 h 590893"/>
              <a:gd name="connsiteX1" fmla="*/ 397415 w 585658"/>
              <a:gd name="connsiteY1" fmla="*/ 78769 h 590893"/>
              <a:gd name="connsiteX2" fmla="*/ 521969 w 585658"/>
              <a:gd name="connsiteY2" fmla="*/ 171909 h 590893"/>
              <a:gd name="connsiteX3" fmla="*/ 585658 w 585658"/>
              <a:gd name="connsiteY3" fmla="*/ 210601 h 590893"/>
              <a:gd name="connsiteX4" fmla="*/ 366096 w 585658"/>
              <a:gd name="connsiteY4" fmla="*/ 590893 h 590893"/>
              <a:gd name="connsiteX5" fmla="*/ 276262 w 585658"/>
              <a:gd name="connsiteY5" fmla="*/ 536317 h 590893"/>
              <a:gd name="connsiteX6" fmla="*/ 117876 w 585658"/>
              <a:gd name="connsiteY6" fmla="*/ 417879 h 590893"/>
              <a:gd name="connsiteX7" fmla="*/ 0 w 585658"/>
              <a:gd name="connsiteY7" fmla="*/ 310746 h 590893"/>
              <a:gd name="connsiteX8" fmla="*/ 310746 w 585658"/>
              <a:gd name="connsiteY8" fmla="*/ 0 h 5908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85658" h="590893">
                <a:moveTo>
                  <a:pt x="310746" y="0"/>
                </a:moveTo>
                <a:lnTo>
                  <a:pt x="397415" y="78769"/>
                </a:lnTo>
                <a:cubicBezTo>
                  <a:pt x="437368" y="111742"/>
                  <a:pt x="478932" y="142834"/>
                  <a:pt x="521969" y="171909"/>
                </a:cubicBezTo>
                <a:lnTo>
                  <a:pt x="585658" y="210601"/>
                </a:lnTo>
                <a:lnTo>
                  <a:pt x="366096" y="590893"/>
                </a:lnTo>
                <a:lnTo>
                  <a:pt x="276262" y="536317"/>
                </a:lnTo>
                <a:cubicBezTo>
                  <a:pt x="221535" y="499345"/>
                  <a:pt x="168682" y="459808"/>
                  <a:pt x="117876" y="417879"/>
                </a:cubicBezTo>
                <a:lnTo>
                  <a:pt x="0" y="310746"/>
                </a:lnTo>
                <a:lnTo>
                  <a:pt x="310746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49" name="자유형: 도형 397">
            <a:extLst>
              <a:ext uri="{FF2B5EF4-FFF2-40B4-BE49-F238E27FC236}">
                <a16:creationId xmlns:a16="http://schemas.microsoft.com/office/drawing/2014/main" xmlns="" id="{C0E1BE7B-0A87-404E-B319-F1AE13922904}"/>
              </a:ext>
            </a:extLst>
          </p:cNvPr>
          <p:cNvSpPr/>
          <p:nvPr/>
        </p:nvSpPr>
        <p:spPr>
          <a:xfrm>
            <a:off x="3548997" y="5072945"/>
            <a:ext cx="447442" cy="460676"/>
          </a:xfrm>
          <a:custGeom>
            <a:avLst/>
            <a:gdLst>
              <a:gd name="connsiteX0" fmla="*/ 320516 w 540078"/>
              <a:gd name="connsiteY0" fmla="*/ 0 h 556052"/>
              <a:gd name="connsiteX1" fmla="*/ 540078 w 540078"/>
              <a:gd name="connsiteY1" fmla="*/ 380292 h 556052"/>
              <a:gd name="connsiteX2" fmla="*/ 525418 w 540078"/>
              <a:gd name="connsiteY2" fmla="*/ 389198 h 556052"/>
              <a:gd name="connsiteX3" fmla="*/ 156547 w 540078"/>
              <a:gd name="connsiteY3" fmla="*/ 545018 h 556052"/>
              <a:gd name="connsiteX4" fmla="*/ 113634 w 540078"/>
              <a:gd name="connsiteY4" fmla="*/ 556052 h 556052"/>
              <a:gd name="connsiteX5" fmla="*/ 0 w 540078"/>
              <a:gd name="connsiteY5" fmla="*/ 131966 h 556052"/>
              <a:gd name="connsiteX6" fmla="*/ 25865 w 540078"/>
              <a:gd name="connsiteY6" fmla="*/ 125315 h 556052"/>
              <a:gd name="connsiteX7" fmla="*/ 315945 w 540078"/>
              <a:gd name="connsiteY7" fmla="*/ 2777 h 556052"/>
              <a:gd name="connsiteX8" fmla="*/ 320516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320516" y="0"/>
                </a:moveTo>
                <a:lnTo>
                  <a:pt x="540078" y="380292"/>
                </a:lnTo>
                <a:lnTo>
                  <a:pt x="525418" y="389198"/>
                </a:lnTo>
                <a:cubicBezTo>
                  <a:pt x="408811" y="452543"/>
                  <a:pt x="285394" y="504943"/>
                  <a:pt x="156547" y="545018"/>
                </a:cubicBezTo>
                <a:lnTo>
                  <a:pt x="113634" y="556052"/>
                </a:lnTo>
                <a:lnTo>
                  <a:pt x="0" y="131966"/>
                </a:lnTo>
                <a:lnTo>
                  <a:pt x="25865" y="125315"/>
                </a:lnTo>
                <a:cubicBezTo>
                  <a:pt x="127190" y="93800"/>
                  <a:pt x="224245" y="52592"/>
                  <a:pt x="315945" y="2777"/>
                </a:cubicBezTo>
                <a:lnTo>
                  <a:pt x="320516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0" name="자유형: 도형 398">
            <a:extLst>
              <a:ext uri="{FF2B5EF4-FFF2-40B4-BE49-F238E27FC236}">
                <a16:creationId xmlns:a16="http://schemas.microsoft.com/office/drawing/2014/main" xmlns="" id="{675C7C0F-8C6D-4AAF-BC5F-2B81DEB3E4E8}"/>
              </a:ext>
            </a:extLst>
          </p:cNvPr>
          <p:cNvSpPr/>
          <p:nvPr/>
        </p:nvSpPr>
        <p:spPr>
          <a:xfrm>
            <a:off x="2347211" y="5072946"/>
            <a:ext cx="447442" cy="460676"/>
          </a:xfrm>
          <a:custGeom>
            <a:avLst/>
            <a:gdLst>
              <a:gd name="connsiteX0" fmla="*/ 219562 w 540078"/>
              <a:gd name="connsiteY0" fmla="*/ 0 h 556052"/>
              <a:gd name="connsiteX1" fmla="*/ 224132 w 540078"/>
              <a:gd name="connsiteY1" fmla="*/ 2776 h 556052"/>
              <a:gd name="connsiteX2" fmla="*/ 514212 w 540078"/>
              <a:gd name="connsiteY2" fmla="*/ 125314 h 556052"/>
              <a:gd name="connsiteX3" fmla="*/ 540078 w 540078"/>
              <a:gd name="connsiteY3" fmla="*/ 131965 h 556052"/>
              <a:gd name="connsiteX4" fmla="*/ 426444 w 540078"/>
              <a:gd name="connsiteY4" fmla="*/ 556052 h 556052"/>
              <a:gd name="connsiteX5" fmla="*/ 383530 w 540078"/>
              <a:gd name="connsiteY5" fmla="*/ 545017 h 556052"/>
              <a:gd name="connsiteX6" fmla="*/ 14659 w 540078"/>
              <a:gd name="connsiteY6" fmla="*/ 389197 h 556052"/>
              <a:gd name="connsiteX7" fmla="*/ 0 w 540078"/>
              <a:gd name="connsiteY7" fmla="*/ 380292 h 556052"/>
              <a:gd name="connsiteX8" fmla="*/ 219562 w 540078"/>
              <a:gd name="connsiteY8" fmla="*/ 0 h 556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40078" h="556052">
                <a:moveTo>
                  <a:pt x="219562" y="0"/>
                </a:moveTo>
                <a:lnTo>
                  <a:pt x="224132" y="2776"/>
                </a:lnTo>
                <a:cubicBezTo>
                  <a:pt x="315833" y="52591"/>
                  <a:pt x="412888" y="93799"/>
                  <a:pt x="514212" y="125314"/>
                </a:cubicBezTo>
                <a:lnTo>
                  <a:pt x="540078" y="131965"/>
                </a:lnTo>
                <a:lnTo>
                  <a:pt x="426444" y="556052"/>
                </a:lnTo>
                <a:lnTo>
                  <a:pt x="383530" y="545017"/>
                </a:lnTo>
                <a:cubicBezTo>
                  <a:pt x="254684" y="504942"/>
                  <a:pt x="131267" y="452542"/>
                  <a:pt x="14659" y="389197"/>
                </a:cubicBezTo>
                <a:lnTo>
                  <a:pt x="0" y="380292"/>
                </a:lnTo>
                <a:lnTo>
                  <a:pt x="219562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자유형: 도형 399">
            <a:extLst>
              <a:ext uri="{FF2B5EF4-FFF2-40B4-BE49-F238E27FC236}">
                <a16:creationId xmlns:a16="http://schemas.microsoft.com/office/drawing/2014/main" xmlns="" id="{846A25C2-933F-44C2-A0FE-4110FBEBA915}"/>
              </a:ext>
            </a:extLst>
          </p:cNvPr>
          <p:cNvSpPr/>
          <p:nvPr/>
        </p:nvSpPr>
        <p:spPr>
          <a:xfrm>
            <a:off x="3203389" y="5197998"/>
            <a:ext cx="378607" cy="401520"/>
          </a:xfrm>
          <a:custGeom>
            <a:avLst/>
            <a:gdLst>
              <a:gd name="connsiteX0" fmla="*/ 343358 w 456992"/>
              <a:gd name="connsiteY0" fmla="*/ 0 h 484649"/>
              <a:gd name="connsiteX1" fmla="*/ 456992 w 456992"/>
              <a:gd name="connsiteY1" fmla="*/ 424087 h 484649"/>
              <a:gd name="connsiteX2" fmla="*/ 376538 w 456992"/>
              <a:gd name="connsiteY2" fmla="*/ 444774 h 484649"/>
              <a:gd name="connsiteX3" fmla="*/ 172257 w 456992"/>
              <a:gd name="connsiteY3" fmla="*/ 475951 h 484649"/>
              <a:gd name="connsiteX4" fmla="*/ 0 w 456992"/>
              <a:gd name="connsiteY4" fmla="*/ 484649 h 484649"/>
              <a:gd name="connsiteX5" fmla="*/ 0 w 456992"/>
              <a:gd name="connsiteY5" fmla="*/ 45188 h 484649"/>
              <a:gd name="connsiteX6" fmla="*/ 127325 w 456992"/>
              <a:gd name="connsiteY6" fmla="*/ 38759 h 484649"/>
              <a:gd name="connsiteX7" fmla="*/ 287971 w 456992"/>
              <a:gd name="connsiteY7" fmla="*/ 14241 h 484649"/>
              <a:gd name="connsiteX8" fmla="*/ 343358 w 456992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2" h="484649">
                <a:moveTo>
                  <a:pt x="343358" y="0"/>
                </a:moveTo>
                <a:lnTo>
                  <a:pt x="456992" y="424087"/>
                </a:lnTo>
                <a:lnTo>
                  <a:pt x="376538" y="444774"/>
                </a:lnTo>
                <a:cubicBezTo>
                  <a:pt x="309572" y="458477"/>
                  <a:pt x="241421" y="468927"/>
                  <a:pt x="172257" y="475951"/>
                </a:cubicBezTo>
                <a:lnTo>
                  <a:pt x="0" y="484649"/>
                </a:lnTo>
                <a:lnTo>
                  <a:pt x="0" y="45188"/>
                </a:lnTo>
                <a:lnTo>
                  <a:pt x="127325" y="38759"/>
                </a:lnTo>
                <a:cubicBezTo>
                  <a:pt x="181715" y="33235"/>
                  <a:pt x="235309" y="25018"/>
                  <a:pt x="287971" y="14241"/>
                </a:cubicBezTo>
                <a:lnTo>
                  <a:pt x="343358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자유형: 도형 400">
            <a:extLst>
              <a:ext uri="{FF2B5EF4-FFF2-40B4-BE49-F238E27FC236}">
                <a16:creationId xmlns:a16="http://schemas.microsoft.com/office/drawing/2014/main" xmlns="" id="{5EBA2B3B-7A04-4662-B870-F720B8538988}"/>
              </a:ext>
            </a:extLst>
          </p:cNvPr>
          <p:cNvSpPr/>
          <p:nvPr/>
        </p:nvSpPr>
        <p:spPr>
          <a:xfrm>
            <a:off x="2761654" y="5197998"/>
            <a:ext cx="378606" cy="401520"/>
          </a:xfrm>
          <a:custGeom>
            <a:avLst/>
            <a:gdLst>
              <a:gd name="connsiteX0" fmla="*/ 113634 w 456991"/>
              <a:gd name="connsiteY0" fmla="*/ 0 h 484649"/>
              <a:gd name="connsiteX1" fmla="*/ 169020 w 456991"/>
              <a:gd name="connsiteY1" fmla="*/ 14241 h 484649"/>
              <a:gd name="connsiteX2" fmla="*/ 329666 w 456991"/>
              <a:gd name="connsiteY2" fmla="*/ 38759 h 484649"/>
              <a:gd name="connsiteX3" fmla="*/ 456991 w 456991"/>
              <a:gd name="connsiteY3" fmla="*/ 45188 h 484649"/>
              <a:gd name="connsiteX4" fmla="*/ 456991 w 456991"/>
              <a:gd name="connsiteY4" fmla="*/ 484649 h 484649"/>
              <a:gd name="connsiteX5" fmla="*/ 284734 w 456991"/>
              <a:gd name="connsiteY5" fmla="*/ 475951 h 484649"/>
              <a:gd name="connsiteX6" fmla="*/ 80453 w 456991"/>
              <a:gd name="connsiteY6" fmla="*/ 444774 h 484649"/>
              <a:gd name="connsiteX7" fmla="*/ 0 w 456991"/>
              <a:gd name="connsiteY7" fmla="*/ 424087 h 484649"/>
              <a:gd name="connsiteX8" fmla="*/ 113634 w 456991"/>
              <a:gd name="connsiteY8" fmla="*/ 0 h 4846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6991" h="484649">
                <a:moveTo>
                  <a:pt x="113634" y="0"/>
                </a:moveTo>
                <a:lnTo>
                  <a:pt x="169020" y="14241"/>
                </a:lnTo>
                <a:cubicBezTo>
                  <a:pt x="221682" y="25018"/>
                  <a:pt x="275276" y="33235"/>
                  <a:pt x="329666" y="38759"/>
                </a:cubicBezTo>
                <a:lnTo>
                  <a:pt x="456991" y="45188"/>
                </a:lnTo>
                <a:lnTo>
                  <a:pt x="456991" y="484649"/>
                </a:lnTo>
                <a:lnTo>
                  <a:pt x="284734" y="475951"/>
                </a:lnTo>
                <a:cubicBezTo>
                  <a:pt x="215570" y="468927"/>
                  <a:pt x="147419" y="458477"/>
                  <a:pt x="80453" y="444774"/>
                </a:cubicBezTo>
                <a:lnTo>
                  <a:pt x="0" y="424087"/>
                </a:lnTo>
                <a:lnTo>
                  <a:pt x="113634" y="0"/>
                </a:lnTo>
                <a:close/>
              </a:path>
            </a:pathLst>
          </a:cu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xmlns="" id="{8E46B02D-66F3-495A-BE76-8FA2A68509CF}"/>
              </a:ext>
            </a:extLst>
          </p:cNvPr>
          <p:cNvSpPr/>
          <p:nvPr/>
        </p:nvSpPr>
        <p:spPr>
          <a:xfrm>
            <a:off x="2141144" y="3055247"/>
            <a:ext cx="211079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800" b="1" dirty="0">
                <a:solidFill>
                  <a:srgbClr val="FF4C70"/>
                </a:solidFill>
              </a:rPr>
              <a:t>75</a:t>
            </a:r>
            <a:r>
              <a:rPr lang="en-US" altLang="ko-KR" dirty="0">
                <a:solidFill>
                  <a:srgbClr val="FF4C70"/>
                </a:solidFill>
              </a:rPr>
              <a:t>%</a:t>
            </a:r>
            <a:endParaRPr lang="en-US" altLang="ko-KR" sz="1400" b="1" dirty="0">
              <a:solidFill>
                <a:srgbClr val="FF4C70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srgbClr val="FF4C70"/>
                </a:solidFill>
              </a:rPr>
              <a:t>CONTENTS A</a:t>
            </a:r>
          </a:p>
        </p:txBody>
      </p:sp>
      <p:sp>
        <p:nvSpPr>
          <p:cNvPr id="54" name="도넛 53"/>
          <p:cNvSpPr/>
          <p:nvPr/>
        </p:nvSpPr>
        <p:spPr>
          <a:xfrm>
            <a:off x="1341753" y="2066534"/>
            <a:ext cx="3660143" cy="3660143"/>
          </a:xfrm>
          <a:prstGeom prst="donut">
            <a:avLst>
              <a:gd name="adj" fmla="val 16217"/>
            </a:avLst>
          </a:prstGeom>
          <a:noFill/>
          <a:ln w="2222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5469103" y="3419870"/>
            <a:ext cx="582300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11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>
              <a:lnSpc>
                <a:spcPct val="150000"/>
              </a:lnSpc>
            </a:pP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</a:t>
            </a:r>
            <a:endParaRPr lang="en-US" altLang="ko-KR" sz="11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PowerPoint is a computer program created by Microsoft Office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</a:p>
          <a:p>
            <a:pPr algn="just">
              <a:lnSpc>
                <a:spcPct val="150000"/>
              </a:lnSpc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Most power point presentations are prepared for screens in landscape format.</a:t>
            </a:r>
          </a:p>
        </p:txBody>
      </p:sp>
      <p:sp>
        <p:nvSpPr>
          <p:cNvPr id="56" name="사각형: 둥근 모서리 16">
            <a:extLst>
              <a:ext uri="{FF2B5EF4-FFF2-40B4-BE49-F238E27FC236}">
                <a16:creationId xmlns:a16="http://schemas.microsoft.com/office/drawing/2014/main" xmlns="" id="{66062C8C-7C9F-476A-B383-EFE9DF8435D0}"/>
              </a:ext>
            </a:extLst>
          </p:cNvPr>
          <p:cNvSpPr/>
          <p:nvPr/>
        </p:nvSpPr>
        <p:spPr>
          <a:xfrm>
            <a:off x="5469103" y="2919938"/>
            <a:ext cx="1456797" cy="333317"/>
          </a:xfrm>
          <a:prstGeom prst="roundRect">
            <a:avLst>
              <a:gd name="adj" fmla="val 50000"/>
            </a:avLst>
          </a:prstGeom>
          <a:solidFill>
            <a:srgbClr val="FF4C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176498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</Words>
  <Application>Microsoft Office PowerPoint</Application>
  <PresentationFormat>와이드스크린</PresentationFormat>
  <Paragraphs>17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Microsoft 계정</cp:lastModifiedBy>
  <cp:revision>2</cp:revision>
  <dcterms:created xsi:type="dcterms:W3CDTF">2019-11-06T07:10:11Z</dcterms:created>
  <dcterms:modified xsi:type="dcterms:W3CDTF">2024-08-02T06:50:37Z</dcterms:modified>
</cp:coreProperties>
</file>