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package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5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6A6F7C"/>
            </a:solidFill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81D3E1"/>
            </a:solidFill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2.2999999999999998</c:v>
                </c:pt>
                <c:pt idx="5">
                  <c:v>5.3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47969168"/>
        <c:axId val="1647963184"/>
      </c:barChart>
      <c:catAx>
        <c:axId val="1647969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47963184"/>
        <c:crosses val="autoZero"/>
        <c:auto val="1"/>
        <c:lblAlgn val="ctr"/>
        <c:lblOffset val="100"/>
        <c:noMultiLvlLbl val="0"/>
      </c:catAx>
      <c:valAx>
        <c:axId val="16479631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47969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9F9E-A0BB-4814-BDE8-2EDC7BEE33C5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05B5-3536-428B-B972-706E1407E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23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9F9E-A0BB-4814-BDE8-2EDC7BEE33C5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05B5-3536-428B-B972-706E1407E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40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9F9E-A0BB-4814-BDE8-2EDC7BEE33C5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05B5-3536-428B-B972-706E1407E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965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062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24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066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243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38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2299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64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77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9F9E-A0BB-4814-BDE8-2EDC7BEE33C5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05B5-3536-428B-B972-706E1407E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602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445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6050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76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9F9E-A0BB-4814-BDE8-2EDC7BEE33C5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05B5-3536-428B-B972-706E1407E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63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9F9E-A0BB-4814-BDE8-2EDC7BEE33C5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05B5-3536-428B-B972-706E1407E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1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9F9E-A0BB-4814-BDE8-2EDC7BEE33C5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05B5-3536-428B-B972-706E1407E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62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9F9E-A0BB-4814-BDE8-2EDC7BEE33C5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05B5-3536-428B-B972-706E1407E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32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9F9E-A0BB-4814-BDE8-2EDC7BEE33C5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05B5-3536-428B-B972-706E1407E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16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9F9E-A0BB-4814-BDE8-2EDC7BEE33C5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05B5-3536-428B-B972-706E1407E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56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9F9E-A0BB-4814-BDE8-2EDC7BEE33C5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005B5-3536-428B-B972-706E1407E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87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29F9E-A0BB-4814-BDE8-2EDC7BEE33C5}" type="datetimeFigureOut">
              <a:rPr lang="ko-KR" altLang="en-US" smtClean="0"/>
              <a:t>2024-08-02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005B5-3536-428B-B972-706E1407EC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774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56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671547" y="1881591"/>
            <a:ext cx="2877339" cy="2877339"/>
          </a:xfrm>
          <a:prstGeom prst="ellipse">
            <a:avLst/>
          </a:prstGeom>
          <a:solidFill>
            <a:srgbClr val="81D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129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211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225</a:t>
            </a:r>
          </a:p>
        </p:txBody>
      </p:sp>
    </p:spTree>
    <p:extLst>
      <p:ext uri="{BB962C8B-B14F-4D97-AF65-F5344CB8AC3E}">
        <p14:creationId xmlns:p14="http://schemas.microsoft.com/office/powerpoint/2010/main" val="332808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D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3424598" y="1111367"/>
            <a:ext cx="54009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i="1" dirty="0">
                <a:solidFill>
                  <a:prstClr val="white"/>
                </a:solidFill>
              </a:rPr>
              <a:t>POWER POINT </a:t>
            </a:r>
            <a:r>
              <a:rPr lang="en-US" altLang="ko-KR" sz="3200" b="1" i="1" dirty="0">
                <a:solidFill>
                  <a:prstClr val="white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800" dirty="0">
              <a:solidFill>
                <a:prstClr val="white"/>
              </a:solidFill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3956923" y="5998459"/>
            <a:ext cx="4697463" cy="0"/>
          </a:xfrm>
          <a:prstGeom prst="line">
            <a:avLst/>
          </a:prstGeom>
          <a:solidFill>
            <a:srgbClr val="81D3E1"/>
          </a:solidFill>
          <a:ln w="19050" cap="rnd">
            <a:solidFill>
              <a:srgbClr val="35B9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5"/>
          <p:cNvSpPr>
            <a:spLocks noEditPoints="1"/>
          </p:cNvSpPr>
          <p:nvPr/>
        </p:nvSpPr>
        <p:spPr bwMode="auto">
          <a:xfrm>
            <a:off x="9094433" y="5451743"/>
            <a:ext cx="373258" cy="375829"/>
          </a:xfrm>
          <a:custGeom>
            <a:avLst/>
            <a:gdLst>
              <a:gd name="T0" fmla="*/ 6306 w 7403"/>
              <a:gd name="T1" fmla="*/ 5997 h 7456"/>
              <a:gd name="T2" fmla="*/ 6958 w 7403"/>
              <a:gd name="T3" fmla="*/ 5690 h 7456"/>
              <a:gd name="T4" fmla="*/ 7052 w 7403"/>
              <a:gd name="T5" fmla="*/ 5056 h 7456"/>
              <a:gd name="T6" fmla="*/ 7272 w 7403"/>
              <a:gd name="T7" fmla="*/ 4541 h 7456"/>
              <a:gd name="T8" fmla="*/ 6899 w 7403"/>
              <a:gd name="T9" fmla="*/ 3896 h 7456"/>
              <a:gd name="T10" fmla="*/ 6582 w 7403"/>
              <a:gd name="T11" fmla="*/ 3489 h 7456"/>
              <a:gd name="T12" fmla="*/ 5927 w 7403"/>
              <a:gd name="T13" fmla="*/ 3031 h 7456"/>
              <a:gd name="T14" fmla="*/ 5212 w 7403"/>
              <a:gd name="T15" fmla="*/ 3368 h 7456"/>
              <a:gd name="T16" fmla="*/ 4985 w 7403"/>
              <a:gd name="T17" fmla="*/ 3845 h 7456"/>
              <a:gd name="T18" fmla="*/ 4762 w 7403"/>
              <a:gd name="T19" fmla="*/ 4231 h 7456"/>
              <a:gd name="T20" fmla="*/ 4508 w 7403"/>
              <a:gd name="T21" fmla="*/ 4738 h 7456"/>
              <a:gd name="T22" fmla="*/ 4576 w 7403"/>
              <a:gd name="T23" fmla="*/ 5271 h 7456"/>
              <a:gd name="T24" fmla="*/ 4911 w 7403"/>
              <a:gd name="T25" fmla="*/ 5745 h 7456"/>
              <a:gd name="T26" fmla="*/ 5410 w 7403"/>
              <a:gd name="T27" fmla="*/ 6070 h 7456"/>
              <a:gd name="T28" fmla="*/ 5760 w 7403"/>
              <a:gd name="T29" fmla="*/ 7168 h 7456"/>
              <a:gd name="T30" fmla="*/ 3514 w 7403"/>
              <a:gd name="T31" fmla="*/ 0 h 7456"/>
              <a:gd name="T32" fmla="*/ 778 w 7403"/>
              <a:gd name="T33" fmla="*/ 7168 h 7456"/>
              <a:gd name="T34" fmla="*/ 1 w 7403"/>
              <a:gd name="T35" fmla="*/ 7342 h 7456"/>
              <a:gd name="T36" fmla="*/ 7340 w 7403"/>
              <a:gd name="T37" fmla="*/ 7433 h 7456"/>
              <a:gd name="T38" fmla="*/ 7288 w 7403"/>
              <a:gd name="T39" fmla="*/ 7171 h 7456"/>
              <a:gd name="T40" fmla="*/ 5258 w 7403"/>
              <a:gd name="T41" fmla="*/ 5718 h 7456"/>
              <a:gd name="T42" fmla="*/ 5127 w 7403"/>
              <a:gd name="T43" fmla="*/ 5386 h 7456"/>
              <a:gd name="T44" fmla="*/ 4880 w 7403"/>
              <a:gd name="T45" fmla="*/ 5186 h 7456"/>
              <a:gd name="T46" fmla="*/ 4777 w 7403"/>
              <a:gd name="T47" fmla="*/ 4836 h 7456"/>
              <a:gd name="T48" fmla="*/ 5064 w 7403"/>
              <a:gd name="T49" fmla="*/ 4524 h 7456"/>
              <a:gd name="T50" fmla="*/ 5093 w 7403"/>
              <a:gd name="T51" fmla="*/ 4152 h 7456"/>
              <a:gd name="T52" fmla="*/ 5364 w 7403"/>
              <a:gd name="T53" fmla="*/ 3891 h 7456"/>
              <a:gd name="T54" fmla="*/ 5450 w 7403"/>
              <a:gd name="T55" fmla="*/ 3533 h 7456"/>
              <a:gd name="T56" fmla="*/ 5904 w 7403"/>
              <a:gd name="T57" fmla="*/ 3319 h 7456"/>
              <a:gd name="T58" fmla="*/ 6339 w 7403"/>
              <a:gd name="T59" fmla="*/ 3655 h 7456"/>
              <a:gd name="T60" fmla="*/ 6346 w 7403"/>
              <a:gd name="T61" fmla="*/ 4004 h 7456"/>
              <a:gd name="T62" fmla="*/ 6501 w 7403"/>
              <a:gd name="T63" fmla="*/ 4129 h 7456"/>
              <a:gd name="T64" fmla="*/ 6836 w 7403"/>
              <a:gd name="T65" fmla="*/ 4195 h 7456"/>
              <a:gd name="T66" fmla="*/ 6971 w 7403"/>
              <a:gd name="T67" fmla="*/ 4604 h 7456"/>
              <a:gd name="T68" fmla="*/ 6710 w 7403"/>
              <a:gd name="T69" fmla="*/ 4928 h 7456"/>
              <a:gd name="T70" fmla="*/ 6797 w 7403"/>
              <a:gd name="T71" fmla="*/ 5307 h 7456"/>
              <a:gd name="T72" fmla="*/ 6552 w 7403"/>
              <a:gd name="T73" fmla="*/ 5670 h 7456"/>
              <a:gd name="T74" fmla="*/ 6176 w 7403"/>
              <a:gd name="T75" fmla="*/ 5669 h 7456"/>
              <a:gd name="T76" fmla="*/ 5904 w 7403"/>
              <a:gd name="T77" fmla="*/ 5481 h 7456"/>
              <a:gd name="T78" fmla="*/ 5760 w 7403"/>
              <a:gd name="T79" fmla="*/ 5597 h 7456"/>
              <a:gd name="T80" fmla="*/ 5485 w 7403"/>
              <a:gd name="T81" fmla="*/ 5782 h 7456"/>
              <a:gd name="T82" fmla="*/ 3370 w 7403"/>
              <a:gd name="T83" fmla="*/ 4385 h 7456"/>
              <a:gd name="T84" fmla="*/ 1666 w 7403"/>
              <a:gd name="T85" fmla="*/ 3101 h 7456"/>
              <a:gd name="T86" fmla="*/ 3370 w 7403"/>
              <a:gd name="T87" fmla="*/ 2277 h 7456"/>
              <a:gd name="T88" fmla="*/ 3370 w 7403"/>
              <a:gd name="T89" fmla="*/ 288 h 7456"/>
              <a:gd name="T90" fmla="*/ 1378 w 7403"/>
              <a:gd name="T91" fmla="*/ 848 h 7456"/>
              <a:gd name="T92" fmla="*/ 3370 w 7403"/>
              <a:gd name="T93" fmla="*/ 1510 h 7456"/>
              <a:gd name="T94" fmla="*/ 1378 w 7403"/>
              <a:gd name="T95" fmla="*/ 1902 h 7456"/>
              <a:gd name="T96" fmla="*/ 3370 w 7403"/>
              <a:gd name="T97" fmla="*/ 2565 h 7456"/>
              <a:gd name="T98" fmla="*/ 1378 w 7403"/>
              <a:gd name="T99" fmla="*/ 2957 h 7456"/>
              <a:gd name="T100" fmla="*/ 3370 w 7403"/>
              <a:gd name="T101" fmla="*/ 3619 h 7456"/>
              <a:gd name="T102" fmla="*/ 1378 w 7403"/>
              <a:gd name="T103" fmla="*/ 4011 h 7456"/>
              <a:gd name="T104" fmla="*/ 3370 w 7403"/>
              <a:gd name="T105" fmla="*/ 4673 h 7456"/>
              <a:gd name="T106" fmla="*/ 1378 w 7403"/>
              <a:gd name="T107" fmla="*/ 5065 h 7456"/>
              <a:gd name="T108" fmla="*/ 3370 w 7403"/>
              <a:gd name="T109" fmla="*/ 5728 h 7456"/>
              <a:gd name="T110" fmla="*/ 2506 w 7403"/>
              <a:gd name="T111" fmla="*/ 6131 h 7456"/>
              <a:gd name="T112" fmla="*/ 2794 w 7403"/>
              <a:gd name="T113" fmla="*/ 7168 h 7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403" h="7456">
                <a:moveTo>
                  <a:pt x="7259" y="7168"/>
                </a:moveTo>
                <a:lnTo>
                  <a:pt x="6048" y="7168"/>
                </a:lnTo>
                <a:lnTo>
                  <a:pt x="6048" y="5926"/>
                </a:lnTo>
                <a:lnTo>
                  <a:pt x="6095" y="5948"/>
                </a:lnTo>
                <a:lnTo>
                  <a:pt x="6196" y="5980"/>
                </a:lnTo>
                <a:lnTo>
                  <a:pt x="6248" y="5990"/>
                </a:lnTo>
                <a:lnTo>
                  <a:pt x="6306" y="5997"/>
                </a:lnTo>
                <a:lnTo>
                  <a:pt x="6365" y="5998"/>
                </a:lnTo>
                <a:lnTo>
                  <a:pt x="6431" y="5997"/>
                </a:lnTo>
                <a:lnTo>
                  <a:pt x="6558" y="5974"/>
                </a:lnTo>
                <a:lnTo>
                  <a:pt x="6676" y="5929"/>
                </a:lnTo>
                <a:lnTo>
                  <a:pt x="6784" y="5866"/>
                </a:lnTo>
                <a:lnTo>
                  <a:pt x="6879" y="5785"/>
                </a:lnTo>
                <a:lnTo>
                  <a:pt x="6958" y="5690"/>
                </a:lnTo>
                <a:lnTo>
                  <a:pt x="7021" y="5579"/>
                </a:lnTo>
                <a:lnTo>
                  <a:pt x="7063" y="5458"/>
                </a:lnTo>
                <a:lnTo>
                  <a:pt x="7076" y="5393"/>
                </a:lnTo>
                <a:lnTo>
                  <a:pt x="7083" y="5345"/>
                </a:lnTo>
                <a:lnTo>
                  <a:pt x="7086" y="5247"/>
                </a:lnTo>
                <a:lnTo>
                  <a:pt x="7075" y="5150"/>
                </a:lnTo>
                <a:lnTo>
                  <a:pt x="7052" y="5056"/>
                </a:lnTo>
                <a:lnTo>
                  <a:pt x="7036" y="5012"/>
                </a:lnTo>
                <a:lnTo>
                  <a:pt x="7079" y="4971"/>
                </a:lnTo>
                <a:lnTo>
                  <a:pt x="7155" y="4881"/>
                </a:lnTo>
                <a:lnTo>
                  <a:pt x="7213" y="4778"/>
                </a:lnTo>
                <a:lnTo>
                  <a:pt x="7252" y="4666"/>
                </a:lnTo>
                <a:lnTo>
                  <a:pt x="7263" y="4607"/>
                </a:lnTo>
                <a:lnTo>
                  <a:pt x="7272" y="4541"/>
                </a:lnTo>
                <a:lnTo>
                  <a:pt x="7268" y="4408"/>
                </a:lnTo>
                <a:lnTo>
                  <a:pt x="7239" y="4282"/>
                </a:lnTo>
                <a:lnTo>
                  <a:pt x="7184" y="4162"/>
                </a:lnTo>
                <a:lnTo>
                  <a:pt x="7147" y="4107"/>
                </a:lnTo>
                <a:lnTo>
                  <a:pt x="7105" y="4054"/>
                </a:lnTo>
                <a:lnTo>
                  <a:pt x="7010" y="3965"/>
                </a:lnTo>
                <a:lnTo>
                  <a:pt x="6899" y="3896"/>
                </a:lnTo>
                <a:lnTo>
                  <a:pt x="6775" y="3850"/>
                </a:lnTo>
                <a:lnTo>
                  <a:pt x="6710" y="3837"/>
                </a:lnTo>
                <a:lnTo>
                  <a:pt x="6681" y="3832"/>
                </a:lnTo>
                <a:lnTo>
                  <a:pt x="6654" y="3829"/>
                </a:lnTo>
                <a:lnTo>
                  <a:pt x="6653" y="3759"/>
                </a:lnTo>
                <a:lnTo>
                  <a:pt x="6628" y="3619"/>
                </a:lnTo>
                <a:lnTo>
                  <a:pt x="6582" y="3489"/>
                </a:lnTo>
                <a:lnTo>
                  <a:pt x="6513" y="3368"/>
                </a:lnTo>
                <a:lnTo>
                  <a:pt x="6425" y="3263"/>
                </a:lnTo>
                <a:lnTo>
                  <a:pt x="6319" y="3174"/>
                </a:lnTo>
                <a:lnTo>
                  <a:pt x="6198" y="3103"/>
                </a:lnTo>
                <a:lnTo>
                  <a:pt x="6062" y="3054"/>
                </a:lnTo>
                <a:lnTo>
                  <a:pt x="5990" y="3040"/>
                </a:lnTo>
                <a:lnTo>
                  <a:pt x="5927" y="3031"/>
                </a:lnTo>
                <a:lnTo>
                  <a:pt x="5862" y="3030"/>
                </a:lnTo>
                <a:lnTo>
                  <a:pt x="5790" y="3031"/>
                </a:lnTo>
                <a:lnTo>
                  <a:pt x="5650" y="3057"/>
                </a:lnTo>
                <a:lnTo>
                  <a:pt x="5521" y="3105"/>
                </a:lnTo>
                <a:lnTo>
                  <a:pt x="5404" y="3175"/>
                </a:lnTo>
                <a:lnTo>
                  <a:pt x="5300" y="3263"/>
                </a:lnTo>
                <a:lnTo>
                  <a:pt x="5212" y="3368"/>
                </a:lnTo>
                <a:lnTo>
                  <a:pt x="5143" y="3489"/>
                </a:lnTo>
                <a:lnTo>
                  <a:pt x="5097" y="3622"/>
                </a:lnTo>
                <a:lnTo>
                  <a:pt x="5083" y="3694"/>
                </a:lnTo>
                <a:lnTo>
                  <a:pt x="5076" y="3740"/>
                </a:lnTo>
                <a:lnTo>
                  <a:pt x="5073" y="3788"/>
                </a:lnTo>
                <a:lnTo>
                  <a:pt x="5042" y="3805"/>
                </a:lnTo>
                <a:lnTo>
                  <a:pt x="4985" y="3845"/>
                </a:lnTo>
                <a:lnTo>
                  <a:pt x="4933" y="3893"/>
                </a:lnTo>
                <a:lnTo>
                  <a:pt x="4887" y="3945"/>
                </a:lnTo>
                <a:lnTo>
                  <a:pt x="4847" y="4001"/>
                </a:lnTo>
                <a:lnTo>
                  <a:pt x="4813" y="4063"/>
                </a:lnTo>
                <a:lnTo>
                  <a:pt x="4787" y="4127"/>
                </a:lnTo>
                <a:lnTo>
                  <a:pt x="4767" y="4197"/>
                </a:lnTo>
                <a:lnTo>
                  <a:pt x="4762" y="4231"/>
                </a:lnTo>
                <a:lnTo>
                  <a:pt x="4754" y="4277"/>
                </a:lnTo>
                <a:lnTo>
                  <a:pt x="4753" y="4368"/>
                </a:lnTo>
                <a:lnTo>
                  <a:pt x="4759" y="4413"/>
                </a:lnTo>
                <a:lnTo>
                  <a:pt x="4705" y="4450"/>
                </a:lnTo>
                <a:lnTo>
                  <a:pt x="4615" y="4541"/>
                </a:lnTo>
                <a:lnTo>
                  <a:pt x="4544" y="4649"/>
                </a:lnTo>
                <a:lnTo>
                  <a:pt x="4508" y="4738"/>
                </a:lnTo>
                <a:lnTo>
                  <a:pt x="4491" y="4802"/>
                </a:lnTo>
                <a:lnTo>
                  <a:pt x="4485" y="4833"/>
                </a:lnTo>
                <a:lnTo>
                  <a:pt x="4478" y="4885"/>
                </a:lnTo>
                <a:lnTo>
                  <a:pt x="4479" y="4989"/>
                </a:lnTo>
                <a:lnTo>
                  <a:pt x="4497" y="5088"/>
                </a:lnTo>
                <a:lnTo>
                  <a:pt x="4530" y="5183"/>
                </a:lnTo>
                <a:lnTo>
                  <a:pt x="4576" y="5271"/>
                </a:lnTo>
                <a:lnTo>
                  <a:pt x="4636" y="5350"/>
                </a:lnTo>
                <a:lnTo>
                  <a:pt x="4710" y="5419"/>
                </a:lnTo>
                <a:lnTo>
                  <a:pt x="4793" y="5476"/>
                </a:lnTo>
                <a:lnTo>
                  <a:pt x="4838" y="5499"/>
                </a:lnTo>
                <a:lnTo>
                  <a:pt x="4844" y="5550"/>
                </a:lnTo>
                <a:lnTo>
                  <a:pt x="4870" y="5651"/>
                </a:lnTo>
                <a:lnTo>
                  <a:pt x="4911" y="5745"/>
                </a:lnTo>
                <a:lnTo>
                  <a:pt x="4966" y="5830"/>
                </a:lnTo>
                <a:lnTo>
                  <a:pt x="5035" y="5905"/>
                </a:lnTo>
                <a:lnTo>
                  <a:pt x="5116" y="5968"/>
                </a:lnTo>
                <a:lnTo>
                  <a:pt x="5207" y="6019"/>
                </a:lnTo>
                <a:lnTo>
                  <a:pt x="5306" y="6053"/>
                </a:lnTo>
                <a:lnTo>
                  <a:pt x="5359" y="6063"/>
                </a:lnTo>
                <a:lnTo>
                  <a:pt x="5410" y="6070"/>
                </a:lnTo>
                <a:lnTo>
                  <a:pt x="5460" y="6072"/>
                </a:lnTo>
                <a:lnTo>
                  <a:pt x="5499" y="6070"/>
                </a:lnTo>
                <a:lnTo>
                  <a:pt x="5578" y="6060"/>
                </a:lnTo>
                <a:lnTo>
                  <a:pt x="5653" y="6040"/>
                </a:lnTo>
                <a:lnTo>
                  <a:pt x="5725" y="6011"/>
                </a:lnTo>
                <a:lnTo>
                  <a:pt x="5760" y="5993"/>
                </a:lnTo>
                <a:lnTo>
                  <a:pt x="5760" y="7168"/>
                </a:lnTo>
                <a:lnTo>
                  <a:pt x="3658" y="7168"/>
                </a:lnTo>
                <a:lnTo>
                  <a:pt x="3658" y="144"/>
                </a:lnTo>
                <a:lnTo>
                  <a:pt x="3657" y="113"/>
                </a:lnTo>
                <a:lnTo>
                  <a:pt x="3634" y="62"/>
                </a:lnTo>
                <a:lnTo>
                  <a:pt x="3595" y="23"/>
                </a:lnTo>
                <a:lnTo>
                  <a:pt x="3543" y="1"/>
                </a:lnTo>
                <a:lnTo>
                  <a:pt x="3514" y="0"/>
                </a:lnTo>
                <a:lnTo>
                  <a:pt x="922" y="0"/>
                </a:lnTo>
                <a:lnTo>
                  <a:pt x="893" y="1"/>
                </a:lnTo>
                <a:lnTo>
                  <a:pt x="841" y="23"/>
                </a:lnTo>
                <a:lnTo>
                  <a:pt x="802" y="62"/>
                </a:lnTo>
                <a:lnTo>
                  <a:pt x="779" y="113"/>
                </a:lnTo>
                <a:lnTo>
                  <a:pt x="778" y="144"/>
                </a:lnTo>
                <a:lnTo>
                  <a:pt x="778" y="7168"/>
                </a:lnTo>
                <a:lnTo>
                  <a:pt x="144" y="7168"/>
                </a:lnTo>
                <a:lnTo>
                  <a:pt x="115" y="7171"/>
                </a:lnTo>
                <a:lnTo>
                  <a:pt x="63" y="7192"/>
                </a:lnTo>
                <a:lnTo>
                  <a:pt x="24" y="7231"/>
                </a:lnTo>
                <a:lnTo>
                  <a:pt x="1" y="7283"/>
                </a:lnTo>
                <a:lnTo>
                  <a:pt x="0" y="7312"/>
                </a:lnTo>
                <a:lnTo>
                  <a:pt x="1" y="7342"/>
                </a:lnTo>
                <a:lnTo>
                  <a:pt x="24" y="7394"/>
                </a:lnTo>
                <a:lnTo>
                  <a:pt x="63" y="7433"/>
                </a:lnTo>
                <a:lnTo>
                  <a:pt x="115" y="7455"/>
                </a:lnTo>
                <a:lnTo>
                  <a:pt x="144" y="7456"/>
                </a:lnTo>
                <a:lnTo>
                  <a:pt x="7259" y="7456"/>
                </a:lnTo>
                <a:lnTo>
                  <a:pt x="7288" y="7455"/>
                </a:lnTo>
                <a:lnTo>
                  <a:pt x="7340" y="7433"/>
                </a:lnTo>
                <a:lnTo>
                  <a:pt x="7379" y="7394"/>
                </a:lnTo>
                <a:lnTo>
                  <a:pt x="7400" y="7342"/>
                </a:lnTo>
                <a:lnTo>
                  <a:pt x="7403" y="7312"/>
                </a:lnTo>
                <a:lnTo>
                  <a:pt x="7400" y="7283"/>
                </a:lnTo>
                <a:lnTo>
                  <a:pt x="7379" y="7231"/>
                </a:lnTo>
                <a:lnTo>
                  <a:pt x="7340" y="7192"/>
                </a:lnTo>
                <a:lnTo>
                  <a:pt x="7288" y="7171"/>
                </a:lnTo>
                <a:lnTo>
                  <a:pt x="7259" y="7168"/>
                </a:lnTo>
                <a:close/>
                <a:moveTo>
                  <a:pt x="5460" y="5784"/>
                </a:moveTo>
                <a:lnTo>
                  <a:pt x="5433" y="5782"/>
                </a:lnTo>
                <a:lnTo>
                  <a:pt x="5405" y="5779"/>
                </a:lnTo>
                <a:lnTo>
                  <a:pt x="5374" y="5772"/>
                </a:lnTo>
                <a:lnTo>
                  <a:pt x="5313" y="5751"/>
                </a:lnTo>
                <a:lnTo>
                  <a:pt x="5258" y="5718"/>
                </a:lnTo>
                <a:lnTo>
                  <a:pt x="5212" y="5676"/>
                </a:lnTo>
                <a:lnTo>
                  <a:pt x="5175" y="5627"/>
                </a:lnTo>
                <a:lnTo>
                  <a:pt x="5148" y="5571"/>
                </a:lnTo>
                <a:lnTo>
                  <a:pt x="5130" y="5510"/>
                </a:lnTo>
                <a:lnTo>
                  <a:pt x="5125" y="5447"/>
                </a:lnTo>
                <a:lnTo>
                  <a:pt x="5126" y="5414"/>
                </a:lnTo>
                <a:lnTo>
                  <a:pt x="5127" y="5386"/>
                </a:lnTo>
                <a:lnTo>
                  <a:pt x="5114" y="5337"/>
                </a:lnTo>
                <a:lnTo>
                  <a:pt x="5086" y="5296"/>
                </a:lnTo>
                <a:lnTo>
                  <a:pt x="5044" y="5267"/>
                </a:lnTo>
                <a:lnTo>
                  <a:pt x="5018" y="5258"/>
                </a:lnTo>
                <a:lnTo>
                  <a:pt x="4988" y="5249"/>
                </a:lnTo>
                <a:lnTo>
                  <a:pt x="4930" y="5224"/>
                </a:lnTo>
                <a:lnTo>
                  <a:pt x="4880" y="5186"/>
                </a:lnTo>
                <a:lnTo>
                  <a:pt x="4838" y="5143"/>
                </a:lnTo>
                <a:lnTo>
                  <a:pt x="4805" y="5091"/>
                </a:lnTo>
                <a:lnTo>
                  <a:pt x="4780" y="5035"/>
                </a:lnTo>
                <a:lnTo>
                  <a:pt x="4767" y="4974"/>
                </a:lnTo>
                <a:lnTo>
                  <a:pt x="4764" y="4912"/>
                </a:lnTo>
                <a:lnTo>
                  <a:pt x="4769" y="4879"/>
                </a:lnTo>
                <a:lnTo>
                  <a:pt x="4777" y="4836"/>
                </a:lnTo>
                <a:lnTo>
                  <a:pt x="4813" y="4758"/>
                </a:lnTo>
                <a:lnTo>
                  <a:pt x="4867" y="4692"/>
                </a:lnTo>
                <a:lnTo>
                  <a:pt x="4936" y="4640"/>
                </a:lnTo>
                <a:lnTo>
                  <a:pt x="4976" y="4623"/>
                </a:lnTo>
                <a:lnTo>
                  <a:pt x="5002" y="4610"/>
                </a:lnTo>
                <a:lnTo>
                  <a:pt x="5041" y="4573"/>
                </a:lnTo>
                <a:lnTo>
                  <a:pt x="5064" y="4524"/>
                </a:lnTo>
                <a:lnTo>
                  <a:pt x="5067" y="4469"/>
                </a:lnTo>
                <a:lnTo>
                  <a:pt x="5060" y="4441"/>
                </a:lnTo>
                <a:lnTo>
                  <a:pt x="5047" y="4401"/>
                </a:lnTo>
                <a:lnTo>
                  <a:pt x="5040" y="4319"/>
                </a:lnTo>
                <a:lnTo>
                  <a:pt x="5045" y="4277"/>
                </a:lnTo>
                <a:lnTo>
                  <a:pt x="5055" y="4233"/>
                </a:lnTo>
                <a:lnTo>
                  <a:pt x="5093" y="4152"/>
                </a:lnTo>
                <a:lnTo>
                  <a:pt x="5149" y="4083"/>
                </a:lnTo>
                <a:lnTo>
                  <a:pt x="5224" y="4032"/>
                </a:lnTo>
                <a:lnTo>
                  <a:pt x="5266" y="4015"/>
                </a:lnTo>
                <a:lnTo>
                  <a:pt x="5289" y="4006"/>
                </a:lnTo>
                <a:lnTo>
                  <a:pt x="5326" y="3976"/>
                </a:lnTo>
                <a:lnTo>
                  <a:pt x="5352" y="3937"/>
                </a:lnTo>
                <a:lnTo>
                  <a:pt x="5364" y="3891"/>
                </a:lnTo>
                <a:lnTo>
                  <a:pt x="5362" y="3867"/>
                </a:lnTo>
                <a:lnTo>
                  <a:pt x="5361" y="3835"/>
                </a:lnTo>
                <a:lnTo>
                  <a:pt x="5362" y="3772"/>
                </a:lnTo>
                <a:lnTo>
                  <a:pt x="5366" y="3740"/>
                </a:lnTo>
                <a:lnTo>
                  <a:pt x="5377" y="3694"/>
                </a:lnTo>
                <a:lnTo>
                  <a:pt x="5405" y="3610"/>
                </a:lnTo>
                <a:lnTo>
                  <a:pt x="5450" y="3533"/>
                </a:lnTo>
                <a:lnTo>
                  <a:pt x="5505" y="3466"/>
                </a:lnTo>
                <a:lnTo>
                  <a:pt x="5571" y="3410"/>
                </a:lnTo>
                <a:lnTo>
                  <a:pt x="5646" y="3366"/>
                </a:lnTo>
                <a:lnTo>
                  <a:pt x="5728" y="3335"/>
                </a:lnTo>
                <a:lnTo>
                  <a:pt x="5816" y="3319"/>
                </a:lnTo>
                <a:lnTo>
                  <a:pt x="5862" y="3318"/>
                </a:lnTo>
                <a:lnTo>
                  <a:pt x="5904" y="3319"/>
                </a:lnTo>
                <a:lnTo>
                  <a:pt x="5944" y="3325"/>
                </a:lnTo>
                <a:lnTo>
                  <a:pt x="5994" y="3334"/>
                </a:lnTo>
                <a:lnTo>
                  <a:pt x="6088" y="3370"/>
                </a:lnTo>
                <a:lnTo>
                  <a:pt x="6170" y="3422"/>
                </a:lnTo>
                <a:lnTo>
                  <a:pt x="6241" y="3489"/>
                </a:lnTo>
                <a:lnTo>
                  <a:pt x="6298" y="3567"/>
                </a:lnTo>
                <a:lnTo>
                  <a:pt x="6339" y="3655"/>
                </a:lnTo>
                <a:lnTo>
                  <a:pt x="6362" y="3750"/>
                </a:lnTo>
                <a:lnTo>
                  <a:pt x="6366" y="3850"/>
                </a:lnTo>
                <a:lnTo>
                  <a:pt x="6359" y="3901"/>
                </a:lnTo>
                <a:lnTo>
                  <a:pt x="6355" y="3924"/>
                </a:lnTo>
                <a:lnTo>
                  <a:pt x="6349" y="3947"/>
                </a:lnTo>
                <a:lnTo>
                  <a:pt x="6346" y="3966"/>
                </a:lnTo>
                <a:lnTo>
                  <a:pt x="6346" y="4004"/>
                </a:lnTo>
                <a:lnTo>
                  <a:pt x="6355" y="4038"/>
                </a:lnTo>
                <a:lnTo>
                  <a:pt x="6372" y="4070"/>
                </a:lnTo>
                <a:lnTo>
                  <a:pt x="6385" y="4084"/>
                </a:lnTo>
                <a:lnTo>
                  <a:pt x="6398" y="4097"/>
                </a:lnTo>
                <a:lnTo>
                  <a:pt x="6429" y="4116"/>
                </a:lnTo>
                <a:lnTo>
                  <a:pt x="6464" y="4127"/>
                </a:lnTo>
                <a:lnTo>
                  <a:pt x="6501" y="4129"/>
                </a:lnTo>
                <a:lnTo>
                  <a:pt x="6520" y="4125"/>
                </a:lnTo>
                <a:lnTo>
                  <a:pt x="6555" y="4119"/>
                </a:lnTo>
                <a:lnTo>
                  <a:pt x="6627" y="4116"/>
                </a:lnTo>
                <a:lnTo>
                  <a:pt x="6663" y="4122"/>
                </a:lnTo>
                <a:lnTo>
                  <a:pt x="6702" y="4129"/>
                </a:lnTo>
                <a:lnTo>
                  <a:pt x="6774" y="4156"/>
                </a:lnTo>
                <a:lnTo>
                  <a:pt x="6836" y="4195"/>
                </a:lnTo>
                <a:lnTo>
                  <a:pt x="6890" y="4246"/>
                </a:lnTo>
                <a:lnTo>
                  <a:pt x="6934" y="4306"/>
                </a:lnTo>
                <a:lnTo>
                  <a:pt x="6964" y="4372"/>
                </a:lnTo>
                <a:lnTo>
                  <a:pt x="6981" y="4446"/>
                </a:lnTo>
                <a:lnTo>
                  <a:pt x="6985" y="4521"/>
                </a:lnTo>
                <a:lnTo>
                  <a:pt x="6980" y="4561"/>
                </a:lnTo>
                <a:lnTo>
                  <a:pt x="6971" y="4604"/>
                </a:lnTo>
                <a:lnTo>
                  <a:pt x="6938" y="4685"/>
                </a:lnTo>
                <a:lnTo>
                  <a:pt x="6887" y="4757"/>
                </a:lnTo>
                <a:lnTo>
                  <a:pt x="6821" y="4814"/>
                </a:lnTo>
                <a:lnTo>
                  <a:pt x="6782" y="4836"/>
                </a:lnTo>
                <a:lnTo>
                  <a:pt x="6756" y="4853"/>
                </a:lnTo>
                <a:lnTo>
                  <a:pt x="6719" y="4899"/>
                </a:lnTo>
                <a:lnTo>
                  <a:pt x="6710" y="4928"/>
                </a:lnTo>
                <a:lnTo>
                  <a:pt x="6705" y="4957"/>
                </a:lnTo>
                <a:lnTo>
                  <a:pt x="6715" y="5016"/>
                </a:lnTo>
                <a:lnTo>
                  <a:pt x="6729" y="5042"/>
                </a:lnTo>
                <a:lnTo>
                  <a:pt x="6749" y="5077"/>
                </a:lnTo>
                <a:lnTo>
                  <a:pt x="6779" y="5150"/>
                </a:lnTo>
                <a:lnTo>
                  <a:pt x="6795" y="5228"/>
                </a:lnTo>
                <a:lnTo>
                  <a:pt x="6797" y="5307"/>
                </a:lnTo>
                <a:lnTo>
                  <a:pt x="6792" y="5347"/>
                </a:lnTo>
                <a:lnTo>
                  <a:pt x="6785" y="5386"/>
                </a:lnTo>
                <a:lnTo>
                  <a:pt x="6759" y="5458"/>
                </a:lnTo>
                <a:lnTo>
                  <a:pt x="6722" y="5525"/>
                </a:lnTo>
                <a:lnTo>
                  <a:pt x="6673" y="5582"/>
                </a:lnTo>
                <a:lnTo>
                  <a:pt x="6617" y="5631"/>
                </a:lnTo>
                <a:lnTo>
                  <a:pt x="6552" y="5670"/>
                </a:lnTo>
                <a:lnTo>
                  <a:pt x="6480" y="5696"/>
                </a:lnTo>
                <a:lnTo>
                  <a:pt x="6405" y="5710"/>
                </a:lnTo>
                <a:lnTo>
                  <a:pt x="6365" y="5710"/>
                </a:lnTo>
                <a:lnTo>
                  <a:pt x="6329" y="5710"/>
                </a:lnTo>
                <a:lnTo>
                  <a:pt x="6294" y="5705"/>
                </a:lnTo>
                <a:lnTo>
                  <a:pt x="6254" y="5697"/>
                </a:lnTo>
                <a:lnTo>
                  <a:pt x="6176" y="5669"/>
                </a:lnTo>
                <a:lnTo>
                  <a:pt x="6105" y="5627"/>
                </a:lnTo>
                <a:lnTo>
                  <a:pt x="6045" y="5572"/>
                </a:lnTo>
                <a:lnTo>
                  <a:pt x="6019" y="5539"/>
                </a:lnTo>
                <a:lnTo>
                  <a:pt x="6006" y="5525"/>
                </a:lnTo>
                <a:lnTo>
                  <a:pt x="5976" y="5501"/>
                </a:lnTo>
                <a:lnTo>
                  <a:pt x="5941" y="5487"/>
                </a:lnTo>
                <a:lnTo>
                  <a:pt x="5904" y="5481"/>
                </a:lnTo>
                <a:lnTo>
                  <a:pt x="5885" y="5484"/>
                </a:lnTo>
                <a:lnTo>
                  <a:pt x="5865" y="5487"/>
                </a:lnTo>
                <a:lnTo>
                  <a:pt x="5830" y="5501"/>
                </a:lnTo>
                <a:lnTo>
                  <a:pt x="5801" y="5525"/>
                </a:lnTo>
                <a:lnTo>
                  <a:pt x="5778" y="5555"/>
                </a:lnTo>
                <a:lnTo>
                  <a:pt x="5770" y="5574"/>
                </a:lnTo>
                <a:lnTo>
                  <a:pt x="5760" y="5597"/>
                </a:lnTo>
                <a:lnTo>
                  <a:pt x="5735" y="5640"/>
                </a:lnTo>
                <a:lnTo>
                  <a:pt x="5704" y="5677"/>
                </a:lnTo>
                <a:lnTo>
                  <a:pt x="5668" y="5710"/>
                </a:lnTo>
                <a:lnTo>
                  <a:pt x="5626" y="5739"/>
                </a:lnTo>
                <a:lnTo>
                  <a:pt x="5581" y="5761"/>
                </a:lnTo>
                <a:lnTo>
                  <a:pt x="5535" y="5775"/>
                </a:lnTo>
                <a:lnTo>
                  <a:pt x="5485" y="5782"/>
                </a:lnTo>
                <a:lnTo>
                  <a:pt x="5460" y="5784"/>
                </a:lnTo>
                <a:close/>
                <a:moveTo>
                  <a:pt x="3370" y="5440"/>
                </a:moveTo>
                <a:lnTo>
                  <a:pt x="1666" y="5440"/>
                </a:lnTo>
                <a:lnTo>
                  <a:pt x="1666" y="5209"/>
                </a:lnTo>
                <a:lnTo>
                  <a:pt x="3370" y="5209"/>
                </a:lnTo>
                <a:lnTo>
                  <a:pt x="3370" y="5440"/>
                </a:lnTo>
                <a:close/>
                <a:moveTo>
                  <a:pt x="3370" y="4385"/>
                </a:moveTo>
                <a:lnTo>
                  <a:pt x="1666" y="4385"/>
                </a:lnTo>
                <a:lnTo>
                  <a:pt x="1666" y="4155"/>
                </a:lnTo>
                <a:lnTo>
                  <a:pt x="3370" y="4155"/>
                </a:lnTo>
                <a:lnTo>
                  <a:pt x="3370" y="4385"/>
                </a:lnTo>
                <a:close/>
                <a:moveTo>
                  <a:pt x="3370" y="3331"/>
                </a:moveTo>
                <a:lnTo>
                  <a:pt x="1666" y="3331"/>
                </a:lnTo>
                <a:lnTo>
                  <a:pt x="1666" y="3101"/>
                </a:lnTo>
                <a:lnTo>
                  <a:pt x="3370" y="3101"/>
                </a:lnTo>
                <a:lnTo>
                  <a:pt x="3370" y="3331"/>
                </a:lnTo>
                <a:close/>
                <a:moveTo>
                  <a:pt x="3370" y="2277"/>
                </a:moveTo>
                <a:lnTo>
                  <a:pt x="1666" y="2277"/>
                </a:lnTo>
                <a:lnTo>
                  <a:pt x="1666" y="2046"/>
                </a:lnTo>
                <a:lnTo>
                  <a:pt x="3370" y="2046"/>
                </a:lnTo>
                <a:lnTo>
                  <a:pt x="3370" y="2277"/>
                </a:lnTo>
                <a:close/>
                <a:moveTo>
                  <a:pt x="3370" y="1222"/>
                </a:moveTo>
                <a:lnTo>
                  <a:pt x="1666" y="1222"/>
                </a:lnTo>
                <a:lnTo>
                  <a:pt x="1666" y="992"/>
                </a:lnTo>
                <a:lnTo>
                  <a:pt x="3370" y="992"/>
                </a:lnTo>
                <a:lnTo>
                  <a:pt x="3370" y="1222"/>
                </a:lnTo>
                <a:close/>
                <a:moveTo>
                  <a:pt x="1066" y="288"/>
                </a:moveTo>
                <a:lnTo>
                  <a:pt x="3370" y="288"/>
                </a:lnTo>
                <a:lnTo>
                  <a:pt x="3370" y="704"/>
                </a:lnTo>
                <a:lnTo>
                  <a:pt x="1522" y="704"/>
                </a:lnTo>
                <a:lnTo>
                  <a:pt x="1492" y="707"/>
                </a:lnTo>
                <a:lnTo>
                  <a:pt x="1440" y="728"/>
                </a:lnTo>
                <a:lnTo>
                  <a:pt x="1401" y="767"/>
                </a:lnTo>
                <a:lnTo>
                  <a:pt x="1380" y="819"/>
                </a:lnTo>
                <a:lnTo>
                  <a:pt x="1378" y="848"/>
                </a:lnTo>
                <a:lnTo>
                  <a:pt x="1378" y="1366"/>
                </a:lnTo>
                <a:lnTo>
                  <a:pt x="1380" y="1397"/>
                </a:lnTo>
                <a:lnTo>
                  <a:pt x="1401" y="1449"/>
                </a:lnTo>
                <a:lnTo>
                  <a:pt x="1440" y="1487"/>
                </a:lnTo>
                <a:lnTo>
                  <a:pt x="1492" y="1509"/>
                </a:lnTo>
                <a:lnTo>
                  <a:pt x="1522" y="1510"/>
                </a:lnTo>
                <a:lnTo>
                  <a:pt x="3370" y="1510"/>
                </a:lnTo>
                <a:lnTo>
                  <a:pt x="3370" y="1758"/>
                </a:lnTo>
                <a:lnTo>
                  <a:pt x="1522" y="1758"/>
                </a:lnTo>
                <a:lnTo>
                  <a:pt x="1492" y="1761"/>
                </a:lnTo>
                <a:lnTo>
                  <a:pt x="1440" y="1783"/>
                </a:lnTo>
                <a:lnTo>
                  <a:pt x="1401" y="1822"/>
                </a:lnTo>
                <a:lnTo>
                  <a:pt x="1380" y="1873"/>
                </a:lnTo>
                <a:lnTo>
                  <a:pt x="1378" y="1902"/>
                </a:lnTo>
                <a:lnTo>
                  <a:pt x="1378" y="2421"/>
                </a:lnTo>
                <a:lnTo>
                  <a:pt x="1380" y="2451"/>
                </a:lnTo>
                <a:lnTo>
                  <a:pt x="1401" y="2503"/>
                </a:lnTo>
                <a:lnTo>
                  <a:pt x="1440" y="2542"/>
                </a:lnTo>
                <a:lnTo>
                  <a:pt x="1492" y="2563"/>
                </a:lnTo>
                <a:lnTo>
                  <a:pt x="1522" y="2565"/>
                </a:lnTo>
                <a:lnTo>
                  <a:pt x="3370" y="2565"/>
                </a:lnTo>
                <a:lnTo>
                  <a:pt x="3370" y="2813"/>
                </a:lnTo>
                <a:lnTo>
                  <a:pt x="1522" y="2813"/>
                </a:lnTo>
                <a:lnTo>
                  <a:pt x="1492" y="2815"/>
                </a:lnTo>
                <a:lnTo>
                  <a:pt x="1440" y="2837"/>
                </a:lnTo>
                <a:lnTo>
                  <a:pt x="1401" y="2876"/>
                </a:lnTo>
                <a:lnTo>
                  <a:pt x="1380" y="2928"/>
                </a:lnTo>
                <a:lnTo>
                  <a:pt x="1378" y="2957"/>
                </a:lnTo>
                <a:lnTo>
                  <a:pt x="1378" y="3475"/>
                </a:lnTo>
                <a:lnTo>
                  <a:pt x="1380" y="3505"/>
                </a:lnTo>
                <a:lnTo>
                  <a:pt x="1401" y="3557"/>
                </a:lnTo>
                <a:lnTo>
                  <a:pt x="1440" y="3596"/>
                </a:lnTo>
                <a:lnTo>
                  <a:pt x="1492" y="3618"/>
                </a:lnTo>
                <a:lnTo>
                  <a:pt x="1522" y="3619"/>
                </a:lnTo>
                <a:lnTo>
                  <a:pt x="3370" y="3619"/>
                </a:lnTo>
                <a:lnTo>
                  <a:pt x="3370" y="3867"/>
                </a:lnTo>
                <a:lnTo>
                  <a:pt x="1522" y="3867"/>
                </a:lnTo>
                <a:lnTo>
                  <a:pt x="1492" y="3870"/>
                </a:lnTo>
                <a:lnTo>
                  <a:pt x="1440" y="3891"/>
                </a:lnTo>
                <a:lnTo>
                  <a:pt x="1401" y="3930"/>
                </a:lnTo>
                <a:lnTo>
                  <a:pt x="1380" y="3982"/>
                </a:lnTo>
                <a:lnTo>
                  <a:pt x="1378" y="4011"/>
                </a:lnTo>
                <a:lnTo>
                  <a:pt x="1378" y="4529"/>
                </a:lnTo>
                <a:lnTo>
                  <a:pt x="1380" y="4560"/>
                </a:lnTo>
                <a:lnTo>
                  <a:pt x="1401" y="4611"/>
                </a:lnTo>
                <a:lnTo>
                  <a:pt x="1440" y="4650"/>
                </a:lnTo>
                <a:lnTo>
                  <a:pt x="1492" y="4672"/>
                </a:lnTo>
                <a:lnTo>
                  <a:pt x="1522" y="4673"/>
                </a:lnTo>
                <a:lnTo>
                  <a:pt x="3370" y="4673"/>
                </a:lnTo>
                <a:lnTo>
                  <a:pt x="3370" y="4921"/>
                </a:lnTo>
                <a:lnTo>
                  <a:pt x="1522" y="4921"/>
                </a:lnTo>
                <a:lnTo>
                  <a:pt x="1492" y="4924"/>
                </a:lnTo>
                <a:lnTo>
                  <a:pt x="1440" y="4946"/>
                </a:lnTo>
                <a:lnTo>
                  <a:pt x="1401" y="4984"/>
                </a:lnTo>
                <a:lnTo>
                  <a:pt x="1380" y="5036"/>
                </a:lnTo>
                <a:lnTo>
                  <a:pt x="1378" y="5065"/>
                </a:lnTo>
                <a:lnTo>
                  <a:pt x="1378" y="5584"/>
                </a:lnTo>
                <a:lnTo>
                  <a:pt x="1380" y="5614"/>
                </a:lnTo>
                <a:lnTo>
                  <a:pt x="1401" y="5666"/>
                </a:lnTo>
                <a:lnTo>
                  <a:pt x="1440" y="5705"/>
                </a:lnTo>
                <a:lnTo>
                  <a:pt x="1492" y="5726"/>
                </a:lnTo>
                <a:lnTo>
                  <a:pt x="1522" y="5728"/>
                </a:lnTo>
                <a:lnTo>
                  <a:pt x="3370" y="5728"/>
                </a:lnTo>
                <a:lnTo>
                  <a:pt x="3370" y="5987"/>
                </a:lnTo>
                <a:lnTo>
                  <a:pt x="2650" y="5987"/>
                </a:lnTo>
                <a:lnTo>
                  <a:pt x="2621" y="5990"/>
                </a:lnTo>
                <a:lnTo>
                  <a:pt x="2569" y="6011"/>
                </a:lnTo>
                <a:lnTo>
                  <a:pt x="2529" y="6050"/>
                </a:lnTo>
                <a:lnTo>
                  <a:pt x="2508" y="6102"/>
                </a:lnTo>
                <a:lnTo>
                  <a:pt x="2506" y="6131"/>
                </a:lnTo>
                <a:lnTo>
                  <a:pt x="2506" y="7168"/>
                </a:lnTo>
                <a:lnTo>
                  <a:pt x="1066" y="7168"/>
                </a:lnTo>
                <a:lnTo>
                  <a:pt x="1066" y="288"/>
                </a:lnTo>
                <a:close/>
                <a:moveTo>
                  <a:pt x="2794" y="6275"/>
                </a:moveTo>
                <a:lnTo>
                  <a:pt x="3370" y="6275"/>
                </a:lnTo>
                <a:lnTo>
                  <a:pt x="3370" y="7168"/>
                </a:lnTo>
                <a:lnTo>
                  <a:pt x="2794" y="7168"/>
                </a:lnTo>
                <a:lnTo>
                  <a:pt x="2794" y="6275"/>
                </a:lnTo>
                <a:close/>
              </a:path>
            </a:pathLst>
          </a:custGeom>
          <a:solidFill>
            <a:srgbClr val="81D3E1"/>
          </a:solidFill>
          <a:ln w="9525">
            <a:solidFill>
              <a:srgbClr val="35B9CF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42" name="Group 8"/>
          <p:cNvGrpSpPr>
            <a:grpSpLocks noChangeAspect="1"/>
          </p:cNvGrpSpPr>
          <p:nvPr/>
        </p:nvGrpSpPr>
        <p:grpSpPr bwMode="auto">
          <a:xfrm>
            <a:off x="5407418" y="4881568"/>
            <a:ext cx="961594" cy="967288"/>
            <a:chOff x="3439" y="116"/>
            <a:chExt cx="3208" cy="3227"/>
          </a:xfrm>
          <a:solidFill>
            <a:srgbClr val="81D3E1"/>
          </a:solidFill>
        </p:grpSpPr>
        <p:sp>
          <p:nvSpPr>
            <p:cNvPr id="43" name="Freeform 9"/>
            <p:cNvSpPr>
              <a:spLocks noEditPoints="1"/>
            </p:cNvSpPr>
            <p:nvPr/>
          </p:nvSpPr>
          <p:spPr bwMode="auto">
            <a:xfrm>
              <a:off x="3439" y="116"/>
              <a:ext cx="3208" cy="3227"/>
            </a:xfrm>
            <a:custGeom>
              <a:avLst/>
              <a:gdLst>
                <a:gd name="T0" fmla="*/ 8794 w 9625"/>
                <a:gd name="T1" fmla="*/ 7635 h 9682"/>
                <a:gd name="T2" fmla="*/ 9009 w 9625"/>
                <a:gd name="T3" fmla="*/ 7546 h 9682"/>
                <a:gd name="T4" fmla="*/ 9219 w 9625"/>
                <a:gd name="T5" fmla="*/ 7717 h 9682"/>
                <a:gd name="T6" fmla="*/ 9201 w 9625"/>
                <a:gd name="T7" fmla="*/ 8522 h 9682"/>
                <a:gd name="T8" fmla="*/ 8985 w 9625"/>
                <a:gd name="T9" fmla="*/ 8651 h 9682"/>
                <a:gd name="T10" fmla="*/ 8768 w 9625"/>
                <a:gd name="T11" fmla="*/ 8522 h 9682"/>
                <a:gd name="T12" fmla="*/ 7707 w 9625"/>
                <a:gd name="T13" fmla="*/ 6251 h 9682"/>
                <a:gd name="T14" fmla="*/ 7992 w 9625"/>
                <a:gd name="T15" fmla="*/ 5904 h 9682"/>
                <a:gd name="T16" fmla="*/ 8370 w 9625"/>
                <a:gd name="T17" fmla="*/ 5979 h 9682"/>
                <a:gd name="T18" fmla="*/ 8518 w 9625"/>
                <a:gd name="T19" fmla="*/ 6697 h 9682"/>
                <a:gd name="T20" fmla="*/ 8305 w 9625"/>
                <a:gd name="T21" fmla="*/ 7053 h 9682"/>
                <a:gd name="T22" fmla="*/ 7919 w 9625"/>
                <a:gd name="T23" fmla="*/ 7053 h 9682"/>
                <a:gd name="T24" fmla="*/ 7706 w 9625"/>
                <a:gd name="T25" fmla="*/ 6697 h 9682"/>
                <a:gd name="T26" fmla="*/ 6987 w 9625"/>
                <a:gd name="T27" fmla="*/ 8058 h 9682"/>
                <a:gd name="T28" fmla="*/ 7245 w 9625"/>
                <a:gd name="T29" fmla="*/ 7952 h 9682"/>
                <a:gd name="T30" fmla="*/ 7497 w 9625"/>
                <a:gd name="T31" fmla="*/ 8159 h 9682"/>
                <a:gd name="T32" fmla="*/ 7474 w 9625"/>
                <a:gd name="T33" fmla="*/ 8705 h 9682"/>
                <a:gd name="T34" fmla="*/ 7214 w 9625"/>
                <a:gd name="T35" fmla="*/ 8860 h 9682"/>
                <a:gd name="T36" fmla="*/ 6955 w 9625"/>
                <a:gd name="T37" fmla="*/ 8702 h 9682"/>
                <a:gd name="T38" fmla="*/ 3405 w 9625"/>
                <a:gd name="T39" fmla="*/ 811 h 9682"/>
                <a:gd name="T40" fmla="*/ 3650 w 9625"/>
                <a:gd name="T41" fmla="*/ 3084 h 9682"/>
                <a:gd name="T42" fmla="*/ 3884 w 9625"/>
                <a:gd name="T43" fmla="*/ 2962 h 9682"/>
                <a:gd name="T44" fmla="*/ 3761 w 9625"/>
                <a:gd name="T45" fmla="*/ 2016 h 9682"/>
                <a:gd name="T46" fmla="*/ 553 w 9625"/>
                <a:gd name="T47" fmla="*/ 2838 h 9682"/>
                <a:gd name="T48" fmla="*/ 786 w 9625"/>
                <a:gd name="T49" fmla="*/ 3084 h 9682"/>
                <a:gd name="T50" fmla="*/ 1144 w 9625"/>
                <a:gd name="T51" fmla="*/ 2003 h 9682"/>
                <a:gd name="T52" fmla="*/ 3625 w 9625"/>
                <a:gd name="T53" fmla="*/ 246 h 9682"/>
                <a:gd name="T54" fmla="*/ 9286 w 9625"/>
                <a:gd name="T55" fmla="*/ 8787 h 9682"/>
                <a:gd name="T56" fmla="*/ 9476 w 9625"/>
                <a:gd name="T57" fmla="*/ 8392 h 9682"/>
                <a:gd name="T58" fmla="*/ 9297 w 9625"/>
                <a:gd name="T59" fmla="*/ 7399 h 9682"/>
                <a:gd name="T60" fmla="*/ 8838 w 9625"/>
                <a:gd name="T61" fmla="*/ 7308 h 9682"/>
                <a:gd name="T62" fmla="*/ 8495 w 9625"/>
                <a:gd name="T63" fmla="*/ 7728 h 9682"/>
                <a:gd name="T64" fmla="*/ 8574 w 9625"/>
                <a:gd name="T65" fmla="*/ 8664 h 9682"/>
                <a:gd name="T66" fmla="*/ 8862 w 9625"/>
                <a:gd name="T67" fmla="*/ 9449 h 9682"/>
                <a:gd name="T68" fmla="*/ 8590 w 9625"/>
                <a:gd name="T69" fmla="*/ 7154 h 9682"/>
                <a:gd name="T70" fmla="*/ 8776 w 9625"/>
                <a:gd name="T71" fmla="*/ 6291 h 9682"/>
                <a:gd name="T72" fmla="*/ 8433 w 9625"/>
                <a:gd name="T73" fmla="*/ 5718 h 9682"/>
                <a:gd name="T74" fmla="*/ 7815 w 9625"/>
                <a:gd name="T75" fmla="*/ 5718 h 9682"/>
                <a:gd name="T76" fmla="*/ 7472 w 9625"/>
                <a:gd name="T77" fmla="*/ 6291 h 9682"/>
                <a:gd name="T78" fmla="*/ 7664 w 9625"/>
                <a:gd name="T79" fmla="*/ 7160 h 9682"/>
                <a:gd name="T80" fmla="*/ 7337 w 9625"/>
                <a:gd name="T81" fmla="*/ 9449 h 9682"/>
                <a:gd name="T82" fmla="*/ 7661 w 9625"/>
                <a:gd name="T83" fmla="*/ 8857 h 9682"/>
                <a:gd name="T84" fmla="*/ 7753 w 9625"/>
                <a:gd name="T85" fmla="*/ 8191 h 9682"/>
                <a:gd name="T86" fmla="*/ 7374 w 9625"/>
                <a:gd name="T87" fmla="*/ 7728 h 9682"/>
                <a:gd name="T88" fmla="*/ 6872 w 9625"/>
                <a:gd name="T89" fmla="*/ 7829 h 9682"/>
                <a:gd name="T90" fmla="*/ 6674 w 9625"/>
                <a:gd name="T91" fmla="*/ 8565 h 9682"/>
                <a:gd name="T92" fmla="*/ 6886 w 9625"/>
                <a:gd name="T93" fmla="*/ 8991 h 9682"/>
                <a:gd name="T94" fmla="*/ 6501 w 9625"/>
                <a:gd name="T95" fmla="*/ 1634 h 9682"/>
                <a:gd name="T96" fmla="*/ 6735 w 9625"/>
                <a:gd name="T97" fmla="*/ 1512 h 9682"/>
                <a:gd name="T98" fmla="*/ 6612 w 9625"/>
                <a:gd name="T99" fmla="*/ 566 h 9682"/>
                <a:gd name="T100" fmla="*/ 6405 w 9625"/>
                <a:gd name="T101" fmla="*/ 1 h 9682"/>
                <a:gd name="T102" fmla="*/ 3382 w 9625"/>
                <a:gd name="T103" fmla="*/ 96 h 9682"/>
                <a:gd name="T104" fmla="*/ 3166 w 9625"/>
                <a:gd name="T105" fmla="*/ 616 h 9682"/>
                <a:gd name="T106" fmla="*/ 3197 w 9625"/>
                <a:gd name="T107" fmla="*/ 1616 h 9682"/>
                <a:gd name="T108" fmla="*/ 1733 w 9625"/>
                <a:gd name="T109" fmla="*/ 1585 h 9682"/>
                <a:gd name="T110" fmla="*/ 1020 w 9625"/>
                <a:gd name="T111" fmla="*/ 1463 h 9682"/>
                <a:gd name="T112" fmla="*/ 897 w 9625"/>
                <a:gd name="T113" fmla="*/ 2003 h 9682"/>
                <a:gd name="T114" fmla="*/ 295 w 9625"/>
                <a:gd name="T115" fmla="*/ 2125 h 9682"/>
                <a:gd name="T116" fmla="*/ 418 w 9625"/>
                <a:gd name="T117" fmla="*/ 3071 h 9682"/>
                <a:gd name="T118" fmla="*/ 19 w 9625"/>
                <a:gd name="T119" fmla="*/ 9488 h 9682"/>
                <a:gd name="T120" fmla="*/ 96 w 9625"/>
                <a:gd name="T121" fmla="*/ 9681 h 9682"/>
                <a:gd name="T122" fmla="*/ 9623 w 9625"/>
                <a:gd name="T123" fmla="*/ 9587 h 9682"/>
                <a:gd name="T124" fmla="*/ 9513 w 9625"/>
                <a:gd name="T125" fmla="*/ 9449 h 9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625" h="9682">
                  <a:moveTo>
                    <a:pt x="8738" y="8405"/>
                  </a:moveTo>
                  <a:lnTo>
                    <a:pt x="8738" y="7790"/>
                  </a:lnTo>
                  <a:lnTo>
                    <a:pt x="8740" y="7766"/>
                  </a:lnTo>
                  <a:lnTo>
                    <a:pt x="8750" y="7717"/>
                  </a:lnTo>
                  <a:lnTo>
                    <a:pt x="8768" y="7674"/>
                  </a:lnTo>
                  <a:lnTo>
                    <a:pt x="8794" y="7635"/>
                  </a:lnTo>
                  <a:lnTo>
                    <a:pt x="8828" y="7600"/>
                  </a:lnTo>
                  <a:lnTo>
                    <a:pt x="8868" y="7574"/>
                  </a:lnTo>
                  <a:lnTo>
                    <a:pt x="8911" y="7556"/>
                  </a:lnTo>
                  <a:lnTo>
                    <a:pt x="8959" y="7546"/>
                  </a:lnTo>
                  <a:lnTo>
                    <a:pt x="8985" y="7546"/>
                  </a:lnTo>
                  <a:lnTo>
                    <a:pt x="9009" y="7546"/>
                  </a:lnTo>
                  <a:lnTo>
                    <a:pt x="9058" y="7556"/>
                  </a:lnTo>
                  <a:lnTo>
                    <a:pt x="9101" y="7574"/>
                  </a:lnTo>
                  <a:lnTo>
                    <a:pt x="9140" y="7600"/>
                  </a:lnTo>
                  <a:lnTo>
                    <a:pt x="9175" y="7635"/>
                  </a:lnTo>
                  <a:lnTo>
                    <a:pt x="9201" y="7674"/>
                  </a:lnTo>
                  <a:lnTo>
                    <a:pt x="9219" y="7717"/>
                  </a:lnTo>
                  <a:lnTo>
                    <a:pt x="9229" y="7766"/>
                  </a:lnTo>
                  <a:lnTo>
                    <a:pt x="9231" y="7790"/>
                  </a:lnTo>
                  <a:lnTo>
                    <a:pt x="9231" y="8405"/>
                  </a:lnTo>
                  <a:lnTo>
                    <a:pt x="9229" y="8430"/>
                  </a:lnTo>
                  <a:lnTo>
                    <a:pt x="9219" y="8479"/>
                  </a:lnTo>
                  <a:lnTo>
                    <a:pt x="9201" y="8522"/>
                  </a:lnTo>
                  <a:lnTo>
                    <a:pt x="9175" y="8561"/>
                  </a:lnTo>
                  <a:lnTo>
                    <a:pt x="9140" y="8595"/>
                  </a:lnTo>
                  <a:lnTo>
                    <a:pt x="9101" y="8621"/>
                  </a:lnTo>
                  <a:lnTo>
                    <a:pt x="9058" y="8640"/>
                  </a:lnTo>
                  <a:lnTo>
                    <a:pt x="9009" y="8650"/>
                  </a:lnTo>
                  <a:lnTo>
                    <a:pt x="8985" y="8651"/>
                  </a:lnTo>
                  <a:lnTo>
                    <a:pt x="8959" y="8650"/>
                  </a:lnTo>
                  <a:lnTo>
                    <a:pt x="8911" y="8640"/>
                  </a:lnTo>
                  <a:lnTo>
                    <a:pt x="8868" y="8621"/>
                  </a:lnTo>
                  <a:lnTo>
                    <a:pt x="8828" y="8595"/>
                  </a:lnTo>
                  <a:lnTo>
                    <a:pt x="8794" y="8561"/>
                  </a:lnTo>
                  <a:lnTo>
                    <a:pt x="8768" y="8522"/>
                  </a:lnTo>
                  <a:lnTo>
                    <a:pt x="8750" y="8479"/>
                  </a:lnTo>
                  <a:lnTo>
                    <a:pt x="8740" y="8430"/>
                  </a:lnTo>
                  <a:lnTo>
                    <a:pt x="8738" y="8405"/>
                  </a:lnTo>
                  <a:close/>
                  <a:moveTo>
                    <a:pt x="7706" y="6697"/>
                  </a:moveTo>
                  <a:lnTo>
                    <a:pt x="7706" y="6291"/>
                  </a:lnTo>
                  <a:lnTo>
                    <a:pt x="7707" y="6251"/>
                  </a:lnTo>
                  <a:lnTo>
                    <a:pt x="7724" y="6172"/>
                  </a:lnTo>
                  <a:lnTo>
                    <a:pt x="7755" y="6100"/>
                  </a:lnTo>
                  <a:lnTo>
                    <a:pt x="7799" y="6035"/>
                  </a:lnTo>
                  <a:lnTo>
                    <a:pt x="7854" y="5979"/>
                  </a:lnTo>
                  <a:lnTo>
                    <a:pt x="7919" y="5936"/>
                  </a:lnTo>
                  <a:lnTo>
                    <a:pt x="7992" y="5904"/>
                  </a:lnTo>
                  <a:lnTo>
                    <a:pt x="8070" y="5888"/>
                  </a:lnTo>
                  <a:lnTo>
                    <a:pt x="8112" y="5887"/>
                  </a:lnTo>
                  <a:lnTo>
                    <a:pt x="8153" y="5888"/>
                  </a:lnTo>
                  <a:lnTo>
                    <a:pt x="8231" y="5904"/>
                  </a:lnTo>
                  <a:lnTo>
                    <a:pt x="8305" y="5936"/>
                  </a:lnTo>
                  <a:lnTo>
                    <a:pt x="8370" y="5979"/>
                  </a:lnTo>
                  <a:lnTo>
                    <a:pt x="8424" y="6035"/>
                  </a:lnTo>
                  <a:lnTo>
                    <a:pt x="8469" y="6100"/>
                  </a:lnTo>
                  <a:lnTo>
                    <a:pt x="8499" y="6172"/>
                  </a:lnTo>
                  <a:lnTo>
                    <a:pt x="8516" y="6251"/>
                  </a:lnTo>
                  <a:lnTo>
                    <a:pt x="8518" y="6291"/>
                  </a:lnTo>
                  <a:lnTo>
                    <a:pt x="8518" y="6697"/>
                  </a:lnTo>
                  <a:lnTo>
                    <a:pt x="8516" y="6738"/>
                  </a:lnTo>
                  <a:lnTo>
                    <a:pt x="8499" y="6817"/>
                  </a:lnTo>
                  <a:lnTo>
                    <a:pt x="8469" y="6889"/>
                  </a:lnTo>
                  <a:lnTo>
                    <a:pt x="8424" y="6954"/>
                  </a:lnTo>
                  <a:lnTo>
                    <a:pt x="8370" y="7010"/>
                  </a:lnTo>
                  <a:lnTo>
                    <a:pt x="8305" y="7053"/>
                  </a:lnTo>
                  <a:lnTo>
                    <a:pt x="8231" y="7085"/>
                  </a:lnTo>
                  <a:lnTo>
                    <a:pt x="8153" y="7101"/>
                  </a:lnTo>
                  <a:lnTo>
                    <a:pt x="8112" y="7102"/>
                  </a:lnTo>
                  <a:lnTo>
                    <a:pt x="8070" y="7101"/>
                  </a:lnTo>
                  <a:lnTo>
                    <a:pt x="7992" y="7085"/>
                  </a:lnTo>
                  <a:lnTo>
                    <a:pt x="7919" y="7053"/>
                  </a:lnTo>
                  <a:lnTo>
                    <a:pt x="7854" y="7010"/>
                  </a:lnTo>
                  <a:lnTo>
                    <a:pt x="7799" y="6954"/>
                  </a:lnTo>
                  <a:lnTo>
                    <a:pt x="7755" y="6889"/>
                  </a:lnTo>
                  <a:lnTo>
                    <a:pt x="7724" y="6817"/>
                  </a:lnTo>
                  <a:lnTo>
                    <a:pt x="7707" y="6738"/>
                  </a:lnTo>
                  <a:lnTo>
                    <a:pt x="7706" y="6697"/>
                  </a:lnTo>
                  <a:close/>
                  <a:moveTo>
                    <a:pt x="6919" y="8565"/>
                  </a:moveTo>
                  <a:lnTo>
                    <a:pt x="6919" y="8245"/>
                  </a:lnTo>
                  <a:lnTo>
                    <a:pt x="6921" y="8215"/>
                  </a:lnTo>
                  <a:lnTo>
                    <a:pt x="6932" y="8159"/>
                  </a:lnTo>
                  <a:lnTo>
                    <a:pt x="6955" y="8106"/>
                  </a:lnTo>
                  <a:lnTo>
                    <a:pt x="6987" y="8058"/>
                  </a:lnTo>
                  <a:lnTo>
                    <a:pt x="7027" y="8018"/>
                  </a:lnTo>
                  <a:lnTo>
                    <a:pt x="7075" y="7986"/>
                  </a:lnTo>
                  <a:lnTo>
                    <a:pt x="7128" y="7963"/>
                  </a:lnTo>
                  <a:lnTo>
                    <a:pt x="7184" y="7952"/>
                  </a:lnTo>
                  <a:lnTo>
                    <a:pt x="7214" y="7950"/>
                  </a:lnTo>
                  <a:lnTo>
                    <a:pt x="7245" y="7952"/>
                  </a:lnTo>
                  <a:lnTo>
                    <a:pt x="7301" y="7963"/>
                  </a:lnTo>
                  <a:lnTo>
                    <a:pt x="7354" y="7986"/>
                  </a:lnTo>
                  <a:lnTo>
                    <a:pt x="7402" y="8018"/>
                  </a:lnTo>
                  <a:lnTo>
                    <a:pt x="7442" y="8058"/>
                  </a:lnTo>
                  <a:lnTo>
                    <a:pt x="7474" y="8106"/>
                  </a:lnTo>
                  <a:lnTo>
                    <a:pt x="7497" y="8159"/>
                  </a:lnTo>
                  <a:lnTo>
                    <a:pt x="7508" y="8215"/>
                  </a:lnTo>
                  <a:lnTo>
                    <a:pt x="7510" y="8245"/>
                  </a:lnTo>
                  <a:lnTo>
                    <a:pt x="7510" y="8565"/>
                  </a:lnTo>
                  <a:lnTo>
                    <a:pt x="7508" y="8594"/>
                  </a:lnTo>
                  <a:lnTo>
                    <a:pt x="7497" y="8651"/>
                  </a:lnTo>
                  <a:lnTo>
                    <a:pt x="7474" y="8705"/>
                  </a:lnTo>
                  <a:lnTo>
                    <a:pt x="7442" y="8751"/>
                  </a:lnTo>
                  <a:lnTo>
                    <a:pt x="7402" y="8791"/>
                  </a:lnTo>
                  <a:lnTo>
                    <a:pt x="7354" y="8824"/>
                  </a:lnTo>
                  <a:lnTo>
                    <a:pt x="7301" y="8847"/>
                  </a:lnTo>
                  <a:lnTo>
                    <a:pt x="7245" y="8859"/>
                  </a:lnTo>
                  <a:lnTo>
                    <a:pt x="7214" y="8860"/>
                  </a:lnTo>
                  <a:lnTo>
                    <a:pt x="7184" y="8856"/>
                  </a:lnTo>
                  <a:lnTo>
                    <a:pt x="7128" y="8841"/>
                  </a:lnTo>
                  <a:lnTo>
                    <a:pt x="7075" y="8818"/>
                  </a:lnTo>
                  <a:lnTo>
                    <a:pt x="7027" y="8787"/>
                  </a:lnTo>
                  <a:lnTo>
                    <a:pt x="6987" y="8748"/>
                  </a:lnTo>
                  <a:lnTo>
                    <a:pt x="6955" y="8702"/>
                  </a:lnTo>
                  <a:lnTo>
                    <a:pt x="6932" y="8650"/>
                  </a:lnTo>
                  <a:lnTo>
                    <a:pt x="6921" y="8594"/>
                  </a:lnTo>
                  <a:lnTo>
                    <a:pt x="6919" y="8565"/>
                  </a:lnTo>
                  <a:close/>
                  <a:moveTo>
                    <a:pt x="6477" y="1388"/>
                  </a:moveTo>
                  <a:lnTo>
                    <a:pt x="3405" y="1388"/>
                  </a:lnTo>
                  <a:lnTo>
                    <a:pt x="3405" y="811"/>
                  </a:lnTo>
                  <a:lnTo>
                    <a:pt x="6490" y="811"/>
                  </a:lnTo>
                  <a:lnTo>
                    <a:pt x="6490" y="1388"/>
                  </a:lnTo>
                  <a:lnTo>
                    <a:pt x="6477" y="1388"/>
                  </a:lnTo>
                  <a:close/>
                  <a:moveTo>
                    <a:pt x="6255" y="9449"/>
                  </a:moveTo>
                  <a:lnTo>
                    <a:pt x="3650" y="9449"/>
                  </a:lnTo>
                  <a:lnTo>
                    <a:pt x="3650" y="3084"/>
                  </a:lnTo>
                  <a:lnTo>
                    <a:pt x="3761" y="3084"/>
                  </a:lnTo>
                  <a:lnTo>
                    <a:pt x="3788" y="3083"/>
                  </a:lnTo>
                  <a:lnTo>
                    <a:pt x="3833" y="3066"/>
                  </a:lnTo>
                  <a:lnTo>
                    <a:pt x="3864" y="3033"/>
                  </a:lnTo>
                  <a:lnTo>
                    <a:pt x="3882" y="2988"/>
                  </a:lnTo>
                  <a:lnTo>
                    <a:pt x="3884" y="2962"/>
                  </a:lnTo>
                  <a:lnTo>
                    <a:pt x="3884" y="2138"/>
                  </a:lnTo>
                  <a:lnTo>
                    <a:pt x="3882" y="2111"/>
                  </a:lnTo>
                  <a:lnTo>
                    <a:pt x="3864" y="2066"/>
                  </a:lnTo>
                  <a:lnTo>
                    <a:pt x="3833" y="2035"/>
                  </a:lnTo>
                  <a:lnTo>
                    <a:pt x="3788" y="2017"/>
                  </a:lnTo>
                  <a:lnTo>
                    <a:pt x="3761" y="2016"/>
                  </a:lnTo>
                  <a:lnTo>
                    <a:pt x="3650" y="2016"/>
                  </a:lnTo>
                  <a:lnTo>
                    <a:pt x="3650" y="1647"/>
                  </a:lnTo>
                  <a:lnTo>
                    <a:pt x="6255" y="1647"/>
                  </a:lnTo>
                  <a:lnTo>
                    <a:pt x="6255" y="9449"/>
                  </a:lnTo>
                  <a:close/>
                  <a:moveTo>
                    <a:pt x="3638" y="2838"/>
                  </a:moveTo>
                  <a:lnTo>
                    <a:pt x="553" y="2838"/>
                  </a:lnTo>
                  <a:lnTo>
                    <a:pt x="553" y="2261"/>
                  </a:lnTo>
                  <a:lnTo>
                    <a:pt x="3638" y="2261"/>
                  </a:lnTo>
                  <a:lnTo>
                    <a:pt x="3638" y="2838"/>
                  </a:lnTo>
                  <a:close/>
                  <a:moveTo>
                    <a:pt x="3405" y="9449"/>
                  </a:moveTo>
                  <a:lnTo>
                    <a:pt x="786" y="9449"/>
                  </a:lnTo>
                  <a:lnTo>
                    <a:pt x="786" y="3084"/>
                  </a:lnTo>
                  <a:lnTo>
                    <a:pt x="3405" y="3084"/>
                  </a:lnTo>
                  <a:lnTo>
                    <a:pt x="3405" y="9449"/>
                  </a:lnTo>
                  <a:close/>
                  <a:moveTo>
                    <a:pt x="1144" y="1708"/>
                  </a:moveTo>
                  <a:lnTo>
                    <a:pt x="1488" y="1708"/>
                  </a:lnTo>
                  <a:lnTo>
                    <a:pt x="1488" y="2003"/>
                  </a:lnTo>
                  <a:lnTo>
                    <a:pt x="1144" y="2003"/>
                  </a:lnTo>
                  <a:lnTo>
                    <a:pt x="1144" y="1708"/>
                  </a:lnTo>
                  <a:close/>
                  <a:moveTo>
                    <a:pt x="3625" y="246"/>
                  </a:moveTo>
                  <a:lnTo>
                    <a:pt x="6244" y="246"/>
                  </a:lnTo>
                  <a:lnTo>
                    <a:pt x="6244" y="566"/>
                  </a:lnTo>
                  <a:lnTo>
                    <a:pt x="3625" y="566"/>
                  </a:lnTo>
                  <a:lnTo>
                    <a:pt x="3625" y="246"/>
                  </a:lnTo>
                  <a:close/>
                  <a:moveTo>
                    <a:pt x="9513" y="9449"/>
                  </a:moveTo>
                  <a:lnTo>
                    <a:pt x="9107" y="9449"/>
                  </a:lnTo>
                  <a:lnTo>
                    <a:pt x="9107" y="8872"/>
                  </a:lnTo>
                  <a:lnTo>
                    <a:pt x="9146" y="8862"/>
                  </a:lnTo>
                  <a:lnTo>
                    <a:pt x="9219" y="8830"/>
                  </a:lnTo>
                  <a:lnTo>
                    <a:pt x="9286" y="8787"/>
                  </a:lnTo>
                  <a:lnTo>
                    <a:pt x="9345" y="8732"/>
                  </a:lnTo>
                  <a:lnTo>
                    <a:pt x="9394" y="8669"/>
                  </a:lnTo>
                  <a:lnTo>
                    <a:pt x="9432" y="8598"/>
                  </a:lnTo>
                  <a:lnTo>
                    <a:pt x="9460" y="8519"/>
                  </a:lnTo>
                  <a:lnTo>
                    <a:pt x="9474" y="8437"/>
                  </a:lnTo>
                  <a:lnTo>
                    <a:pt x="9476" y="8392"/>
                  </a:lnTo>
                  <a:lnTo>
                    <a:pt x="9476" y="7779"/>
                  </a:lnTo>
                  <a:lnTo>
                    <a:pt x="9474" y="7728"/>
                  </a:lnTo>
                  <a:lnTo>
                    <a:pt x="9454" y="7632"/>
                  </a:lnTo>
                  <a:lnTo>
                    <a:pt x="9417" y="7544"/>
                  </a:lnTo>
                  <a:lnTo>
                    <a:pt x="9363" y="7466"/>
                  </a:lnTo>
                  <a:lnTo>
                    <a:pt x="9297" y="7399"/>
                  </a:lnTo>
                  <a:lnTo>
                    <a:pt x="9218" y="7345"/>
                  </a:lnTo>
                  <a:lnTo>
                    <a:pt x="9130" y="7308"/>
                  </a:lnTo>
                  <a:lnTo>
                    <a:pt x="9035" y="7289"/>
                  </a:lnTo>
                  <a:lnTo>
                    <a:pt x="8985" y="7286"/>
                  </a:lnTo>
                  <a:lnTo>
                    <a:pt x="8934" y="7289"/>
                  </a:lnTo>
                  <a:lnTo>
                    <a:pt x="8838" y="7308"/>
                  </a:lnTo>
                  <a:lnTo>
                    <a:pt x="8750" y="7345"/>
                  </a:lnTo>
                  <a:lnTo>
                    <a:pt x="8672" y="7399"/>
                  </a:lnTo>
                  <a:lnTo>
                    <a:pt x="8604" y="7466"/>
                  </a:lnTo>
                  <a:lnTo>
                    <a:pt x="8551" y="7544"/>
                  </a:lnTo>
                  <a:lnTo>
                    <a:pt x="8514" y="7632"/>
                  </a:lnTo>
                  <a:lnTo>
                    <a:pt x="8495" y="7728"/>
                  </a:lnTo>
                  <a:lnTo>
                    <a:pt x="8493" y="7779"/>
                  </a:lnTo>
                  <a:lnTo>
                    <a:pt x="8493" y="8392"/>
                  </a:lnTo>
                  <a:lnTo>
                    <a:pt x="8493" y="8435"/>
                  </a:lnTo>
                  <a:lnTo>
                    <a:pt x="8508" y="8519"/>
                  </a:lnTo>
                  <a:lnTo>
                    <a:pt x="8535" y="8595"/>
                  </a:lnTo>
                  <a:lnTo>
                    <a:pt x="8574" y="8664"/>
                  </a:lnTo>
                  <a:lnTo>
                    <a:pt x="8624" y="8728"/>
                  </a:lnTo>
                  <a:lnTo>
                    <a:pt x="8683" y="8781"/>
                  </a:lnTo>
                  <a:lnTo>
                    <a:pt x="8750" y="8826"/>
                  </a:lnTo>
                  <a:lnTo>
                    <a:pt x="8823" y="8859"/>
                  </a:lnTo>
                  <a:lnTo>
                    <a:pt x="8862" y="8872"/>
                  </a:lnTo>
                  <a:lnTo>
                    <a:pt x="8862" y="9449"/>
                  </a:lnTo>
                  <a:lnTo>
                    <a:pt x="8247" y="9449"/>
                  </a:lnTo>
                  <a:lnTo>
                    <a:pt x="8247" y="7335"/>
                  </a:lnTo>
                  <a:lnTo>
                    <a:pt x="8303" y="7322"/>
                  </a:lnTo>
                  <a:lnTo>
                    <a:pt x="8410" y="7282"/>
                  </a:lnTo>
                  <a:lnTo>
                    <a:pt x="8506" y="7226"/>
                  </a:lnTo>
                  <a:lnTo>
                    <a:pt x="8590" y="7154"/>
                  </a:lnTo>
                  <a:lnTo>
                    <a:pt x="8660" y="7070"/>
                  </a:lnTo>
                  <a:lnTo>
                    <a:pt x="8715" y="6975"/>
                  </a:lnTo>
                  <a:lnTo>
                    <a:pt x="8754" y="6870"/>
                  </a:lnTo>
                  <a:lnTo>
                    <a:pt x="8774" y="6756"/>
                  </a:lnTo>
                  <a:lnTo>
                    <a:pt x="8776" y="6697"/>
                  </a:lnTo>
                  <a:lnTo>
                    <a:pt x="8776" y="6291"/>
                  </a:lnTo>
                  <a:lnTo>
                    <a:pt x="8773" y="6225"/>
                  </a:lnTo>
                  <a:lnTo>
                    <a:pt x="8747" y="6098"/>
                  </a:lnTo>
                  <a:lnTo>
                    <a:pt x="8696" y="5982"/>
                  </a:lnTo>
                  <a:lnTo>
                    <a:pt x="8626" y="5878"/>
                  </a:lnTo>
                  <a:lnTo>
                    <a:pt x="8538" y="5789"/>
                  </a:lnTo>
                  <a:lnTo>
                    <a:pt x="8433" y="5718"/>
                  </a:lnTo>
                  <a:lnTo>
                    <a:pt x="8316" y="5669"/>
                  </a:lnTo>
                  <a:lnTo>
                    <a:pt x="8191" y="5642"/>
                  </a:lnTo>
                  <a:lnTo>
                    <a:pt x="8125" y="5640"/>
                  </a:lnTo>
                  <a:lnTo>
                    <a:pt x="8057" y="5642"/>
                  </a:lnTo>
                  <a:lnTo>
                    <a:pt x="7932" y="5669"/>
                  </a:lnTo>
                  <a:lnTo>
                    <a:pt x="7815" y="5718"/>
                  </a:lnTo>
                  <a:lnTo>
                    <a:pt x="7710" y="5789"/>
                  </a:lnTo>
                  <a:lnTo>
                    <a:pt x="7622" y="5878"/>
                  </a:lnTo>
                  <a:lnTo>
                    <a:pt x="7551" y="5982"/>
                  </a:lnTo>
                  <a:lnTo>
                    <a:pt x="7501" y="6098"/>
                  </a:lnTo>
                  <a:lnTo>
                    <a:pt x="7475" y="6225"/>
                  </a:lnTo>
                  <a:lnTo>
                    <a:pt x="7472" y="6291"/>
                  </a:lnTo>
                  <a:lnTo>
                    <a:pt x="7472" y="6697"/>
                  </a:lnTo>
                  <a:lnTo>
                    <a:pt x="7475" y="6756"/>
                  </a:lnTo>
                  <a:lnTo>
                    <a:pt x="7495" y="6870"/>
                  </a:lnTo>
                  <a:lnTo>
                    <a:pt x="7536" y="6977"/>
                  </a:lnTo>
                  <a:lnTo>
                    <a:pt x="7592" y="7075"/>
                  </a:lnTo>
                  <a:lnTo>
                    <a:pt x="7664" y="7160"/>
                  </a:lnTo>
                  <a:lnTo>
                    <a:pt x="7747" y="7232"/>
                  </a:lnTo>
                  <a:lnTo>
                    <a:pt x="7842" y="7286"/>
                  </a:lnTo>
                  <a:lnTo>
                    <a:pt x="7946" y="7325"/>
                  </a:lnTo>
                  <a:lnTo>
                    <a:pt x="8001" y="7335"/>
                  </a:lnTo>
                  <a:lnTo>
                    <a:pt x="8001" y="9449"/>
                  </a:lnTo>
                  <a:lnTo>
                    <a:pt x="7337" y="9449"/>
                  </a:lnTo>
                  <a:lnTo>
                    <a:pt x="7337" y="9081"/>
                  </a:lnTo>
                  <a:lnTo>
                    <a:pt x="7381" y="9068"/>
                  </a:lnTo>
                  <a:lnTo>
                    <a:pt x="7464" y="9032"/>
                  </a:lnTo>
                  <a:lnTo>
                    <a:pt x="7538" y="8984"/>
                  </a:lnTo>
                  <a:lnTo>
                    <a:pt x="7605" y="8925"/>
                  </a:lnTo>
                  <a:lnTo>
                    <a:pt x="7661" y="8857"/>
                  </a:lnTo>
                  <a:lnTo>
                    <a:pt x="7706" y="8781"/>
                  </a:lnTo>
                  <a:lnTo>
                    <a:pt x="7737" y="8699"/>
                  </a:lnTo>
                  <a:lnTo>
                    <a:pt x="7755" y="8611"/>
                  </a:lnTo>
                  <a:lnTo>
                    <a:pt x="7756" y="8565"/>
                  </a:lnTo>
                  <a:lnTo>
                    <a:pt x="7756" y="8245"/>
                  </a:lnTo>
                  <a:lnTo>
                    <a:pt x="7753" y="8191"/>
                  </a:lnTo>
                  <a:lnTo>
                    <a:pt x="7731" y="8085"/>
                  </a:lnTo>
                  <a:lnTo>
                    <a:pt x="7690" y="7989"/>
                  </a:lnTo>
                  <a:lnTo>
                    <a:pt x="7631" y="7903"/>
                  </a:lnTo>
                  <a:lnTo>
                    <a:pt x="7557" y="7829"/>
                  </a:lnTo>
                  <a:lnTo>
                    <a:pt x="7471" y="7770"/>
                  </a:lnTo>
                  <a:lnTo>
                    <a:pt x="7374" y="7728"/>
                  </a:lnTo>
                  <a:lnTo>
                    <a:pt x="7269" y="7707"/>
                  </a:lnTo>
                  <a:lnTo>
                    <a:pt x="7214" y="7704"/>
                  </a:lnTo>
                  <a:lnTo>
                    <a:pt x="7160" y="7707"/>
                  </a:lnTo>
                  <a:lnTo>
                    <a:pt x="7055" y="7728"/>
                  </a:lnTo>
                  <a:lnTo>
                    <a:pt x="6958" y="7770"/>
                  </a:lnTo>
                  <a:lnTo>
                    <a:pt x="6872" y="7829"/>
                  </a:lnTo>
                  <a:lnTo>
                    <a:pt x="6798" y="7903"/>
                  </a:lnTo>
                  <a:lnTo>
                    <a:pt x="6739" y="7989"/>
                  </a:lnTo>
                  <a:lnTo>
                    <a:pt x="6697" y="8085"/>
                  </a:lnTo>
                  <a:lnTo>
                    <a:pt x="6676" y="8191"/>
                  </a:lnTo>
                  <a:lnTo>
                    <a:pt x="6674" y="8245"/>
                  </a:lnTo>
                  <a:lnTo>
                    <a:pt x="6674" y="8565"/>
                  </a:lnTo>
                  <a:lnTo>
                    <a:pt x="6676" y="8613"/>
                  </a:lnTo>
                  <a:lnTo>
                    <a:pt x="6690" y="8705"/>
                  </a:lnTo>
                  <a:lnTo>
                    <a:pt x="6720" y="8790"/>
                  </a:lnTo>
                  <a:lnTo>
                    <a:pt x="6764" y="8866"/>
                  </a:lnTo>
                  <a:lnTo>
                    <a:pt x="6820" y="8934"/>
                  </a:lnTo>
                  <a:lnTo>
                    <a:pt x="6886" y="8991"/>
                  </a:lnTo>
                  <a:lnTo>
                    <a:pt x="6961" y="9037"/>
                  </a:lnTo>
                  <a:lnTo>
                    <a:pt x="7046" y="9070"/>
                  </a:lnTo>
                  <a:lnTo>
                    <a:pt x="7092" y="9081"/>
                  </a:lnTo>
                  <a:lnTo>
                    <a:pt x="7092" y="9449"/>
                  </a:lnTo>
                  <a:lnTo>
                    <a:pt x="6501" y="9449"/>
                  </a:lnTo>
                  <a:lnTo>
                    <a:pt x="6501" y="1634"/>
                  </a:lnTo>
                  <a:lnTo>
                    <a:pt x="6612" y="1634"/>
                  </a:lnTo>
                  <a:lnTo>
                    <a:pt x="6640" y="1633"/>
                  </a:lnTo>
                  <a:lnTo>
                    <a:pt x="6684" y="1616"/>
                  </a:lnTo>
                  <a:lnTo>
                    <a:pt x="6716" y="1584"/>
                  </a:lnTo>
                  <a:lnTo>
                    <a:pt x="6733" y="1538"/>
                  </a:lnTo>
                  <a:lnTo>
                    <a:pt x="6735" y="1512"/>
                  </a:lnTo>
                  <a:lnTo>
                    <a:pt x="6735" y="688"/>
                  </a:lnTo>
                  <a:lnTo>
                    <a:pt x="6733" y="661"/>
                  </a:lnTo>
                  <a:lnTo>
                    <a:pt x="6716" y="616"/>
                  </a:lnTo>
                  <a:lnTo>
                    <a:pt x="6684" y="585"/>
                  </a:lnTo>
                  <a:lnTo>
                    <a:pt x="6640" y="567"/>
                  </a:lnTo>
                  <a:lnTo>
                    <a:pt x="6612" y="566"/>
                  </a:lnTo>
                  <a:lnTo>
                    <a:pt x="6501" y="566"/>
                  </a:lnTo>
                  <a:lnTo>
                    <a:pt x="6501" y="122"/>
                  </a:lnTo>
                  <a:lnTo>
                    <a:pt x="6500" y="96"/>
                  </a:lnTo>
                  <a:lnTo>
                    <a:pt x="6483" y="52"/>
                  </a:lnTo>
                  <a:lnTo>
                    <a:pt x="6451" y="19"/>
                  </a:lnTo>
                  <a:lnTo>
                    <a:pt x="6405" y="1"/>
                  </a:lnTo>
                  <a:lnTo>
                    <a:pt x="6379" y="0"/>
                  </a:lnTo>
                  <a:lnTo>
                    <a:pt x="3503" y="0"/>
                  </a:lnTo>
                  <a:lnTo>
                    <a:pt x="3475" y="1"/>
                  </a:lnTo>
                  <a:lnTo>
                    <a:pt x="3431" y="19"/>
                  </a:lnTo>
                  <a:lnTo>
                    <a:pt x="3399" y="52"/>
                  </a:lnTo>
                  <a:lnTo>
                    <a:pt x="3382" y="96"/>
                  </a:lnTo>
                  <a:lnTo>
                    <a:pt x="3380" y="122"/>
                  </a:lnTo>
                  <a:lnTo>
                    <a:pt x="3380" y="566"/>
                  </a:lnTo>
                  <a:lnTo>
                    <a:pt x="3269" y="566"/>
                  </a:lnTo>
                  <a:lnTo>
                    <a:pt x="3242" y="567"/>
                  </a:lnTo>
                  <a:lnTo>
                    <a:pt x="3197" y="585"/>
                  </a:lnTo>
                  <a:lnTo>
                    <a:pt x="3166" y="616"/>
                  </a:lnTo>
                  <a:lnTo>
                    <a:pt x="3148" y="661"/>
                  </a:lnTo>
                  <a:lnTo>
                    <a:pt x="3147" y="688"/>
                  </a:lnTo>
                  <a:lnTo>
                    <a:pt x="3147" y="1512"/>
                  </a:lnTo>
                  <a:lnTo>
                    <a:pt x="3148" y="1538"/>
                  </a:lnTo>
                  <a:lnTo>
                    <a:pt x="3166" y="1584"/>
                  </a:lnTo>
                  <a:lnTo>
                    <a:pt x="3197" y="1616"/>
                  </a:lnTo>
                  <a:lnTo>
                    <a:pt x="3242" y="1633"/>
                  </a:lnTo>
                  <a:lnTo>
                    <a:pt x="3269" y="1634"/>
                  </a:lnTo>
                  <a:lnTo>
                    <a:pt x="3392" y="1634"/>
                  </a:lnTo>
                  <a:lnTo>
                    <a:pt x="3392" y="2003"/>
                  </a:lnTo>
                  <a:lnTo>
                    <a:pt x="1733" y="2003"/>
                  </a:lnTo>
                  <a:lnTo>
                    <a:pt x="1733" y="1585"/>
                  </a:lnTo>
                  <a:lnTo>
                    <a:pt x="1731" y="1558"/>
                  </a:lnTo>
                  <a:lnTo>
                    <a:pt x="1714" y="1513"/>
                  </a:lnTo>
                  <a:lnTo>
                    <a:pt x="1682" y="1482"/>
                  </a:lnTo>
                  <a:lnTo>
                    <a:pt x="1638" y="1464"/>
                  </a:lnTo>
                  <a:lnTo>
                    <a:pt x="1610" y="1463"/>
                  </a:lnTo>
                  <a:lnTo>
                    <a:pt x="1020" y="1463"/>
                  </a:lnTo>
                  <a:lnTo>
                    <a:pt x="994" y="1464"/>
                  </a:lnTo>
                  <a:lnTo>
                    <a:pt x="948" y="1482"/>
                  </a:lnTo>
                  <a:lnTo>
                    <a:pt x="916" y="1513"/>
                  </a:lnTo>
                  <a:lnTo>
                    <a:pt x="899" y="1558"/>
                  </a:lnTo>
                  <a:lnTo>
                    <a:pt x="897" y="1585"/>
                  </a:lnTo>
                  <a:lnTo>
                    <a:pt x="897" y="2003"/>
                  </a:lnTo>
                  <a:lnTo>
                    <a:pt x="418" y="2003"/>
                  </a:lnTo>
                  <a:lnTo>
                    <a:pt x="390" y="2004"/>
                  </a:lnTo>
                  <a:lnTo>
                    <a:pt x="346" y="2022"/>
                  </a:lnTo>
                  <a:lnTo>
                    <a:pt x="314" y="2053"/>
                  </a:lnTo>
                  <a:lnTo>
                    <a:pt x="297" y="2099"/>
                  </a:lnTo>
                  <a:lnTo>
                    <a:pt x="295" y="2125"/>
                  </a:lnTo>
                  <a:lnTo>
                    <a:pt x="295" y="2949"/>
                  </a:lnTo>
                  <a:lnTo>
                    <a:pt x="297" y="2976"/>
                  </a:lnTo>
                  <a:lnTo>
                    <a:pt x="314" y="3021"/>
                  </a:lnTo>
                  <a:lnTo>
                    <a:pt x="346" y="3053"/>
                  </a:lnTo>
                  <a:lnTo>
                    <a:pt x="390" y="3070"/>
                  </a:lnTo>
                  <a:lnTo>
                    <a:pt x="418" y="3071"/>
                  </a:lnTo>
                  <a:lnTo>
                    <a:pt x="529" y="3071"/>
                  </a:lnTo>
                  <a:lnTo>
                    <a:pt x="529" y="9438"/>
                  </a:lnTo>
                  <a:lnTo>
                    <a:pt x="122" y="9438"/>
                  </a:lnTo>
                  <a:lnTo>
                    <a:pt x="96" y="9439"/>
                  </a:lnTo>
                  <a:lnTo>
                    <a:pt x="50" y="9456"/>
                  </a:lnTo>
                  <a:lnTo>
                    <a:pt x="19" y="9488"/>
                  </a:lnTo>
                  <a:lnTo>
                    <a:pt x="1" y="9533"/>
                  </a:lnTo>
                  <a:lnTo>
                    <a:pt x="0" y="9560"/>
                  </a:lnTo>
                  <a:lnTo>
                    <a:pt x="1" y="9587"/>
                  </a:lnTo>
                  <a:lnTo>
                    <a:pt x="19" y="9632"/>
                  </a:lnTo>
                  <a:lnTo>
                    <a:pt x="50" y="9664"/>
                  </a:lnTo>
                  <a:lnTo>
                    <a:pt x="96" y="9681"/>
                  </a:lnTo>
                  <a:lnTo>
                    <a:pt x="122" y="9682"/>
                  </a:lnTo>
                  <a:lnTo>
                    <a:pt x="9500" y="9682"/>
                  </a:lnTo>
                  <a:lnTo>
                    <a:pt x="9528" y="9681"/>
                  </a:lnTo>
                  <a:lnTo>
                    <a:pt x="9572" y="9664"/>
                  </a:lnTo>
                  <a:lnTo>
                    <a:pt x="9605" y="9632"/>
                  </a:lnTo>
                  <a:lnTo>
                    <a:pt x="9623" y="9587"/>
                  </a:lnTo>
                  <a:lnTo>
                    <a:pt x="9624" y="9560"/>
                  </a:lnTo>
                  <a:lnTo>
                    <a:pt x="9625" y="9541"/>
                  </a:lnTo>
                  <a:lnTo>
                    <a:pt x="9611" y="9504"/>
                  </a:lnTo>
                  <a:lnTo>
                    <a:pt x="9578" y="9471"/>
                  </a:lnTo>
                  <a:lnTo>
                    <a:pt x="9536" y="9452"/>
                  </a:lnTo>
                  <a:lnTo>
                    <a:pt x="9513" y="944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10"/>
            <p:cNvSpPr>
              <a:spLocks/>
            </p:cNvSpPr>
            <p:nvPr/>
          </p:nvSpPr>
          <p:spPr bwMode="auto">
            <a:xfrm>
              <a:off x="4795" y="1357"/>
              <a:ext cx="82" cy="266"/>
            </a:xfrm>
            <a:custGeom>
              <a:avLst/>
              <a:gdLst>
                <a:gd name="T0" fmla="*/ 122 w 245"/>
                <a:gd name="T1" fmla="*/ 798 h 798"/>
                <a:gd name="T2" fmla="*/ 150 w 245"/>
                <a:gd name="T3" fmla="*/ 796 h 798"/>
                <a:gd name="T4" fmla="*/ 194 w 245"/>
                <a:gd name="T5" fmla="*/ 779 h 798"/>
                <a:gd name="T6" fmla="*/ 226 w 245"/>
                <a:gd name="T7" fmla="*/ 747 h 798"/>
                <a:gd name="T8" fmla="*/ 243 w 245"/>
                <a:gd name="T9" fmla="*/ 703 h 798"/>
                <a:gd name="T10" fmla="*/ 245 w 245"/>
                <a:gd name="T11" fmla="*/ 675 h 798"/>
                <a:gd name="T12" fmla="*/ 245 w 245"/>
                <a:gd name="T13" fmla="*/ 122 h 798"/>
                <a:gd name="T14" fmla="*/ 243 w 245"/>
                <a:gd name="T15" fmla="*/ 95 h 798"/>
                <a:gd name="T16" fmla="*/ 226 w 245"/>
                <a:gd name="T17" fmla="*/ 50 h 798"/>
                <a:gd name="T18" fmla="*/ 194 w 245"/>
                <a:gd name="T19" fmla="*/ 19 h 798"/>
                <a:gd name="T20" fmla="*/ 150 w 245"/>
                <a:gd name="T21" fmla="*/ 1 h 798"/>
                <a:gd name="T22" fmla="*/ 122 w 245"/>
                <a:gd name="T23" fmla="*/ 0 h 798"/>
                <a:gd name="T24" fmla="*/ 95 w 245"/>
                <a:gd name="T25" fmla="*/ 1 h 798"/>
                <a:gd name="T26" fmla="*/ 50 w 245"/>
                <a:gd name="T27" fmla="*/ 19 h 798"/>
                <a:gd name="T28" fmla="*/ 19 w 245"/>
                <a:gd name="T29" fmla="*/ 50 h 798"/>
                <a:gd name="T30" fmla="*/ 1 w 245"/>
                <a:gd name="T31" fmla="*/ 95 h 798"/>
                <a:gd name="T32" fmla="*/ 0 w 245"/>
                <a:gd name="T33" fmla="*/ 122 h 798"/>
                <a:gd name="T34" fmla="*/ 0 w 245"/>
                <a:gd name="T35" fmla="*/ 675 h 798"/>
                <a:gd name="T36" fmla="*/ 1 w 245"/>
                <a:gd name="T37" fmla="*/ 703 h 798"/>
                <a:gd name="T38" fmla="*/ 19 w 245"/>
                <a:gd name="T39" fmla="*/ 747 h 798"/>
                <a:gd name="T40" fmla="*/ 50 w 245"/>
                <a:gd name="T41" fmla="*/ 779 h 798"/>
                <a:gd name="T42" fmla="*/ 95 w 245"/>
                <a:gd name="T43" fmla="*/ 796 h 798"/>
                <a:gd name="T44" fmla="*/ 122 w 245"/>
                <a:gd name="T45" fmla="*/ 79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798">
                  <a:moveTo>
                    <a:pt x="122" y="798"/>
                  </a:moveTo>
                  <a:lnTo>
                    <a:pt x="150" y="796"/>
                  </a:lnTo>
                  <a:lnTo>
                    <a:pt x="194" y="779"/>
                  </a:lnTo>
                  <a:lnTo>
                    <a:pt x="226" y="747"/>
                  </a:lnTo>
                  <a:lnTo>
                    <a:pt x="243" y="703"/>
                  </a:lnTo>
                  <a:lnTo>
                    <a:pt x="245" y="675"/>
                  </a:lnTo>
                  <a:lnTo>
                    <a:pt x="245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9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1" y="703"/>
                  </a:lnTo>
                  <a:lnTo>
                    <a:pt x="19" y="747"/>
                  </a:lnTo>
                  <a:lnTo>
                    <a:pt x="50" y="779"/>
                  </a:lnTo>
                  <a:lnTo>
                    <a:pt x="95" y="796"/>
                  </a:lnTo>
                  <a:lnTo>
                    <a:pt x="122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1"/>
            <p:cNvSpPr>
              <a:spLocks/>
            </p:cNvSpPr>
            <p:nvPr/>
          </p:nvSpPr>
          <p:spPr bwMode="auto">
            <a:xfrm>
              <a:off x="5049" y="1357"/>
              <a:ext cx="82" cy="266"/>
            </a:xfrm>
            <a:custGeom>
              <a:avLst/>
              <a:gdLst>
                <a:gd name="T0" fmla="*/ 122 w 245"/>
                <a:gd name="T1" fmla="*/ 798 h 798"/>
                <a:gd name="T2" fmla="*/ 150 w 245"/>
                <a:gd name="T3" fmla="*/ 796 h 798"/>
                <a:gd name="T4" fmla="*/ 194 w 245"/>
                <a:gd name="T5" fmla="*/ 779 h 798"/>
                <a:gd name="T6" fmla="*/ 226 w 245"/>
                <a:gd name="T7" fmla="*/ 747 h 798"/>
                <a:gd name="T8" fmla="*/ 243 w 245"/>
                <a:gd name="T9" fmla="*/ 703 h 798"/>
                <a:gd name="T10" fmla="*/ 245 w 245"/>
                <a:gd name="T11" fmla="*/ 675 h 798"/>
                <a:gd name="T12" fmla="*/ 245 w 245"/>
                <a:gd name="T13" fmla="*/ 122 h 798"/>
                <a:gd name="T14" fmla="*/ 243 w 245"/>
                <a:gd name="T15" fmla="*/ 95 h 798"/>
                <a:gd name="T16" fmla="*/ 226 w 245"/>
                <a:gd name="T17" fmla="*/ 50 h 798"/>
                <a:gd name="T18" fmla="*/ 194 w 245"/>
                <a:gd name="T19" fmla="*/ 19 h 798"/>
                <a:gd name="T20" fmla="*/ 150 w 245"/>
                <a:gd name="T21" fmla="*/ 1 h 798"/>
                <a:gd name="T22" fmla="*/ 122 w 245"/>
                <a:gd name="T23" fmla="*/ 0 h 798"/>
                <a:gd name="T24" fmla="*/ 95 w 245"/>
                <a:gd name="T25" fmla="*/ 1 h 798"/>
                <a:gd name="T26" fmla="*/ 50 w 245"/>
                <a:gd name="T27" fmla="*/ 19 h 798"/>
                <a:gd name="T28" fmla="*/ 18 w 245"/>
                <a:gd name="T29" fmla="*/ 50 h 798"/>
                <a:gd name="T30" fmla="*/ 1 w 245"/>
                <a:gd name="T31" fmla="*/ 95 h 798"/>
                <a:gd name="T32" fmla="*/ 0 w 245"/>
                <a:gd name="T33" fmla="*/ 122 h 798"/>
                <a:gd name="T34" fmla="*/ 0 w 245"/>
                <a:gd name="T35" fmla="*/ 675 h 798"/>
                <a:gd name="T36" fmla="*/ 1 w 245"/>
                <a:gd name="T37" fmla="*/ 703 h 798"/>
                <a:gd name="T38" fmla="*/ 21 w 245"/>
                <a:gd name="T39" fmla="*/ 747 h 798"/>
                <a:gd name="T40" fmla="*/ 56 w 245"/>
                <a:gd name="T41" fmla="*/ 779 h 798"/>
                <a:gd name="T42" fmla="*/ 99 w 245"/>
                <a:gd name="T43" fmla="*/ 796 h 798"/>
                <a:gd name="T44" fmla="*/ 122 w 245"/>
                <a:gd name="T45" fmla="*/ 79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798">
                  <a:moveTo>
                    <a:pt x="122" y="798"/>
                  </a:moveTo>
                  <a:lnTo>
                    <a:pt x="150" y="796"/>
                  </a:lnTo>
                  <a:lnTo>
                    <a:pt x="194" y="779"/>
                  </a:lnTo>
                  <a:lnTo>
                    <a:pt x="226" y="747"/>
                  </a:lnTo>
                  <a:lnTo>
                    <a:pt x="243" y="703"/>
                  </a:lnTo>
                  <a:lnTo>
                    <a:pt x="245" y="675"/>
                  </a:lnTo>
                  <a:lnTo>
                    <a:pt x="245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9"/>
                  </a:lnTo>
                  <a:lnTo>
                    <a:pt x="18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1" y="703"/>
                  </a:lnTo>
                  <a:lnTo>
                    <a:pt x="21" y="747"/>
                  </a:lnTo>
                  <a:lnTo>
                    <a:pt x="56" y="779"/>
                  </a:lnTo>
                  <a:lnTo>
                    <a:pt x="99" y="796"/>
                  </a:lnTo>
                  <a:lnTo>
                    <a:pt x="122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5307" y="1357"/>
              <a:ext cx="82" cy="266"/>
            </a:xfrm>
            <a:custGeom>
              <a:avLst/>
              <a:gdLst>
                <a:gd name="T0" fmla="*/ 124 w 246"/>
                <a:gd name="T1" fmla="*/ 798 h 798"/>
                <a:gd name="T2" fmla="*/ 150 w 246"/>
                <a:gd name="T3" fmla="*/ 796 h 798"/>
                <a:gd name="T4" fmla="*/ 195 w 246"/>
                <a:gd name="T5" fmla="*/ 779 h 798"/>
                <a:gd name="T6" fmla="*/ 228 w 246"/>
                <a:gd name="T7" fmla="*/ 747 h 798"/>
                <a:gd name="T8" fmla="*/ 245 w 246"/>
                <a:gd name="T9" fmla="*/ 703 h 798"/>
                <a:gd name="T10" fmla="*/ 246 w 246"/>
                <a:gd name="T11" fmla="*/ 675 h 798"/>
                <a:gd name="T12" fmla="*/ 246 w 246"/>
                <a:gd name="T13" fmla="*/ 122 h 798"/>
                <a:gd name="T14" fmla="*/ 245 w 246"/>
                <a:gd name="T15" fmla="*/ 95 h 798"/>
                <a:gd name="T16" fmla="*/ 228 w 246"/>
                <a:gd name="T17" fmla="*/ 50 h 798"/>
                <a:gd name="T18" fmla="*/ 195 w 246"/>
                <a:gd name="T19" fmla="*/ 19 h 798"/>
                <a:gd name="T20" fmla="*/ 150 w 246"/>
                <a:gd name="T21" fmla="*/ 1 h 798"/>
                <a:gd name="T22" fmla="*/ 124 w 246"/>
                <a:gd name="T23" fmla="*/ 0 h 798"/>
                <a:gd name="T24" fmla="*/ 97 w 246"/>
                <a:gd name="T25" fmla="*/ 1 h 798"/>
                <a:gd name="T26" fmla="*/ 52 w 246"/>
                <a:gd name="T27" fmla="*/ 19 h 798"/>
                <a:gd name="T28" fmla="*/ 19 w 246"/>
                <a:gd name="T29" fmla="*/ 50 h 798"/>
                <a:gd name="T30" fmla="*/ 2 w 246"/>
                <a:gd name="T31" fmla="*/ 95 h 798"/>
                <a:gd name="T32" fmla="*/ 0 w 246"/>
                <a:gd name="T33" fmla="*/ 122 h 798"/>
                <a:gd name="T34" fmla="*/ 0 w 246"/>
                <a:gd name="T35" fmla="*/ 675 h 798"/>
                <a:gd name="T36" fmla="*/ 3 w 246"/>
                <a:gd name="T37" fmla="*/ 703 h 798"/>
                <a:gd name="T38" fmla="*/ 23 w 246"/>
                <a:gd name="T39" fmla="*/ 747 h 798"/>
                <a:gd name="T40" fmla="*/ 58 w 246"/>
                <a:gd name="T41" fmla="*/ 779 h 798"/>
                <a:gd name="T42" fmla="*/ 101 w 246"/>
                <a:gd name="T43" fmla="*/ 796 h 798"/>
                <a:gd name="T44" fmla="*/ 124 w 246"/>
                <a:gd name="T45" fmla="*/ 79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98">
                  <a:moveTo>
                    <a:pt x="124" y="798"/>
                  </a:moveTo>
                  <a:lnTo>
                    <a:pt x="150" y="796"/>
                  </a:lnTo>
                  <a:lnTo>
                    <a:pt x="195" y="779"/>
                  </a:lnTo>
                  <a:lnTo>
                    <a:pt x="228" y="747"/>
                  </a:lnTo>
                  <a:lnTo>
                    <a:pt x="245" y="703"/>
                  </a:lnTo>
                  <a:lnTo>
                    <a:pt x="246" y="675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8" y="50"/>
                  </a:lnTo>
                  <a:lnTo>
                    <a:pt x="195" y="19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7" y="1"/>
                  </a:lnTo>
                  <a:lnTo>
                    <a:pt x="52" y="19"/>
                  </a:lnTo>
                  <a:lnTo>
                    <a:pt x="19" y="50"/>
                  </a:lnTo>
                  <a:lnTo>
                    <a:pt x="2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3" y="703"/>
                  </a:lnTo>
                  <a:lnTo>
                    <a:pt x="23" y="747"/>
                  </a:lnTo>
                  <a:lnTo>
                    <a:pt x="58" y="779"/>
                  </a:lnTo>
                  <a:lnTo>
                    <a:pt x="101" y="796"/>
                  </a:lnTo>
                  <a:lnTo>
                    <a:pt x="124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13"/>
            <p:cNvSpPr>
              <a:spLocks/>
            </p:cNvSpPr>
            <p:nvPr/>
          </p:nvSpPr>
          <p:spPr bwMode="auto">
            <a:xfrm>
              <a:off x="4795" y="1841"/>
              <a:ext cx="82" cy="266"/>
            </a:xfrm>
            <a:custGeom>
              <a:avLst/>
              <a:gdLst>
                <a:gd name="T0" fmla="*/ 122 w 245"/>
                <a:gd name="T1" fmla="*/ 798 h 798"/>
                <a:gd name="T2" fmla="*/ 150 w 245"/>
                <a:gd name="T3" fmla="*/ 796 h 798"/>
                <a:gd name="T4" fmla="*/ 194 w 245"/>
                <a:gd name="T5" fmla="*/ 779 h 798"/>
                <a:gd name="T6" fmla="*/ 226 w 245"/>
                <a:gd name="T7" fmla="*/ 747 h 798"/>
                <a:gd name="T8" fmla="*/ 243 w 245"/>
                <a:gd name="T9" fmla="*/ 703 h 798"/>
                <a:gd name="T10" fmla="*/ 245 w 245"/>
                <a:gd name="T11" fmla="*/ 675 h 798"/>
                <a:gd name="T12" fmla="*/ 245 w 245"/>
                <a:gd name="T13" fmla="*/ 122 h 798"/>
                <a:gd name="T14" fmla="*/ 243 w 245"/>
                <a:gd name="T15" fmla="*/ 95 h 798"/>
                <a:gd name="T16" fmla="*/ 226 w 245"/>
                <a:gd name="T17" fmla="*/ 50 h 798"/>
                <a:gd name="T18" fmla="*/ 194 w 245"/>
                <a:gd name="T19" fmla="*/ 19 h 798"/>
                <a:gd name="T20" fmla="*/ 150 w 245"/>
                <a:gd name="T21" fmla="*/ 1 h 798"/>
                <a:gd name="T22" fmla="*/ 122 w 245"/>
                <a:gd name="T23" fmla="*/ 0 h 798"/>
                <a:gd name="T24" fmla="*/ 95 w 245"/>
                <a:gd name="T25" fmla="*/ 1 h 798"/>
                <a:gd name="T26" fmla="*/ 50 w 245"/>
                <a:gd name="T27" fmla="*/ 19 h 798"/>
                <a:gd name="T28" fmla="*/ 19 w 245"/>
                <a:gd name="T29" fmla="*/ 50 h 798"/>
                <a:gd name="T30" fmla="*/ 1 w 245"/>
                <a:gd name="T31" fmla="*/ 95 h 798"/>
                <a:gd name="T32" fmla="*/ 0 w 245"/>
                <a:gd name="T33" fmla="*/ 122 h 798"/>
                <a:gd name="T34" fmla="*/ 0 w 245"/>
                <a:gd name="T35" fmla="*/ 675 h 798"/>
                <a:gd name="T36" fmla="*/ 1 w 245"/>
                <a:gd name="T37" fmla="*/ 703 h 798"/>
                <a:gd name="T38" fmla="*/ 19 w 245"/>
                <a:gd name="T39" fmla="*/ 747 h 798"/>
                <a:gd name="T40" fmla="*/ 50 w 245"/>
                <a:gd name="T41" fmla="*/ 779 h 798"/>
                <a:gd name="T42" fmla="*/ 95 w 245"/>
                <a:gd name="T43" fmla="*/ 796 h 798"/>
                <a:gd name="T44" fmla="*/ 122 w 245"/>
                <a:gd name="T45" fmla="*/ 79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798">
                  <a:moveTo>
                    <a:pt x="122" y="798"/>
                  </a:moveTo>
                  <a:lnTo>
                    <a:pt x="150" y="796"/>
                  </a:lnTo>
                  <a:lnTo>
                    <a:pt x="194" y="779"/>
                  </a:lnTo>
                  <a:lnTo>
                    <a:pt x="226" y="747"/>
                  </a:lnTo>
                  <a:lnTo>
                    <a:pt x="243" y="703"/>
                  </a:lnTo>
                  <a:lnTo>
                    <a:pt x="245" y="675"/>
                  </a:lnTo>
                  <a:lnTo>
                    <a:pt x="245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9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1" y="703"/>
                  </a:lnTo>
                  <a:lnTo>
                    <a:pt x="19" y="747"/>
                  </a:lnTo>
                  <a:lnTo>
                    <a:pt x="50" y="779"/>
                  </a:lnTo>
                  <a:lnTo>
                    <a:pt x="95" y="796"/>
                  </a:lnTo>
                  <a:lnTo>
                    <a:pt x="122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14"/>
            <p:cNvSpPr>
              <a:spLocks/>
            </p:cNvSpPr>
            <p:nvPr/>
          </p:nvSpPr>
          <p:spPr bwMode="auto">
            <a:xfrm>
              <a:off x="5049" y="1841"/>
              <a:ext cx="82" cy="266"/>
            </a:xfrm>
            <a:custGeom>
              <a:avLst/>
              <a:gdLst>
                <a:gd name="T0" fmla="*/ 122 w 245"/>
                <a:gd name="T1" fmla="*/ 798 h 798"/>
                <a:gd name="T2" fmla="*/ 150 w 245"/>
                <a:gd name="T3" fmla="*/ 796 h 798"/>
                <a:gd name="T4" fmla="*/ 194 w 245"/>
                <a:gd name="T5" fmla="*/ 779 h 798"/>
                <a:gd name="T6" fmla="*/ 226 w 245"/>
                <a:gd name="T7" fmla="*/ 747 h 798"/>
                <a:gd name="T8" fmla="*/ 243 w 245"/>
                <a:gd name="T9" fmla="*/ 703 h 798"/>
                <a:gd name="T10" fmla="*/ 245 w 245"/>
                <a:gd name="T11" fmla="*/ 675 h 798"/>
                <a:gd name="T12" fmla="*/ 245 w 245"/>
                <a:gd name="T13" fmla="*/ 122 h 798"/>
                <a:gd name="T14" fmla="*/ 243 w 245"/>
                <a:gd name="T15" fmla="*/ 95 h 798"/>
                <a:gd name="T16" fmla="*/ 226 w 245"/>
                <a:gd name="T17" fmla="*/ 50 h 798"/>
                <a:gd name="T18" fmla="*/ 194 w 245"/>
                <a:gd name="T19" fmla="*/ 19 h 798"/>
                <a:gd name="T20" fmla="*/ 150 w 245"/>
                <a:gd name="T21" fmla="*/ 1 h 798"/>
                <a:gd name="T22" fmla="*/ 122 w 245"/>
                <a:gd name="T23" fmla="*/ 0 h 798"/>
                <a:gd name="T24" fmla="*/ 95 w 245"/>
                <a:gd name="T25" fmla="*/ 1 h 798"/>
                <a:gd name="T26" fmla="*/ 50 w 245"/>
                <a:gd name="T27" fmla="*/ 19 h 798"/>
                <a:gd name="T28" fmla="*/ 18 w 245"/>
                <a:gd name="T29" fmla="*/ 50 h 798"/>
                <a:gd name="T30" fmla="*/ 1 w 245"/>
                <a:gd name="T31" fmla="*/ 95 h 798"/>
                <a:gd name="T32" fmla="*/ 0 w 245"/>
                <a:gd name="T33" fmla="*/ 122 h 798"/>
                <a:gd name="T34" fmla="*/ 0 w 245"/>
                <a:gd name="T35" fmla="*/ 675 h 798"/>
                <a:gd name="T36" fmla="*/ 1 w 245"/>
                <a:gd name="T37" fmla="*/ 703 h 798"/>
                <a:gd name="T38" fmla="*/ 21 w 245"/>
                <a:gd name="T39" fmla="*/ 747 h 798"/>
                <a:gd name="T40" fmla="*/ 56 w 245"/>
                <a:gd name="T41" fmla="*/ 779 h 798"/>
                <a:gd name="T42" fmla="*/ 99 w 245"/>
                <a:gd name="T43" fmla="*/ 796 h 798"/>
                <a:gd name="T44" fmla="*/ 122 w 245"/>
                <a:gd name="T45" fmla="*/ 79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798">
                  <a:moveTo>
                    <a:pt x="122" y="798"/>
                  </a:moveTo>
                  <a:lnTo>
                    <a:pt x="150" y="796"/>
                  </a:lnTo>
                  <a:lnTo>
                    <a:pt x="194" y="779"/>
                  </a:lnTo>
                  <a:lnTo>
                    <a:pt x="226" y="747"/>
                  </a:lnTo>
                  <a:lnTo>
                    <a:pt x="243" y="703"/>
                  </a:lnTo>
                  <a:lnTo>
                    <a:pt x="245" y="675"/>
                  </a:lnTo>
                  <a:lnTo>
                    <a:pt x="245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9"/>
                  </a:lnTo>
                  <a:lnTo>
                    <a:pt x="18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1" y="703"/>
                  </a:lnTo>
                  <a:lnTo>
                    <a:pt x="21" y="747"/>
                  </a:lnTo>
                  <a:lnTo>
                    <a:pt x="56" y="779"/>
                  </a:lnTo>
                  <a:lnTo>
                    <a:pt x="99" y="796"/>
                  </a:lnTo>
                  <a:lnTo>
                    <a:pt x="122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15"/>
            <p:cNvSpPr>
              <a:spLocks/>
            </p:cNvSpPr>
            <p:nvPr/>
          </p:nvSpPr>
          <p:spPr bwMode="auto">
            <a:xfrm>
              <a:off x="5307" y="1841"/>
              <a:ext cx="82" cy="266"/>
            </a:xfrm>
            <a:custGeom>
              <a:avLst/>
              <a:gdLst>
                <a:gd name="T0" fmla="*/ 124 w 246"/>
                <a:gd name="T1" fmla="*/ 798 h 798"/>
                <a:gd name="T2" fmla="*/ 150 w 246"/>
                <a:gd name="T3" fmla="*/ 796 h 798"/>
                <a:gd name="T4" fmla="*/ 195 w 246"/>
                <a:gd name="T5" fmla="*/ 779 h 798"/>
                <a:gd name="T6" fmla="*/ 228 w 246"/>
                <a:gd name="T7" fmla="*/ 747 h 798"/>
                <a:gd name="T8" fmla="*/ 245 w 246"/>
                <a:gd name="T9" fmla="*/ 703 h 798"/>
                <a:gd name="T10" fmla="*/ 246 w 246"/>
                <a:gd name="T11" fmla="*/ 675 h 798"/>
                <a:gd name="T12" fmla="*/ 246 w 246"/>
                <a:gd name="T13" fmla="*/ 122 h 798"/>
                <a:gd name="T14" fmla="*/ 245 w 246"/>
                <a:gd name="T15" fmla="*/ 95 h 798"/>
                <a:gd name="T16" fmla="*/ 228 w 246"/>
                <a:gd name="T17" fmla="*/ 50 h 798"/>
                <a:gd name="T18" fmla="*/ 195 w 246"/>
                <a:gd name="T19" fmla="*/ 19 h 798"/>
                <a:gd name="T20" fmla="*/ 150 w 246"/>
                <a:gd name="T21" fmla="*/ 1 h 798"/>
                <a:gd name="T22" fmla="*/ 124 w 246"/>
                <a:gd name="T23" fmla="*/ 0 h 798"/>
                <a:gd name="T24" fmla="*/ 97 w 246"/>
                <a:gd name="T25" fmla="*/ 1 h 798"/>
                <a:gd name="T26" fmla="*/ 52 w 246"/>
                <a:gd name="T27" fmla="*/ 19 h 798"/>
                <a:gd name="T28" fmla="*/ 19 w 246"/>
                <a:gd name="T29" fmla="*/ 50 h 798"/>
                <a:gd name="T30" fmla="*/ 2 w 246"/>
                <a:gd name="T31" fmla="*/ 95 h 798"/>
                <a:gd name="T32" fmla="*/ 0 w 246"/>
                <a:gd name="T33" fmla="*/ 122 h 798"/>
                <a:gd name="T34" fmla="*/ 0 w 246"/>
                <a:gd name="T35" fmla="*/ 675 h 798"/>
                <a:gd name="T36" fmla="*/ 3 w 246"/>
                <a:gd name="T37" fmla="*/ 703 h 798"/>
                <a:gd name="T38" fmla="*/ 23 w 246"/>
                <a:gd name="T39" fmla="*/ 747 h 798"/>
                <a:gd name="T40" fmla="*/ 58 w 246"/>
                <a:gd name="T41" fmla="*/ 779 h 798"/>
                <a:gd name="T42" fmla="*/ 101 w 246"/>
                <a:gd name="T43" fmla="*/ 796 h 798"/>
                <a:gd name="T44" fmla="*/ 124 w 246"/>
                <a:gd name="T45" fmla="*/ 79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98">
                  <a:moveTo>
                    <a:pt x="124" y="798"/>
                  </a:moveTo>
                  <a:lnTo>
                    <a:pt x="150" y="796"/>
                  </a:lnTo>
                  <a:lnTo>
                    <a:pt x="195" y="779"/>
                  </a:lnTo>
                  <a:lnTo>
                    <a:pt x="228" y="747"/>
                  </a:lnTo>
                  <a:lnTo>
                    <a:pt x="245" y="703"/>
                  </a:lnTo>
                  <a:lnTo>
                    <a:pt x="246" y="675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8" y="50"/>
                  </a:lnTo>
                  <a:lnTo>
                    <a:pt x="195" y="19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7" y="1"/>
                  </a:lnTo>
                  <a:lnTo>
                    <a:pt x="52" y="19"/>
                  </a:lnTo>
                  <a:lnTo>
                    <a:pt x="19" y="50"/>
                  </a:lnTo>
                  <a:lnTo>
                    <a:pt x="2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3" y="703"/>
                  </a:lnTo>
                  <a:lnTo>
                    <a:pt x="23" y="747"/>
                  </a:lnTo>
                  <a:lnTo>
                    <a:pt x="58" y="779"/>
                  </a:lnTo>
                  <a:lnTo>
                    <a:pt x="101" y="796"/>
                  </a:lnTo>
                  <a:lnTo>
                    <a:pt x="124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16"/>
            <p:cNvSpPr>
              <a:spLocks/>
            </p:cNvSpPr>
            <p:nvPr/>
          </p:nvSpPr>
          <p:spPr bwMode="auto">
            <a:xfrm>
              <a:off x="4795" y="878"/>
              <a:ext cx="82" cy="266"/>
            </a:xfrm>
            <a:custGeom>
              <a:avLst/>
              <a:gdLst>
                <a:gd name="T0" fmla="*/ 122 w 245"/>
                <a:gd name="T1" fmla="*/ 799 h 799"/>
                <a:gd name="T2" fmla="*/ 150 w 245"/>
                <a:gd name="T3" fmla="*/ 798 h 799"/>
                <a:gd name="T4" fmla="*/ 194 w 245"/>
                <a:gd name="T5" fmla="*/ 781 h 799"/>
                <a:gd name="T6" fmla="*/ 226 w 245"/>
                <a:gd name="T7" fmla="*/ 748 h 799"/>
                <a:gd name="T8" fmla="*/ 243 w 245"/>
                <a:gd name="T9" fmla="*/ 703 h 799"/>
                <a:gd name="T10" fmla="*/ 245 w 245"/>
                <a:gd name="T11" fmla="*/ 677 h 799"/>
                <a:gd name="T12" fmla="*/ 245 w 245"/>
                <a:gd name="T13" fmla="*/ 124 h 799"/>
                <a:gd name="T14" fmla="*/ 243 w 245"/>
                <a:gd name="T15" fmla="*/ 97 h 799"/>
                <a:gd name="T16" fmla="*/ 226 w 245"/>
                <a:gd name="T17" fmla="*/ 52 h 799"/>
                <a:gd name="T18" fmla="*/ 194 w 245"/>
                <a:gd name="T19" fmla="*/ 19 h 799"/>
                <a:gd name="T20" fmla="*/ 150 w 245"/>
                <a:gd name="T21" fmla="*/ 2 h 799"/>
                <a:gd name="T22" fmla="*/ 122 w 245"/>
                <a:gd name="T23" fmla="*/ 0 h 799"/>
                <a:gd name="T24" fmla="*/ 95 w 245"/>
                <a:gd name="T25" fmla="*/ 2 h 799"/>
                <a:gd name="T26" fmla="*/ 50 w 245"/>
                <a:gd name="T27" fmla="*/ 19 h 799"/>
                <a:gd name="T28" fmla="*/ 19 w 245"/>
                <a:gd name="T29" fmla="*/ 52 h 799"/>
                <a:gd name="T30" fmla="*/ 1 w 245"/>
                <a:gd name="T31" fmla="*/ 97 h 799"/>
                <a:gd name="T32" fmla="*/ 0 w 245"/>
                <a:gd name="T33" fmla="*/ 124 h 799"/>
                <a:gd name="T34" fmla="*/ 0 w 245"/>
                <a:gd name="T35" fmla="*/ 677 h 799"/>
                <a:gd name="T36" fmla="*/ 1 w 245"/>
                <a:gd name="T37" fmla="*/ 700 h 799"/>
                <a:gd name="T38" fmla="*/ 19 w 245"/>
                <a:gd name="T39" fmla="*/ 743 h 799"/>
                <a:gd name="T40" fmla="*/ 50 w 245"/>
                <a:gd name="T41" fmla="*/ 778 h 799"/>
                <a:gd name="T42" fmla="*/ 95 w 245"/>
                <a:gd name="T43" fmla="*/ 798 h 799"/>
                <a:gd name="T44" fmla="*/ 122 w 245"/>
                <a:gd name="T45" fmla="*/ 799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799">
                  <a:moveTo>
                    <a:pt x="122" y="799"/>
                  </a:moveTo>
                  <a:lnTo>
                    <a:pt x="150" y="798"/>
                  </a:lnTo>
                  <a:lnTo>
                    <a:pt x="194" y="781"/>
                  </a:lnTo>
                  <a:lnTo>
                    <a:pt x="226" y="748"/>
                  </a:lnTo>
                  <a:lnTo>
                    <a:pt x="243" y="703"/>
                  </a:lnTo>
                  <a:lnTo>
                    <a:pt x="245" y="677"/>
                  </a:lnTo>
                  <a:lnTo>
                    <a:pt x="245" y="124"/>
                  </a:lnTo>
                  <a:lnTo>
                    <a:pt x="243" y="97"/>
                  </a:lnTo>
                  <a:lnTo>
                    <a:pt x="226" y="52"/>
                  </a:lnTo>
                  <a:lnTo>
                    <a:pt x="194" y="19"/>
                  </a:lnTo>
                  <a:lnTo>
                    <a:pt x="150" y="2"/>
                  </a:lnTo>
                  <a:lnTo>
                    <a:pt x="122" y="0"/>
                  </a:lnTo>
                  <a:lnTo>
                    <a:pt x="95" y="2"/>
                  </a:lnTo>
                  <a:lnTo>
                    <a:pt x="50" y="19"/>
                  </a:lnTo>
                  <a:lnTo>
                    <a:pt x="19" y="52"/>
                  </a:lnTo>
                  <a:lnTo>
                    <a:pt x="1" y="97"/>
                  </a:lnTo>
                  <a:lnTo>
                    <a:pt x="0" y="124"/>
                  </a:lnTo>
                  <a:lnTo>
                    <a:pt x="0" y="677"/>
                  </a:lnTo>
                  <a:lnTo>
                    <a:pt x="1" y="700"/>
                  </a:lnTo>
                  <a:lnTo>
                    <a:pt x="19" y="743"/>
                  </a:lnTo>
                  <a:lnTo>
                    <a:pt x="50" y="778"/>
                  </a:lnTo>
                  <a:lnTo>
                    <a:pt x="95" y="798"/>
                  </a:lnTo>
                  <a:lnTo>
                    <a:pt x="122" y="79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17"/>
            <p:cNvSpPr>
              <a:spLocks/>
            </p:cNvSpPr>
            <p:nvPr/>
          </p:nvSpPr>
          <p:spPr bwMode="auto">
            <a:xfrm>
              <a:off x="5049" y="878"/>
              <a:ext cx="82" cy="266"/>
            </a:xfrm>
            <a:custGeom>
              <a:avLst/>
              <a:gdLst>
                <a:gd name="T0" fmla="*/ 122 w 245"/>
                <a:gd name="T1" fmla="*/ 799 h 799"/>
                <a:gd name="T2" fmla="*/ 150 w 245"/>
                <a:gd name="T3" fmla="*/ 798 h 799"/>
                <a:gd name="T4" fmla="*/ 194 w 245"/>
                <a:gd name="T5" fmla="*/ 781 h 799"/>
                <a:gd name="T6" fmla="*/ 226 w 245"/>
                <a:gd name="T7" fmla="*/ 748 h 799"/>
                <a:gd name="T8" fmla="*/ 243 w 245"/>
                <a:gd name="T9" fmla="*/ 703 h 799"/>
                <a:gd name="T10" fmla="*/ 245 w 245"/>
                <a:gd name="T11" fmla="*/ 677 h 799"/>
                <a:gd name="T12" fmla="*/ 245 w 245"/>
                <a:gd name="T13" fmla="*/ 124 h 799"/>
                <a:gd name="T14" fmla="*/ 243 w 245"/>
                <a:gd name="T15" fmla="*/ 97 h 799"/>
                <a:gd name="T16" fmla="*/ 226 w 245"/>
                <a:gd name="T17" fmla="*/ 52 h 799"/>
                <a:gd name="T18" fmla="*/ 194 w 245"/>
                <a:gd name="T19" fmla="*/ 19 h 799"/>
                <a:gd name="T20" fmla="*/ 150 w 245"/>
                <a:gd name="T21" fmla="*/ 2 h 799"/>
                <a:gd name="T22" fmla="*/ 122 w 245"/>
                <a:gd name="T23" fmla="*/ 0 h 799"/>
                <a:gd name="T24" fmla="*/ 95 w 245"/>
                <a:gd name="T25" fmla="*/ 2 h 799"/>
                <a:gd name="T26" fmla="*/ 50 w 245"/>
                <a:gd name="T27" fmla="*/ 19 h 799"/>
                <a:gd name="T28" fmla="*/ 18 w 245"/>
                <a:gd name="T29" fmla="*/ 52 h 799"/>
                <a:gd name="T30" fmla="*/ 1 w 245"/>
                <a:gd name="T31" fmla="*/ 97 h 799"/>
                <a:gd name="T32" fmla="*/ 0 w 245"/>
                <a:gd name="T33" fmla="*/ 124 h 799"/>
                <a:gd name="T34" fmla="*/ 0 w 245"/>
                <a:gd name="T35" fmla="*/ 677 h 799"/>
                <a:gd name="T36" fmla="*/ 1 w 245"/>
                <a:gd name="T37" fmla="*/ 700 h 799"/>
                <a:gd name="T38" fmla="*/ 21 w 245"/>
                <a:gd name="T39" fmla="*/ 743 h 799"/>
                <a:gd name="T40" fmla="*/ 56 w 245"/>
                <a:gd name="T41" fmla="*/ 778 h 799"/>
                <a:gd name="T42" fmla="*/ 99 w 245"/>
                <a:gd name="T43" fmla="*/ 798 h 799"/>
                <a:gd name="T44" fmla="*/ 122 w 245"/>
                <a:gd name="T45" fmla="*/ 799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799">
                  <a:moveTo>
                    <a:pt x="122" y="799"/>
                  </a:moveTo>
                  <a:lnTo>
                    <a:pt x="150" y="798"/>
                  </a:lnTo>
                  <a:lnTo>
                    <a:pt x="194" y="781"/>
                  </a:lnTo>
                  <a:lnTo>
                    <a:pt x="226" y="748"/>
                  </a:lnTo>
                  <a:lnTo>
                    <a:pt x="243" y="703"/>
                  </a:lnTo>
                  <a:lnTo>
                    <a:pt x="245" y="677"/>
                  </a:lnTo>
                  <a:lnTo>
                    <a:pt x="245" y="124"/>
                  </a:lnTo>
                  <a:lnTo>
                    <a:pt x="243" y="97"/>
                  </a:lnTo>
                  <a:lnTo>
                    <a:pt x="226" y="52"/>
                  </a:lnTo>
                  <a:lnTo>
                    <a:pt x="194" y="19"/>
                  </a:lnTo>
                  <a:lnTo>
                    <a:pt x="150" y="2"/>
                  </a:lnTo>
                  <a:lnTo>
                    <a:pt x="122" y="0"/>
                  </a:lnTo>
                  <a:lnTo>
                    <a:pt x="95" y="2"/>
                  </a:lnTo>
                  <a:lnTo>
                    <a:pt x="50" y="19"/>
                  </a:lnTo>
                  <a:lnTo>
                    <a:pt x="18" y="52"/>
                  </a:lnTo>
                  <a:lnTo>
                    <a:pt x="1" y="97"/>
                  </a:lnTo>
                  <a:lnTo>
                    <a:pt x="0" y="124"/>
                  </a:lnTo>
                  <a:lnTo>
                    <a:pt x="0" y="677"/>
                  </a:lnTo>
                  <a:lnTo>
                    <a:pt x="1" y="700"/>
                  </a:lnTo>
                  <a:lnTo>
                    <a:pt x="21" y="743"/>
                  </a:lnTo>
                  <a:lnTo>
                    <a:pt x="56" y="778"/>
                  </a:lnTo>
                  <a:lnTo>
                    <a:pt x="99" y="798"/>
                  </a:lnTo>
                  <a:lnTo>
                    <a:pt x="122" y="79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18"/>
            <p:cNvSpPr>
              <a:spLocks/>
            </p:cNvSpPr>
            <p:nvPr/>
          </p:nvSpPr>
          <p:spPr bwMode="auto">
            <a:xfrm>
              <a:off x="5307" y="878"/>
              <a:ext cx="82" cy="266"/>
            </a:xfrm>
            <a:custGeom>
              <a:avLst/>
              <a:gdLst>
                <a:gd name="T0" fmla="*/ 124 w 246"/>
                <a:gd name="T1" fmla="*/ 799 h 799"/>
                <a:gd name="T2" fmla="*/ 150 w 246"/>
                <a:gd name="T3" fmla="*/ 798 h 799"/>
                <a:gd name="T4" fmla="*/ 195 w 246"/>
                <a:gd name="T5" fmla="*/ 781 h 799"/>
                <a:gd name="T6" fmla="*/ 228 w 246"/>
                <a:gd name="T7" fmla="*/ 748 h 799"/>
                <a:gd name="T8" fmla="*/ 245 w 246"/>
                <a:gd name="T9" fmla="*/ 703 h 799"/>
                <a:gd name="T10" fmla="*/ 246 w 246"/>
                <a:gd name="T11" fmla="*/ 677 h 799"/>
                <a:gd name="T12" fmla="*/ 246 w 246"/>
                <a:gd name="T13" fmla="*/ 124 h 799"/>
                <a:gd name="T14" fmla="*/ 245 w 246"/>
                <a:gd name="T15" fmla="*/ 97 h 799"/>
                <a:gd name="T16" fmla="*/ 228 w 246"/>
                <a:gd name="T17" fmla="*/ 52 h 799"/>
                <a:gd name="T18" fmla="*/ 195 w 246"/>
                <a:gd name="T19" fmla="*/ 19 h 799"/>
                <a:gd name="T20" fmla="*/ 150 w 246"/>
                <a:gd name="T21" fmla="*/ 2 h 799"/>
                <a:gd name="T22" fmla="*/ 124 w 246"/>
                <a:gd name="T23" fmla="*/ 0 h 799"/>
                <a:gd name="T24" fmla="*/ 97 w 246"/>
                <a:gd name="T25" fmla="*/ 2 h 799"/>
                <a:gd name="T26" fmla="*/ 52 w 246"/>
                <a:gd name="T27" fmla="*/ 19 h 799"/>
                <a:gd name="T28" fmla="*/ 19 w 246"/>
                <a:gd name="T29" fmla="*/ 52 h 799"/>
                <a:gd name="T30" fmla="*/ 2 w 246"/>
                <a:gd name="T31" fmla="*/ 97 h 799"/>
                <a:gd name="T32" fmla="*/ 0 w 246"/>
                <a:gd name="T33" fmla="*/ 124 h 799"/>
                <a:gd name="T34" fmla="*/ 0 w 246"/>
                <a:gd name="T35" fmla="*/ 677 h 799"/>
                <a:gd name="T36" fmla="*/ 3 w 246"/>
                <a:gd name="T37" fmla="*/ 700 h 799"/>
                <a:gd name="T38" fmla="*/ 23 w 246"/>
                <a:gd name="T39" fmla="*/ 743 h 799"/>
                <a:gd name="T40" fmla="*/ 58 w 246"/>
                <a:gd name="T41" fmla="*/ 778 h 799"/>
                <a:gd name="T42" fmla="*/ 101 w 246"/>
                <a:gd name="T43" fmla="*/ 798 h 799"/>
                <a:gd name="T44" fmla="*/ 124 w 246"/>
                <a:gd name="T45" fmla="*/ 799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99">
                  <a:moveTo>
                    <a:pt x="124" y="799"/>
                  </a:moveTo>
                  <a:lnTo>
                    <a:pt x="150" y="798"/>
                  </a:lnTo>
                  <a:lnTo>
                    <a:pt x="195" y="781"/>
                  </a:lnTo>
                  <a:lnTo>
                    <a:pt x="228" y="748"/>
                  </a:lnTo>
                  <a:lnTo>
                    <a:pt x="245" y="703"/>
                  </a:lnTo>
                  <a:lnTo>
                    <a:pt x="246" y="677"/>
                  </a:lnTo>
                  <a:lnTo>
                    <a:pt x="246" y="124"/>
                  </a:lnTo>
                  <a:lnTo>
                    <a:pt x="245" y="97"/>
                  </a:lnTo>
                  <a:lnTo>
                    <a:pt x="228" y="52"/>
                  </a:lnTo>
                  <a:lnTo>
                    <a:pt x="195" y="19"/>
                  </a:lnTo>
                  <a:lnTo>
                    <a:pt x="150" y="2"/>
                  </a:lnTo>
                  <a:lnTo>
                    <a:pt x="124" y="0"/>
                  </a:lnTo>
                  <a:lnTo>
                    <a:pt x="97" y="2"/>
                  </a:lnTo>
                  <a:lnTo>
                    <a:pt x="52" y="19"/>
                  </a:lnTo>
                  <a:lnTo>
                    <a:pt x="19" y="52"/>
                  </a:lnTo>
                  <a:lnTo>
                    <a:pt x="2" y="97"/>
                  </a:lnTo>
                  <a:lnTo>
                    <a:pt x="0" y="124"/>
                  </a:lnTo>
                  <a:lnTo>
                    <a:pt x="0" y="677"/>
                  </a:lnTo>
                  <a:lnTo>
                    <a:pt x="3" y="700"/>
                  </a:lnTo>
                  <a:lnTo>
                    <a:pt x="23" y="743"/>
                  </a:lnTo>
                  <a:lnTo>
                    <a:pt x="58" y="778"/>
                  </a:lnTo>
                  <a:lnTo>
                    <a:pt x="101" y="798"/>
                  </a:lnTo>
                  <a:lnTo>
                    <a:pt x="124" y="79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19"/>
            <p:cNvSpPr>
              <a:spLocks/>
            </p:cNvSpPr>
            <p:nvPr/>
          </p:nvSpPr>
          <p:spPr bwMode="auto">
            <a:xfrm>
              <a:off x="4795" y="2324"/>
              <a:ext cx="82" cy="266"/>
            </a:xfrm>
            <a:custGeom>
              <a:avLst/>
              <a:gdLst>
                <a:gd name="T0" fmla="*/ 122 w 245"/>
                <a:gd name="T1" fmla="*/ 798 h 798"/>
                <a:gd name="T2" fmla="*/ 150 w 245"/>
                <a:gd name="T3" fmla="*/ 796 h 798"/>
                <a:gd name="T4" fmla="*/ 194 w 245"/>
                <a:gd name="T5" fmla="*/ 779 h 798"/>
                <a:gd name="T6" fmla="*/ 226 w 245"/>
                <a:gd name="T7" fmla="*/ 747 h 798"/>
                <a:gd name="T8" fmla="*/ 243 w 245"/>
                <a:gd name="T9" fmla="*/ 703 h 798"/>
                <a:gd name="T10" fmla="*/ 245 w 245"/>
                <a:gd name="T11" fmla="*/ 675 h 798"/>
                <a:gd name="T12" fmla="*/ 245 w 245"/>
                <a:gd name="T13" fmla="*/ 122 h 798"/>
                <a:gd name="T14" fmla="*/ 243 w 245"/>
                <a:gd name="T15" fmla="*/ 95 h 798"/>
                <a:gd name="T16" fmla="*/ 226 w 245"/>
                <a:gd name="T17" fmla="*/ 50 h 798"/>
                <a:gd name="T18" fmla="*/ 194 w 245"/>
                <a:gd name="T19" fmla="*/ 19 h 798"/>
                <a:gd name="T20" fmla="*/ 150 w 245"/>
                <a:gd name="T21" fmla="*/ 1 h 798"/>
                <a:gd name="T22" fmla="*/ 122 w 245"/>
                <a:gd name="T23" fmla="*/ 0 h 798"/>
                <a:gd name="T24" fmla="*/ 95 w 245"/>
                <a:gd name="T25" fmla="*/ 1 h 798"/>
                <a:gd name="T26" fmla="*/ 50 w 245"/>
                <a:gd name="T27" fmla="*/ 19 h 798"/>
                <a:gd name="T28" fmla="*/ 19 w 245"/>
                <a:gd name="T29" fmla="*/ 50 h 798"/>
                <a:gd name="T30" fmla="*/ 1 w 245"/>
                <a:gd name="T31" fmla="*/ 95 h 798"/>
                <a:gd name="T32" fmla="*/ 0 w 245"/>
                <a:gd name="T33" fmla="*/ 122 h 798"/>
                <a:gd name="T34" fmla="*/ 0 w 245"/>
                <a:gd name="T35" fmla="*/ 675 h 798"/>
                <a:gd name="T36" fmla="*/ 1 w 245"/>
                <a:gd name="T37" fmla="*/ 703 h 798"/>
                <a:gd name="T38" fmla="*/ 19 w 245"/>
                <a:gd name="T39" fmla="*/ 747 h 798"/>
                <a:gd name="T40" fmla="*/ 50 w 245"/>
                <a:gd name="T41" fmla="*/ 779 h 798"/>
                <a:gd name="T42" fmla="*/ 95 w 245"/>
                <a:gd name="T43" fmla="*/ 796 h 798"/>
                <a:gd name="T44" fmla="*/ 122 w 245"/>
                <a:gd name="T45" fmla="*/ 79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798">
                  <a:moveTo>
                    <a:pt x="122" y="798"/>
                  </a:moveTo>
                  <a:lnTo>
                    <a:pt x="150" y="796"/>
                  </a:lnTo>
                  <a:lnTo>
                    <a:pt x="194" y="779"/>
                  </a:lnTo>
                  <a:lnTo>
                    <a:pt x="226" y="747"/>
                  </a:lnTo>
                  <a:lnTo>
                    <a:pt x="243" y="703"/>
                  </a:lnTo>
                  <a:lnTo>
                    <a:pt x="245" y="675"/>
                  </a:lnTo>
                  <a:lnTo>
                    <a:pt x="245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9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1" y="703"/>
                  </a:lnTo>
                  <a:lnTo>
                    <a:pt x="19" y="747"/>
                  </a:lnTo>
                  <a:lnTo>
                    <a:pt x="50" y="779"/>
                  </a:lnTo>
                  <a:lnTo>
                    <a:pt x="95" y="796"/>
                  </a:lnTo>
                  <a:lnTo>
                    <a:pt x="122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20"/>
            <p:cNvSpPr>
              <a:spLocks/>
            </p:cNvSpPr>
            <p:nvPr/>
          </p:nvSpPr>
          <p:spPr bwMode="auto">
            <a:xfrm>
              <a:off x="5049" y="2324"/>
              <a:ext cx="82" cy="266"/>
            </a:xfrm>
            <a:custGeom>
              <a:avLst/>
              <a:gdLst>
                <a:gd name="T0" fmla="*/ 122 w 245"/>
                <a:gd name="T1" fmla="*/ 798 h 798"/>
                <a:gd name="T2" fmla="*/ 150 w 245"/>
                <a:gd name="T3" fmla="*/ 796 h 798"/>
                <a:gd name="T4" fmla="*/ 194 w 245"/>
                <a:gd name="T5" fmla="*/ 779 h 798"/>
                <a:gd name="T6" fmla="*/ 226 w 245"/>
                <a:gd name="T7" fmla="*/ 747 h 798"/>
                <a:gd name="T8" fmla="*/ 243 w 245"/>
                <a:gd name="T9" fmla="*/ 703 h 798"/>
                <a:gd name="T10" fmla="*/ 245 w 245"/>
                <a:gd name="T11" fmla="*/ 675 h 798"/>
                <a:gd name="T12" fmla="*/ 245 w 245"/>
                <a:gd name="T13" fmla="*/ 122 h 798"/>
                <a:gd name="T14" fmla="*/ 243 w 245"/>
                <a:gd name="T15" fmla="*/ 95 h 798"/>
                <a:gd name="T16" fmla="*/ 226 w 245"/>
                <a:gd name="T17" fmla="*/ 50 h 798"/>
                <a:gd name="T18" fmla="*/ 194 w 245"/>
                <a:gd name="T19" fmla="*/ 19 h 798"/>
                <a:gd name="T20" fmla="*/ 150 w 245"/>
                <a:gd name="T21" fmla="*/ 1 h 798"/>
                <a:gd name="T22" fmla="*/ 122 w 245"/>
                <a:gd name="T23" fmla="*/ 0 h 798"/>
                <a:gd name="T24" fmla="*/ 95 w 245"/>
                <a:gd name="T25" fmla="*/ 1 h 798"/>
                <a:gd name="T26" fmla="*/ 50 w 245"/>
                <a:gd name="T27" fmla="*/ 19 h 798"/>
                <a:gd name="T28" fmla="*/ 18 w 245"/>
                <a:gd name="T29" fmla="*/ 50 h 798"/>
                <a:gd name="T30" fmla="*/ 1 w 245"/>
                <a:gd name="T31" fmla="*/ 95 h 798"/>
                <a:gd name="T32" fmla="*/ 0 w 245"/>
                <a:gd name="T33" fmla="*/ 122 h 798"/>
                <a:gd name="T34" fmla="*/ 0 w 245"/>
                <a:gd name="T35" fmla="*/ 675 h 798"/>
                <a:gd name="T36" fmla="*/ 1 w 245"/>
                <a:gd name="T37" fmla="*/ 703 h 798"/>
                <a:gd name="T38" fmla="*/ 21 w 245"/>
                <a:gd name="T39" fmla="*/ 747 h 798"/>
                <a:gd name="T40" fmla="*/ 56 w 245"/>
                <a:gd name="T41" fmla="*/ 779 h 798"/>
                <a:gd name="T42" fmla="*/ 99 w 245"/>
                <a:gd name="T43" fmla="*/ 796 h 798"/>
                <a:gd name="T44" fmla="*/ 122 w 245"/>
                <a:gd name="T45" fmla="*/ 79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798">
                  <a:moveTo>
                    <a:pt x="122" y="798"/>
                  </a:moveTo>
                  <a:lnTo>
                    <a:pt x="150" y="796"/>
                  </a:lnTo>
                  <a:lnTo>
                    <a:pt x="194" y="779"/>
                  </a:lnTo>
                  <a:lnTo>
                    <a:pt x="226" y="747"/>
                  </a:lnTo>
                  <a:lnTo>
                    <a:pt x="243" y="703"/>
                  </a:lnTo>
                  <a:lnTo>
                    <a:pt x="245" y="675"/>
                  </a:lnTo>
                  <a:lnTo>
                    <a:pt x="245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9"/>
                  </a:lnTo>
                  <a:lnTo>
                    <a:pt x="18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1" y="703"/>
                  </a:lnTo>
                  <a:lnTo>
                    <a:pt x="21" y="747"/>
                  </a:lnTo>
                  <a:lnTo>
                    <a:pt x="56" y="779"/>
                  </a:lnTo>
                  <a:lnTo>
                    <a:pt x="99" y="796"/>
                  </a:lnTo>
                  <a:lnTo>
                    <a:pt x="122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21"/>
            <p:cNvSpPr>
              <a:spLocks/>
            </p:cNvSpPr>
            <p:nvPr/>
          </p:nvSpPr>
          <p:spPr bwMode="auto">
            <a:xfrm>
              <a:off x="5307" y="2324"/>
              <a:ext cx="82" cy="266"/>
            </a:xfrm>
            <a:custGeom>
              <a:avLst/>
              <a:gdLst>
                <a:gd name="T0" fmla="*/ 124 w 246"/>
                <a:gd name="T1" fmla="*/ 798 h 798"/>
                <a:gd name="T2" fmla="*/ 150 w 246"/>
                <a:gd name="T3" fmla="*/ 796 h 798"/>
                <a:gd name="T4" fmla="*/ 195 w 246"/>
                <a:gd name="T5" fmla="*/ 779 h 798"/>
                <a:gd name="T6" fmla="*/ 228 w 246"/>
                <a:gd name="T7" fmla="*/ 747 h 798"/>
                <a:gd name="T8" fmla="*/ 245 w 246"/>
                <a:gd name="T9" fmla="*/ 703 h 798"/>
                <a:gd name="T10" fmla="*/ 246 w 246"/>
                <a:gd name="T11" fmla="*/ 675 h 798"/>
                <a:gd name="T12" fmla="*/ 246 w 246"/>
                <a:gd name="T13" fmla="*/ 122 h 798"/>
                <a:gd name="T14" fmla="*/ 245 w 246"/>
                <a:gd name="T15" fmla="*/ 95 h 798"/>
                <a:gd name="T16" fmla="*/ 228 w 246"/>
                <a:gd name="T17" fmla="*/ 50 h 798"/>
                <a:gd name="T18" fmla="*/ 195 w 246"/>
                <a:gd name="T19" fmla="*/ 19 h 798"/>
                <a:gd name="T20" fmla="*/ 150 w 246"/>
                <a:gd name="T21" fmla="*/ 1 h 798"/>
                <a:gd name="T22" fmla="*/ 124 w 246"/>
                <a:gd name="T23" fmla="*/ 0 h 798"/>
                <a:gd name="T24" fmla="*/ 97 w 246"/>
                <a:gd name="T25" fmla="*/ 1 h 798"/>
                <a:gd name="T26" fmla="*/ 52 w 246"/>
                <a:gd name="T27" fmla="*/ 19 h 798"/>
                <a:gd name="T28" fmla="*/ 19 w 246"/>
                <a:gd name="T29" fmla="*/ 50 h 798"/>
                <a:gd name="T30" fmla="*/ 2 w 246"/>
                <a:gd name="T31" fmla="*/ 95 h 798"/>
                <a:gd name="T32" fmla="*/ 0 w 246"/>
                <a:gd name="T33" fmla="*/ 122 h 798"/>
                <a:gd name="T34" fmla="*/ 0 w 246"/>
                <a:gd name="T35" fmla="*/ 675 h 798"/>
                <a:gd name="T36" fmla="*/ 3 w 246"/>
                <a:gd name="T37" fmla="*/ 703 h 798"/>
                <a:gd name="T38" fmla="*/ 23 w 246"/>
                <a:gd name="T39" fmla="*/ 747 h 798"/>
                <a:gd name="T40" fmla="*/ 58 w 246"/>
                <a:gd name="T41" fmla="*/ 779 h 798"/>
                <a:gd name="T42" fmla="*/ 101 w 246"/>
                <a:gd name="T43" fmla="*/ 796 h 798"/>
                <a:gd name="T44" fmla="*/ 124 w 246"/>
                <a:gd name="T45" fmla="*/ 79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98">
                  <a:moveTo>
                    <a:pt x="124" y="798"/>
                  </a:moveTo>
                  <a:lnTo>
                    <a:pt x="150" y="796"/>
                  </a:lnTo>
                  <a:lnTo>
                    <a:pt x="195" y="779"/>
                  </a:lnTo>
                  <a:lnTo>
                    <a:pt x="228" y="747"/>
                  </a:lnTo>
                  <a:lnTo>
                    <a:pt x="245" y="703"/>
                  </a:lnTo>
                  <a:lnTo>
                    <a:pt x="246" y="675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8" y="50"/>
                  </a:lnTo>
                  <a:lnTo>
                    <a:pt x="195" y="19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7" y="1"/>
                  </a:lnTo>
                  <a:lnTo>
                    <a:pt x="52" y="19"/>
                  </a:lnTo>
                  <a:lnTo>
                    <a:pt x="19" y="50"/>
                  </a:lnTo>
                  <a:lnTo>
                    <a:pt x="2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3" y="703"/>
                  </a:lnTo>
                  <a:lnTo>
                    <a:pt x="23" y="747"/>
                  </a:lnTo>
                  <a:lnTo>
                    <a:pt x="58" y="779"/>
                  </a:lnTo>
                  <a:lnTo>
                    <a:pt x="101" y="796"/>
                  </a:lnTo>
                  <a:lnTo>
                    <a:pt x="124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22"/>
            <p:cNvSpPr>
              <a:spLocks/>
            </p:cNvSpPr>
            <p:nvPr/>
          </p:nvSpPr>
          <p:spPr bwMode="auto">
            <a:xfrm>
              <a:off x="4795" y="2807"/>
              <a:ext cx="82" cy="266"/>
            </a:xfrm>
            <a:custGeom>
              <a:avLst/>
              <a:gdLst>
                <a:gd name="T0" fmla="*/ 122 w 245"/>
                <a:gd name="T1" fmla="*/ 799 h 799"/>
                <a:gd name="T2" fmla="*/ 150 w 245"/>
                <a:gd name="T3" fmla="*/ 797 h 799"/>
                <a:gd name="T4" fmla="*/ 194 w 245"/>
                <a:gd name="T5" fmla="*/ 780 h 799"/>
                <a:gd name="T6" fmla="*/ 226 w 245"/>
                <a:gd name="T7" fmla="*/ 748 h 799"/>
                <a:gd name="T8" fmla="*/ 243 w 245"/>
                <a:gd name="T9" fmla="*/ 702 h 799"/>
                <a:gd name="T10" fmla="*/ 245 w 245"/>
                <a:gd name="T11" fmla="*/ 676 h 799"/>
                <a:gd name="T12" fmla="*/ 245 w 245"/>
                <a:gd name="T13" fmla="*/ 123 h 799"/>
                <a:gd name="T14" fmla="*/ 243 w 245"/>
                <a:gd name="T15" fmla="*/ 96 h 799"/>
                <a:gd name="T16" fmla="*/ 226 w 245"/>
                <a:gd name="T17" fmla="*/ 51 h 799"/>
                <a:gd name="T18" fmla="*/ 194 w 245"/>
                <a:gd name="T19" fmla="*/ 20 h 799"/>
                <a:gd name="T20" fmla="*/ 150 w 245"/>
                <a:gd name="T21" fmla="*/ 2 h 799"/>
                <a:gd name="T22" fmla="*/ 122 w 245"/>
                <a:gd name="T23" fmla="*/ 0 h 799"/>
                <a:gd name="T24" fmla="*/ 95 w 245"/>
                <a:gd name="T25" fmla="*/ 2 h 799"/>
                <a:gd name="T26" fmla="*/ 50 w 245"/>
                <a:gd name="T27" fmla="*/ 20 h 799"/>
                <a:gd name="T28" fmla="*/ 19 w 245"/>
                <a:gd name="T29" fmla="*/ 51 h 799"/>
                <a:gd name="T30" fmla="*/ 1 w 245"/>
                <a:gd name="T31" fmla="*/ 96 h 799"/>
                <a:gd name="T32" fmla="*/ 0 w 245"/>
                <a:gd name="T33" fmla="*/ 123 h 799"/>
                <a:gd name="T34" fmla="*/ 0 w 245"/>
                <a:gd name="T35" fmla="*/ 676 h 799"/>
                <a:gd name="T36" fmla="*/ 1 w 245"/>
                <a:gd name="T37" fmla="*/ 702 h 799"/>
                <a:gd name="T38" fmla="*/ 19 w 245"/>
                <a:gd name="T39" fmla="*/ 748 h 799"/>
                <a:gd name="T40" fmla="*/ 50 w 245"/>
                <a:gd name="T41" fmla="*/ 780 h 799"/>
                <a:gd name="T42" fmla="*/ 95 w 245"/>
                <a:gd name="T43" fmla="*/ 797 h 799"/>
                <a:gd name="T44" fmla="*/ 122 w 245"/>
                <a:gd name="T45" fmla="*/ 799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799">
                  <a:moveTo>
                    <a:pt x="122" y="799"/>
                  </a:moveTo>
                  <a:lnTo>
                    <a:pt x="150" y="797"/>
                  </a:lnTo>
                  <a:lnTo>
                    <a:pt x="194" y="780"/>
                  </a:lnTo>
                  <a:lnTo>
                    <a:pt x="226" y="748"/>
                  </a:lnTo>
                  <a:lnTo>
                    <a:pt x="243" y="702"/>
                  </a:lnTo>
                  <a:lnTo>
                    <a:pt x="245" y="676"/>
                  </a:lnTo>
                  <a:lnTo>
                    <a:pt x="245" y="123"/>
                  </a:lnTo>
                  <a:lnTo>
                    <a:pt x="243" y="96"/>
                  </a:lnTo>
                  <a:lnTo>
                    <a:pt x="226" y="51"/>
                  </a:lnTo>
                  <a:lnTo>
                    <a:pt x="194" y="20"/>
                  </a:lnTo>
                  <a:lnTo>
                    <a:pt x="150" y="2"/>
                  </a:lnTo>
                  <a:lnTo>
                    <a:pt x="122" y="0"/>
                  </a:lnTo>
                  <a:lnTo>
                    <a:pt x="95" y="2"/>
                  </a:lnTo>
                  <a:lnTo>
                    <a:pt x="50" y="20"/>
                  </a:lnTo>
                  <a:lnTo>
                    <a:pt x="19" y="51"/>
                  </a:lnTo>
                  <a:lnTo>
                    <a:pt x="1" y="96"/>
                  </a:lnTo>
                  <a:lnTo>
                    <a:pt x="0" y="123"/>
                  </a:lnTo>
                  <a:lnTo>
                    <a:pt x="0" y="676"/>
                  </a:lnTo>
                  <a:lnTo>
                    <a:pt x="1" y="702"/>
                  </a:lnTo>
                  <a:lnTo>
                    <a:pt x="19" y="748"/>
                  </a:lnTo>
                  <a:lnTo>
                    <a:pt x="50" y="780"/>
                  </a:lnTo>
                  <a:lnTo>
                    <a:pt x="95" y="797"/>
                  </a:lnTo>
                  <a:lnTo>
                    <a:pt x="122" y="79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23"/>
            <p:cNvSpPr>
              <a:spLocks/>
            </p:cNvSpPr>
            <p:nvPr/>
          </p:nvSpPr>
          <p:spPr bwMode="auto">
            <a:xfrm>
              <a:off x="5049" y="2807"/>
              <a:ext cx="82" cy="266"/>
            </a:xfrm>
            <a:custGeom>
              <a:avLst/>
              <a:gdLst>
                <a:gd name="T0" fmla="*/ 122 w 245"/>
                <a:gd name="T1" fmla="*/ 799 h 799"/>
                <a:gd name="T2" fmla="*/ 150 w 245"/>
                <a:gd name="T3" fmla="*/ 797 h 799"/>
                <a:gd name="T4" fmla="*/ 194 w 245"/>
                <a:gd name="T5" fmla="*/ 780 h 799"/>
                <a:gd name="T6" fmla="*/ 226 w 245"/>
                <a:gd name="T7" fmla="*/ 748 h 799"/>
                <a:gd name="T8" fmla="*/ 243 w 245"/>
                <a:gd name="T9" fmla="*/ 702 h 799"/>
                <a:gd name="T10" fmla="*/ 245 w 245"/>
                <a:gd name="T11" fmla="*/ 676 h 799"/>
                <a:gd name="T12" fmla="*/ 245 w 245"/>
                <a:gd name="T13" fmla="*/ 123 h 799"/>
                <a:gd name="T14" fmla="*/ 243 w 245"/>
                <a:gd name="T15" fmla="*/ 96 h 799"/>
                <a:gd name="T16" fmla="*/ 226 w 245"/>
                <a:gd name="T17" fmla="*/ 51 h 799"/>
                <a:gd name="T18" fmla="*/ 194 w 245"/>
                <a:gd name="T19" fmla="*/ 20 h 799"/>
                <a:gd name="T20" fmla="*/ 150 w 245"/>
                <a:gd name="T21" fmla="*/ 2 h 799"/>
                <a:gd name="T22" fmla="*/ 122 w 245"/>
                <a:gd name="T23" fmla="*/ 0 h 799"/>
                <a:gd name="T24" fmla="*/ 95 w 245"/>
                <a:gd name="T25" fmla="*/ 2 h 799"/>
                <a:gd name="T26" fmla="*/ 50 w 245"/>
                <a:gd name="T27" fmla="*/ 20 h 799"/>
                <a:gd name="T28" fmla="*/ 18 w 245"/>
                <a:gd name="T29" fmla="*/ 51 h 799"/>
                <a:gd name="T30" fmla="*/ 1 w 245"/>
                <a:gd name="T31" fmla="*/ 96 h 799"/>
                <a:gd name="T32" fmla="*/ 0 w 245"/>
                <a:gd name="T33" fmla="*/ 123 h 799"/>
                <a:gd name="T34" fmla="*/ 0 w 245"/>
                <a:gd name="T35" fmla="*/ 676 h 799"/>
                <a:gd name="T36" fmla="*/ 1 w 245"/>
                <a:gd name="T37" fmla="*/ 702 h 799"/>
                <a:gd name="T38" fmla="*/ 21 w 245"/>
                <a:gd name="T39" fmla="*/ 748 h 799"/>
                <a:gd name="T40" fmla="*/ 56 w 245"/>
                <a:gd name="T41" fmla="*/ 780 h 799"/>
                <a:gd name="T42" fmla="*/ 99 w 245"/>
                <a:gd name="T43" fmla="*/ 797 h 799"/>
                <a:gd name="T44" fmla="*/ 122 w 245"/>
                <a:gd name="T45" fmla="*/ 799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799">
                  <a:moveTo>
                    <a:pt x="122" y="799"/>
                  </a:moveTo>
                  <a:lnTo>
                    <a:pt x="150" y="797"/>
                  </a:lnTo>
                  <a:lnTo>
                    <a:pt x="194" y="780"/>
                  </a:lnTo>
                  <a:lnTo>
                    <a:pt x="226" y="748"/>
                  </a:lnTo>
                  <a:lnTo>
                    <a:pt x="243" y="702"/>
                  </a:lnTo>
                  <a:lnTo>
                    <a:pt x="245" y="676"/>
                  </a:lnTo>
                  <a:lnTo>
                    <a:pt x="245" y="123"/>
                  </a:lnTo>
                  <a:lnTo>
                    <a:pt x="243" y="96"/>
                  </a:lnTo>
                  <a:lnTo>
                    <a:pt x="226" y="51"/>
                  </a:lnTo>
                  <a:lnTo>
                    <a:pt x="194" y="20"/>
                  </a:lnTo>
                  <a:lnTo>
                    <a:pt x="150" y="2"/>
                  </a:lnTo>
                  <a:lnTo>
                    <a:pt x="122" y="0"/>
                  </a:lnTo>
                  <a:lnTo>
                    <a:pt x="95" y="2"/>
                  </a:lnTo>
                  <a:lnTo>
                    <a:pt x="50" y="20"/>
                  </a:lnTo>
                  <a:lnTo>
                    <a:pt x="18" y="51"/>
                  </a:lnTo>
                  <a:lnTo>
                    <a:pt x="1" y="96"/>
                  </a:lnTo>
                  <a:lnTo>
                    <a:pt x="0" y="123"/>
                  </a:lnTo>
                  <a:lnTo>
                    <a:pt x="0" y="676"/>
                  </a:lnTo>
                  <a:lnTo>
                    <a:pt x="1" y="702"/>
                  </a:lnTo>
                  <a:lnTo>
                    <a:pt x="21" y="748"/>
                  </a:lnTo>
                  <a:lnTo>
                    <a:pt x="56" y="780"/>
                  </a:lnTo>
                  <a:lnTo>
                    <a:pt x="99" y="797"/>
                  </a:lnTo>
                  <a:lnTo>
                    <a:pt x="122" y="79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24"/>
            <p:cNvSpPr>
              <a:spLocks/>
            </p:cNvSpPr>
            <p:nvPr/>
          </p:nvSpPr>
          <p:spPr bwMode="auto">
            <a:xfrm>
              <a:off x="5307" y="2807"/>
              <a:ext cx="82" cy="266"/>
            </a:xfrm>
            <a:custGeom>
              <a:avLst/>
              <a:gdLst>
                <a:gd name="T0" fmla="*/ 124 w 246"/>
                <a:gd name="T1" fmla="*/ 799 h 799"/>
                <a:gd name="T2" fmla="*/ 150 w 246"/>
                <a:gd name="T3" fmla="*/ 797 h 799"/>
                <a:gd name="T4" fmla="*/ 195 w 246"/>
                <a:gd name="T5" fmla="*/ 780 h 799"/>
                <a:gd name="T6" fmla="*/ 228 w 246"/>
                <a:gd name="T7" fmla="*/ 748 h 799"/>
                <a:gd name="T8" fmla="*/ 245 w 246"/>
                <a:gd name="T9" fmla="*/ 702 h 799"/>
                <a:gd name="T10" fmla="*/ 246 w 246"/>
                <a:gd name="T11" fmla="*/ 676 h 799"/>
                <a:gd name="T12" fmla="*/ 246 w 246"/>
                <a:gd name="T13" fmla="*/ 123 h 799"/>
                <a:gd name="T14" fmla="*/ 245 w 246"/>
                <a:gd name="T15" fmla="*/ 96 h 799"/>
                <a:gd name="T16" fmla="*/ 228 w 246"/>
                <a:gd name="T17" fmla="*/ 51 h 799"/>
                <a:gd name="T18" fmla="*/ 195 w 246"/>
                <a:gd name="T19" fmla="*/ 20 h 799"/>
                <a:gd name="T20" fmla="*/ 150 w 246"/>
                <a:gd name="T21" fmla="*/ 2 h 799"/>
                <a:gd name="T22" fmla="*/ 124 w 246"/>
                <a:gd name="T23" fmla="*/ 0 h 799"/>
                <a:gd name="T24" fmla="*/ 97 w 246"/>
                <a:gd name="T25" fmla="*/ 2 h 799"/>
                <a:gd name="T26" fmla="*/ 52 w 246"/>
                <a:gd name="T27" fmla="*/ 20 h 799"/>
                <a:gd name="T28" fmla="*/ 19 w 246"/>
                <a:gd name="T29" fmla="*/ 51 h 799"/>
                <a:gd name="T30" fmla="*/ 2 w 246"/>
                <a:gd name="T31" fmla="*/ 96 h 799"/>
                <a:gd name="T32" fmla="*/ 0 w 246"/>
                <a:gd name="T33" fmla="*/ 123 h 799"/>
                <a:gd name="T34" fmla="*/ 0 w 246"/>
                <a:gd name="T35" fmla="*/ 676 h 799"/>
                <a:gd name="T36" fmla="*/ 3 w 246"/>
                <a:gd name="T37" fmla="*/ 702 h 799"/>
                <a:gd name="T38" fmla="*/ 23 w 246"/>
                <a:gd name="T39" fmla="*/ 748 h 799"/>
                <a:gd name="T40" fmla="*/ 58 w 246"/>
                <a:gd name="T41" fmla="*/ 780 h 799"/>
                <a:gd name="T42" fmla="*/ 101 w 246"/>
                <a:gd name="T43" fmla="*/ 797 h 799"/>
                <a:gd name="T44" fmla="*/ 124 w 246"/>
                <a:gd name="T45" fmla="*/ 799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99">
                  <a:moveTo>
                    <a:pt x="124" y="799"/>
                  </a:moveTo>
                  <a:lnTo>
                    <a:pt x="150" y="797"/>
                  </a:lnTo>
                  <a:lnTo>
                    <a:pt x="195" y="780"/>
                  </a:lnTo>
                  <a:lnTo>
                    <a:pt x="228" y="748"/>
                  </a:lnTo>
                  <a:lnTo>
                    <a:pt x="245" y="702"/>
                  </a:lnTo>
                  <a:lnTo>
                    <a:pt x="246" y="676"/>
                  </a:lnTo>
                  <a:lnTo>
                    <a:pt x="246" y="123"/>
                  </a:lnTo>
                  <a:lnTo>
                    <a:pt x="245" y="96"/>
                  </a:lnTo>
                  <a:lnTo>
                    <a:pt x="228" y="51"/>
                  </a:lnTo>
                  <a:lnTo>
                    <a:pt x="195" y="20"/>
                  </a:lnTo>
                  <a:lnTo>
                    <a:pt x="150" y="2"/>
                  </a:lnTo>
                  <a:lnTo>
                    <a:pt x="124" y="0"/>
                  </a:lnTo>
                  <a:lnTo>
                    <a:pt x="97" y="2"/>
                  </a:lnTo>
                  <a:lnTo>
                    <a:pt x="52" y="20"/>
                  </a:lnTo>
                  <a:lnTo>
                    <a:pt x="19" y="51"/>
                  </a:lnTo>
                  <a:lnTo>
                    <a:pt x="2" y="96"/>
                  </a:lnTo>
                  <a:lnTo>
                    <a:pt x="0" y="123"/>
                  </a:lnTo>
                  <a:lnTo>
                    <a:pt x="0" y="676"/>
                  </a:lnTo>
                  <a:lnTo>
                    <a:pt x="3" y="702"/>
                  </a:lnTo>
                  <a:lnTo>
                    <a:pt x="23" y="748"/>
                  </a:lnTo>
                  <a:lnTo>
                    <a:pt x="58" y="780"/>
                  </a:lnTo>
                  <a:lnTo>
                    <a:pt x="101" y="797"/>
                  </a:lnTo>
                  <a:lnTo>
                    <a:pt x="124" y="79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25"/>
            <p:cNvSpPr>
              <a:spLocks/>
            </p:cNvSpPr>
            <p:nvPr/>
          </p:nvSpPr>
          <p:spPr bwMode="auto">
            <a:xfrm>
              <a:off x="3837" y="1357"/>
              <a:ext cx="81" cy="266"/>
            </a:xfrm>
            <a:custGeom>
              <a:avLst/>
              <a:gdLst>
                <a:gd name="T0" fmla="*/ 122 w 244"/>
                <a:gd name="T1" fmla="*/ 798 h 798"/>
                <a:gd name="T2" fmla="*/ 149 w 244"/>
                <a:gd name="T3" fmla="*/ 796 h 798"/>
                <a:gd name="T4" fmla="*/ 194 w 244"/>
                <a:gd name="T5" fmla="*/ 779 h 798"/>
                <a:gd name="T6" fmla="*/ 226 w 244"/>
                <a:gd name="T7" fmla="*/ 747 h 798"/>
                <a:gd name="T8" fmla="*/ 243 w 244"/>
                <a:gd name="T9" fmla="*/ 703 h 798"/>
                <a:gd name="T10" fmla="*/ 244 w 244"/>
                <a:gd name="T11" fmla="*/ 675 h 798"/>
                <a:gd name="T12" fmla="*/ 244 w 244"/>
                <a:gd name="T13" fmla="*/ 122 h 798"/>
                <a:gd name="T14" fmla="*/ 243 w 244"/>
                <a:gd name="T15" fmla="*/ 95 h 798"/>
                <a:gd name="T16" fmla="*/ 226 w 244"/>
                <a:gd name="T17" fmla="*/ 50 h 798"/>
                <a:gd name="T18" fmla="*/ 194 w 244"/>
                <a:gd name="T19" fmla="*/ 19 h 798"/>
                <a:gd name="T20" fmla="*/ 149 w 244"/>
                <a:gd name="T21" fmla="*/ 1 h 798"/>
                <a:gd name="T22" fmla="*/ 122 w 244"/>
                <a:gd name="T23" fmla="*/ 0 h 798"/>
                <a:gd name="T24" fmla="*/ 95 w 244"/>
                <a:gd name="T25" fmla="*/ 1 h 798"/>
                <a:gd name="T26" fmla="*/ 50 w 244"/>
                <a:gd name="T27" fmla="*/ 19 h 798"/>
                <a:gd name="T28" fmla="*/ 18 w 244"/>
                <a:gd name="T29" fmla="*/ 50 h 798"/>
                <a:gd name="T30" fmla="*/ 1 w 244"/>
                <a:gd name="T31" fmla="*/ 95 h 798"/>
                <a:gd name="T32" fmla="*/ 0 w 244"/>
                <a:gd name="T33" fmla="*/ 122 h 798"/>
                <a:gd name="T34" fmla="*/ 0 w 244"/>
                <a:gd name="T35" fmla="*/ 675 h 798"/>
                <a:gd name="T36" fmla="*/ 1 w 244"/>
                <a:gd name="T37" fmla="*/ 703 h 798"/>
                <a:gd name="T38" fmla="*/ 21 w 244"/>
                <a:gd name="T39" fmla="*/ 747 h 798"/>
                <a:gd name="T40" fmla="*/ 56 w 244"/>
                <a:gd name="T41" fmla="*/ 779 h 798"/>
                <a:gd name="T42" fmla="*/ 99 w 244"/>
                <a:gd name="T43" fmla="*/ 796 h 798"/>
                <a:gd name="T44" fmla="*/ 122 w 244"/>
                <a:gd name="T45" fmla="*/ 79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4" h="798">
                  <a:moveTo>
                    <a:pt x="122" y="798"/>
                  </a:moveTo>
                  <a:lnTo>
                    <a:pt x="149" y="796"/>
                  </a:lnTo>
                  <a:lnTo>
                    <a:pt x="194" y="779"/>
                  </a:lnTo>
                  <a:lnTo>
                    <a:pt x="226" y="747"/>
                  </a:lnTo>
                  <a:lnTo>
                    <a:pt x="243" y="703"/>
                  </a:lnTo>
                  <a:lnTo>
                    <a:pt x="244" y="675"/>
                  </a:lnTo>
                  <a:lnTo>
                    <a:pt x="244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9"/>
                  </a:lnTo>
                  <a:lnTo>
                    <a:pt x="149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9"/>
                  </a:lnTo>
                  <a:lnTo>
                    <a:pt x="18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1" y="703"/>
                  </a:lnTo>
                  <a:lnTo>
                    <a:pt x="21" y="747"/>
                  </a:lnTo>
                  <a:lnTo>
                    <a:pt x="56" y="779"/>
                  </a:lnTo>
                  <a:lnTo>
                    <a:pt x="99" y="796"/>
                  </a:lnTo>
                  <a:lnTo>
                    <a:pt x="122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26"/>
            <p:cNvSpPr>
              <a:spLocks/>
            </p:cNvSpPr>
            <p:nvPr/>
          </p:nvSpPr>
          <p:spPr bwMode="auto">
            <a:xfrm>
              <a:off x="4094" y="1357"/>
              <a:ext cx="82" cy="266"/>
            </a:xfrm>
            <a:custGeom>
              <a:avLst/>
              <a:gdLst>
                <a:gd name="T0" fmla="*/ 124 w 246"/>
                <a:gd name="T1" fmla="*/ 798 h 798"/>
                <a:gd name="T2" fmla="*/ 150 w 246"/>
                <a:gd name="T3" fmla="*/ 796 h 798"/>
                <a:gd name="T4" fmla="*/ 196 w 246"/>
                <a:gd name="T5" fmla="*/ 779 h 798"/>
                <a:gd name="T6" fmla="*/ 228 w 246"/>
                <a:gd name="T7" fmla="*/ 747 h 798"/>
                <a:gd name="T8" fmla="*/ 245 w 246"/>
                <a:gd name="T9" fmla="*/ 703 h 798"/>
                <a:gd name="T10" fmla="*/ 246 w 246"/>
                <a:gd name="T11" fmla="*/ 675 h 798"/>
                <a:gd name="T12" fmla="*/ 246 w 246"/>
                <a:gd name="T13" fmla="*/ 122 h 798"/>
                <a:gd name="T14" fmla="*/ 245 w 246"/>
                <a:gd name="T15" fmla="*/ 95 h 798"/>
                <a:gd name="T16" fmla="*/ 228 w 246"/>
                <a:gd name="T17" fmla="*/ 50 h 798"/>
                <a:gd name="T18" fmla="*/ 196 w 246"/>
                <a:gd name="T19" fmla="*/ 19 h 798"/>
                <a:gd name="T20" fmla="*/ 150 w 246"/>
                <a:gd name="T21" fmla="*/ 1 h 798"/>
                <a:gd name="T22" fmla="*/ 124 w 246"/>
                <a:gd name="T23" fmla="*/ 0 h 798"/>
                <a:gd name="T24" fmla="*/ 96 w 246"/>
                <a:gd name="T25" fmla="*/ 1 h 798"/>
                <a:gd name="T26" fmla="*/ 52 w 246"/>
                <a:gd name="T27" fmla="*/ 19 h 798"/>
                <a:gd name="T28" fmla="*/ 19 w 246"/>
                <a:gd name="T29" fmla="*/ 50 h 798"/>
                <a:gd name="T30" fmla="*/ 1 w 246"/>
                <a:gd name="T31" fmla="*/ 95 h 798"/>
                <a:gd name="T32" fmla="*/ 0 w 246"/>
                <a:gd name="T33" fmla="*/ 122 h 798"/>
                <a:gd name="T34" fmla="*/ 0 w 246"/>
                <a:gd name="T35" fmla="*/ 675 h 798"/>
                <a:gd name="T36" fmla="*/ 3 w 246"/>
                <a:gd name="T37" fmla="*/ 703 h 798"/>
                <a:gd name="T38" fmla="*/ 23 w 246"/>
                <a:gd name="T39" fmla="*/ 747 h 798"/>
                <a:gd name="T40" fmla="*/ 58 w 246"/>
                <a:gd name="T41" fmla="*/ 779 h 798"/>
                <a:gd name="T42" fmla="*/ 101 w 246"/>
                <a:gd name="T43" fmla="*/ 796 h 798"/>
                <a:gd name="T44" fmla="*/ 124 w 246"/>
                <a:gd name="T45" fmla="*/ 79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98">
                  <a:moveTo>
                    <a:pt x="124" y="798"/>
                  </a:moveTo>
                  <a:lnTo>
                    <a:pt x="150" y="796"/>
                  </a:lnTo>
                  <a:lnTo>
                    <a:pt x="196" y="779"/>
                  </a:lnTo>
                  <a:lnTo>
                    <a:pt x="228" y="747"/>
                  </a:lnTo>
                  <a:lnTo>
                    <a:pt x="245" y="703"/>
                  </a:lnTo>
                  <a:lnTo>
                    <a:pt x="246" y="675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8" y="50"/>
                  </a:lnTo>
                  <a:lnTo>
                    <a:pt x="196" y="19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6" y="1"/>
                  </a:lnTo>
                  <a:lnTo>
                    <a:pt x="52" y="19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3" y="703"/>
                  </a:lnTo>
                  <a:lnTo>
                    <a:pt x="23" y="747"/>
                  </a:lnTo>
                  <a:lnTo>
                    <a:pt x="58" y="779"/>
                  </a:lnTo>
                  <a:lnTo>
                    <a:pt x="101" y="796"/>
                  </a:lnTo>
                  <a:lnTo>
                    <a:pt x="124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27"/>
            <p:cNvSpPr>
              <a:spLocks/>
            </p:cNvSpPr>
            <p:nvPr/>
          </p:nvSpPr>
          <p:spPr bwMode="auto">
            <a:xfrm>
              <a:off x="4353" y="1357"/>
              <a:ext cx="82" cy="266"/>
            </a:xfrm>
            <a:custGeom>
              <a:avLst/>
              <a:gdLst>
                <a:gd name="T0" fmla="*/ 122 w 246"/>
                <a:gd name="T1" fmla="*/ 798 h 798"/>
                <a:gd name="T2" fmla="*/ 150 w 246"/>
                <a:gd name="T3" fmla="*/ 796 h 798"/>
                <a:gd name="T4" fmla="*/ 194 w 246"/>
                <a:gd name="T5" fmla="*/ 779 h 798"/>
                <a:gd name="T6" fmla="*/ 227 w 246"/>
                <a:gd name="T7" fmla="*/ 747 h 798"/>
                <a:gd name="T8" fmla="*/ 245 w 246"/>
                <a:gd name="T9" fmla="*/ 703 h 798"/>
                <a:gd name="T10" fmla="*/ 246 w 246"/>
                <a:gd name="T11" fmla="*/ 675 h 798"/>
                <a:gd name="T12" fmla="*/ 246 w 246"/>
                <a:gd name="T13" fmla="*/ 122 h 798"/>
                <a:gd name="T14" fmla="*/ 245 w 246"/>
                <a:gd name="T15" fmla="*/ 95 h 798"/>
                <a:gd name="T16" fmla="*/ 227 w 246"/>
                <a:gd name="T17" fmla="*/ 50 h 798"/>
                <a:gd name="T18" fmla="*/ 194 w 246"/>
                <a:gd name="T19" fmla="*/ 19 h 798"/>
                <a:gd name="T20" fmla="*/ 150 w 246"/>
                <a:gd name="T21" fmla="*/ 1 h 798"/>
                <a:gd name="T22" fmla="*/ 122 w 246"/>
                <a:gd name="T23" fmla="*/ 0 h 798"/>
                <a:gd name="T24" fmla="*/ 96 w 246"/>
                <a:gd name="T25" fmla="*/ 1 h 798"/>
                <a:gd name="T26" fmla="*/ 50 w 246"/>
                <a:gd name="T27" fmla="*/ 19 h 798"/>
                <a:gd name="T28" fmla="*/ 19 w 246"/>
                <a:gd name="T29" fmla="*/ 50 h 798"/>
                <a:gd name="T30" fmla="*/ 1 w 246"/>
                <a:gd name="T31" fmla="*/ 95 h 798"/>
                <a:gd name="T32" fmla="*/ 0 w 246"/>
                <a:gd name="T33" fmla="*/ 122 h 798"/>
                <a:gd name="T34" fmla="*/ 0 w 246"/>
                <a:gd name="T35" fmla="*/ 675 h 798"/>
                <a:gd name="T36" fmla="*/ 1 w 246"/>
                <a:gd name="T37" fmla="*/ 703 h 798"/>
                <a:gd name="T38" fmla="*/ 19 w 246"/>
                <a:gd name="T39" fmla="*/ 747 h 798"/>
                <a:gd name="T40" fmla="*/ 50 w 246"/>
                <a:gd name="T41" fmla="*/ 779 h 798"/>
                <a:gd name="T42" fmla="*/ 96 w 246"/>
                <a:gd name="T43" fmla="*/ 796 h 798"/>
                <a:gd name="T44" fmla="*/ 122 w 246"/>
                <a:gd name="T45" fmla="*/ 79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98">
                  <a:moveTo>
                    <a:pt x="122" y="798"/>
                  </a:moveTo>
                  <a:lnTo>
                    <a:pt x="150" y="796"/>
                  </a:lnTo>
                  <a:lnTo>
                    <a:pt x="194" y="779"/>
                  </a:lnTo>
                  <a:lnTo>
                    <a:pt x="227" y="747"/>
                  </a:lnTo>
                  <a:lnTo>
                    <a:pt x="245" y="703"/>
                  </a:lnTo>
                  <a:lnTo>
                    <a:pt x="246" y="675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7" y="50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0" y="19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1" y="703"/>
                  </a:lnTo>
                  <a:lnTo>
                    <a:pt x="19" y="747"/>
                  </a:lnTo>
                  <a:lnTo>
                    <a:pt x="50" y="779"/>
                  </a:lnTo>
                  <a:lnTo>
                    <a:pt x="96" y="796"/>
                  </a:lnTo>
                  <a:lnTo>
                    <a:pt x="122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28"/>
            <p:cNvSpPr>
              <a:spLocks/>
            </p:cNvSpPr>
            <p:nvPr/>
          </p:nvSpPr>
          <p:spPr bwMode="auto">
            <a:xfrm>
              <a:off x="3837" y="1841"/>
              <a:ext cx="81" cy="266"/>
            </a:xfrm>
            <a:custGeom>
              <a:avLst/>
              <a:gdLst>
                <a:gd name="T0" fmla="*/ 122 w 244"/>
                <a:gd name="T1" fmla="*/ 798 h 798"/>
                <a:gd name="T2" fmla="*/ 149 w 244"/>
                <a:gd name="T3" fmla="*/ 796 h 798"/>
                <a:gd name="T4" fmla="*/ 194 w 244"/>
                <a:gd name="T5" fmla="*/ 779 h 798"/>
                <a:gd name="T6" fmla="*/ 226 w 244"/>
                <a:gd name="T7" fmla="*/ 747 h 798"/>
                <a:gd name="T8" fmla="*/ 243 w 244"/>
                <a:gd name="T9" fmla="*/ 703 h 798"/>
                <a:gd name="T10" fmla="*/ 244 w 244"/>
                <a:gd name="T11" fmla="*/ 675 h 798"/>
                <a:gd name="T12" fmla="*/ 244 w 244"/>
                <a:gd name="T13" fmla="*/ 122 h 798"/>
                <a:gd name="T14" fmla="*/ 243 w 244"/>
                <a:gd name="T15" fmla="*/ 95 h 798"/>
                <a:gd name="T16" fmla="*/ 226 w 244"/>
                <a:gd name="T17" fmla="*/ 50 h 798"/>
                <a:gd name="T18" fmla="*/ 194 w 244"/>
                <a:gd name="T19" fmla="*/ 19 h 798"/>
                <a:gd name="T20" fmla="*/ 149 w 244"/>
                <a:gd name="T21" fmla="*/ 1 h 798"/>
                <a:gd name="T22" fmla="*/ 122 w 244"/>
                <a:gd name="T23" fmla="*/ 0 h 798"/>
                <a:gd name="T24" fmla="*/ 95 w 244"/>
                <a:gd name="T25" fmla="*/ 1 h 798"/>
                <a:gd name="T26" fmla="*/ 50 w 244"/>
                <a:gd name="T27" fmla="*/ 19 h 798"/>
                <a:gd name="T28" fmla="*/ 18 w 244"/>
                <a:gd name="T29" fmla="*/ 50 h 798"/>
                <a:gd name="T30" fmla="*/ 1 w 244"/>
                <a:gd name="T31" fmla="*/ 95 h 798"/>
                <a:gd name="T32" fmla="*/ 0 w 244"/>
                <a:gd name="T33" fmla="*/ 122 h 798"/>
                <a:gd name="T34" fmla="*/ 0 w 244"/>
                <a:gd name="T35" fmla="*/ 675 h 798"/>
                <a:gd name="T36" fmla="*/ 1 w 244"/>
                <a:gd name="T37" fmla="*/ 703 h 798"/>
                <a:gd name="T38" fmla="*/ 21 w 244"/>
                <a:gd name="T39" fmla="*/ 747 h 798"/>
                <a:gd name="T40" fmla="*/ 56 w 244"/>
                <a:gd name="T41" fmla="*/ 779 h 798"/>
                <a:gd name="T42" fmla="*/ 99 w 244"/>
                <a:gd name="T43" fmla="*/ 796 h 798"/>
                <a:gd name="T44" fmla="*/ 122 w 244"/>
                <a:gd name="T45" fmla="*/ 79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4" h="798">
                  <a:moveTo>
                    <a:pt x="122" y="798"/>
                  </a:moveTo>
                  <a:lnTo>
                    <a:pt x="149" y="796"/>
                  </a:lnTo>
                  <a:lnTo>
                    <a:pt x="194" y="779"/>
                  </a:lnTo>
                  <a:lnTo>
                    <a:pt x="226" y="747"/>
                  </a:lnTo>
                  <a:lnTo>
                    <a:pt x="243" y="703"/>
                  </a:lnTo>
                  <a:lnTo>
                    <a:pt x="244" y="675"/>
                  </a:lnTo>
                  <a:lnTo>
                    <a:pt x="244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9"/>
                  </a:lnTo>
                  <a:lnTo>
                    <a:pt x="149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9"/>
                  </a:lnTo>
                  <a:lnTo>
                    <a:pt x="18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1" y="703"/>
                  </a:lnTo>
                  <a:lnTo>
                    <a:pt x="21" y="747"/>
                  </a:lnTo>
                  <a:lnTo>
                    <a:pt x="56" y="779"/>
                  </a:lnTo>
                  <a:lnTo>
                    <a:pt x="99" y="796"/>
                  </a:lnTo>
                  <a:lnTo>
                    <a:pt x="122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29"/>
            <p:cNvSpPr>
              <a:spLocks/>
            </p:cNvSpPr>
            <p:nvPr/>
          </p:nvSpPr>
          <p:spPr bwMode="auto">
            <a:xfrm>
              <a:off x="4094" y="1841"/>
              <a:ext cx="82" cy="266"/>
            </a:xfrm>
            <a:custGeom>
              <a:avLst/>
              <a:gdLst>
                <a:gd name="T0" fmla="*/ 124 w 246"/>
                <a:gd name="T1" fmla="*/ 798 h 798"/>
                <a:gd name="T2" fmla="*/ 150 w 246"/>
                <a:gd name="T3" fmla="*/ 796 h 798"/>
                <a:gd name="T4" fmla="*/ 196 w 246"/>
                <a:gd name="T5" fmla="*/ 779 h 798"/>
                <a:gd name="T6" fmla="*/ 228 w 246"/>
                <a:gd name="T7" fmla="*/ 747 h 798"/>
                <a:gd name="T8" fmla="*/ 245 w 246"/>
                <a:gd name="T9" fmla="*/ 703 h 798"/>
                <a:gd name="T10" fmla="*/ 246 w 246"/>
                <a:gd name="T11" fmla="*/ 675 h 798"/>
                <a:gd name="T12" fmla="*/ 246 w 246"/>
                <a:gd name="T13" fmla="*/ 122 h 798"/>
                <a:gd name="T14" fmla="*/ 245 w 246"/>
                <a:gd name="T15" fmla="*/ 95 h 798"/>
                <a:gd name="T16" fmla="*/ 228 w 246"/>
                <a:gd name="T17" fmla="*/ 50 h 798"/>
                <a:gd name="T18" fmla="*/ 196 w 246"/>
                <a:gd name="T19" fmla="*/ 19 h 798"/>
                <a:gd name="T20" fmla="*/ 150 w 246"/>
                <a:gd name="T21" fmla="*/ 1 h 798"/>
                <a:gd name="T22" fmla="*/ 124 w 246"/>
                <a:gd name="T23" fmla="*/ 0 h 798"/>
                <a:gd name="T24" fmla="*/ 96 w 246"/>
                <a:gd name="T25" fmla="*/ 1 h 798"/>
                <a:gd name="T26" fmla="*/ 52 w 246"/>
                <a:gd name="T27" fmla="*/ 19 h 798"/>
                <a:gd name="T28" fmla="*/ 19 w 246"/>
                <a:gd name="T29" fmla="*/ 50 h 798"/>
                <a:gd name="T30" fmla="*/ 1 w 246"/>
                <a:gd name="T31" fmla="*/ 95 h 798"/>
                <a:gd name="T32" fmla="*/ 0 w 246"/>
                <a:gd name="T33" fmla="*/ 122 h 798"/>
                <a:gd name="T34" fmla="*/ 0 w 246"/>
                <a:gd name="T35" fmla="*/ 675 h 798"/>
                <a:gd name="T36" fmla="*/ 3 w 246"/>
                <a:gd name="T37" fmla="*/ 703 h 798"/>
                <a:gd name="T38" fmla="*/ 23 w 246"/>
                <a:gd name="T39" fmla="*/ 747 h 798"/>
                <a:gd name="T40" fmla="*/ 58 w 246"/>
                <a:gd name="T41" fmla="*/ 779 h 798"/>
                <a:gd name="T42" fmla="*/ 101 w 246"/>
                <a:gd name="T43" fmla="*/ 796 h 798"/>
                <a:gd name="T44" fmla="*/ 124 w 246"/>
                <a:gd name="T45" fmla="*/ 79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98">
                  <a:moveTo>
                    <a:pt x="124" y="798"/>
                  </a:moveTo>
                  <a:lnTo>
                    <a:pt x="150" y="796"/>
                  </a:lnTo>
                  <a:lnTo>
                    <a:pt x="196" y="779"/>
                  </a:lnTo>
                  <a:lnTo>
                    <a:pt x="228" y="747"/>
                  </a:lnTo>
                  <a:lnTo>
                    <a:pt x="245" y="703"/>
                  </a:lnTo>
                  <a:lnTo>
                    <a:pt x="246" y="675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8" y="50"/>
                  </a:lnTo>
                  <a:lnTo>
                    <a:pt x="196" y="19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6" y="1"/>
                  </a:lnTo>
                  <a:lnTo>
                    <a:pt x="52" y="19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3" y="703"/>
                  </a:lnTo>
                  <a:lnTo>
                    <a:pt x="23" y="747"/>
                  </a:lnTo>
                  <a:lnTo>
                    <a:pt x="58" y="779"/>
                  </a:lnTo>
                  <a:lnTo>
                    <a:pt x="101" y="796"/>
                  </a:lnTo>
                  <a:lnTo>
                    <a:pt x="124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30"/>
            <p:cNvSpPr>
              <a:spLocks/>
            </p:cNvSpPr>
            <p:nvPr/>
          </p:nvSpPr>
          <p:spPr bwMode="auto">
            <a:xfrm>
              <a:off x="4353" y="1841"/>
              <a:ext cx="82" cy="266"/>
            </a:xfrm>
            <a:custGeom>
              <a:avLst/>
              <a:gdLst>
                <a:gd name="T0" fmla="*/ 122 w 246"/>
                <a:gd name="T1" fmla="*/ 798 h 798"/>
                <a:gd name="T2" fmla="*/ 150 w 246"/>
                <a:gd name="T3" fmla="*/ 796 h 798"/>
                <a:gd name="T4" fmla="*/ 194 w 246"/>
                <a:gd name="T5" fmla="*/ 779 h 798"/>
                <a:gd name="T6" fmla="*/ 227 w 246"/>
                <a:gd name="T7" fmla="*/ 747 h 798"/>
                <a:gd name="T8" fmla="*/ 245 w 246"/>
                <a:gd name="T9" fmla="*/ 703 h 798"/>
                <a:gd name="T10" fmla="*/ 246 w 246"/>
                <a:gd name="T11" fmla="*/ 675 h 798"/>
                <a:gd name="T12" fmla="*/ 246 w 246"/>
                <a:gd name="T13" fmla="*/ 122 h 798"/>
                <a:gd name="T14" fmla="*/ 245 w 246"/>
                <a:gd name="T15" fmla="*/ 95 h 798"/>
                <a:gd name="T16" fmla="*/ 227 w 246"/>
                <a:gd name="T17" fmla="*/ 50 h 798"/>
                <a:gd name="T18" fmla="*/ 194 w 246"/>
                <a:gd name="T19" fmla="*/ 19 h 798"/>
                <a:gd name="T20" fmla="*/ 150 w 246"/>
                <a:gd name="T21" fmla="*/ 1 h 798"/>
                <a:gd name="T22" fmla="*/ 122 w 246"/>
                <a:gd name="T23" fmla="*/ 0 h 798"/>
                <a:gd name="T24" fmla="*/ 96 w 246"/>
                <a:gd name="T25" fmla="*/ 1 h 798"/>
                <a:gd name="T26" fmla="*/ 50 w 246"/>
                <a:gd name="T27" fmla="*/ 19 h 798"/>
                <a:gd name="T28" fmla="*/ 19 w 246"/>
                <a:gd name="T29" fmla="*/ 50 h 798"/>
                <a:gd name="T30" fmla="*/ 1 w 246"/>
                <a:gd name="T31" fmla="*/ 95 h 798"/>
                <a:gd name="T32" fmla="*/ 0 w 246"/>
                <a:gd name="T33" fmla="*/ 122 h 798"/>
                <a:gd name="T34" fmla="*/ 0 w 246"/>
                <a:gd name="T35" fmla="*/ 675 h 798"/>
                <a:gd name="T36" fmla="*/ 1 w 246"/>
                <a:gd name="T37" fmla="*/ 703 h 798"/>
                <a:gd name="T38" fmla="*/ 19 w 246"/>
                <a:gd name="T39" fmla="*/ 747 h 798"/>
                <a:gd name="T40" fmla="*/ 50 w 246"/>
                <a:gd name="T41" fmla="*/ 779 h 798"/>
                <a:gd name="T42" fmla="*/ 96 w 246"/>
                <a:gd name="T43" fmla="*/ 796 h 798"/>
                <a:gd name="T44" fmla="*/ 122 w 246"/>
                <a:gd name="T45" fmla="*/ 79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98">
                  <a:moveTo>
                    <a:pt x="122" y="798"/>
                  </a:moveTo>
                  <a:lnTo>
                    <a:pt x="150" y="796"/>
                  </a:lnTo>
                  <a:lnTo>
                    <a:pt x="194" y="779"/>
                  </a:lnTo>
                  <a:lnTo>
                    <a:pt x="227" y="747"/>
                  </a:lnTo>
                  <a:lnTo>
                    <a:pt x="245" y="703"/>
                  </a:lnTo>
                  <a:lnTo>
                    <a:pt x="246" y="675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7" y="50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0" y="19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1" y="703"/>
                  </a:lnTo>
                  <a:lnTo>
                    <a:pt x="19" y="747"/>
                  </a:lnTo>
                  <a:lnTo>
                    <a:pt x="50" y="779"/>
                  </a:lnTo>
                  <a:lnTo>
                    <a:pt x="96" y="796"/>
                  </a:lnTo>
                  <a:lnTo>
                    <a:pt x="122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31"/>
            <p:cNvSpPr>
              <a:spLocks/>
            </p:cNvSpPr>
            <p:nvPr/>
          </p:nvSpPr>
          <p:spPr bwMode="auto">
            <a:xfrm>
              <a:off x="3837" y="2324"/>
              <a:ext cx="81" cy="266"/>
            </a:xfrm>
            <a:custGeom>
              <a:avLst/>
              <a:gdLst>
                <a:gd name="T0" fmla="*/ 122 w 244"/>
                <a:gd name="T1" fmla="*/ 798 h 798"/>
                <a:gd name="T2" fmla="*/ 149 w 244"/>
                <a:gd name="T3" fmla="*/ 796 h 798"/>
                <a:gd name="T4" fmla="*/ 194 w 244"/>
                <a:gd name="T5" fmla="*/ 779 h 798"/>
                <a:gd name="T6" fmla="*/ 226 w 244"/>
                <a:gd name="T7" fmla="*/ 747 h 798"/>
                <a:gd name="T8" fmla="*/ 243 w 244"/>
                <a:gd name="T9" fmla="*/ 703 h 798"/>
                <a:gd name="T10" fmla="*/ 244 w 244"/>
                <a:gd name="T11" fmla="*/ 675 h 798"/>
                <a:gd name="T12" fmla="*/ 244 w 244"/>
                <a:gd name="T13" fmla="*/ 122 h 798"/>
                <a:gd name="T14" fmla="*/ 243 w 244"/>
                <a:gd name="T15" fmla="*/ 95 h 798"/>
                <a:gd name="T16" fmla="*/ 226 w 244"/>
                <a:gd name="T17" fmla="*/ 50 h 798"/>
                <a:gd name="T18" fmla="*/ 194 w 244"/>
                <a:gd name="T19" fmla="*/ 19 h 798"/>
                <a:gd name="T20" fmla="*/ 149 w 244"/>
                <a:gd name="T21" fmla="*/ 1 h 798"/>
                <a:gd name="T22" fmla="*/ 122 w 244"/>
                <a:gd name="T23" fmla="*/ 0 h 798"/>
                <a:gd name="T24" fmla="*/ 95 w 244"/>
                <a:gd name="T25" fmla="*/ 1 h 798"/>
                <a:gd name="T26" fmla="*/ 50 w 244"/>
                <a:gd name="T27" fmla="*/ 19 h 798"/>
                <a:gd name="T28" fmla="*/ 18 w 244"/>
                <a:gd name="T29" fmla="*/ 50 h 798"/>
                <a:gd name="T30" fmla="*/ 1 w 244"/>
                <a:gd name="T31" fmla="*/ 95 h 798"/>
                <a:gd name="T32" fmla="*/ 0 w 244"/>
                <a:gd name="T33" fmla="*/ 122 h 798"/>
                <a:gd name="T34" fmla="*/ 0 w 244"/>
                <a:gd name="T35" fmla="*/ 675 h 798"/>
                <a:gd name="T36" fmla="*/ 1 w 244"/>
                <a:gd name="T37" fmla="*/ 703 h 798"/>
                <a:gd name="T38" fmla="*/ 21 w 244"/>
                <a:gd name="T39" fmla="*/ 747 h 798"/>
                <a:gd name="T40" fmla="*/ 56 w 244"/>
                <a:gd name="T41" fmla="*/ 779 h 798"/>
                <a:gd name="T42" fmla="*/ 99 w 244"/>
                <a:gd name="T43" fmla="*/ 796 h 798"/>
                <a:gd name="T44" fmla="*/ 122 w 244"/>
                <a:gd name="T45" fmla="*/ 79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4" h="798">
                  <a:moveTo>
                    <a:pt x="122" y="798"/>
                  </a:moveTo>
                  <a:lnTo>
                    <a:pt x="149" y="796"/>
                  </a:lnTo>
                  <a:lnTo>
                    <a:pt x="194" y="779"/>
                  </a:lnTo>
                  <a:lnTo>
                    <a:pt x="226" y="747"/>
                  </a:lnTo>
                  <a:lnTo>
                    <a:pt x="243" y="703"/>
                  </a:lnTo>
                  <a:lnTo>
                    <a:pt x="244" y="675"/>
                  </a:lnTo>
                  <a:lnTo>
                    <a:pt x="244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9"/>
                  </a:lnTo>
                  <a:lnTo>
                    <a:pt x="149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9"/>
                  </a:lnTo>
                  <a:lnTo>
                    <a:pt x="18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1" y="703"/>
                  </a:lnTo>
                  <a:lnTo>
                    <a:pt x="21" y="747"/>
                  </a:lnTo>
                  <a:lnTo>
                    <a:pt x="56" y="779"/>
                  </a:lnTo>
                  <a:lnTo>
                    <a:pt x="99" y="796"/>
                  </a:lnTo>
                  <a:lnTo>
                    <a:pt x="122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32"/>
            <p:cNvSpPr>
              <a:spLocks/>
            </p:cNvSpPr>
            <p:nvPr/>
          </p:nvSpPr>
          <p:spPr bwMode="auto">
            <a:xfrm>
              <a:off x="4094" y="2324"/>
              <a:ext cx="82" cy="266"/>
            </a:xfrm>
            <a:custGeom>
              <a:avLst/>
              <a:gdLst>
                <a:gd name="T0" fmla="*/ 124 w 246"/>
                <a:gd name="T1" fmla="*/ 798 h 798"/>
                <a:gd name="T2" fmla="*/ 150 w 246"/>
                <a:gd name="T3" fmla="*/ 796 h 798"/>
                <a:gd name="T4" fmla="*/ 196 w 246"/>
                <a:gd name="T5" fmla="*/ 779 h 798"/>
                <a:gd name="T6" fmla="*/ 228 w 246"/>
                <a:gd name="T7" fmla="*/ 747 h 798"/>
                <a:gd name="T8" fmla="*/ 245 w 246"/>
                <a:gd name="T9" fmla="*/ 703 h 798"/>
                <a:gd name="T10" fmla="*/ 246 w 246"/>
                <a:gd name="T11" fmla="*/ 675 h 798"/>
                <a:gd name="T12" fmla="*/ 246 w 246"/>
                <a:gd name="T13" fmla="*/ 122 h 798"/>
                <a:gd name="T14" fmla="*/ 245 w 246"/>
                <a:gd name="T15" fmla="*/ 95 h 798"/>
                <a:gd name="T16" fmla="*/ 228 w 246"/>
                <a:gd name="T17" fmla="*/ 50 h 798"/>
                <a:gd name="T18" fmla="*/ 196 w 246"/>
                <a:gd name="T19" fmla="*/ 19 h 798"/>
                <a:gd name="T20" fmla="*/ 150 w 246"/>
                <a:gd name="T21" fmla="*/ 1 h 798"/>
                <a:gd name="T22" fmla="*/ 124 w 246"/>
                <a:gd name="T23" fmla="*/ 0 h 798"/>
                <a:gd name="T24" fmla="*/ 96 w 246"/>
                <a:gd name="T25" fmla="*/ 1 h 798"/>
                <a:gd name="T26" fmla="*/ 52 w 246"/>
                <a:gd name="T27" fmla="*/ 19 h 798"/>
                <a:gd name="T28" fmla="*/ 19 w 246"/>
                <a:gd name="T29" fmla="*/ 50 h 798"/>
                <a:gd name="T30" fmla="*/ 1 w 246"/>
                <a:gd name="T31" fmla="*/ 95 h 798"/>
                <a:gd name="T32" fmla="*/ 0 w 246"/>
                <a:gd name="T33" fmla="*/ 122 h 798"/>
                <a:gd name="T34" fmla="*/ 0 w 246"/>
                <a:gd name="T35" fmla="*/ 675 h 798"/>
                <a:gd name="T36" fmla="*/ 3 w 246"/>
                <a:gd name="T37" fmla="*/ 703 h 798"/>
                <a:gd name="T38" fmla="*/ 23 w 246"/>
                <a:gd name="T39" fmla="*/ 747 h 798"/>
                <a:gd name="T40" fmla="*/ 58 w 246"/>
                <a:gd name="T41" fmla="*/ 779 h 798"/>
                <a:gd name="T42" fmla="*/ 101 w 246"/>
                <a:gd name="T43" fmla="*/ 796 h 798"/>
                <a:gd name="T44" fmla="*/ 124 w 246"/>
                <a:gd name="T45" fmla="*/ 79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98">
                  <a:moveTo>
                    <a:pt x="124" y="798"/>
                  </a:moveTo>
                  <a:lnTo>
                    <a:pt x="150" y="796"/>
                  </a:lnTo>
                  <a:lnTo>
                    <a:pt x="196" y="779"/>
                  </a:lnTo>
                  <a:lnTo>
                    <a:pt x="228" y="747"/>
                  </a:lnTo>
                  <a:lnTo>
                    <a:pt x="245" y="703"/>
                  </a:lnTo>
                  <a:lnTo>
                    <a:pt x="246" y="675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8" y="50"/>
                  </a:lnTo>
                  <a:lnTo>
                    <a:pt x="196" y="19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6" y="1"/>
                  </a:lnTo>
                  <a:lnTo>
                    <a:pt x="52" y="19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3" y="703"/>
                  </a:lnTo>
                  <a:lnTo>
                    <a:pt x="23" y="747"/>
                  </a:lnTo>
                  <a:lnTo>
                    <a:pt x="58" y="779"/>
                  </a:lnTo>
                  <a:lnTo>
                    <a:pt x="101" y="796"/>
                  </a:lnTo>
                  <a:lnTo>
                    <a:pt x="124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33"/>
            <p:cNvSpPr>
              <a:spLocks/>
            </p:cNvSpPr>
            <p:nvPr/>
          </p:nvSpPr>
          <p:spPr bwMode="auto">
            <a:xfrm>
              <a:off x="4353" y="2324"/>
              <a:ext cx="82" cy="266"/>
            </a:xfrm>
            <a:custGeom>
              <a:avLst/>
              <a:gdLst>
                <a:gd name="T0" fmla="*/ 122 w 246"/>
                <a:gd name="T1" fmla="*/ 798 h 798"/>
                <a:gd name="T2" fmla="*/ 150 w 246"/>
                <a:gd name="T3" fmla="*/ 796 h 798"/>
                <a:gd name="T4" fmla="*/ 194 w 246"/>
                <a:gd name="T5" fmla="*/ 779 h 798"/>
                <a:gd name="T6" fmla="*/ 227 w 246"/>
                <a:gd name="T7" fmla="*/ 747 h 798"/>
                <a:gd name="T8" fmla="*/ 245 w 246"/>
                <a:gd name="T9" fmla="*/ 703 h 798"/>
                <a:gd name="T10" fmla="*/ 246 w 246"/>
                <a:gd name="T11" fmla="*/ 675 h 798"/>
                <a:gd name="T12" fmla="*/ 246 w 246"/>
                <a:gd name="T13" fmla="*/ 122 h 798"/>
                <a:gd name="T14" fmla="*/ 245 w 246"/>
                <a:gd name="T15" fmla="*/ 95 h 798"/>
                <a:gd name="T16" fmla="*/ 227 w 246"/>
                <a:gd name="T17" fmla="*/ 50 h 798"/>
                <a:gd name="T18" fmla="*/ 194 w 246"/>
                <a:gd name="T19" fmla="*/ 19 h 798"/>
                <a:gd name="T20" fmla="*/ 150 w 246"/>
                <a:gd name="T21" fmla="*/ 1 h 798"/>
                <a:gd name="T22" fmla="*/ 122 w 246"/>
                <a:gd name="T23" fmla="*/ 0 h 798"/>
                <a:gd name="T24" fmla="*/ 96 w 246"/>
                <a:gd name="T25" fmla="*/ 1 h 798"/>
                <a:gd name="T26" fmla="*/ 50 w 246"/>
                <a:gd name="T27" fmla="*/ 19 h 798"/>
                <a:gd name="T28" fmla="*/ 19 w 246"/>
                <a:gd name="T29" fmla="*/ 50 h 798"/>
                <a:gd name="T30" fmla="*/ 1 w 246"/>
                <a:gd name="T31" fmla="*/ 95 h 798"/>
                <a:gd name="T32" fmla="*/ 0 w 246"/>
                <a:gd name="T33" fmla="*/ 122 h 798"/>
                <a:gd name="T34" fmla="*/ 0 w 246"/>
                <a:gd name="T35" fmla="*/ 675 h 798"/>
                <a:gd name="T36" fmla="*/ 1 w 246"/>
                <a:gd name="T37" fmla="*/ 703 h 798"/>
                <a:gd name="T38" fmla="*/ 19 w 246"/>
                <a:gd name="T39" fmla="*/ 747 h 798"/>
                <a:gd name="T40" fmla="*/ 50 w 246"/>
                <a:gd name="T41" fmla="*/ 779 h 798"/>
                <a:gd name="T42" fmla="*/ 96 w 246"/>
                <a:gd name="T43" fmla="*/ 796 h 798"/>
                <a:gd name="T44" fmla="*/ 122 w 246"/>
                <a:gd name="T45" fmla="*/ 798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98">
                  <a:moveTo>
                    <a:pt x="122" y="798"/>
                  </a:moveTo>
                  <a:lnTo>
                    <a:pt x="150" y="796"/>
                  </a:lnTo>
                  <a:lnTo>
                    <a:pt x="194" y="779"/>
                  </a:lnTo>
                  <a:lnTo>
                    <a:pt x="227" y="747"/>
                  </a:lnTo>
                  <a:lnTo>
                    <a:pt x="245" y="703"/>
                  </a:lnTo>
                  <a:lnTo>
                    <a:pt x="246" y="675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7" y="50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0" y="19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675"/>
                  </a:lnTo>
                  <a:lnTo>
                    <a:pt x="1" y="703"/>
                  </a:lnTo>
                  <a:lnTo>
                    <a:pt x="19" y="747"/>
                  </a:lnTo>
                  <a:lnTo>
                    <a:pt x="50" y="779"/>
                  </a:lnTo>
                  <a:lnTo>
                    <a:pt x="96" y="796"/>
                  </a:lnTo>
                  <a:lnTo>
                    <a:pt x="122" y="79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34"/>
            <p:cNvSpPr>
              <a:spLocks/>
            </p:cNvSpPr>
            <p:nvPr/>
          </p:nvSpPr>
          <p:spPr bwMode="auto">
            <a:xfrm>
              <a:off x="3837" y="2807"/>
              <a:ext cx="81" cy="266"/>
            </a:xfrm>
            <a:custGeom>
              <a:avLst/>
              <a:gdLst>
                <a:gd name="T0" fmla="*/ 122 w 244"/>
                <a:gd name="T1" fmla="*/ 799 h 799"/>
                <a:gd name="T2" fmla="*/ 149 w 244"/>
                <a:gd name="T3" fmla="*/ 797 h 799"/>
                <a:gd name="T4" fmla="*/ 194 w 244"/>
                <a:gd name="T5" fmla="*/ 780 h 799"/>
                <a:gd name="T6" fmla="*/ 226 w 244"/>
                <a:gd name="T7" fmla="*/ 748 h 799"/>
                <a:gd name="T8" fmla="*/ 243 w 244"/>
                <a:gd name="T9" fmla="*/ 702 h 799"/>
                <a:gd name="T10" fmla="*/ 244 w 244"/>
                <a:gd name="T11" fmla="*/ 676 h 799"/>
                <a:gd name="T12" fmla="*/ 244 w 244"/>
                <a:gd name="T13" fmla="*/ 123 h 799"/>
                <a:gd name="T14" fmla="*/ 243 w 244"/>
                <a:gd name="T15" fmla="*/ 96 h 799"/>
                <a:gd name="T16" fmla="*/ 226 w 244"/>
                <a:gd name="T17" fmla="*/ 51 h 799"/>
                <a:gd name="T18" fmla="*/ 194 w 244"/>
                <a:gd name="T19" fmla="*/ 20 h 799"/>
                <a:gd name="T20" fmla="*/ 149 w 244"/>
                <a:gd name="T21" fmla="*/ 2 h 799"/>
                <a:gd name="T22" fmla="*/ 122 w 244"/>
                <a:gd name="T23" fmla="*/ 0 h 799"/>
                <a:gd name="T24" fmla="*/ 95 w 244"/>
                <a:gd name="T25" fmla="*/ 2 h 799"/>
                <a:gd name="T26" fmla="*/ 50 w 244"/>
                <a:gd name="T27" fmla="*/ 20 h 799"/>
                <a:gd name="T28" fmla="*/ 18 w 244"/>
                <a:gd name="T29" fmla="*/ 51 h 799"/>
                <a:gd name="T30" fmla="*/ 1 w 244"/>
                <a:gd name="T31" fmla="*/ 96 h 799"/>
                <a:gd name="T32" fmla="*/ 0 w 244"/>
                <a:gd name="T33" fmla="*/ 123 h 799"/>
                <a:gd name="T34" fmla="*/ 0 w 244"/>
                <a:gd name="T35" fmla="*/ 676 h 799"/>
                <a:gd name="T36" fmla="*/ 1 w 244"/>
                <a:gd name="T37" fmla="*/ 702 h 799"/>
                <a:gd name="T38" fmla="*/ 21 w 244"/>
                <a:gd name="T39" fmla="*/ 748 h 799"/>
                <a:gd name="T40" fmla="*/ 56 w 244"/>
                <a:gd name="T41" fmla="*/ 780 h 799"/>
                <a:gd name="T42" fmla="*/ 99 w 244"/>
                <a:gd name="T43" fmla="*/ 797 h 799"/>
                <a:gd name="T44" fmla="*/ 122 w 244"/>
                <a:gd name="T45" fmla="*/ 799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4" h="799">
                  <a:moveTo>
                    <a:pt x="122" y="799"/>
                  </a:moveTo>
                  <a:lnTo>
                    <a:pt x="149" y="797"/>
                  </a:lnTo>
                  <a:lnTo>
                    <a:pt x="194" y="780"/>
                  </a:lnTo>
                  <a:lnTo>
                    <a:pt x="226" y="748"/>
                  </a:lnTo>
                  <a:lnTo>
                    <a:pt x="243" y="702"/>
                  </a:lnTo>
                  <a:lnTo>
                    <a:pt x="244" y="676"/>
                  </a:lnTo>
                  <a:lnTo>
                    <a:pt x="244" y="123"/>
                  </a:lnTo>
                  <a:lnTo>
                    <a:pt x="243" y="96"/>
                  </a:lnTo>
                  <a:lnTo>
                    <a:pt x="226" y="51"/>
                  </a:lnTo>
                  <a:lnTo>
                    <a:pt x="194" y="20"/>
                  </a:lnTo>
                  <a:lnTo>
                    <a:pt x="149" y="2"/>
                  </a:lnTo>
                  <a:lnTo>
                    <a:pt x="122" y="0"/>
                  </a:lnTo>
                  <a:lnTo>
                    <a:pt x="95" y="2"/>
                  </a:lnTo>
                  <a:lnTo>
                    <a:pt x="50" y="20"/>
                  </a:lnTo>
                  <a:lnTo>
                    <a:pt x="18" y="51"/>
                  </a:lnTo>
                  <a:lnTo>
                    <a:pt x="1" y="96"/>
                  </a:lnTo>
                  <a:lnTo>
                    <a:pt x="0" y="123"/>
                  </a:lnTo>
                  <a:lnTo>
                    <a:pt x="0" y="676"/>
                  </a:lnTo>
                  <a:lnTo>
                    <a:pt x="1" y="702"/>
                  </a:lnTo>
                  <a:lnTo>
                    <a:pt x="21" y="748"/>
                  </a:lnTo>
                  <a:lnTo>
                    <a:pt x="56" y="780"/>
                  </a:lnTo>
                  <a:lnTo>
                    <a:pt x="99" y="797"/>
                  </a:lnTo>
                  <a:lnTo>
                    <a:pt x="122" y="79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35"/>
            <p:cNvSpPr>
              <a:spLocks/>
            </p:cNvSpPr>
            <p:nvPr/>
          </p:nvSpPr>
          <p:spPr bwMode="auto">
            <a:xfrm>
              <a:off x="4094" y="2807"/>
              <a:ext cx="82" cy="266"/>
            </a:xfrm>
            <a:custGeom>
              <a:avLst/>
              <a:gdLst>
                <a:gd name="T0" fmla="*/ 124 w 246"/>
                <a:gd name="T1" fmla="*/ 799 h 799"/>
                <a:gd name="T2" fmla="*/ 150 w 246"/>
                <a:gd name="T3" fmla="*/ 797 h 799"/>
                <a:gd name="T4" fmla="*/ 196 w 246"/>
                <a:gd name="T5" fmla="*/ 780 h 799"/>
                <a:gd name="T6" fmla="*/ 228 w 246"/>
                <a:gd name="T7" fmla="*/ 748 h 799"/>
                <a:gd name="T8" fmla="*/ 245 w 246"/>
                <a:gd name="T9" fmla="*/ 702 h 799"/>
                <a:gd name="T10" fmla="*/ 246 w 246"/>
                <a:gd name="T11" fmla="*/ 676 h 799"/>
                <a:gd name="T12" fmla="*/ 246 w 246"/>
                <a:gd name="T13" fmla="*/ 123 h 799"/>
                <a:gd name="T14" fmla="*/ 245 w 246"/>
                <a:gd name="T15" fmla="*/ 96 h 799"/>
                <a:gd name="T16" fmla="*/ 228 w 246"/>
                <a:gd name="T17" fmla="*/ 51 h 799"/>
                <a:gd name="T18" fmla="*/ 196 w 246"/>
                <a:gd name="T19" fmla="*/ 20 h 799"/>
                <a:gd name="T20" fmla="*/ 150 w 246"/>
                <a:gd name="T21" fmla="*/ 2 h 799"/>
                <a:gd name="T22" fmla="*/ 124 w 246"/>
                <a:gd name="T23" fmla="*/ 0 h 799"/>
                <a:gd name="T24" fmla="*/ 96 w 246"/>
                <a:gd name="T25" fmla="*/ 2 h 799"/>
                <a:gd name="T26" fmla="*/ 52 w 246"/>
                <a:gd name="T27" fmla="*/ 20 h 799"/>
                <a:gd name="T28" fmla="*/ 19 w 246"/>
                <a:gd name="T29" fmla="*/ 51 h 799"/>
                <a:gd name="T30" fmla="*/ 1 w 246"/>
                <a:gd name="T31" fmla="*/ 96 h 799"/>
                <a:gd name="T32" fmla="*/ 0 w 246"/>
                <a:gd name="T33" fmla="*/ 123 h 799"/>
                <a:gd name="T34" fmla="*/ 0 w 246"/>
                <a:gd name="T35" fmla="*/ 676 h 799"/>
                <a:gd name="T36" fmla="*/ 3 w 246"/>
                <a:gd name="T37" fmla="*/ 702 h 799"/>
                <a:gd name="T38" fmla="*/ 23 w 246"/>
                <a:gd name="T39" fmla="*/ 748 h 799"/>
                <a:gd name="T40" fmla="*/ 58 w 246"/>
                <a:gd name="T41" fmla="*/ 780 h 799"/>
                <a:gd name="T42" fmla="*/ 101 w 246"/>
                <a:gd name="T43" fmla="*/ 797 h 799"/>
                <a:gd name="T44" fmla="*/ 124 w 246"/>
                <a:gd name="T45" fmla="*/ 799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99">
                  <a:moveTo>
                    <a:pt x="124" y="799"/>
                  </a:moveTo>
                  <a:lnTo>
                    <a:pt x="150" y="797"/>
                  </a:lnTo>
                  <a:lnTo>
                    <a:pt x="196" y="780"/>
                  </a:lnTo>
                  <a:lnTo>
                    <a:pt x="228" y="748"/>
                  </a:lnTo>
                  <a:lnTo>
                    <a:pt x="245" y="702"/>
                  </a:lnTo>
                  <a:lnTo>
                    <a:pt x="246" y="676"/>
                  </a:lnTo>
                  <a:lnTo>
                    <a:pt x="246" y="123"/>
                  </a:lnTo>
                  <a:lnTo>
                    <a:pt x="245" y="96"/>
                  </a:lnTo>
                  <a:lnTo>
                    <a:pt x="228" y="51"/>
                  </a:lnTo>
                  <a:lnTo>
                    <a:pt x="196" y="20"/>
                  </a:lnTo>
                  <a:lnTo>
                    <a:pt x="150" y="2"/>
                  </a:lnTo>
                  <a:lnTo>
                    <a:pt x="124" y="0"/>
                  </a:lnTo>
                  <a:lnTo>
                    <a:pt x="96" y="2"/>
                  </a:lnTo>
                  <a:lnTo>
                    <a:pt x="52" y="20"/>
                  </a:lnTo>
                  <a:lnTo>
                    <a:pt x="19" y="51"/>
                  </a:lnTo>
                  <a:lnTo>
                    <a:pt x="1" y="96"/>
                  </a:lnTo>
                  <a:lnTo>
                    <a:pt x="0" y="123"/>
                  </a:lnTo>
                  <a:lnTo>
                    <a:pt x="0" y="676"/>
                  </a:lnTo>
                  <a:lnTo>
                    <a:pt x="3" y="702"/>
                  </a:lnTo>
                  <a:lnTo>
                    <a:pt x="23" y="748"/>
                  </a:lnTo>
                  <a:lnTo>
                    <a:pt x="58" y="780"/>
                  </a:lnTo>
                  <a:lnTo>
                    <a:pt x="101" y="797"/>
                  </a:lnTo>
                  <a:lnTo>
                    <a:pt x="124" y="79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36"/>
            <p:cNvSpPr>
              <a:spLocks/>
            </p:cNvSpPr>
            <p:nvPr/>
          </p:nvSpPr>
          <p:spPr bwMode="auto">
            <a:xfrm>
              <a:off x="4353" y="2807"/>
              <a:ext cx="82" cy="266"/>
            </a:xfrm>
            <a:custGeom>
              <a:avLst/>
              <a:gdLst>
                <a:gd name="T0" fmla="*/ 122 w 246"/>
                <a:gd name="T1" fmla="*/ 799 h 799"/>
                <a:gd name="T2" fmla="*/ 150 w 246"/>
                <a:gd name="T3" fmla="*/ 797 h 799"/>
                <a:gd name="T4" fmla="*/ 194 w 246"/>
                <a:gd name="T5" fmla="*/ 780 h 799"/>
                <a:gd name="T6" fmla="*/ 227 w 246"/>
                <a:gd name="T7" fmla="*/ 748 h 799"/>
                <a:gd name="T8" fmla="*/ 245 w 246"/>
                <a:gd name="T9" fmla="*/ 702 h 799"/>
                <a:gd name="T10" fmla="*/ 246 w 246"/>
                <a:gd name="T11" fmla="*/ 676 h 799"/>
                <a:gd name="T12" fmla="*/ 246 w 246"/>
                <a:gd name="T13" fmla="*/ 123 h 799"/>
                <a:gd name="T14" fmla="*/ 245 w 246"/>
                <a:gd name="T15" fmla="*/ 96 h 799"/>
                <a:gd name="T16" fmla="*/ 227 w 246"/>
                <a:gd name="T17" fmla="*/ 51 h 799"/>
                <a:gd name="T18" fmla="*/ 194 w 246"/>
                <a:gd name="T19" fmla="*/ 20 h 799"/>
                <a:gd name="T20" fmla="*/ 150 w 246"/>
                <a:gd name="T21" fmla="*/ 2 h 799"/>
                <a:gd name="T22" fmla="*/ 122 w 246"/>
                <a:gd name="T23" fmla="*/ 0 h 799"/>
                <a:gd name="T24" fmla="*/ 96 w 246"/>
                <a:gd name="T25" fmla="*/ 2 h 799"/>
                <a:gd name="T26" fmla="*/ 50 w 246"/>
                <a:gd name="T27" fmla="*/ 20 h 799"/>
                <a:gd name="T28" fmla="*/ 19 w 246"/>
                <a:gd name="T29" fmla="*/ 51 h 799"/>
                <a:gd name="T30" fmla="*/ 1 w 246"/>
                <a:gd name="T31" fmla="*/ 96 h 799"/>
                <a:gd name="T32" fmla="*/ 0 w 246"/>
                <a:gd name="T33" fmla="*/ 123 h 799"/>
                <a:gd name="T34" fmla="*/ 0 w 246"/>
                <a:gd name="T35" fmla="*/ 676 h 799"/>
                <a:gd name="T36" fmla="*/ 1 w 246"/>
                <a:gd name="T37" fmla="*/ 702 h 799"/>
                <a:gd name="T38" fmla="*/ 19 w 246"/>
                <a:gd name="T39" fmla="*/ 748 h 799"/>
                <a:gd name="T40" fmla="*/ 50 w 246"/>
                <a:gd name="T41" fmla="*/ 780 h 799"/>
                <a:gd name="T42" fmla="*/ 96 w 246"/>
                <a:gd name="T43" fmla="*/ 797 h 799"/>
                <a:gd name="T44" fmla="*/ 122 w 246"/>
                <a:gd name="T45" fmla="*/ 799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99">
                  <a:moveTo>
                    <a:pt x="122" y="799"/>
                  </a:moveTo>
                  <a:lnTo>
                    <a:pt x="150" y="797"/>
                  </a:lnTo>
                  <a:lnTo>
                    <a:pt x="194" y="780"/>
                  </a:lnTo>
                  <a:lnTo>
                    <a:pt x="227" y="748"/>
                  </a:lnTo>
                  <a:lnTo>
                    <a:pt x="245" y="702"/>
                  </a:lnTo>
                  <a:lnTo>
                    <a:pt x="246" y="676"/>
                  </a:lnTo>
                  <a:lnTo>
                    <a:pt x="246" y="123"/>
                  </a:lnTo>
                  <a:lnTo>
                    <a:pt x="245" y="96"/>
                  </a:lnTo>
                  <a:lnTo>
                    <a:pt x="227" y="51"/>
                  </a:lnTo>
                  <a:lnTo>
                    <a:pt x="194" y="20"/>
                  </a:lnTo>
                  <a:lnTo>
                    <a:pt x="150" y="2"/>
                  </a:lnTo>
                  <a:lnTo>
                    <a:pt x="122" y="0"/>
                  </a:lnTo>
                  <a:lnTo>
                    <a:pt x="96" y="2"/>
                  </a:lnTo>
                  <a:lnTo>
                    <a:pt x="50" y="20"/>
                  </a:lnTo>
                  <a:lnTo>
                    <a:pt x="19" y="51"/>
                  </a:lnTo>
                  <a:lnTo>
                    <a:pt x="1" y="96"/>
                  </a:lnTo>
                  <a:lnTo>
                    <a:pt x="0" y="123"/>
                  </a:lnTo>
                  <a:lnTo>
                    <a:pt x="0" y="676"/>
                  </a:lnTo>
                  <a:lnTo>
                    <a:pt x="1" y="702"/>
                  </a:lnTo>
                  <a:lnTo>
                    <a:pt x="19" y="748"/>
                  </a:lnTo>
                  <a:lnTo>
                    <a:pt x="50" y="780"/>
                  </a:lnTo>
                  <a:lnTo>
                    <a:pt x="96" y="797"/>
                  </a:lnTo>
                  <a:lnTo>
                    <a:pt x="122" y="79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5" name="Group 174"/>
          <p:cNvGrpSpPr>
            <a:grpSpLocks noChangeAspect="1"/>
          </p:cNvGrpSpPr>
          <p:nvPr/>
        </p:nvGrpSpPr>
        <p:grpSpPr bwMode="auto">
          <a:xfrm>
            <a:off x="8329594" y="5185450"/>
            <a:ext cx="647032" cy="646834"/>
            <a:chOff x="2200" y="519"/>
            <a:chExt cx="3278" cy="3277"/>
          </a:xfrm>
          <a:solidFill>
            <a:srgbClr val="81D3E1"/>
          </a:solidFill>
        </p:grpSpPr>
        <p:sp>
          <p:nvSpPr>
            <p:cNvPr id="86" name="Freeform 175"/>
            <p:cNvSpPr>
              <a:spLocks/>
            </p:cNvSpPr>
            <p:nvPr/>
          </p:nvSpPr>
          <p:spPr bwMode="auto">
            <a:xfrm>
              <a:off x="4166" y="2595"/>
              <a:ext cx="110" cy="218"/>
            </a:xfrm>
            <a:custGeom>
              <a:avLst/>
              <a:gdLst>
                <a:gd name="T0" fmla="*/ 329 w 329"/>
                <a:gd name="T1" fmla="*/ 164 h 655"/>
                <a:gd name="T2" fmla="*/ 326 w 329"/>
                <a:gd name="T3" fmla="*/ 131 h 655"/>
                <a:gd name="T4" fmla="*/ 301 w 329"/>
                <a:gd name="T5" fmla="*/ 72 h 655"/>
                <a:gd name="T6" fmla="*/ 257 w 329"/>
                <a:gd name="T7" fmla="*/ 27 h 655"/>
                <a:gd name="T8" fmla="*/ 198 w 329"/>
                <a:gd name="T9" fmla="*/ 3 h 655"/>
                <a:gd name="T10" fmla="*/ 165 w 329"/>
                <a:gd name="T11" fmla="*/ 0 h 655"/>
                <a:gd name="T12" fmla="*/ 131 w 329"/>
                <a:gd name="T13" fmla="*/ 3 h 655"/>
                <a:gd name="T14" fmla="*/ 72 w 329"/>
                <a:gd name="T15" fmla="*/ 27 h 655"/>
                <a:gd name="T16" fmla="*/ 28 w 329"/>
                <a:gd name="T17" fmla="*/ 72 h 655"/>
                <a:gd name="T18" fmla="*/ 3 w 329"/>
                <a:gd name="T19" fmla="*/ 131 h 655"/>
                <a:gd name="T20" fmla="*/ 0 w 329"/>
                <a:gd name="T21" fmla="*/ 164 h 655"/>
                <a:gd name="T22" fmla="*/ 0 w 329"/>
                <a:gd name="T23" fmla="*/ 493 h 655"/>
                <a:gd name="T24" fmla="*/ 3 w 329"/>
                <a:gd name="T25" fmla="*/ 526 h 655"/>
                <a:gd name="T26" fmla="*/ 28 w 329"/>
                <a:gd name="T27" fmla="*/ 585 h 655"/>
                <a:gd name="T28" fmla="*/ 72 w 329"/>
                <a:gd name="T29" fmla="*/ 628 h 655"/>
                <a:gd name="T30" fmla="*/ 131 w 329"/>
                <a:gd name="T31" fmla="*/ 654 h 655"/>
                <a:gd name="T32" fmla="*/ 165 w 329"/>
                <a:gd name="T33" fmla="*/ 655 h 655"/>
                <a:gd name="T34" fmla="*/ 198 w 329"/>
                <a:gd name="T35" fmla="*/ 654 h 655"/>
                <a:gd name="T36" fmla="*/ 257 w 329"/>
                <a:gd name="T37" fmla="*/ 628 h 655"/>
                <a:gd name="T38" fmla="*/ 301 w 329"/>
                <a:gd name="T39" fmla="*/ 585 h 655"/>
                <a:gd name="T40" fmla="*/ 326 w 329"/>
                <a:gd name="T41" fmla="*/ 526 h 655"/>
                <a:gd name="T42" fmla="*/ 329 w 329"/>
                <a:gd name="T43" fmla="*/ 493 h 655"/>
                <a:gd name="T44" fmla="*/ 329 w 329"/>
                <a:gd name="T45" fmla="*/ 164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9" h="655">
                  <a:moveTo>
                    <a:pt x="329" y="164"/>
                  </a:moveTo>
                  <a:lnTo>
                    <a:pt x="326" y="131"/>
                  </a:lnTo>
                  <a:lnTo>
                    <a:pt x="301" y="72"/>
                  </a:lnTo>
                  <a:lnTo>
                    <a:pt x="257" y="27"/>
                  </a:lnTo>
                  <a:lnTo>
                    <a:pt x="198" y="3"/>
                  </a:lnTo>
                  <a:lnTo>
                    <a:pt x="165" y="0"/>
                  </a:lnTo>
                  <a:lnTo>
                    <a:pt x="131" y="3"/>
                  </a:lnTo>
                  <a:lnTo>
                    <a:pt x="72" y="27"/>
                  </a:lnTo>
                  <a:lnTo>
                    <a:pt x="28" y="72"/>
                  </a:lnTo>
                  <a:lnTo>
                    <a:pt x="3" y="131"/>
                  </a:lnTo>
                  <a:lnTo>
                    <a:pt x="0" y="164"/>
                  </a:lnTo>
                  <a:lnTo>
                    <a:pt x="0" y="493"/>
                  </a:lnTo>
                  <a:lnTo>
                    <a:pt x="3" y="526"/>
                  </a:lnTo>
                  <a:lnTo>
                    <a:pt x="28" y="585"/>
                  </a:lnTo>
                  <a:lnTo>
                    <a:pt x="72" y="628"/>
                  </a:lnTo>
                  <a:lnTo>
                    <a:pt x="131" y="654"/>
                  </a:lnTo>
                  <a:lnTo>
                    <a:pt x="165" y="655"/>
                  </a:lnTo>
                  <a:lnTo>
                    <a:pt x="198" y="654"/>
                  </a:lnTo>
                  <a:lnTo>
                    <a:pt x="257" y="628"/>
                  </a:lnTo>
                  <a:lnTo>
                    <a:pt x="301" y="585"/>
                  </a:lnTo>
                  <a:lnTo>
                    <a:pt x="326" y="526"/>
                  </a:lnTo>
                  <a:lnTo>
                    <a:pt x="329" y="493"/>
                  </a:lnTo>
                  <a:lnTo>
                    <a:pt x="329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176"/>
            <p:cNvSpPr>
              <a:spLocks/>
            </p:cNvSpPr>
            <p:nvPr/>
          </p:nvSpPr>
          <p:spPr bwMode="auto">
            <a:xfrm>
              <a:off x="4166" y="3250"/>
              <a:ext cx="110" cy="328"/>
            </a:xfrm>
            <a:custGeom>
              <a:avLst/>
              <a:gdLst>
                <a:gd name="T0" fmla="*/ 165 w 329"/>
                <a:gd name="T1" fmla="*/ 0 h 983"/>
                <a:gd name="T2" fmla="*/ 131 w 329"/>
                <a:gd name="T3" fmla="*/ 2 h 983"/>
                <a:gd name="T4" fmla="*/ 72 w 329"/>
                <a:gd name="T5" fmla="*/ 26 h 983"/>
                <a:gd name="T6" fmla="*/ 28 w 329"/>
                <a:gd name="T7" fmla="*/ 71 h 983"/>
                <a:gd name="T8" fmla="*/ 3 w 329"/>
                <a:gd name="T9" fmla="*/ 130 h 983"/>
                <a:gd name="T10" fmla="*/ 0 w 329"/>
                <a:gd name="T11" fmla="*/ 163 h 983"/>
                <a:gd name="T12" fmla="*/ 0 w 329"/>
                <a:gd name="T13" fmla="*/ 818 h 983"/>
                <a:gd name="T14" fmla="*/ 3 w 329"/>
                <a:gd name="T15" fmla="*/ 853 h 983"/>
                <a:gd name="T16" fmla="*/ 28 w 329"/>
                <a:gd name="T17" fmla="*/ 911 h 983"/>
                <a:gd name="T18" fmla="*/ 72 w 329"/>
                <a:gd name="T19" fmla="*/ 955 h 983"/>
                <a:gd name="T20" fmla="*/ 131 w 329"/>
                <a:gd name="T21" fmla="*/ 981 h 983"/>
                <a:gd name="T22" fmla="*/ 165 w 329"/>
                <a:gd name="T23" fmla="*/ 983 h 983"/>
                <a:gd name="T24" fmla="*/ 198 w 329"/>
                <a:gd name="T25" fmla="*/ 981 h 983"/>
                <a:gd name="T26" fmla="*/ 257 w 329"/>
                <a:gd name="T27" fmla="*/ 955 h 983"/>
                <a:gd name="T28" fmla="*/ 301 w 329"/>
                <a:gd name="T29" fmla="*/ 911 h 983"/>
                <a:gd name="T30" fmla="*/ 326 w 329"/>
                <a:gd name="T31" fmla="*/ 853 h 983"/>
                <a:gd name="T32" fmla="*/ 329 w 329"/>
                <a:gd name="T33" fmla="*/ 818 h 983"/>
                <a:gd name="T34" fmla="*/ 329 w 329"/>
                <a:gd name="T35" fmla="*/ 163 h 983"/>
                <a:gd name="T36" fmla="*/ 326 w 329"/>
                <a:gd name="T37" fmla="*/ 130 h 983"/>
                <a:gd name="T38" fmla="*/ 301 w 329"/>
                <a:gd name="T39" fmla="*/ 71 h 983"/>
                <a:gd name="T40" fmla="*/ 257 w 329"/>
                <a:gd name="T41" fmla="*/ 26 h 983"/>
                <a:gd name="T42" fmla="*/ 198 w 329"/>
                <a:gd name="T43" fmla="*/ 2 h 983"/>
                <a:gd name="T44" fmla="*/ 165 w 329"/>
                <a:gd name="T45" fmla="*/ 0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9" h="983">
                  <a:moveTo>
                    <a:pt x="165" y="0"/>
                  </a:moveTo>
                  <a:lnTo>
                    <a:pt x="131" y="2"/>
                  </a:lnTo>
                  <a:lnTo>
                    <a:pt x="72" y="26"/>
                  </a:lnTo>
                  <a:lnTo>
                    <a:pt x="28" y="71"/>
                  </a:lnTo>
                  <a:lnTo>
                    <a:pt x="3" y="130"/>
                  </a:lnTo>
                  <a:lnTo>
                    <a:pt x="0" y="163"/>
                  </a:lnTo>
                  <a:lnTo>
                    <a:pt x="0" y="818"/>
                  </a:lnTo>
                  <a:lnTo>
                    <a:pt x="3" y="853"/>
                  </a:lnTo>
                  <a:lnTo>
                    <a:pt x="28" y="911"/>
                  </a:lnTo>
                  <a:lnTo>
                    <a:pt x="72" y="955"/>
                  </a:lnTo>
                  <a:lnTo>
                    <a:pt x="131" y="981"/>
                  </a:lnTo>
                  <a:lnTo>
                    <a:pt x="165" y="983"/>
                  </a:lnTo>
                  <a:lnTo>
                    <a:pt x="198" y="981"/>
                  </a:lnTo>
                  <a:lnTo>
                    <a:pt x="257" y="955"/>
                  </a:lnTo>
                  <a:lnTo>
                    <a:pt x="301" y="911"/>
                  </a:lnTo>
                  <a:lnTo>
                    <a:pt x="326" y="853"/>
                  </a:lnTo>
                  <a:lnTo>
                    <a:pt x="329" y="818"/>
                  </a:lnTo>
                  <a:lnTo>
                    <a:pt x="329" y="163"/>
                  </a:lnTo>
                  <a:lnTo>
                    <a:pt x="326" y="130"/>
                  </a:lnTo>
                  <a:lnTo>
                    <a:pt x="301" y="71"/>
                  </a:lnTo>
                  <a:lnTo>
                    <a:pt x="257" y="26"/>
                  </a:lnTo>
                  <a:lnTo>
                    <a:pt x="198" y="2"/>
                  </a:lnTo>
                  <a:lnTo>
                    <a:pt x="165" y="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177"/>
            <p:cNvSpPr>
              <a:spLocks/>
            </p:cNvSpPr>
            <p:nvPr/>
          </p:nvSpPr>
          <p:spPr bwMode="auto">
            <a:xfrm>
              <a:off x="4385" y="1939"/>
              <a:ext cx="109" cy="219"/>
            </a:xfrm>
            <a:custGeom>
              <a:avLst/>
              <a:gdLst>
                <a:gd name="T0" fmla="*/ 328 w 328"/>
                <a:gd name="T1" fmla="*/ 164 h 656"/>
                <a:gd name="T2" fmla="*/ 325 w 328"/>
                <a:gd name="T3" fmla="*/ 130 h 656"/>
                <a:gd name="T4" fmla="*/ 301 w 328"/>
                <a:gd name="T5" fmla="*/ 72 h 656"/>
                <a:gd name="T6" fmla="*/ 256 w 328"/>
                <a:gd name="T7" fmla="*/ 28 h 656"/>
                <a:gd name="T8" fmla="*/ 197 w 328"/>
                <a:gd name="T9" fmla="*/ 2 h 656"/>
                <a:gd name="T10" fmla="*/ 164 w 328"/>
                <a:gd name="T11" fmla="*/ 0 h 656"/>
                <a:gd name="T12" fmla="*/ 131 w 328"/>
                <a:gd name="T13" fmla="*/ 2 h 656"/>
                <a:gd name="T14" fmla="*/ 72 w 328"/>
                <a:gd name="T15" fmla="*/ 28 h 656"/>
                <a:gd name="T16" fmla="*/ 27 w 328"/>
                <a:gd name="T17" fmla="*/ 72 h 656"/>
                <a:gd name="T18" fmla="*/ 3 w 328"/>
                <a:gd name="T19" fmla="*/ 130 h 656"/>
                <a:gd name="T20" fmla="*/ 0 w 328"/>
                <a:gd name="T21" fmla="*/ 164 h 656"/>
                <a:gd name="T22" fmla="*/ 0 w 328"/>
                <a:gd name="T23" fmla="*/ 491 h 656"/>
                <a:gd name="T24" fmla="*/ 3 w 328"/>
                <a:gd name="T25" fmla="*/ 524 h 656"/>
                <a:gd name="T26" fmla="*/ 27 w 328"/>
                <a:gd name="T27" fmla="*/ 584 h 656"/>
                <a:gd name="T28" fmla="*/ 72 w 328"/>
                <a:gd name="T29" fmla="*/ 628 h 656"/>
                <a:gd name="T30" fmla="*/ 131 w 328"/>
                <a:gd name="T31" fmla="*/ 653 h 656"/>
                <a:gd name="T32" fmla="*/ 164 w 328"/>
                <a:gd name="T33" fmla="*/ 656 h 656"/>
                <a:gd name="T34" fmla="*/ 197 w 328"/>
                <a:gd name="T35" fmla="*/ 653 h 656"/>
                <a:gd name="T36" fmla="*/ 256 w 328"/>
                <a:gd name="T37" fmla="*/ 628 h 656"/>
                <a:gd name="T38" fmla="*/ 301 w 328"/>
                <a:gd name="T39" fmla="*/ 584 h 656"/>
                <a:gd name="T40" fmla="*/ 325 w 328"/>
                <a:gd name="T41" fmla="*/ 524 h 656"/>
                <a:gd name="T42" fmla="*/ 328 w 328"/>
                <a:gd name="T43" fmla="*/ 491 h 656"/>
                <a:gd name="T44" fmla="*/ 328 w 328"/>
                <a:gd name="T45" fmla="*/ 164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656">
                  <a:moveTo>
                    <a:pt x="328" y="164"/>
                  </a:moveTo>
                  <a:lnTo>
                    <a:pt x="325" y="130"/>
                  </a:lnTo>
                  <a:lnTo>
                    <a:pt x="301" y="72"/>
                  </a:lnTo>
                  <a:lnTo>
                    <a:pt x="256" y="28"/>
                  </a:lnTo>
                  <a:lnTo>
                    <a:pt x="197" y="2"/>
                  </a:lnTo>
                  <a:lnTo>
                    <a:pt x="164" y="0"/>
                  </a:lnTo>
                  <a:lnTo>
                    <a:pt x="131" y="2"/>
                  </a:lnTo>
                  <a:lnTo>
                    <a:pt x="72" y="28"/>
                  </a:lnTo>
                  <a:lnTo>
                    <a:pt x="27" y="72"/>
                  </a:lnTo>
                  <a:lnTo>
                    <a:pt x="3" y="130"/>
                  </a:lnTo>
                  <a:lnTo>
                    <a:pt x="0" y="164"/>
                  </a:lnTo>
                  <a:lnTo>
                    <a:pt x="0" y="491"/>
                  </a:lnTo>
                  <a:lnTo>
                    <a:pt x="3" y="524"/>
                  </a:lnTo>
                  <a:lnTo>
                    <a:pt x="27" y="584"/>
                  </a:lnTo>
                  <a:lnTo>
                    <a:pt x="72" y="628"/>
                  </a:lnTo>
                  <a:lnTo>
                    <a:pt x="131" y="653"/>
                  </a:lnTo>
                  <a:lnTo>
                    <a:pt x="164" y="656"/>
                  </a:lnTo>
                  <a:lnTo>
                    <a:pt x="197" y="653"/>
                  </a:lnTo>
                  <a:lnTo>
                    <a:pt x="256" y="628"/>
                  </a:lnTo>
                  <a:lnTo>
                    <a:pt x="301" y="584"/>
                  </a:lnTo>
                  <a:lnTo>
                    <a:pt x="325" y="524"/>
                  </a:lnTo>
                  <a:lnTo>
                    <a:pt x="328" y="491"/>
                  </a:lnTo>
                  <a:lnTo>
                    <a:pt x="328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178"/>
            <p:cNvSpPr>
              <a:spLocks/>
            </p:cNvSpPr>
            <p:nvPr/>
          </p:nvSpPr>
          <p:spPr bwMode="auto">
            <a:xfrm>
              <a:off x="4166" y="2267"/>
              <a:ext cx="110" cy="219"/>
            </a:xfrm>
            <a:custGeom>
              <a:avLst/>
              <a:gdLst>
                <a:gd name="T0" fmla="*/ 329 w 329"/>
                <a:gd name="T1" fmla="*/ 163 h 655"/>
                <a:gd name="T2" fmla="*/ 326 w 329"/>
                <a:gd name="T3" fmla="*/ 130 h 655"/>
                <a:gd name="T4" fmla="*/ 301 w 329"/>
                <a:gd name="T5" fmla="*/ 70 h 655"/>
                <a:gd name="T6" fmla="*/ 257 w 329"/>
                <a:gd name="T7" fmla="*/ 26 h 655"/>
                <a:gd name="T8" fmla="*/ 198 w 329"/>
                <a:gd name="T9" fmla="*/ 1 h 655"/>
                <a:gd name="T10" fmla="*/ 165 w 329"/>
                <a:gd name="T11" fmla="*/ 0 h 655"/>
                <a:gd name="T12" fmla="*/ 131 w 329"/>
                <a:gd name="T13" fmla="*/ 1 h 655"/>
                <a:gd name="T14" fmla="*/ 72 w 329"/>
                <a:gd name="T15" fmla="*/ 26 h 655"/>
                <a:gd name="T16" fmla="*/ 28 w 329"/>
                <a:gd name="T17" fmla="*/ 70 h 655"/>
                <a:gd name="T18" fmla="*/ 3 w 329"/>
                <a:gd name="T19" fmla="*/ 130 h 655"/>
                <a:gd name="T20" fmla="*/ 0 w 329"/>
                <a:gd name="T21" fmla="*/ 163 h 655"/>
                <a:gd name="T22" fmla="*/ 0 w 329"/>
                <a:gd name="T23" fmla="*/ 491 h 655"/>
                <a:gd name="T24" fmla="*/ 3 w 329"/>
                <a:gd name="T25" fmla="*/ 524 h 655"/>
                <a:gd name="T26" fmla="*/ 28 w 329"/>
                <a:gd name="T27" fmla="*/ 583 h 655"/>
                <a:gd name="T28" fmla="*/ 72 w 329"/>
                <a:gd name="T29" fmla="*/ 628 h 655"/>
                <a:gd name="T30" fmla="*/ 131 w 329"/>
                <a:gd name="T31" fmla="*/ 652 h 655"/>
                <a:gd name="T32" fmla="*/ 165 w 329"/>
                <a:gd name="T33" fmla="*/ 655 h 655"/>
                <a:gd name="T34" fmla="*/ 198 w 329"/>
                <a:gd name="T35" fmla="*/ 652 h 655"/>
                <a:gd name="T36" fmla="*/ 257 w 329"/>
                <a:gd name="T37" fmla="*/ 628 h 655"/>
                <a:gd name="T38" fmla="*/ 301 w 329"/>
                <a:gd name="T39" fmla="*/ 583 h 655"/>
                <a:gd name="T40" fmla="*/ 326 w 329"/>
                <a:gd name="T41" fmla="*/ 524 h 655"/>
                <a:gd name="T42" fmla="*/ 329 w 329"/>
                <a:gd name="T43" fmla="*/ 491 h 655"/>
                <a:gd name="T44" fmla="*/ 329 w 329"/>
                <a:gd name="T45" fmla="*/ 163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9" h="655">
                  <a:moveTo>
                    <a:pt x="329" y="163"/>
                  </a:moveTo>
                  <a:lnTo>
                    <a:pt x="326" y="130"/>
                  </a:lnTo>
                  <a:lnTo>
                    <a:pt x="301" y="70"/>
                  </a:lnTo>
                  <a:lnTo>
                    <a:pt x="257" y="26"/>
                  </a:lnTo>
                  <a:lnTo>
                    <a:pt x="198" y="1"/>
                  </a:lnTo>
                  <a:lnTo>
                    <a:pt x="165" y="0"/>
                  </a:lnTo>
                  <a:lnTo>
                    <a:pt x="131" y="1"/>
                  </a:lnTo>
                  <a:lnTo>
                    <a:pt x="72" y="26"/>
                  </a:lnTo>
                  <a:lnTo>
                    <a:pt x="28" y="70"/>
                  </a:lnTo>
                  <a:lnTo>
                    <a:pt x="3" y="130"/>
                  </a:lnTo>
                  <a:lnTo>
                    <a:pt x="0" y="163"/>
                  </a:lnTo>
                  <a:lnTo>
                    <a:pt x="0" y="491"/>
                  </a:lnTo>
                  <a:lnTo>
                    <a:pt x="3" y="524"/>
                  </a:lnTo>
                  <a:lnTo>
                    <a:pt x="28" y="583"/>
                  </a:lnTo>
                  <a:lnTo>
                    <a:pt x="72" y="628"/>
                  </a:lnTo>
                  <a:lnTo>
                    <a:pt x="131" y="652"/>
                  </a:lnTo>
                  <a:lnTo>
                    <a:pt x="165" y="655"/>
                  </a:lnTo>
                  <a:lnTo>
                    <a:pt x="198" y="652"/>
                  </a:lnTo>
                  <a:lnTo>
                    <a:pt x="257" y="628"/>
                  </a:lnTo>
                  <a:lnTo>
                    <a:pt x="301" y="583"/>
                  </a:lnTo>
                  <a:lnTo>
                    <a:pt x="326" y="524"/>
                  </a:lnTo>
                  <a:lnTo>
                    <a:pt x="329" y="491"/>
                  </a:lnTo>
                  <a:lnTo>
                    <a:pt x="329" y="163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179"/>
            <p:cNvSpPr>
              <a:spLocks/>
            </p:cNvSpPr>
            <p:nvPr/>
          </p:nvSpPr>
          <p:spPr bwMode="auto">
            <a:xfrm>
              <a:off x="4166" y="2923"/>
              <a:ext cx="110" cy="218"/>
            </a:xfrm>
            <a:custGeom>
              <a:avLst/>
              <a:gdLst>
                <a:gd name="T0" fmla="*/ 329 w 329"/>
                <a:gd name="T1" fmla="*/ 164 h 655"/>
                <a:gd name="T2" fmla="*/ 326 w 329"/>
                <a:gd name="T3" fmla="*/ 129 h 655"/>
                <a:gd name="T4" fmla="*/ 301 w 329"/>
                <a:gd name="T5" fmla="*/ 72 h 655"/>
                <a:gd name="T6" fmla="*/ 257 w 329"/>
                <a:gd name="T7" fmla="*/ 27 h 655"/>
                <a:gd name="T8" fmla="*/ 198 w 329"/>
                <a:gd name="T9" fmla="*/ 3 h 655"/>
                <a:gd name="T10" fmla="*/ 165 w 329"/>
                <a:gd name="T11" fmla="*/ 0 h 655"/>
                <a:gd name="T12" fmla="*/ 131 w 329"/>
                <a:gd name="T13" fmla="*/ 3 h 655"/>
                <a:gd name="T14" fmla="*/ 72 w 329"/>
                <a:gd name="T15" fmla="*/ 27 h 655"/>
                <a:gd name="T16" fmla="*/ 28 w 329"/>
                <a:gd name="T17" fmla="*/ 72 h 655"/>
                <a:gd name="T18" fmla="*/ 3 w 329"/>
                <a:gd name="T19" fmla="*/ 129 h 655"/>
                <a:gd name="T20" fmla="*/ 0 w 329"/>
                <a:gd name="T21" fmla="*/ 164 h 655"/>
                <a:gd name="T22" fmla="*/ 0 w 329"/>
                <a:gd name="T23" fmla="*/ 491 h 655"/>
                <a:gd name="T24" fmla="*/ 3 w 329"/>
                <a:gd name="T25" fmla="*/ 524 h 655"/>
                <a:gd name="T26" fmla="*/ 28 w 329"/>
                <a:gd name="T27" fmla="*/ 583 h 655"/>
                <a:gd name="T28" fmla="*/ 72 w 329"/>
                <a:gd name="T29" fmla="*/ 628 h 655"/>
                <a:gd name="T30" fmla="*/ 131 w 329"/>
                <a:gd name="T31" fmla="*/ 652 h 655"/>
                <a:gd name="T32" fmla="*/ 165 w 329"/>
                <a:gd name="T33" fmla="*/ 655 h 655"/>
                <a:gd name="T34" fmla="*/ 198 w 329"/>
                <a:gd name="T35" fmla="*/ 652 h 655"/>
                <a:gd name="T36" fmla="*/ 257 w 329"/>
                <a:gd name="T37" fmla="*/ 628 h 655"/>
                <a:gd name="T38" fmla="*/ 301 w 329"/>
                <a:gd name="T39" fmla="*/ 583 h 655"/>
                <a:gd name="T40" fmla="*/ 326 w 329"/>
                <a:gd name="T41" fmla="*/ 524 h 655"/>
                <a:gd name="T42" fmla="*/ 329 w 329"/>
                <a:gd name="T43" fmla="*/ 491 h 655"/>
                <a:gd name="T44" fmla="*/ 329 w 329"/>
                <a:gd name="T45" fmla="*/ 164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9" h="655">
                  <a:moveTo>
                    <a:pt x="329" y="164"/>
                  </a:moveTo>
                  <a:lnTo>
                    <a:pt x="326" y="129"/>
                  </a:lnTo>
                  <a:lnTo>
                    <a:pt x="301" y="72"/>
                  </a:lnTo>
                  <a:lnTo>
                    <a:pt x="257" y="27"/>
                  </a:lnTo>
                  <a:lnTo>
                    <a:pt x="198" y="3"/>
                  </a:lnTo>
                  <a:lnTo>
                    <a:pt x="165" y="0"/>
                  </a:lnTo>
                  <a:lnTo>
                    <a:pt x="131" y="3"/>
                  </a:lnTo>
                  <a:lnTo>
                    <a:pt x="72" y="27"/>
                  </a:lnTo>
                  <a:lnTo>
                    <a:pt x="28" y="72"/>
                  </a:lnTo>
                  <a:lnTo>
                    <a:pt x="3" y="129"/>
                  </a:lnTo>
                  <a:lnTo>
                    <a:pt x="0" y="164"/>
                  </a:lnTo>
                  <a:lnTo>
                    <a:pt x="0" y="491"/>
                  </a:lnTo>
                  <a:lnTo>
                    <a:pt x="3" y="524"/>
                  </a:lnTo>
                  <a:lnTo>
                    <a:pt x="28" y="583"/>
                  </a:lnTo>
                  <a:lnTo>
                    <a:pt x="72" y="628"/>
                  </a:lnTo>
                  <a:lnTo>
                    <a:pt x="131" y="652"/>
                  </a:lnTo>
                  <a:lnTo>
                    <a:pt x="165" y="655"/>
                  </a:lnTo>
                  <a:lnTo>
                    <a:pt x="198" y="652"/>
                  </a:lnTo>
                  <a:lnTo>
                    <a:pt x="257" y="628"/>
                  </a:lnTo>
                  <a:lnTo>
                    <a:pt x="301" y="583"/>
                  </a:lnTo>
                  <a:lnTo>
                    <a:pt x="326" y="524"/>
                  </a:lnTo>
                  <a:lnTo>
                    <a:pt x="329" y="491"/>
                  </a:lnTo>
                  <a:lnTo>
                    <a:pt x="329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180"/>
            <p:cNvSpPr>
              <a:spLocks/>
            </p:cNvSpPr>
            <p:nvPr/>
          </p:nvSpPr>
          <p:spPr bwMode="auto">
            <a:xfrm>
              <a:off x="4385" y="2267"/>
              <a:ext cx="109" cy="219"/>
            </a:xfrm>
            <a:custGeom>
              <a:avLst/>
              <a:gdLst>
                <a:gd name="T0" fmla="*/ 328 w 328"/>
                <a:gd name="T1" fmla="*/ 163 h 655"/>
                <a:gd name="T2" fmla="*/ 325 w 328"/>
                <a:gd name="T3" fmla="*/ 130 h 655"/>
                <a:gd name="T4" fmla="*/ 301 w 328"/>
                <a:gd name="T5" fmla="*/ 70 h 655"/>
                <a:gd name="T6" fmla="*/ 256 w 328"/>
                <a:gd name="T7" fmla="*/ 26 h 655"/>
                <a:gd name="T8" fmla="*/ 197 w 328"/>
                <a:gd name="T9" fmla="*/ 1 h 655"/>
                <a:gd name="T10" fmla="*/ 164 w 328"/>
                <a:gd name="T11" fmla="*/ 0 h 655"/>
                <a:gd name="T12" fmla="*/ 131 w 328"/>
                <a:gd name="T13" fmla="*/ 1 h 655"/>
                <a:gd name="T14" fmla="*/ 72 w 328"/>
                <a:gd name="T15" fmla="*/ 26 h 655"/>
                <a:gd name="T16" fmla="*/ 27 w 328"/>
                <a:gd name="T17" fmla="*/ 70 h 655"/>
                <a:gd name="T18" fmla="*/ 3 w 328"/>
                <a:gd name="T19" fmla="*/ 130 h 655"/>
                <a:gd name="T20" fmla="*/ 0 w 328"/>
                <a:gd name="T21" fmla="*/ 163 h 655"/>
                <a:gd name="T22" fmla="*/ 0 w 328"/>
                <a:gd name="T23" fmla="*/ 491 h 655"/>
                <a:gd name="T24" fmla="*/ 3 w 328"/>
                <a:gd name="T25" fmla="*/ 524 h 655"/>
                <a:gd name="T26" fmla="*/ 27 w 328"/>
                <a:gd name="T27" fmla="*/ 583 h 655"/>
                <a:gd name="T28" fmla="*/ 72 w 328"/>
                <a:gd name="T29" fmla="*/ 628 h 655"/>
                <a:gd name="T30" fmla="*/ 131 w 328"/>
                <a:gd name="T31" fmla="*/ 652 h 655"/>
                <a:gd name="T32" fmla="*/ 164 w 328"/>
                <a:gd name="T33" fmla="*/ 655 h 655"/>
                <a:gd name="T34" fmla="*/ 197 w 328"/>
                <a:gd name="T35" fmla="*/ 652 h 655"/>
                <a:gd name="T36" fmla="*/ 256 w 328"/>
                <a:gd name="T37" fmla="*/ 628 h 655"/>
                <a:gd name="T38" fmla="*/ 301 w 328"/>
                <a:gd name="T39" fmla="*/ 583 h 655"/>
                <a:gd name="T40" fmla="*/ 325 w 328"/>
                <a:gd name="T41" fmla="*/ 524 h 655"/>
                <a:gd name="T42" fmla="*/ 328 w 328"/>
                <a:gd name="T43" fmla="*/ 491 h 655"/>
                <a:gd name="T44" fmla="*/ 328 w 328"/>
                <a:gd name="T45" fmla="*/ 163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655">
                  <a:moveTo>
                    <a:pt x="328" y="163"/>
                  </a:moveTo>
                  <a:lnTo>
                    <a:pt x="325" y="130"/>
                  </a:lnTo>
                  <a:lnTo>
                    <a:pt x="301" y="70"/>
                  </a:lnTo>
                  <a:lnTo>
                    <a:pt x="256" y="26"/>
                  </a:lnTo>
                  <a:lnTo>
                    <a:pt x="197" y="1"/>
                  </a:lnTo>
                  <a:lnTo>
                    <a:pt x="164" y="0"/>
                  </a:lnTo>
                  <a:lnTo>
                    <a:pt x="131" y="1"/>
                  </a:lnTo>
                  <a:lnTo>
                    <a:pt x="72" y="26"/>
                  </a:lnTo>
                  <a:lnTo>
                    <a:pt x="27" y="70"/>
                  </a:lnTo>
                  <a:lnTo>
                    <a:pt x="3" y="130"/>
                  </a:lnTo>
                  <a:lnTo>
                    <a:pt x="0" y="163"/>
                  </a:lnTo>
                  <a:lnTo>
                    <a:pt x="0" y="491"/>
                  </a:lnTo>
                  <a:lnTo>
                    <a:pt x="3" y="524"/>
                  </a:lnTo>
                  <a:lnTo>
                    <a:pt x="27" y="583"/>
                  </a:lnTo>
                  <a:lnTo>
                    <a:pt x="72" y="628"/>
                  </a:lnTo>
                  <a:lnTo>
                    <a:pt x="131" y="652"/>
                  </a:lnTo>
                  <a:lnTo>
                    <a:pt x="164" y="655"/>
                  </a:lnTo>
                  <a:lnTo>
                    <a:pt x="197" y="652"/>
                  </a:lnTo>
                  <a:lnTo>
                    <a:pt x="256" y="628"/>
                  </a:lnTo>
                  <a:lnTo>
                    <a:pt x="301" y="583"/>
                  </a:lnTo>
                  <a:lnTo>
                    <a:pt x="325" y="524"/>
                  </a:lnTo>
                  <a:lnTo>
                    <a:pt x="328" y="491"/>
                  </a:lnTo>
                  <a:lnTo>
                    <a:pt x="328" y="163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181"/>
            <p:cNvSpPr>
              <a:spLocks/>
            </p:cNvSpPr>
            <p:nvPr/>
          </p:nvSpPr>
          <p:spPr bwMode="auto">
            <a:xfrm>
              <a:off x="3948" y="1939"/>
              <a:ext cx="109" cy="219"/>
            </a:xfrm>
            <a:custGeom>
              <a:avLst/>
              <a:gdLst>
                <a:gd name="T0" fmla="*/ 327 w 327"/>
                <a:gd name="T1" fmla="*/ 164 h 656"/>
                <a:gd name="T2" fmla="*/ 326 w 327"/>
                <a:gd name="T3" fmla="*/ 130 h 656"/>
                <a:gd name="T4" fmla="*/ 301 w 327"/>
                <a:gd name="T5" fmla="*/ 72 h 656"/>
                <a:gd name="T6" fmla="*/ 256 w 327"/>
                <a:gd name="T7" fmla="*/ 28 h 656"/>
                <a:gd name="T8" fmla="*/ 197 w 327"/>
                <a:gd name="T9" fmla="*/ 2 h 656"/>
                <a:gd name="T10" fmla="*/ 164 w 327"/>
                <a:gd name="T11" fmla="*/ 0 h 656"/>
                <a:gd name="T12" fmla="*/ 130 w 327"/>
                <a:gd name="T13" fmla="*/ 2 h 656"/>
                <a:gd name="T14" fmla="*/ 72 w 327"/>
                <a:gd name="T15" fmla="*/ 28 h 656"/>
                <a:gd name="T16" fmla="*/ 27 w 327"/>
                <a:gd name="T17" fmla="*/ 72 h 656"/>
                <a:gd name="T18" fmla="*/ 2 w 327"/>
                <a:gd name="T19" fmla="*/ 130 h 656"/>
                <a:gd name="T20" fmla="*/ 0 w 327"/>
                <a:gd name="T21" fmla="*/ 164 h 656"/>
                <a:gd name="T22" fmla="*/ 0 w 327"/>
                <a:gd name="T23" fmla="*/ 491 h 656"/>
                <a:gd name="T24" fmla="*/ 2 w 327"/>
                <a:gd name="T25" fmla="*/ 524 h 656"/>
                <a:gd name="T26" fmla="*/ 27 w 327"/>
                <a:gd name="T27" fmla="*/ 584 h 656"/>
                <a:gd name="T28" fmla="*/ 72 w 327"/>
                <a:gd name="T29" fmla="*/ 628 h 656"/>
                <a:gd name="T30" fmla="*/ 130 w 327"/>
                <a:gd name="T31" fmla="*/ 653 h 656"/>
                <a:gd name="T32" fmla="*/ 164 w 327"/>
                <a:gd name="T33" fmla="*/ 656 h 656"/>
                <a:gd name="T34" fmla="*/ 197 w 327"/>
                <a:gd name="T35" fmla="*/ 653 h 656"/>
                <a:gd name="T36" fmla="*/ 256 w 327"/>
                <a:gd name="T37" fmla="*/ 628 h 656"/>
                <a:gd name="T38" fmla="*/ 301 w 327"/>
                <a:gd name="T39" fmla="*/ 584 h 656"/>
                <a:gd name="T40" fmla="*/ 326 w 327"/>
                <a:gd name="T41" fmla="*/ 524 h 656"/>
                <a:gd name="T42" fmla="*/ 327 w 327"/>
                <a:gd name="T43" fmla="*/ 491 h 656"/>
                <a:gd name="T44" fmla="*/ 327 w 327"/>
                <a:gd name="T45" fmla="*/ 164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7" h="656">
                  <a:moveTo>
                    <a:pt x="327" y="164"/>
                  </a:moveTo>
                  <a:lnTo>
                    <a:pt x="326" y="130"/>
                  </a:lnTo>
                  <a:lnTo>
                    <a:pt x="301" y="72"/>
                  </a:lnTo>
                  <a:lnTo>
                    <a:pt x="256" y="28"/>
                  </a:lnTo>
                  <a:lnTo>
                    <a:pt x="197" y="2"/>
                  </a:lnTo>
                  <a:lnTo>
                    <a:pt x="164" y="0"/>
                  </a:lnTo>
                  <a:lnTo>
                    <a:pt x="130" y="2"/>
                  </a:lnTo>
                  <a:lnTo>
                    <a:pt x="72" y="28"/>
                  </a:lnTo>
                  <a:lnTo>
                    <a:pt x="27" y="72"/>
                  </a:lnTo>
                  <a:lnTo>
                    <a:pt x="2" y="130"/>
                  </a:lnTo>
                  <a:lnTo>
                    <a:pt x="0" y="164"/>
                  </a:lnTo>
                  <a:lnTo>
                    <a:pt x="0" y="491"/>
                  </a:lnTo>
                  <a:lnTo>
                    <a:pt x="2" y="524"/>
                  </a:lnTo>
                  <a:lnTo>
                    <a:pt x="27" y="584"/>
                  </a:lnTo>
                  <a:lnTo>
                    <a:pt x="72" y="628"/>
                  </a:lnTo>
                  <a:lnTo>
                    <a:pt x="130" y="653"/>
                  </a:lnTo>
                  <a:lnTo>
                    <a:pt x="164" y="656"/>
                  </a:lnTo>
                  <a:lnTo>
                    <a:pt x="197" y="653"/>
                  </a:lnTo>
                  <a:lnTo>
                    <a:pt x="256" y="628"/>
                  </a:lnTo>
                  <a:lnTo>
                    <a:pt x="301" y="584"/>
                  </a:lnTo>
                  <a:lnTo>
                    <a:pt x="326" y="524"/>
                  </a:lnTo>
                  <a:lnTo>
                    <a:pt x="327" y="491"/>
                  </a:lnTo>
                  <a:lnTo>
                    <a:pt x="327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182"/>
            <p:cNvSpPr>
              <a:spLocks/>
            </p:cNvSpPr>
            <p:nvPr/>
          </p:nvSpPr>
          <p:spPr bwMode="auto">
            <a:xfrm>
              <a:off x="4166" y="1939"/>
              <a:ext cx="110" cy="219"/>
            </a:xfrm>
            <a:custGeom>
              <a:avLst/>
              <a:gdLst>
                <a:gd name="T0" fmla="*/ 329 w 329"/>
                <a:gd name="T1" fmla="*/ 164 h 656"/>
                <a:gd name="T2" fmla="*/ 326 w 329"/>
                <a:gd name="T3" fmla="*/ 130 h 656"/>
                <a:gd name="T4" fmla="*/ 301 w 329"/>
                <a:gd name="T5" fmla="*/ 72 h 656"/>
                <a:gd name="T6" fmla="*/ 257 w 329"/>
                <a:gd name="T7" fmla="*/ 28 h 656"/>
                <a:gd name="T8" fmla="*/ 198 w 329"/>
                <a:gd name="T9" fmla="*/ 2 h 656"/>
                <a:gd name="T10" fmla="*/ 165 w 329"/>
                <a:gd name="T11" fmla="*/ 0 h 656"/>
                <a:gd name="T12" fmla="*/ 131 w 329"/>
                <a:gd name="T13" fmla="*/ 2 h 656"/>
                <a:gd name="T14" fmla="*/ 72 w 329"/>
                <a:gd name="T15" fmla="*/ 28 h 656"/>
                <a:gd name="T16" fmla="*/ 28 w 329"/>
                <a:gd name="T17" fmla="*/ 72 h 656"/>
                <a:gd name="T18" fmla="*/ 3 w 329"/>
                <a:gd name="T19" fmla="*/ 130 h 656"/>
                <a:gd name="T20" fmla="*/ 0 w 329"/>
                <a:gd name="T21" fmla="*/ 164 h 656"/>
                <a:gd name="T22" fmla="*/ 0 w 329"/>
                <a:gd name="T23" fmla="*/ 491 h 656"/>
                <a:gd name="T24" fmla="*/ 3 w 329"/>
                <a:gd name="T25" fmla="*/ 524 h 656"/>
                <a:gd name="T26" fmla="*/ 28 w 329"/>
                <a:gd name="T27" fmla="*/ 584 h 656"/>
                <a:gd name="T28" fmla="*/ 72 w 329"/>
                <a:gd name="T29" fmla="*/ 628 h 656"/>
                <a:gd name="T30" fmla="*/ 131 w 329"/>
                <a:gd name="T31" fmla="*/ 653 h 656"/>
                <a:gd name="T32" fmla="*/ 165 w 329"/>
                <a:gd name="T33" fmla="*/ 656 h 656"/>
                <a:gd name="T34" fmla="*/ 198 w 329"/>
                <a:gd name="T35" fmla="*/ 653 h 656"/>
                <a:gd name="T36" fmla="*/ 257 w 329"/>
                <a:gd name="T37" fmla="*/ 628 h 656"/>
                <a:gd name="T38" fmla="*/ 301 w 329"/>
                <a:gd name="T39" fmla="*/ 584 h 656"/>
                <a:gd name="T40" fmla="*/ 326 w 329"/>
                <a:gd name="T41" fmla="*/ 524 h 656"/>
                <a:gd name="T42" fmla="*/ 329 w 329"/>
                <a:gd name="T43" fmla="*/ 491 h 656"/>
                <a:gd name="T44" fmla="*/ 329 w 329"/>
                <a:gd name="T45" fmla="*/ 164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9" h="656">
                  <a:moveTo>
                    <a:pt x="329" y="164"/>
                  </a:moveTo>
                  <a:lnTo>
                    <a:pt x="326" y="130"/>
                  </a:lnTo>
                  <a:lnTo>
                    <a:pt x="301" y="72"/>
                  </a:lnTo>
                  <a:lnTo>
                    <a:pt x="257" y="28"/>
                  </a:lnTo>
                  <a:lnTo>
                    <a:pt x="198" y="2"/>
                  </a:lnTo>
                  <a:lnTo>
                    <a:pt x="165" y="0"/>
                  </a:lnTo>
                  <a:lnTo>
                    <a:pt x="131" y="2"/>
                  </a:lnTo>
                  <a:lnTo>
                    <a:pt x="72" y="28"/>
                  </a:lnTo>
                  <a:lnTo>
                    <a:pt x="28" y="72"/>
                  </a:lnTo>
                  <a:lnTo>
                    <a:pt x="3" y="130"/>
                  </a:lnTo>
                  <a:lnTo>
                    <a:pt x="0" y="164"/>
                  </a:lnTo>
                  <a:lnTo>
                    <a:pt x="0" y="491"/>
                  </a:lnTo>
                  <a:lnTo>
                    <a:pt x="3" y="524"/>
                  </a:lnTo>
                  <a:lnTo>
                    <a:pt x="28" y="584"/>
                  </a:lnTo>
                  <a:lnTo>
                    <a:pt x="72" y="628"/>
                  </a:lnTo>
                  <a:lnTo>
                    <a:pt x="131" y="653"/>
                  </a:lnTo>
                  <a:lnTo>
                    <a:pt x="165" y="656"/>
                  </a:lnTo>
                  <a:lnTo>
                    <a:pt x="198" y="653"/>
                  </a:lnTo>
                  <a:lnTo>
                    <a:pt x="257" y="628"/>
                  </a:lnTo>
                  <a:lnTo>
                    <a:pt x="301" y="584"/>
                  </a:lnTo>
                  <a:lnTo>
                    <a:pt x="326" y="524"/>
                  </a:lnTo>
                  <a:lnTo>
                    <a:pt x="329" y="491"/>
                  </a:lnTo>
                  <a:lnTo>
                    <a:pt x="329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183"/>
            <p:cNvSpPr>
              <a:spLocks/>
            </p:cNvSpPr>
            <p:nvPr/>
          </p:nvSpPr>
          <p:spPr bwMode="auto">
            <a:xfrm>
              <a:off x="4385" y="1284"/>
              <a:ext cx="109" cy="219"/>
            </a:xfrm>
            <a:custGeom>
              <a:avLst/>
              <a:gdLst>
                <a:gd name="T0" fmla="*/ 328 w 328"/>
                <a:gd name="T1" fmla="*/ 491 h 656"/>
                <a:gd name="T2" fmla="*/ 328 w 328"/>
                <a:gd name="T3" fmla="*/ 163 h 656"/>
                <a:gd name="T4" fmla="*/ 325 w 328"/>
                <a:gd name="T5" fmla="*/ 130 h 656"/>
                <a:gd name="T6" fmla="*/ 301 w 328"/>
                <a:gd name="T7" fmla="*/ 71 h 656"/>
                <a:gd name="T8" fmla="*/ 256 w 328"/>
                <a:gd name="T9" fmla="*/ 26 h 656"/>
                <a:gd name="T10" fmla="*/ 197 w 328"/>
                <a:gd name="T11" fmla="*/ 2 h 656"/>
                <a:gd name="T12" fmla="*/ 164 w 328"/>
                <a:gd name="T13" fmla="*/ 0 h 656"/>
                <a:gd name="T14" fmla="*/ 131 w 328"/>
                <a:gd name="T15" fmla="*/ 2 h 656"/>
                <a:gd name="T16" fmla="*/ 72 w 328"/>
                <a:gd name="T17" fmla="*/ 26 h 656"/>
                <a:gd name="T18" fmla="*/ 27 w 328"/>
                <a:gd name="T19" fmla="*/ 71 h 656"/>
                <a:gd name="T20" fmla="*/ 3 w 328"/>
                <a:gd name="T21" fmla="*/ 130 h 656"/>
                <a:gd name="T22" fmla="*/ 0 w 328"/>
                <a:gd name="T23" fmla="*/ 163 h 656"/>
                <a:gd name="T24" fmla="*/ 0 w 328"/>
                <a:gd name="T25" fmla="*/ 491 h 656"/>
                <a:gd name="T26" fmla="*/ 3 w 328"/>
                <a:gd name="T27" fmla="*/ 525 h 656"/>
                <a:gd name="T28" fmla="*/ 27 w 328"/>
                <a:gd name="T29" fmla="*/ 584 h 656"/>
                <a:gd name="T30" fmla="*/ 72 w 328"/>
                <a:gd name="T31" fmla="*/ 628 h 656"/>
                <a:gd name="T32" fmla="*/ 131 w 328"/>
                <a:gd name="T33" fmla="*/ 653 h 656"/>
                <a:gd name="T34" fmla="*/ 164 w 328"/>
                <a:gd name="T35" fmla="*/ 656 h 656"/>
                <a:gd name="T36" fmla="*/ 197 w 328"/>
                <a:gd name="T37" fmla="*/ 653 h 656"/>
                <a:gd name="T38" fmla="*/ 256 w 328"/>
                <a:gd name="T39" fmla="*/ 628 h 656"/>
                <a:gd name="T40" fmla="*/ 301 w 328"/>
                <a:gd name="T41" fmla="*/ 584 h 656"/>
                <a:gd name="T42" fmla="*/ 325 w 328"/>
                <a:gd name="T43" fmla="*/ 525 h 656"/>
                <a:gd name="T44" fmla="*/ 328 w 328"/>
                <a:gd name="T45" fmla="*/ 491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656">
                  <a:moveTo>
                    <a:pt x="328" y="491"/>
                  </a:moveTo>
                  <a:lnTo>
                    <a:pt x="328" y="163"/>
                  </a:lnTo>
                  <a:lnTo>
                    <a:pt x="325" y="130"/>
                  </a:lnTo>
                  <a:lnTo>
                    <a:pt x="301" y="71"/>
                  </a:lnTo>
                  <a:lnTo>
                    <a:pt x="256" y="26"/>
                  </a:lnTo>
                  <a:lnTo>
                    <a:pt x="197" y="2"/>
                  </a:lnTo>
                  <a:lnTo>
                    <a:pt x="164" y="0"/>
                  </a:lnTo>
                  <a:lnTo>
                    <a:pt x="131" y="2"/>
                  </a:lnTo>
                  <a:lnTo>
                    <a:pt x="72" y="26"/>
                  </a:lnTo>
                  <a:lnTo>
                    <a:pt x="27" y="71"/>
                  </a:lnTo>
                  <a:lnTo>
                    <a:pt x="3" y="130"/>
                  </a:lnTo>
                  <a:lnTo>
                    <a:pt x="0" y="163"/>
                  </a:lnTo>
                  <a:lnTo>
                    <a:pt x="0" y="491"/>
                  </a:lnTo>
                  <a:lnTo>
                    <a:pt x="3" y="525"/>
                  </a:lnTo>
                  <a:lnTo>
                    <a:pt x="27" y="584"/>
                  </a:lnTo>
                  <a:lnTo>
                    <a:pt x="72" y="628"/>
                  </a:lnTo>
                  <a:lnTo>
                    <a:pt x="131" y="653"/>
                  </a:lnTo>
                  <a:lnTo>
                    <a:pt x="164" y="656"/>
                  </a:lnTo>
                  <a:lnTo>
                    <a:pt x="197" y="653"/>
                  </a:lnTo>
                  <a:lnTo>
                    <a:pt x="256" y="628"/>
                  </a:lnTo>
                  <a:lnTo>
                    <a:pt x="301" y="584"/>
                  </a:lnTo>
                  <a:lnTo>
                    <a:pt x="325" y="525"/>
                  </a:lnTo>
                  <a:lnTo>
                    <a:pt x="328" y="491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184"/>
            <p:cNvSpPr>
              <a:spLocks/>
            </p:cNvSpPr>
            <p:nvPr/>
          </p:nvSpPr>
          <p:spPr bwMode="auto">
            <a:xfrm>
              <a:off x="3948" y="2267"/>
              <a:ext cx="109" cy="219"/>
            </a:xfrm>
            <a:custGeom>
              <a:avLst/>
              <a:gdLst>
                <a:gd name="T0" fmla="*/ 327 w 327"/>
                <a:gd name="T1" fmla="*/ 163 h 655"/>
                <a:gd name="T2" fmla="*/ 326 w 327"/>
                <a:gd name="T3" fmla="*/ 130 h 655"/>
                <a:gd name="T4" fmla="*/ 301 w 327"/>
                <a:gd name="T5" fmla="*/ 70 h 655"/>
                <a:gd name="T6" fmla="*/ 256 w 327"/>
                <a:gd name="T7" fmla="*/ 26 h 655"/>
                <a:gd name="T8" fmla="*/ 197 w 327"/>
                <a:gd name="T9" fmla="*/ 1 h 655"/>
                <a:gd name="T10" fmla="*/ 164 w 327"/>
                <a:gd name="T11" fmla="*/ 0 h 655"/>
                <a:gd name="T12" fmla="*/ 130 w 327"/>
                <a:gd name="T13" fmla="*/ 1 h 655"/>
                <a:gd name="T14" fmla="*/ 72 w 327"/>
                <a:gd name="T15" fmla="*/ 26 h 655"/>
                <a:gd name="T16" fmla="*/ 27 w 327"/>
                <a:gd name="T17" fmla="*/ 70 h 655"/>
                <a:gd name="T18" fmla="*/ 2 w 327"/>
                <a:gd name="T19" fmla="*/ 130 h 655"/>
                <a:gd name="T20" fmla="*/ 0 w 327"/>
                <a:gd name="T21" fmla="*/ 163 h 655"/>
                <a:gd name="T22" fmla="*/ 0 w 327"/>
                <a:gd name="T23" fmla="*/ 491 h 655"/>
                <a:gd name="T24" fmla="*/ 2 w 327"/>
                <a:gd name="T25" fmla="*/ 524 h 655"/>
                <a:gd name="T26" fmla="*/ 27 w 327"/>
                <a:gd name="T27" fmla="*/ 583 h 655"/>
                <a:gd name="T28" fmla="*/ 72 w 327"/>
                <a:gd name="T29" fmla="*/ 628 h 655"/>
                <a:gd name="T30" fmla="*/ 130 w 327"/>
                <a:gd name="T31" fmla="*/ 652 h 655"/>
                <a:gd name="T32" fmla="*/ 164 w 327"/>
                <a:gd name="T33" fmla="*/ 655 h 655"/>
                <a:gd name="T34" fmla="*/ 197 w 327"/>
                <a:gd name="T35" fmla="*/ 652 h 655"/>
                <a:gd name="T36" fmla="*/ 256 w 327"/>
                <a:gd name="T37" fmla="*/ 628 h 655"/>
                <a:gd name="T38" fmla="*/ 301 w 327"/>
                <a:gd name="T39" fmla="*/ 583 h 655"/>
                <a:gd name="T40" fmla="*/ 326 w 327"/>
                <a:gd name="T41" fmla="*/ 524 h 655"/>
                <a:gd name="T42" fmla="*/ 327 w 327"/>
                <a:gd name="T43" fmla="*/ 491 h 655"/>
                <a:gd name="T44" fmla="*/ 327 w 327"/>
                <a:gd name="T45" fmla="*/ 163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7" h="655">
                  <a:moveTo>
                    <a:pt x="327" y="163"/>
                  </a:moveTo>
                  <a:lnTo>
                    <a:pt x="326" y="130"/>
                  </a:lnTo>
                  <a:lnTo>
                    <a:pt x="301" y="70"/>
                  </a:lnTo>
                  <a:lnTo>
                    <a:pt x="256" y="26"/>
                  </a:lnTo>
                  <a:lnTo>
                    <a:pt x="197" y="1"/>
                  </a:lnTo>
                  <a:lnTo>
                    <a:pt x="164" y="0"/>
                  </a:lnTo>
                  <a:lnTo>
                    <a:pt x="130" y="1"/>
                  </a:lnTo>
                  <a:lnTo>
                    <a:pt x="72" y="26"/>
                  </a:lnTo>
                  <a:lnTo>
                    <a:pt x="27" y="70"/>
                  </a:lnTo>
                  <a:lnTo>
                    <a:pt x="2" y="130"/>
                  </a:lnTo>
                  <a:lnTo>
                    <a:pt x="0" y="163"/>
                  </a:lnTo>
                  <a:lnTo>
                    <a:pt x="0" y="491"/>
                  </a:lnTo>
                  <a:lnTo>
                    <a:pt x="2" y="524"/>
                  </a:lnTo>
                  <a:lnTo>
                    <a:pt x="27" y="583"/>
                  </a:lnTo>
                  <a:lnTo>
                    <a:pt x="72" y="628"/>
                  </a:lnTo>
                  <a:lnTo>
                    <a:pt x="130" y="652"/>
                  </a:lnTo>
                  <a:lnTo>
                    <a:pt x="164" y="655"/>
                  </a:lnTo>
                  <a:lnTo>
                    <a:pt x="197" y="652"/>
                  </a:lnTo>
                  <a:lnTo>
                    <a:pt x="256" y="628"/>
                  </a:lnTo>
                  <a:lnTo>
                    <a:pt x="301" y="583"/>
                  </a:lnTo>
                  <a:lnTo>
                    <a:pt x="326" y="524"/>
                  </a:lnTo>
                  <a:lnTo>
                    <a:pt x="327" y="491"/>
                  </a:lnTo>
                  <a:lnTo>
                    <a:pt x="327" y="163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185"/>
            <p:cNvSpPr>
              <a:spLocks/>
            </p:cNvSpPr>
            <p:nvPr/>
          </p:nvSpPr>
          <p:spPr bwMode="auto">
            <a:xfrm>
              <a:off x="4603" y="1284"/>
              <a:ext cx="110" cy="219"/>
            </a:xfrm>
            <a:custGeom>
              <a:avLst/>
              <a:gdLst>
                <a:gd name="T0" fmla="*/ 328 w 328"/>
                <a:gd name="T1" fmla="*/ 163 h 656"/>
                <a:gd name="T2" fmla="*/ 326 w 328"/>
                <a:gd name="T3" fmla="*/ 130 h 656"/>
                <a:gd name="T4" fmla="*/ 301 w 328"/>
                <a:gd name="T5" fmla="*/ 71 h 656"/>
                <a:gd name="T6" fmla="*/ 256 w 328"/>
                <a:gd name="T7" fmla="*/ 26 h 656"/>
                <a:gd name="T8" fmla="*/ 197 w 328"/>
                <a:gd name="T9" fmla="*/ 2 h 656"/>
                <a:gd name="T10" fmla="*/ 164 w 328"/>
                <a:gd name="T11" fmla="*/ 0 h 656"/>
                <a:gd name="T12" fmla="*/ 131 w 328"/>
                <a:gd name="T13" fmla="*/ 2 h 656"/>
                <a:gd name="T14" fmla="*/ 72 w 328"/>
                <a:gd name="T15" fmla="*/ 26 h 656"/>
                <a:gd name="T16" fmla="*/ 27 w 328"/>
                <a:gd name="T17" fmla="*/ 71 h 656"/>
                <a:gd name="T18" fmla="*/ 3 w 328"/>
                <a:gd name="T19" fmla="*/ 130 h 656"/>
                <a:gd name="T20" fmla="*/ 0 w 328"/>
                <a:gd name="T21" fmla="*/ 163 h 656"/>
                <a:gd name="T22" fmla="*/ 0 w 328"/>
                <a:gd name="T23" fmla="*/ 491 h 656"/>
                <a:gd name="T24" fmla="*/ 3 w 328"/>
                <a:gd name="T25" fmla="*/ 525 h 656"/>
                <a:gd name="T26" fmla="*/ 27 w 328"/>
                <a:gd name="T27" fmla="*/ 584 h 656"/>
                <a:gd name="T28" fmla="*/ 72 w 328"/>
                <a:gd name="T29" fmla="*/ 628 h 656"/>
                <a:gd name="T30" fmla="*/ 131 w 328"/>
                <a:gd name="T31" fmla="*/ 653 h 656"/>
                <a:gd name="T32" fmla="*/ 164 w 328"/>
                <a:gd name="T33" fmla="*/ 656 h 656"/>
                <a:gd name="T34" fmla="*/ 197 w 328"/>
                <a:gd name="T35" fmla="*/ 653 h 656"/>
                <a:gd name="T36" fmla="*/ 256 w 328"/>
                <a:gd name="T37" fmla="*/ 628 h 656"/>
                <a:gd name="T38" fmla="*/ 301 w 328"/>
                <a:gd name="T39" fmla="*/ 584 h 656"/>
                <a:gd name="T40" fmla="*/ 326 w 328"/>
                <a:gd name="T41" fmla="*/ 525 h 656"/>
                <a:gd name="T42" fmla="*/ 328 w 328"/>
                <a:gd name="T43" fmla="*/ 491 h 656"/>
                <a:gd name="T44" fmla="*/ 328 w 328"/>
                <a:gd name="T45" fmla="*/ 163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656">
                  <a:moveTo>
                    <a:pt x="328" y="163"/>
                  </a:moveTo>
                  <a:lnTo>
                    <a:pt x="326" y="130"/>
                  </a:lnTo>
                  <a:lnTo>
                    <a:pt x="301" y="71"/>
                  </a:lnTo>
                  <a:lnTo>
                    <a:pt x="256" y="26"/>
                  </a:lnTo>
                  <a:lnTo>
                    <a:pt x="197" y="2"/>
                  </a:lnTo>
                  <a:lnTo>
                    <a:pt x="164" y="0"/>
                  </a:lnTo>
                  <a:lnTo>
                    <a:pt x="131" y="2"/>
                  </a:lnTo>
                  <a:lnTo>
                    <a:pt x="72" y="26"/>
                  </a:lnTo>
                  <a:lnTo>
                    <a:pt x="27" y="71"/>
                  </a:lnTo>
                  <a:lnTo>
                    <a:pt x="3" y="130"/>
                  </a:lnTo>
                  <a:lnTo>
                    <a:pt x="0" y="163"/>
                  </a:lnTo>
                  <a:lnTo>
                    <a:pt x="0" y="491"/>
                  </a:lnTo>
                  <a:lnTo>
                    <a:pt x="3" y="525"/>
                  </a:lnTo>
                  <a:lnTo>
                    <a:pt x="27" y="584"/>
                  </a:lnTo>
                  <a:lnTo>
                    <a:pt x="72" y="628"/>
                  </a:lnTo>
                  <a:lnTo>
                    <a:pt x="131" y="653"/>
                  </a:lnTo>
                  <a:lnTo>
                    <a:pt x="164" y="656"/>
                  </a:lnTo>
                  <a:lnTo>
                    <a:pt x="197" y="653"/>
                  </a:lnTo>
                  <a:lnTo>
                    <a:pt x="256" y="628"/>
                  </a:lnTo>
                  <a:lnTo>
                    <a:pt x="301" y="584"/>
                  </a:lnTo>
                  <a:lnTo>
                    <a:pt x="326" y="525"/>
                  </a:lnTo>
                  <a:lnTo>
                    <a:pt x="328" y="491"/>
                  </a:lnTo>
                  <a:lnTo>
                    <a:pt x="328" y="163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186"/>
            <p:cNvSpPr>
              <a:spLocks/>
            </p:cNvSpPr>
            <p:nvPr/>
          </p:nvSpPr>
          <p:spPr bwMode="auto">
            <a:xfrm>
              <a:off x="3948" y="2595"/>
              <a:ext cx="109" cy="218"/>
            </a:xfrm>
            <a:custGeom>
              <a:avLst/>
              <a:gdLst>
                <a:gd name="T0" fmla="*/ 164 w 327"/>
                <a:gd name="T1" fmla="*/ 0 h 655"/>
                <a:gd name="T2" fmla="*/ 130 w 327"/>
                <a:gd name="T3" fmla="*/ 3 h 655"/>
                <a:gd name="T4" fmla="*/ 72 w 327"/>
                <a:gd name="T5" fmla="*/ 27 h 655"/>
                <a:gd name="T6" fmla="*/ 27 w 327"/>
                <a:gd name="T7" fmla="*/ 72 h 655"/>
                <a:gd name="T8" fmla="*/ 2 w 327"/>
                <a:gd name="T9" fmla="*/ 131 h 655"/>
                <a:gd name="T10" fmla="*/ 0 w 327"/>
                <a:gd name="T11" fmla="*/ 164 h 655"/>
                <a:gd name="T12" fmla="*/ 0 w 327"/>
                <a:gd name="T13" fmla="*/ 493 h 655"/>
                <a:gd name="T14" fmla="*/ 2 w 327"/>
                <a:gd name="T15" fmla="*/ 526 h 655"/>
                <a:gd name="T16" fmla="*/ 27 w 327"/>
                <a:gd name="T17" fmla="*/ 585 h 655"/>
                <a:gd name="T18" fmla="*/ 72 w 327"/>
                <a:gd name="T19" fmla="*/ 628 h 655"/>
                <a:gd name="T20" fmla="*/ 130 w 327"/>
                <a:gd name="T21" fmla="*/ 654 h 655"/>
                <a:gd name="T22" fmla="*/ 164 w 327"/>
                <a:gd name="T23" fmla="*/ 655 h 655"/>
                <a:gd name="T24" fmla="*/ 197 w 327"/>
                <a:gd name="T25" fmla="*/ 654 h 655"/>
                <a:gd name="T26" fmla="*/ 256 w 327"/>
                <a:gd name="T27" fmla="*/ 628 h 655"/>
                <a:gd name="T28" fmla="*/ 301 w 327"/>
                <a:gd name="T29" fmla="*/ 585 h 655"/>
                <a:gd name="T30" fmla="*/ 326 w 327"/>
                <a:gd name="T31" fmla="*/ 526 h 655"/>
                <a:gd name="T32" fmla="*/ 327 w 327"/>
                <a:gd name="T33" fmla="*/ 493 h 655"/>
                <a:gd name="T34" fmla="*/ 327 w 327"/>
                <a:gd name="T35" fmla="*/ 164 h 655"/>
                <a:gd name="T36" fmla="*/ 326 w 327"/>
                <a:gd name="T37" fmla="*/ 131 h 655"/>
                <a:gd name="T38" fmla="*/ 301 w 327"/>
                <a:gd name="T39" fmla="*/ 72 h 655"/>
                <a:gd name="T40" fmla="*/ 256 w 327"/>
                <a:gd name="T41" fmla="*/ 27 h 655"/>
                <a:gd name="T42" fmla="*/ 197 w 327"/>
                <a:gd name="T43" fmla="*/ 3 h 655"/>
                <a:gd name="T44" fmla="*/ 164 w 327"/>
                <a:gd name="T45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7" h="655">
                  <a:moveTo>
                    <a:pt x="164" y="0"/>
                  </a:moveTo>
                  <a:lnTo>
                    <a:pt x="130" y="3"/>
                  </a:lnTo>
                  <a:lnTo>
                    <a:pt x="72" y="27"/>
                  </a:lnTo>
                  <a:lnTo>
                    <a:pt x="27" y="72"/>
                  </a:lnTo>
                  <a:lnTo>
                    <a:pt x="2" y="131"/>
                  </a:lnTo>
                  <a:lnTo>
                    <a:pt x="0" y="164"/>
                  </a:lnTo>
                  <a:lnTo>
                    <a:pt x="0" y="493"/>
                  </a:lnTo>
                  <a:lnTo>
                    <a:pt x="2" y="526"/>
                  </a:lnTo>
                  <a:lnTo>
                    <a:pt x="27" y="585"/>
                  </a:lnTo>
                  <a:lnTo>
                    <a:pt x="72" y="628"/>
                  </a:lnTo>
                  <a:lnTo>
                    <a:pt x="130" y="654"/>
                  </a:lnTo>
                  <a:lnTo>
                    <a:pt x="164" y="655"/>
                  </a:lnTo>
                  <a:lnTo>
                    <a:pt x="197" y="654"/>
                  </a:lnTo>
                  <a:lnTo>
                    <a:pt x="256" y="628"/>
                  </a:lnTo>
                  <a:lnTo>
                    <a:pt x="301" y="585"/>
                  </a:lnTo>
                  <a:lnTo>
                    <a:pt x="326" y="526"/>
                  </a:lnTo>
                  <a:lnTo>
                    <a:pt x="327" y="493"/>
                  </a:lnTo>
                  <a:lnTo>
                    <a:pt x="327" y="164"/>
                  </a:lnTo>
                  <a:lnTo>
                    <a:pt x="326" y="131"/>
                  </a:lnTo>
                  <a:lnTo>
                    <a:pt x="301" y="72"/>
                  </a:lnTo>
                  <a:lnTo>
                    <a:pt x="256" y="27"/>
                  </a:lnTo>
                  <a:lnTo>
                    <a:pt x="197" y="3"/>
                  </a:lnTo>
                  <a:lnTo>
                    <a:pt x="164" y="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187"/>
            <p:cNvSpPr>
              <a:spLocks/>
            </p:cNvSpPr>
            <p:nvPr/>
          </p:nvSpPr>
          <p:spPr bwMode="auto">
            <a:xfrm>
              <a:off x="4822" y="2923"/>
              <a:ext cx="109" cy="218"/>
            </a:xfrm>
            <a:custGeom>
              <a:avLst/>
              <a:gdLst>
                <a:gd name="T0" fmla="*/ 329 w 329"/>
                <a:gd name="T1" fmla="*/ 164 h 655"/>
                <a:gd name="T2" fmla="*/ 326 w 329"/>
                <a:gd name="T3" fmla="*/ 129 h 655"/>
                <a:gd name="T4" fmla="*/ 301 w 329"/>
                <a:gd name="T5" fmla="*/ 72 h 655"/>
                <a:gd name="T6" fmla="*/ 257 w 329"/>
                <a:gd name="T7" fmla="*/ 27 h 655"/>
                <a:gd name="T8" fmla="*/ 198 w 329"/>
                <a:gd name="T9" fmla="*/ 3 h 655"/>
                <a:gd name="T10" fmla="*/ 165 w 329"/>
                <a:gd name="T11" fmla="*/ 0 h 655"/>
                <a:gd name="T12" fmla="*/ 131 w 329"/>
                <a:gd name="T13" fmla="*/ 3 h 655"/>
                <a:gd name="T14" fmla="*/ 72 w 329"/>
                <a:gd name="T15" fmla="*/ 27 h 655"/>
                <a:gd name="T16" fmla="*/ 28 w 329"/>
                <a:gd name="T17" fmla="*/ 72 h 655"/>
                <a:gd name="T18" fmla="*/ 3 w 329"/>
                <a:gd name="T19" fmla="*/ 129 h 655"/>
                <a:gd name="T20" fmla="*/ 0 w 329"/>
                <a:gd name="T21" fmla="*/ 164 h 655"/>
                <a:gd name="T22" fmla="*/ 0 w 329"/>
                <a:gd name="T23" fmla="*/ 491 h 655"/>
                <a:gd name="T24" fmla="*/ 3 w 329"/>
                <a:gd name="T25" fmla="*/ 524 h 655"/>
                <a:gd name="T26" fmla="*/ 28 w 329"/>
                <a:gd name="T27" fmla="*/ 583 h 655"/>
                <a:gd name="T28" fmla="*/ 72 w 329"/>
                <a:gd name="T29" fmla="*/ 628 h 655"/>
                <a:gd name="T30" fmla="*/ 131 w 329"/>
                <a:gd name="T31" fmla="*/ 652 h 655"/>
                <a:gd name="T32" fmla="*/ 165 w 329"/>
                <a:gd name="T33" fmla="*/ 655 h 655"/>
                <a:gd name="T34" fmla="*/ 198 w 329"/>
                <a:gd name="T35" fmla="*/ 652 h 655"/>
                <a:gd name="T36" fmla="*/ 257 w 329"/>
                <a:gd name="T37" fmla="*/ 628 h 655"/>
                <a:gd name="T38" fmla="*/ 301 w 329"/>
                <a:gd name="T39" fmla="*/ 583 h 655"/>
                <a:gd name="T40" fmla="*/ 326 w 329"/>
                <a:gd name="T41" fmla="*/ 524 h 655"/>
                <a:gd name="T42" fmla="*/ 329 w 329"/>
                <a:gd name="T43" fmla="*/ 491 h 655"/>
                <a:gd name="T44" fmla="*/ 329 w 329"/>
                <a:gd name="T45" fmla="*/ 164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9" h="655">
                  <a:moveTo>
                    <a:pt x="329" y="164"/>
                  </a:moveTo>
                  <a:lnTo>
                    <a:pt x="326" y="129"/>
                  </a:lnTo>
                  <a:lnTo>
                    <a:pt x="301" y="72"/>
                  </a:lnTo>
                  <a:lnTo>
                    <a:pt x="257" y="27"/>
                  </a:lnTo>
                  <a:lnTo>
                    <a:pt x="198" y="3"/>
                  </a:lnTo>
                  <a:lnTo>
                    <a:pt x="165" y="0"/>
                  </a:lnTo>
                  <a:lnTo>
                    <a:pt x="131" y="3"/>
                  </a:lnTo>
                  <a:lnTo>
                    <a:pt x="72" y="27"/>
                  </a:lnTo>
                  <a:lnTo>
                    <a:pt x="28" y="72"/>
                  </a:lnTo>
                  <a:lnTo>
                    <a:pt x="3" y="129"/>
                  </a:lnTo>
                  <a:lnTo>
                    <a:pt x="0" y="164"/>
                  </a:lnTo>
                  <a:lnTo>
                    <a:pt x="0" y="491"/>
                  </a:lnTo>
                  <a:lnTo>
                    <a:pt x="3" y="524"/>
                  </a:lnTo>
                  <a:lnTo>
                    <a:pt x="28" y="583"/>
                  </a:lnTo>
                  <a:lnTo>
                    <a:pt x="72" y="628"/>
                  </a:lnTo>
                  <a:lnTo>
                    <a:pt x="131" y="652"/>
                  </a:lnTo>
                  <a:lnTo>
                    <a:pt x="165" y="655"/>
                  </a:lnTo>
                  <a:lnTo>
                    <a:pt x="198" y="652"/>
                  </a:lnTo>
                  <a:lnTo>
                    <a:pt x="257" y="628"/>
                  </a:lnTo>
                  <a:lnTo>
                    <a:pt x="301" y="583"/>
                  </a:lnTo>
                  <a:lnTo>
                    <a:pt x="326" y="524"/>
                  </a:lnTo>
                  <a:lnTo>
                    <a:pt x="329" y="491"/>
                  </a:lnTo>
                  <a:lnTo>
                    <a:pt x="329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188"/>
            <p:cNvSpPr>
              <a:spLocks/>
            </p:cNvSpPr>
            <p:nvPr/>
          </p:nvSpPr>
          <p:spPr bwMode="auto">
            <a:xfrm>
              <a:off x="4822" y="3250"/>
              <a:ext cx="109" cy="328"/>
            </a:xfrm>
            <a:custGeom>
              <a:avLst/>
              <a:gdLst>
                <a:gd name="T0" fmla="*/ 165 w 329"/>
                <a:gd name="T1" fmla="*/ 0 h 983"/>
                <a:gd name="T2" fmla="*/ 131 w 329"/>
                <a:gd name="T3" fmla="*/ 2 h 983"/>
                <a:gd name="T4" fmla="*/ 72 w 329"/>
                <a:gd name="T5" fmla="*/ 26 h 983"/>
                <a:gd name="T6" fmla="*/ 28 w 329"/>
                <a:gd name="T7" fmla="*/ 71 h 983"/>
                <a:gd name="T8" fmla="*/ 3 w 329"/>
                <a:gd name="T9" fmla="*/ 130 h 983"/>
                <a:gd name="T10" fmla="*/ 0 w 329"/>
                <a:gd name="T11" fmla="*/ 163 h 983"/>
                <a:gd name="T12" fmla="*/ 0 w 329"/>
                <a:gd name="T13" fmla="*/ 818 h 983"/>
                <a:gd name="T14" fmla="*/ 3 w 329"/>
                <a:gd name="T15" fmla="*/ 853 h 983"/>
                <a:gd name="T16" fmla="*/ 28 w 329"/>
                <a:gd name="T17" fmla="*/ 911 h 983"/>
                <a:gd name="T18" fmla="*/ 72 w 329"/>
                <a:gd name="T19" fmla="*/ 955 h 983"/>
                <a:gd name="T20" fmla="*/ 131 w 329"/>
                <a:gd name="T21" fmla="*/ 981 h 983"/>
                <a:gd name="T22" fmla="*/ 165 w 329"/>
                <a:gd name="T23" fmla="*/ 983 h 983"/>
                <a:gd name="T24" fmla="*/ 198 w 329"/>
                <a:gd name="T25" fmla="*/ 981 h 983"/>
                <a:gd name="T26" fmla="*/ 257 w 329"/>
                <a:gd name="T27" fmla="*/ 955 h 983"/>
                <a:gd name="T28" fmla="*/ 301 w 329"/>
                <a:gd name="T29" fmla="*/ 911 h 983"/>
                <a:gd name="T30" fmla="*/ 326 w 329"/>
                <a:gd name="T31" fmla="*/ 853 h 983"/>
                <a:gd name="T32" fmla="*/ 329 w 329"/>
                <a:gd name="T33" fmla="*/ 818 h 983"/>
                <a:gd name="T34" fmla="*/ 329 w 329"/>
                <a:gd name="T35" fmla="*/ 163 h 983"/>
                <a:gd name="T36" fmla="*/ 326 w 329"/>
                <a:gd name="T37" fmla="*/ 130 h 983"/>
                <a:gd name="T38" fmla="*/ 301 w 329"/>
                <a:gd name="T39" fmla="*/ 71 h 983"/>
                <a:gd name="T40" fmla="*/ 257 w 329"/>
                <a:gd name="T41" fmla="*/ 26 h 983"/>
                <a:gd name="T42" fmla="*/ 198 w 329"/>
                <a:gd name="T43" fmla="*/ 2 h 983"/>
                <a:gd name="T44" fmla="*/ 165 w 329"/>
                <a:gd name="T45" fmla="*/ 0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9" h="983">
                  <a:moveTo>
                    <a:pt x="165" y="0"/>
                  </a:moveTo>
                  <a:lnTo>
                    <a:pt x="131" y="2"/>
                  </a:lnTo>
                  <a:lnTo>
                    <a:pt x="72" y="26"/>
                  </a:lnTo>
                  <a:lnTo>
                    <a:pt x="28" y="71"/>
                  </a:lnTo>
                  <a:lnTo>
                    <a:pt x="3" y="130"/>
                  </a:lnTo>
                  <a:lnTo>
                    <a:pt x="0" y="163"/>
                  </a:lnTo>
                  <a:lnTo>
                    <a:pt x="0" y="818"/>
                  </a:lnTo>
                  <a:lnTo>
                    <a:pt x="3" y="853"/>
                  </a:lnTo>
                  <a:lnTo>
                    <a:pt x="28" y="911"/>
                  </a:lnTo>
                  <a:lnTo>
                    <a:pt x="72" y="955"/>
                  </a:lnTo>
                  <a:lnTo>
                    <a:pt x="131" y="981"/>
                  </a:lnTo>
                  <a:lnTo>
                    <a:pt x="165" y="983"/>
                  </a:lnTo>
                  <a:lnTo>
                    <a:pt x="198" y="981"/>
                  </a:lnTo>
                  <a:lnTo>
                    <a:pt x="257" y="955"/>
                  </a:lnTo>
                  <a:lnTo>
                    <a:pt x="301" y="911"/>
                  </a:lnTo>
                  <a:lnTo>
                    <a:pt x="326" y="853"/>
                  </a:lnTo>
                  <a:lnTo>
                    <a:pt x="329" y="818"/>
                  </a:lnTo>
                  <a:lnTo>
                    <a:pt x="329" y="163"/>
                  </a:lnTo>
                  <a:lnTo>
                    <a:pt x="326" y="130"/>
                  </a:lnTo>
                  <a:lnTo>
                    <a:pt x="301" y="71"/>
                  </a:lnTo>
                  <a:lnTo>
                    <a:pt x="257" y="26"/>
                  </a:lnTo>
                  <a:lnTo>
                    <a:pt x="198" y="2"/>
                  </a:lnTo>
                  <a:lnTo>
                    <a:pt x="165" y="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189"/>
            <p:cNvSpPr>
              <a:spLocks/>
            </p:cNvSpPr>
            <p:nvPr/>
          </p:nvSpPr>
          <p:spPr bwMode="auto">
            <a:xfrm>
              <a:off x="5040" y="2595"/>
              <a:ext cx="110" cy="218"/>
            </a:xfrm>
            <a:custGeom>
              <a:avLst/>
              <a:gdLst>
                <a:gd name="T0" fmla="*/ 164 w 328"/>
                <a:gd name="T1" fmla="*/ 0 h 655"/>
                <a:gd name="T2" fmla="*/ 131 w 328"/>
                <a:gd name="T3" fmla="*/ 3 h 655"/>
                <a:gd name="T4" fmla="*/ 72 w 328"/>
                <a:gd name="T5" fmla="*/ 27 h 655"/>
                <a:gd name="T6" fmla="*/ 27 w 328"/>
                <a:gd name="T7" fmla="*/ 72 h 655"/>
                <a:gd name="T8" fmla="*/ 3 w 328"/>
                <a:gd name="T9" fmla="*/ 131 h 655"/>
                <a:gd name="T10" fmla="*/ 0 w 328"/>
                <a:gd name="T11" fmla="*/ 164 h 655"/>
                <a:gd name="T12" fmla="*/ 0 w 328"/>
                <a:gd name="T13" fmla="*/ 493 h 655"/>
                <a:gd name="T14" fmla="*/ 3 w 328"/>
                <a:gd name="T15" fmla="*/ 526 h 655"/>
                <a:gd name="T16" fmla="*/ 27 w 328"/>
                <a:gd name="T17" fmla="*/ 585 h 655"/>
                <a:gd name="T18" fmla="*/ 72 w 328"/>
                <a:gd name="T19" fmla="*/ 628 h 655"/>
                <a:gd name="T20" fmla="*/ 131 w 328"/>
                <a:gd name="T21" fmla="*/ 654 h 655"/>
                <a:gd name="T22" fmla="*/ 164 w 328"/>
                <a:gd name="T23" fmla="*/ 655 h 655"/>
                <a:gd name="T24" fmla="*/ 197 w 328"/>
                <a:gd name="T25" fmla="*/ 654 h 655"/>
                <a:gd name="T26" fmla="*/ 256 w 328"/>
                <a:gd name="T27" fmla="*/ 628 h 655"/>
                <a:gd name="T28" fmla="*/ 301 w 328"/>
                <a:gd name="T29" fmla="*/ 585 h 655"/>
                <a:gd name="T30" fmla="*/ 325 w 328"/>
                <a:gd name="T31" fmla="*/ 526 h 655"/>
                <a:gd name="T32" fmla="*/ 328 w 328"/>
                <a:gd name="T33" fmla="*/ 493 h 655"/>
                <a:gd name="T34" fmla="*/ 328 w 328"/>
                <a:gd name="T35" fmla="*/ 164 h 655"/>
                <a:gd name="T36" fmla="*/ 325 w 328"/>
                <a:gd name="T37" fmla="*/ 131 h 655"/>
                <a:gd name="T38" fmla="*/ 301 w 328"/>
                <a:gd name="T39" fmla="*/ 72 h 655"/>
                <a:gd name="T40" fmla="*/ 256 w 328"/>
                <a:gd name="T41" fmla="*/ 27 h 655"/>
                <a:gd name="T42" fmla="*/ 197 w 328"/>
                <a:gd name="T43" fmla="*/ 3 h 655"/>
                <a:gd name="T44" fmla="*/ 164 w 328"/>
                <a:gd name="T45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655">
                  <a:moveTo>
                    <a:pt x="164" y="0"/>
                  </a:moveTo>
                  <a:lnTo>
                    <a:pt x="131" y="3"/>
                  </a:lnTo>
                  <a:lnTo>
                    <a:pt x="72" y="27"/>
                  </a:lnTo>
                  <a:lnTo>
                    <a:pt x="27" y="72"/>
                  </a:lnTo>
                  <a:lnTo>
                    <a:pt x="3" y="131"/>
                  </a:lnTo>
                  <a:lnTo>
                    <a:pt x="0" y="164"/>
                  </a:lnTo>
                  <a:lnTo>
                    <a:pt x="0" y="493"/>
                  </a:lnTo>
                  <a:lnTo>
                    <a:pt x="3" y="526"/>
                  </a:lnTo>
                  <a:lnTo>
                    <a:pt x="27" y="585"/>
                  </a:lnTo>
                  <a:lnTo>
                    <a:pt x="72" y="628"/>
                  </a:lnTo>
                  <a:lnTo>
                    <a:pt x="131" y="654"/>
                  </a:lnTo>
                  <a:lnTo>
                    <a:pt x="164" y="655"/>
                  </a:lnTo>
                  <a:lnTo>
                    <a:pt x="197" y="654"/>
                  </a:lnTo>
                  <a:lnTo>
                    <a:pt x="256" y="628"/>
                  </a:lnTo>
                  <a:lnTo>
                    <a:pt x="301" y="585"/>
                  </a:lnTo>
                  <a:lnTo>
                    <a:pt x="325" y="526"/>
                  </a:lnTo>
                  <a:lnTo>
                    <a:pt x="328" y="493"/>
                  </a:lnTo>
                  <a:lnTo>
                    <a:pt x="328" y="164"/>
                  </a:lnTo>
                  <a:lnTo>
                    <a:pt x="325" y="131"/>
                  </a:lnTo>
                  <a:lnTo>
                    <a:pt x="301" y="72"/>
                  </a:lnTo>
                  <a:lnTo>
                    <a:pt x="256" y="27"/>
                  </a:lnTo>
                  <a:lnTo>
                    <a:pt x="197" y="3"/>
                  </a:lnTo>
                  <a:lnTo>
                    <a:pt x="164" y="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190"/>
            <p:cNvSpPr>
              <a:spLocks/>
            </p:cNvSpPr>
            <p:nvPr/>
          </p:nvSpPr>
          <p:spPr bwMode="auto">
            <a:xfrm>
              <a:off x="4166" y="847"/>
              <a:ext cx="1202" cy="1966"/>
            </a:xfrm>
            <a:custGeom>
              <a:avLst/>
              <a:gdLst>
                <a:gd name="T0" fmla="*/ 165 w 3605"/>
                <a:gd name="T1" fmla="*/ 1968 h 5899"/>
                <a:gd name="T2" fmla="*/ 198 w 3605"/>
                <a:gd name="T3" fmla="*/ 1965 h 5899"/>
                <a:gd name="T4" fmla="*/ 257 w 3605"/>
                <a:gd name="T5" fmla="*/ 1940 h 5899"/>
                <a:gd name="T6" fmla="*/ 301 w 3605"/>
                <a:gd name="T7" fmla="*/ 1896 h 5899"/>
                <a:gd name="T8" fmla="*/ 326 w 3605"/>
                <a:gd name="T9" fmla="*/ 1837 h 5899"/>
                <a:gd name="T10" fmla="*/ 329 w 3605"/>
                <a:gd name="T11" fmla="*/ 1803 h 5899"/>
                <a:gd name="T12" fmla="*/ 329 w 3605"/>
                <a:gd name="T13" fmla="*/ 1112 h 5899"/>
                <a:gd name="T14" fmla="*/ 1966 w 3605"/>
                <a:gd name="T15" fmla="*/ 702 h 5899"/>
                <a:gd name="T16" fmla="*/ 1966 w 3605"/>
                <a:gd name="T17" fmla="*/ 3442 h 5899"/>
                <a:gd name="T18" fmla="*/ 1968 w 3605"/>
                <a:gd name="T19" fmla="*/ 3467 h 5899"/>
                <a:gd name="T20" fmla="*/ 1984 w 3605"/>
                <a:gd name="T21" fmla="*/ 3514 h 5899"/>
                <a:gd name="T22" fmla="*/ 2011 w 3605"/>
                <a:gd name="T23" fmla="*/ 3555 h 5899"/>
                <a:gd name="T24" fmla="*/ 2050 w 3605"/>
                <a:gd name="T25" fmla="*/ 3585 h 5899"/>
                <a:gd name="T26" fmla="*/ 2073 w 3605"/>
                <a:gd name="T27" fmla="*/ 3595 h 5899"/>
                <a:gd name="T28" fmla="*/ 3278 w 3605"/>
                <a:gd name="T29" fmla="*/ 4047 h 5899"/>
                <a:gd name="T30" fmla="*/ 3278 w 3605"/>
                <a:gd name="T31" fmla="*/ 5737 h 5899"/>
                <a:gd name="T32" fmla="*/ 3280 w 3605"/>
                <a:gd name="T33" fmla="*/ 5770 h 5899"/>
                <a:gd name="T34" fmla="*/ 3304 w 3605"/>
                <a:gd name="T35" fmla="*/ 5829 h 5899"/>
                <a:gd name="T36" fmla="*/ 3349 w 3605"/>
                <a:gd name="T37" fmla="*/ 5872 h 5899"/>
                <a:gd name="T38" fmla="*/ 3408 w 3605"/>
                <a:gd name="T39" fmla="*/ 5898 h 5899"/>
                <a:gd name="T40" fmla="*/ 3441 w 3605"/>
                <a:gd name="T41" fmla="*/ 5899 h 5899"/>
                <a:gd name="T42" fmla="*/ 3476 w 3605"/>
                <a:gd name="T43" fmla="*/ 5898 h 5899"/>
                <a:gd name="T44" fmla="*/ 3533 w 3605"/>
                <a:gd name="T45" fmla="*/ 5872 h 5899"/>
                <a:gd name="T46" fmla="*/ 3578 w 3605"/>
                <a:gd name="T47" fmla="*/ 5829 h 5899"/>
                <a:gd name="T48" fmla="*/ 3603 w 3605"/>
                <a:gd name="T49" fmla="*/ 5770 h 5899"/>
                <a:gd name="T50" fmla="*/ 3605 w 3605"/>
                <a:gd name="T51" fmla="*/ 5737 h 5899"/>
                <a:gd name="T52" fmla="*/ 3605 w 3605"/>
                <a:gd name="T53" fmla="*/ 3934 h 5899"/>
                <a:gd name="T54" fmla="*/ 3604 w 3605"/>
                <a:gd name="T55" fmla="*/ 3908 h 5899"/>
                <a:gd name="T56" fmla="*/ 3590 w 3605"/>
                <a:gd name="T57" fmla="*/ 3862 h 5899"/>
                <a:gd name="T58" fmla="*/ 3561 w 3605"/>
                <a:gd name="T59" fmla="*/ 3821 h 5899"/>
                <a:gd name="T60" fmla="*/ 3522 w 3605"/>
                <a:gd name="T61" fmla="*/ 3789 h 5899"/>
                <a:gd name="T62" fmla="*/ 3499 w 3605"/>
                <a:gd name="T63" fmla="*/ 3779 h 5899"/>
                <a:gd name="T64" fmla="*/ 2295 w 3605"/>
                <a:gd name="T65" fmla="*/ 3329 h 5899"/>
                <a:gd name="T66" fmla="*/ 2295 w 3605"/>
                <a:gd name="T67" fmla="*/ 164 h 5899"/>
                <a:gd name="T68" fmla="*/ 2292 w 3605"/>
                <a:gd name="T69" fmla="*/ 131 h 5899"/>
                <a:gd name="T70" fmla="*/ 2267 w 3605"/>
                <a:gd name="T71" fmla="*/ 72 h 5899"/>
                <a:gd name="T72" fmla="*/ 2223 w 3605"/>
                <a:gd name="T73" fmla="*/ 28 h 5899"/>
                <a:gd name="T74" fmla="*/ 2164 w 3605"/>
                <a:gd name="T75" fmla="*/ 3 h 5899"/>
                <a:gd name="T76" fmla="*/ 2131 w 3605"/>
                <a:gd name="T77" fmla="*/ 0 h 5899"/>
                <a:gd name="T78" fmla="*/ 2097 w 3605"/>
                <a:gd name="T79" fmla="*/ 3 h 5899"/>
                <a:gd name="T80" fmla="*/ 2038 w 3605"/>
                <a:gd name="T81" fmla="*/ 28 h 5899"/>
                <a:gd name="T82" fmla="*/ 1994 w 3605"/>
                <a:gd name="T83" fmla="*/ 72 h 5899"/>
                <a:gd name="T84" fmla="*/ 1969 w 3605"/>
                <a:gd name="T85" fmla="*/ 131 h 5899"/>
                <a:gd name="T86" fmla="*/ 1966 w 3605"/>
                <a:gd name="T87" fmla="*/ 164 h 5899"/>
                <a:gd name="T88" fmla="*/ 1966 w 3605"/>
                <a:gd name="T89" fmla="*/ 365 h 5899"/>
                <a:gd name="T90" fmla="*/ 124 w 3605"/>
                <a:gd name="T91" fmla="*/ 826 h 5899"/>
                <a:gd name="T92" fmla="*/ 98 w 3605"/>
                <a:gd name="T93" fmla="*/ 833 h 5899"/>
                <a:gd name="T94" fmla="*/ 52 w 3605"/>
                <a:gd name="T95" fmla="*/ 863 h 5899"/>
                <a:gd name="T96" fmla="*/ 19 w 3605"/>
                <a:gd name="T97" fmla="*/ 905 h 5899"/>
                <a:gd name="T98" fmla="*/ 2 w 3605"/>
                <a:gd name="T99" fmla="*/ 957 h 5899"/>
                <a:gd name="T100" fmla="*/ 0 w 3605"/>
                <a:gd name="T101" fmla="*/ 984 h 5899"/>
                <a:gd name="T102" fmla="*/ 0 w 3605"/>
                <a:gd name="T103" fmla="*/ 1803 h 5899"/>
                <a:gd name="T104" fmla="*/ 3 w 3605"/>
                <a:gd name="T105" fmla="*/ 1837 h 5899"/>
                <a:gd name="T106" fmla="*/ 28 w 3605"/>
                <a:gd name="T107" fmla="*/ 1896 h 5899"/>
                <a:gd name="T108" fmla="*/ 72 w 3605"/>
                <a:gd name="T109" fmla="*/ 1940 h 5899"/>
                <a:gd name="T110" fmla="*/ 131 w 3605"/>
                <a:gd name="T111" fmla="*/ 1965 h 5899"/>
                <a:gd name="T112" fmla="*/ 165 w 3605"/>
                <a:gd name="T113" fmla="*/ 1968 h 5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605" h="5899">
                  <a:moveTo>
                    <a:pt x="165" y="1968"/>
                  </a:moveTo>
                  <a:lnTo>
                    <a:pt x="198" y="1965"/>
                  </a:lnTo>
                  <a:lnTo>
                    <a:pt x="257" y="1940"/>
                  </a:lnTo>
                  <a:lnTo>
                    <a:pt x="301" y="1896"/>
                  </a:lnTo>
                  <a:lnTo>
                    <a:pt x="326" y="1837"/>
                  </a:lnTo>
                  <a:lnTo>
                    <a:pt x="329" y="1803"/>
                  </a:lnTo>
                  <a:lnTo>
                    <a:pt x="329" y="1112"/>
                  </a:lnTo>
                  <a:lnTo>
                    <a:pt x="1966" y="702"/>
                  </a:lnTo>
                  <a:lnTo>
                    <a:pt x="1966" y="3442"/>
                  </a:lnTo>
                  <a:lnTo>
                    <a:pt x="1968" y="3467"/>
                  </a:lnTo>
                  <a:lnTo>
                    <a:pt x="1984" y="3514"/>
                  </a:lnTo>
                  <a:lnTo>
                    <a:pt x="2011" y="3555"/>
                  </a:lnTo>
                  <a:lnTo>
                    <a:pt x="2050" y="3585"/>
                  </a:lnTo>
                  <a:lnTo>
                    <a:pt x="2073" y="3595"/>
                  </a:lnTo>
                  <a:lnTo>
                    <a:pt x="3278" y="4047"/>
                  </a:lnTo>
                  <a:lnTo>
                    <a:pt x="3278" y="5737"/>
                  </a:lnTo>
                  <a:lnTo>
                    <a:pt x="3280" y="5770"/>
                  </a:lnTo>
                  <a:lnTo>
                    <a:pt x="3304" y="5829"/>
                  </a:lnTo>
                  <a:lnTo>
                    <a:pt x="3349" y="5872"/>
                  </a:lnTo>
                  <a:lnTo>
                    <a:pt x="3408" y="5898"/>
                  </a:lnTo>
                  <a:lnTo>
                    <a:pt x="3441" y="5899"/>
                  </a:lnTo>
                  <a:lnTo>
                    <a:pt x="3476" y="5898"/>
                  </a:lnTo>
                  <a:lnTo>
                    <a:pt x="3533" y="5872"/>
                  </a:lnTo>
                  <a:lnTo>
                    <a:pt x="3578" y="5829"/>
                  </a:lnTo>
                  <a:lnTo>
                    <a:pt x="3603" y="5770"/>
                  </a:lnTo>
                  <a:lnTo>
                    <a:pt x="3605" y="5737"/>
                  </a:lnTo>
                  <a:lnTo>
                    <a:pt x="3605" y="3934"/>
                  </a:lnTo>
                  <a:lnTo>
                    <a:pt x="3604" y="3908"/>
                  </a:lnTo>
                  <a:lnTo>
                    <a:pt x="3590" y="3862"/>
                  </a:lnTo>
                  <a:lnTo>
                    <a:pt x="3561" y="3821"/>
                  </a:lnTo>
                  <a:lnTo>
                    <a:pt x="3522" y="3789"/>
                  </a:lnTo>
                  <a:lnTo>
                    <a:pt x="3499" y="3779"/>
                  </a:lnTo>
                  <a:lnTo>
                    <a:pt x="2295" y="3329"/>
                  </a:lnTo>
                  <a:lnTo>
                    <a:pt x="2295" y="164"/>
                  </a:lnTo>
                  <a:lnTo>
                    <a:pt x="2292" y="131"/>
                  </a:lnTo>
                  <a:lnTo>
                    <a:pt x="2267" y="72"/>
                  </a:lnTo>
                  <a:lnTo>
                    <a:pt x="2223" y="28"/>
                  </a:lnTo>
                  <a:lnTo>
                    <a:pt x="2164" y="3"/>
                  </a:lnTo>
                  <a:lnTo>
                    <a:pt x="2131" y="0"/>
                  </a:lnTo>
                  <a:lnTo>
                    <a:pt x="2097" y="3"/>
                  </a:lnTo>
                  <a:lnTo>
                    <a:pt x="2038" y="28"/>
                  </a:lnTo>
                  <a:lnTo>
                    <a:pt x="1994" y="72"/>
                  </a:lnTo>
                  <a:lnTo>
                    <a:pt x="1969" y="131"/>
                  </a:lnTo>
                  <a:lnTo>
                    <a:pt x="1966" y="164"/>
                  </a:lnTo>
                  <a:lnTo>
                    <a:pt x="1966" y="365"/>
                  </a:lnTo>
                  <a:lnTo>
                    <a:pt x="124" y="826"/>
                  </a:lnTo>
                  <a:lnTo>
                    <a:pt x="98" y="833"/>
                  </a:lnTo>
                  <a:lnTo>
                    <a:pt x="52" y="863"/>
                  </a:lnTo>
                  <a:lnTo>
                    <a:pt x="19" y="905"/>
                  </a:lnTo>
                  <a:lnTo>
                    <a:pt x="2" y="957"/>
                  </a:lnTo>
                  <a:lnTo>
                    <a:pt x="0" y="984"/>
                  </a:lnTo>
                  <a:lnTo>
                    <a:pt x="0" y="1803"/>
                  </a:lnTo>
                  <a:lnTo>
                    <a:pt x="3" y="1837"/>
                  </a:lnTo>
                  <a:lnTo>
                    <a:pt x="28" y="1896"/>
                  </a:lnTo>
                  <a:lnTo>
                    <a:pt x="72" y="1940"/>
                  </a:lnTo>
                  <a:lnTo>
                    <a:pt x="131" y="1965"/>
                  </a:lnTo>
                  <a:lnTo>
                    <a:pt x="165" y="196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191"/>
            <p:cNvSpPr>
              <a:spLocks/>
            </p:cNvSpPr>
            <p:nvPr/>
          </p:nvSpPr>
          <p:spPr bwMode="auto">
            <a:xfrm>
              <a:off x="5040" y="2267"/>
              <a:ext cx="110" cy="219"/>
            </a:xfrm>
            <a:custGeom>
              <a:avLst/>
              <a:gdLst>
                <a:gd name="T0" fmla="*/ 328 w 328"/>
                <a:gd name="T1" fmla="*/ 163 h 655"/>
                <a:gd name="T2" fmla="*/ 325 w 328"/>
                <a:gd name="T3" fmla="*/ 130 h 655"/>
                <a:gd name="T4" fmla="*/ 301 w 328"/>
                <a:gd name="T5" fmla="*/ 70 h 655"/>
                <a:gd name="T6" fmla="*/ 256 w 328"/>
                <a:gd name="T7" fmla="*/ 26 h 655"/>
                <a:gd name="T8" fmla="*/ 197 w 328"/>
                <a:gd name="T9" fmla="*/ 1 h 655"/>
                <a:gd name="T10" fmla="*/ 164 w 328"/>
                <a:gd name="T11" fmla="*/ 0 h 655"/>
                <a:gd name="T12" fmla="*/ 131 w 328"/>
                <a:gd name="T13" fmla="*/ 1 h 655"/>
                <a:gd name="T14" fmla="*/ 72 w 328"/>
                <a:gd name="T15" fmla="*/ 26 h 655"/>
                <a:gd name="T16" fmla="*/ 27 w 328"/>
                <a:gd name="T17" fmla="*/ 70 h 655"/>
                <a:gd name="T18" fmla="*/ 3 w 328"/>
                <a:gd name="T19" fmla="*/ 130 h 655"/>
                <a:gd name="T20" fmla="*/ 0 w 328"/>
                <a:gd name="T21" fmla="*/ 163 h 655"/>
                <a:gd name="T22" fmla="*/ 0 w 328"/>
                <a:gd name="T23" fmla="*/ 491 h 655"/>
                <a:gd name="T24" fmla="*/ 3 w 328"/>
                <a:gd name="T25" fmla="*/ 524 h 655"/>
                <a:gd name="T26" fmla="*/ 27 w 328"/>
                <a:gd name="T27" fmla="*/ 583 h 655"/>
                <a:gd name="T28" fmla="*/ 72 w 328"/>
                <a:gd name="T29" fmla="*/ 628 h 655"/>
                <a:gd name="T30" fmla="*/ 131 w 328"/>
                <a:gd name="T31" fmla="*/ 652 h 655"/>
                <a:gd name="T32" fmla="*/ 164 w 328"/>
                <a:gd name="T33" fmla="*/ 655 h 655"/>
                <a:gd name="T34" fmla="*/ 197 w 328"/>
                <a:gd name="T35" fmla="*/ 652 h 655"/>
                <a:gd name="T36" fmla="*/ 256 w 328"/>
                <a:gd name="T37" fmla="*/ 628 h 655"/>
                <a:gd name="T38" fmla="*/ 301 w 328"/>
                <a:gd name="T39" fmla="*/ 583 h 655"/>
                <a:gd name="T40" fmla="*/ 325 w 328"/>
                <a:gd name="T41" fmla="*/ 524 h 655"/>
                <a:gd name="T42" fmla="*/ 328 w 328"/>
                <a:gd name="T43" fmla="*/ 491 h 655"/>
                <a:gd name="T44" fmla="*/ 328 w 328"/>
                <a:gd name="T45" fmla="*/ 163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655">
                  <a:moveTo>
                    <a:pt x="328" y="163"/>
                  </a:moveTo>
                  <a:lnTo>
                    <a:pt x="325" y="130"/>
                  </a:lnTo>
                  <a:lnTo>
                    <a:pt x="301" y="70"/>
                  </a:lnTo>
                  <a:lnTo>
                    <a:pt x="256" y="26"/>
                  </a:lnTo>
                  <a:lnTo>
                    <a:pt x="197" y="1"/>
                  </a:lnTo>
                  <a:lnTo>
                    <a:pt x="164" y="0"/>
                  </a:lnTo>
                  <a:lnTo>
                    <a:pt x="131" y="1"/>
                  </a:lnTo>
                  <a:lnTo>
                    <a:pt x="72" y="26"/>
                  </a:lnTo>
                  <a:lnTo>
                    <a:pt x="27" y="70"/>
                  </a:lnTo>
                  <a:lnTo>
                    <a:pt x="3" y="130"/>
                  </a:lnTo>
                  <a:lnTo>
                    <a:pt x="0" y="163"/>
                  </a:lnTo>
                  <a:lnTo>
                    <a:pt x="0" y="491"/>
                  </a:lnTo>
                  <a:lnTo>
                    <a:pt x="3" y="524"/>
                  </a:lnTo>
                  <a:lnTo>
                    <a:pt x="27" y="583"/>
                  </a:lnTo>
                  <a:lnTo>
                    <a:pt x="72" y="628"/>
                  </a:lnTo>
                  <a:lnTo>
                    <a:pt x="131" y="652"/>
                  </a:lnTo>
                  <a:lnTo>
                    <a:pt x="164" y="655"/>
                  </a:lnTo>
                  <a:lnTo>
                    <a:pt x="197" y="652"/>
                  </a:lnTo>
                  <a:lnTo>
                    <a:pt x="256" y="628"/>
                  </a:lnTo>
                  <a:lnTo>
                    <a:pt x="301" y="583"/>
                  </a:lnTo>
                  <a:lnTo>
                    <a:pt x="325" y="524"/>
                  </a:lnTo>
                  <a:lnTo>
                    <a:pt x="328" y="491"/>
                  </a:lnTo>
                  <a:lnTo>
                    <a:pt x="328" y="163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192"/>
            <p:cNvSpPr>
              <a:spLocks/>
            </p:cNvSpPr>
            <p:nvPr/>
          </p:nvSpPr>
          <p:spPr bwMode="auto">
            <a:xfrm>
              <a:off x="4822" y="2267"/>
              <a:ext cx="109" cy="219"/>
            </a:xfrm>
            <a:custGeom>
              <a:avLst/>
              <a:gdLst>
                <a:gd name="T0" fmla="*/ 329 w 329"/>
                <a:gd name="T1" fmla="*/ 163 h 655"/>
                <a:gd name="T2" fmla="*/ 326 w 329"/>
                <a:gd name="T3" fmla="*/ 130 h 655"/>
                <a:gd name="T4" fmla="*/ 301 w 329"/>
                <a:gd name="T5" fmla="*/ 70 h 655"/>
                <a:gd name="T6" fmla="*/ 257 w 329"/>
                <a:gd name="T7" fmla="*/ 26 h 655"/>
                <a:gd name="T8" fmla="*/ 198 w 329"/>
                <a:gd name="T9" fmla="*/ 1 h 655"/>
                <a:gd name="T10" fmla="*/ 165 w 329"/>
                <a:gd name="T11" fmla="*/ 0 h 655"/>
                <a:gd name="T12" fmla="*/ 131 w 329"/>
                <a:gd name="T13" fmla="*/ 1 h 655"/>
                <a:gd name="T14" fmla="*/ 72 w 329"/>
                <a:gd name="T15" fmla="*/ 26 h 655"/>
                <a:gd name="T16" fmla="*/ 28 w 329"/>
                <a:gd name="T17" fmla="*/ 70 h 655"/>
                <a:gd name="T18" fmla="*/ 3 w 329"/>
                <a:gd name="T19" fmla="*/ 130 h 655"/>
                <a:gd name="T20" fmla="*/ 0 w 329"/>
                <a:gd name="T21" fmla="*/ 163 h 655"/>
                <a:gd name="T22" fmla="*/ 0 w 329"/>
                <a:gd name="T23" fmla="*/ 491 h 655"/>
                <a:gd name="T24" fmla="*/ 3 w 329"/>
                <a:gd name="T25" fmla="*/ 524 h 655"/>
                <a:gd name="T26" fmla="*/ 28 w 329"/>
                <a:gd name="T27" fmla="*/ 583 h 655"/>
                <a:gd name="T28" fmla="*/ 72 w 329"/>
                <a:gd name="T29" fmla="*/ 628 h 655"/>
                <a:gd name="T30" fmla="*/ 131 w 329"/>
                <a:gd name="T31" fmla="*/ 652 h 655"/>
                <a:gd name="T32" fmla="*/ 165 w 329"/>
                <a:gd name="T33" fmla="*/ 655 h 655"/>
                <a:gd name="T34" fmla="*/ 198 w 329"/>
                <a:gd name="T35" fmla="*/ 652 h 655"/>
                <a:gd name="T36" fmla="*/ 257 w 329"/>
                <a:gd name="T37" fmla="*/ 628 h 655"/>
                <a:gd name="T38" fmla="*/ 301 w 329"/>
                <a:gd name="T39" fmla="*/ 583 h 655"/>
                <a:gd name="T40" fmla="*/ 326 w 329"/>
                <a:gd name="T41" fmla="*/ 524 h 655"/>
                <a:gd name="T42" fmla="*/ 329 w 329"/>
                <a:gd name="T43" fmla="*/ 491 h 655"/>
                <a:gd name="T44" fmla="*/ 329 w 329"/>
                <a:gd name="T45" fmla="*/ 163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9" h="655">
                  <a:moveTo>
                    <a:pt x="329" y="163"/>
                  </a:moveTo>
                  <a:lnTo>
                    <a:pt x="326" y="130"/>
                  </a:lnTo>
                  <a:lnTo>
                    <a:pt x="301" y="70"/>
                  </a:lnTo>
                  <a:lnTo>
                    <a:pt x="257" y="26"/>
                  </a:lnTo>
                  <a:lnTo>
                    <a:pt x="198" y="1"/>
                  </a:lnTo>
                  <a:lnTo>
                    <a:pt x="165" y="0"/>
                  </a:lnTo>
                  <a:lnTo>
                    <a:pt x="131" y="1"/>
                  </a:lnTo>
                  <a:lnTo>
                    <a:pt x="72" y="26"/>
                  </a:lnTo>
                  <a:lnTo>
                    <a:pt x="28" y="70"/>
                  </a:lnTo>
                  <a:lnTo>
                    <a:pt x="3" y="130"/>
                  </a:lnTo>
                  <a:lnTo>
                    <a:pt x="0" y="163"/>
                  </a:lnTo>
                  <a:lnTo>
                    <a:pt x="0" y="491"/>
                  </a:lnTo>
                  <a:lnTo>
                    <a:pt x="3" y="524"/>
                  </a:lnTo>
                  <a:lnTo>
                    <a:pt x="28" y="583"/>
                  </a:lnTo>
                  <a:lnTo>
                    <a:pt x="72" y="628"/>
                  </a:lnTo>
                  <a:lnTo>
                    <a:pt x="131" y="652"/>
                  </a:lnTo>
                  <a:lnTo>
                    <a:pt x="165" y="655"/>
                  </a:lnTo>
                  <a:lnTo>
                    <a:pt x="198" y="652"/>
                  </a:lnTo>
                  <a:lnTo>
                    <a:pt x="257" y="628"/>
                  </a:lnTo>
                  <a:lnTo>
                    <a:pt x="301" y="583"/>
                  </a:lnTo>
                  <a:lnTo>
                    <a:pt x="326" y="524"/>
                  </a:lnTo>
                  <a:lnTo>
                    <a:pt x="329" y="491"/>
                  </a:lnTo>
                  <a:lnTo>
                    <a:pt x="329" y="163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193"/>
            <p:cNvSpPr>
              <a:spLocks/>
            </p:cNvSpPr>
            <p:nvPr/>
          </p:nvSpPr>
          <p:spPr bwMode="auto">
            <a:xfrm>
              <a:off x="4385" y="2923"/>
              <a:ext cx="109" cy="218"/>
            </a:xfrm>
            <a:custGeom>
              <a:avLst/>
              <a:gdLst>
                <a:gd name="T0" fmla="*/ 328 w 328"/>
                <a:gd name="T1" fmla="*/ 164 h 655"/>
                <a:gd name="T2" fmla="*/ 325 w 328"/>
                <a:gd name="T3" fmla="*/ 129 h 655"/>
                <a:gd name="T4" fmla="*/ 301 w 328"/>
                <a:gd name="T5" fmla="*/ 72 h 655"/>
                <a:gd name="T6" fmla="*/ 256 w 328"/>
                <a:gd name="T7" fmla="*/ 27 h 655"/>
                <a:gd name="T8" fmla="*/ 197 w 328"/>
                <a:gd name="T9" fmla="*/ 3 h 655"/>
                <a:gd name="T10" fmla="*/ 164 w 328"/>
                <a:gd name="T11" fmla="*/ 0 h 655"/>
                <a:gd name="T12" fmla="*/ 131 w 328"/>
                <a:gd name="T13" fmla="*/ 3 h 655"/>
                <a:gd name="T14" fmla="*/ 72 w 328"/>
                <a:gd name="T15" fmla="*/ 27 h 655"/>
                <a:gd name="T16" fmla="*/ 27 w 328"/>
                <a:gd name="T17" fmla="*/ 72 h 655"/>
                <a:gd name="T18" fmla="*/ 3 w 328"/>
                <a:gd name="T19" fmla="*/ 129 h 655"/>
                <a:gd name="T20" fmla="*/ 0 w 328"/>
                <a:gd name="T21" fmla="*/ 164 h 655"/>
                <a:gd name="T22" fmla="*/ 0 w 328"/>
                <a:gd name="T23" fmla="*/ 491 h 655"/>
                <a:gd name="T24" fmla="*/ 3 w 328"/>
                <a:gd name="T25" fmla="*/ 524 h 655"/>
                <a:gd name="T26" fmla="*/ 27 w 328"/>
                <a:gd name="T27" fmla="*/ 583 h 655"/>
                <a:gd name="T28" fmla="*/ 72 w 328"/>
                <a:gd name="T29" fmla="*/ 628 h 655"/>
                <a:gd name="T30" fmla="*/ 131 w 328"/>
                <a:gd name="T31" fmla="*/ 652 h 655"/>
                <a:gd name="T32" fmla="*/ 164 w 328"/>
                <a:gd name="T33" fmla="*/ 655 h 655"/>
                <a:gd name="T34" fmla="*/ 197 w 328"/>
                <a:gd name="T35" fmla="*/ 652 h 655"/>
                <a:gd name="T36" fmla="*/ 256 w 328"/>
                <a:gd name="T37" fmla="*/ 628 h 655"/>
                <a:gd name="T38" fmla="*/ 301 w 328"/>
                <a:gd name="T39" fmla="*/ 583 h 655"/>
                <a:gd name="T40" fmla="*/ 325 w 328"/>
                <a:gd name="T41" fmla="*/ 524 h 655"/>
                <a:gd name="T42" fmla="*/ 328 w 328"/>
                <a:gd name="T43" fmla="*/ 491 h 655"/>
                <a:gd name="T44" fmla="*/ 328 w 328"/>
                <a:gd name="T45" fmla="*/ 164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655">
                  <a:moveTo>
                    <a:pt x="328" y="164"/>
                  </a:moveTo>
                  <a:lnTo>
                    <a:pt x="325" y="129"/>
                  </a:lnTo>
                  <a:lnTo>
                    <a:pt x="301" y="72"/>
                  </a:lnTo>
                  <a:lnTo>
                    <a:pt x="256" y="27"/>
                  </a:lnTo>
                  <a:lnTo>
                    <a:pt x="197" y="3"/>
                  </a:lnTo>
                  <a:lnTo>
                    <a:pt x="164" y="0"/>
                  </a:lnTo>
                  <a:lnTo>
                    <a:pt x="131" y="3"/>
                  </a:lnTo>
                  <a:lnTo>
                    <a:pt x="72" y="27"/>
                  </a:lnTo>
                  <a:lnTo>
                    <a:pt x="27" y="72"/>
                  </a:lnTo>
                  <a:lnTo>
                    <a:pt x="3" y="129"/>
                  </a:lnTo>
                  <a:lnTo>
                    <a:pt x="0" y="164"/>
                  </a:lnTo>
                  <a:lnTo>
                    <a:pt x="0" y="491"/>
                  </a:lnTo>
                  <a:lnTo>
                    <a:pt x="3" y="524"/>
                  </a:lnTo>
                  <a:lnTo>
                    <a:pt x="27" y="583"/>
                  </a:lnTo>
                  <a:lnTo>
                    <a:pt x="72" y="628"/>
                  </a:lnTo>
                  <a:lnTo>
                    <a:pt x="131" y="652"/>
                  </a:lnTo>
                  <a:lnTo>
                    <a:pt x="164" y="655"/>
                  </a:lnTo>
                  <a:lnTo>
                    <a:pt x="197" y="652"/>
                  </a:lnTo>
                  <a:lnTo>
                    <a:pt x="256" y="628"/>
                  </a:lnTo>
                  <a:lnTo>
                    <a:pt x="301" y="583"/>
                  </a:lnTo>
                  <a:lnTo>
                    <a:pt x="325" y="524"/>
                  </a:lnTo>
                  <a:lnTo>
                    <a:pt x="328" y="491"/>
                  </a:lnTo>
                  <a:lnTo>
                    <a:pt x="328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194"/>
            <p:cNvSpPr>
              <a:spLocks/>
            </p:cNvSpPr>
            <p:nvPr/>
          </p:nvSpPr>
          <p:spPr bwMode="auto">
            <a:xfrm>
              <a:off x="4822" y="2595"/>
              <a:ext cx="109" cy="218"/>
            </a:xfrm>
            <a:custGeom>
              <a:avLst/>
              <a:gdLst>
                <a:gd name="T0" fmla="*/ 329 w 329"/>
                <a:gd name="T1" fmla="*/ 164 h 655"/>
                <a:gd name="T2" fmla="*/ 326 w 329"/>
                <a:gd name="T3" fmla="*/ 131 h 655"/>
                <a:gd name="T4" fmla="*/ 301 w 329"/>
                <a:gd name="T5" fmla="*/ 72 h 655"/>
                <a:gd name="T6" fmla="*/ 257 w 329"/>
                <a:gd name="T7" fmla="*/ 27 h 655"/>
                <a:gd name="T8" fmla="*/ 198 w 329"/>
                <a:gd name="T9" fmla="*/ 3 h 655"/>
                <a:gd name="T10" fmla="*/ 165 w 329"/>
                <a:gd name="T11" fmla="*/ 0 h 655"/>
                <a:gd name="T12" fmla="*/ 131 w 329"/>
                <a:gd name="T13" fmla="*/ 3 h 655"/>
                <a:gd name="T14" fmla="*/ 72 w 329"/>
                <a:gd name="T15" fmla="*/ 27 h 655"/>
                <a:gd name="T16" fmla="*/ 28 w 329"/>
                <a:gd name="T17" fmla="*/ 72 h 655"/>
                <a:gd name="T18" fmla="*/ 3 w 329"/>
                <a:gd name="T19" fmla="*/ 131 h 655"/>
                <a:gd name="T20" fmla="*/ 0 w 329"/>
                <a:gd name="T21" fmla="*/ 164 h 655"/>
                <a:gd name="T22" fmla="*/ 0 w 329"/>
                <a:gd name="T23" fmla="*/ 493 h 655"/>
                <a:gd name="T24" fmla="*/ 3 w 329"/>
                <a:gd name="T25" fmla="*/ 526 h 655"/>
                <a:gd name="T26" fmla="*/ 28 w 329"/>
                <a:gd name="T27" fmla="*/ 585 h 655"/>
                <a:gd name="T28" fmla="*/ 72 w 329"/>
                <a:gd name="T29" fmla="*/ 628 h 655"/>
                <a:gd name="T30" fmla="*/ 131 w 329"/>
                <a:gd name="T31" fmla="*/ 654 h 655"/>
                <a:gd name="T32" fmla="*/ 165 w 329"/>
                <a:gd name="T33" fmla="*/ 655 h 655"/>
                <a:gd name="T34" fmla="*/ 198 w 329"/>
                <a:gd name="T35" fmla="*/ 654 h 655"/>
                <a:gd name="T36" fmla="*/ 257 w 329"/>
                <a:gd name="T37" fmla="*/ 628 h 655"/>
                <a:gd name="T38" fmla="*/ 301 w 329"/>
                <a:gd name="T39" fmla="*/ 585 h 655"/>
                <a:gd name="T40" fmla="*/ 326 w 329"/>
                <a:gd name="T41" fmla="*/ 526 h 655"/>
                <a:gd name="T42" fmla="*/ 329 w 329"/>
                <a:gd name="T43" fmla="*/ 493 h 655"/>
                <a:gd name="T44" fmla="*/ 329 w 329"/>
                <a:gd name="T45" fmla="*/ 164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9" h="655">
                  <a:moveTo>
                    <a:pt x="329" y="164"/>
                  </a:moveTo>
                  <a:lnTo>
                    <a:pt x="326" y="131"/>
                  </a:lnTo>
                  <a:lnTo>
                    <a:pt x="301" y="72"/>
                  </a:lnTo>
                  <a:lnTo>
                    <a:pt x="257" y="27"/>
                  </a:lnTo>
                  <a:lnTo>
                    <a:pt x="198" y="3"/>
                  </a:lnTo>
                  <a:lnTo>
                    <a:pt x="165" y="0"/>
                  </a:lnTo>
                  <a:lnTo>
                    <a:pt x="131" y="3"/>
                  </a:lnTo>
                  <a:lnTo>
                    <a:pt x="72" y="27"/>
                  </a:lnTo>
                  <a:lnTo>
                    <a:pt x="28" y="72"/>
                  </a:lnTo>
                  <a:lnTo>
                    <a:pt x="3" y="131"/>
                  </a:lnTo>
                  <a:lnTo>
                    <a:pt x="0" y="164"/>
                  </a:lnTo>
                  <a:lnTo>
                    <a:pt x="0" y="493"/>
                  </a:lnTo>
                  <a:lnTo>
                    <a:pt x="3" y="526"/>
                  </a:lnTo>
                  <a:lnTo>
                    <a:pt x="28" y="585"/>
                  </a:lnTo>
                  <a:lnTo>
                    <a:pt x="72" y="628"/>
                  </a:lnTo>
                  <a:lnTo>
                    <a:pt x="131" y="654"/>
                  </a:lnTo>
                  <a:lnTo>
                    <a:pt x="165" y="655"/>
                  </a:lnTo>
                  <a:lnTo>
                    <a:pt x="198" y="654"/>
                  </a:lnTo>
                  <a:lnTo>
                    <a:pt x="257" y="628"/>
                  </a:lnTo>
                  <a:lnTo>
                    <a:pt x="301" y="585"/>
                  </a:lnTo>
                  <a:lnTo>
                    <a:pt x="326" y="526"/>
                  </a:lnTo>
                  <a:lnTo>
                    <a:pt x="329" y="493"/>
                  </a:lnTo>
                  <a:lnTo>
                    <a:pt x="329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195"/>
            <p:cNvSpPr>
              <a:spLocks/>
            </p:cNvSpPr>
            <p:nvPr/>
          </p:nvSpPr>
          <p:spPr bwMode="auto">
            <a:xfrm>
              <a:off x="4385" y="3250"/>
              <a:ext cx="109" cy="328"/>
            </a:xfrm>
            <a:custGeom>
              <a:avLst/>
              <a:gdLst>
                <a:gd name="T0" fmla="*/ 164 w 328"/>
                <a:gd name="T1" fmla="*/ 0 h 983"/>
                <a:gd name="T2" fmla="*/ 131 w 328"/>
                <a:gd name="T3" fmla="*/ 2 h 983"/>
                <a:gd name="T4" fmla="*/ 72 w 328"/>
                <a:gd name="T5" fmla="*/ 26 h 983"/>
                <a:gd name="T6" fmla="*/ 27 w 328"/>
                <a:gd name="T7" fmla="*/ 71 h 983"/>
                <a:gd name="T8" fmla="*/ 3 w 328"/>
                <a:gd name="T9" fmla="*/ 130 h 983"/>
                <a:gd name="T10" fmla="*/ 0 w 328"/>
                <a:gd name="T11" fmla="*/ 163 h 983"/>
                <a:gd name="T12" fmla="*/ 0 w 328"/>
                <a:gd name="T13" fmla="*/ 818 h 983"/>
                <a:gd name="T14" fmla="*/ 3 w 328"/>
                <a:gd name="T15" fmla="*/ 853 h 983"/>
                <a:gd name="T16" fmla="*/ 27 w 328"/>
                <a:gd name="T17" fmla="*/ 911 h 983"/>
                <a:gd name="T18" fmla="*/ 72 w 328"/>
                <a:gd name="T19" fmla="*/ 955 h 983"/>
                <a:gd name="T20" fmla="*/ 131 w 328"/>
                <a:gd name="T21" fmla="*/ 981 h 983"/>
                <a:gd name="T22" fmla="*/ 164 w 328"/>
                <a:gd name="T23" fmla="*/ 983 h 983"/>
                <a:gd name="T24" fmla="*/ 197 w 328"/>
                <a:gd name="T25" fmla="*/ 981 h 983"/>
                <a:gd name="T26" fmla="*/ 256 w 328"/>
                <a:gd name="T27" fmla="*/ 955 h 983"/>
                <a:gd name="T28" fmla="*/ 301 w 328"/>
                <a:gd name="T29" fmla="*/ 911 h 983"/>
                <a:gd name="T30" fmla="*/ 325 w 328"/>
                <a:gd name="T31" fmla="*/ 853 h 983"/>
                <a:gd name="T32" fmla="*/ 328 w 328"/>
                <a:gd name="T33" fmla="*/ 818 h 983"/>
                <a:gd name="T34" fmla="*/ 328 w 328"/>
                <a:gd name="T35" fmla="*/ 163 h 983"/>
                <a:gd name="T36" fmla="*/ 325 w 328"/>
                <a:gd name="T37" fmla="*/ 130 h 983"/>
                <a:gd name="T38" fmla="*/ 301 w 328"/>
                <a:gd name="T39" fmla="*/ 71 h 983"/>
                <a:gd name="T40" fmla="*/ 256 w 328"/>
                <a:gd name="T41" fmla="*/ 26 h 983"/>
                <a:gd name="T42" fmla="*/ 197 w 328"/>
                <a:gd name="T43" fmla="*/ 2 h 983"/>
                <a:gd name="T44" fmla="*/ 164 w 328"/>
                <a:gd name="T45" fmla="*/ 0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983">
                  <a:moveTo>
                    <a:pt x="164" y="0"/>
                  </a:moveTo>
                  <a:lnTo>
                    <a:pt x="131" y="2"/>
                  </a:lnTo>
                  <a:lnTo>
                    <a:pt x="72" y="26"/>
                  </a:lnTo>
                  <a:lnTo>
                    <a:pt x="27" y="71"/>
                  </a:lnTo>
                  <a:lnTo>
                    <a:pt x="3" y="130"/>
                  </a:lnTo>
                  <a:lnTo>
                    <a:pt x="0" y="163"/>
                  </a:lnTo>
                  <a:lnTo>
                    <a:pt x="0" y="818"/>
                  </a:lnTo>
                  <a:lnTo>
                    <a:pt x="3" y="853"/>
                  </a:lnTo>
                  <a:lnTo>
                    <a:pt x="27" y="911"/>
                  </a:lnTo>
                  <a:lnTo>
                    <a:pt x="72" y="955"/>
                  </a:lnTo>
                  <a:lnTo>
                    <a:pt x="131" y="981"/>
                  </a:lnTo>
                  <a:lnTo>
                    <a:pt x="164" y="983"/>
                  </a:lnTo>
                  <a:lnTo>
                    <a:pt x="197" y="981"/>
                  </a:lnTo>
                  <a:lnTo>
                    <a:pt x="256" y="955"/>
                  </a:lnTo>
                  <a:lnTo>
                    <a:pt x="301" y="911"/>
                  </a:lnTo>
                  <a:lnTo>
                    <a:pt x="325" y="853"/>
                  </a:lnTo>
                  <a:lnTo>
                    <a:pt x="328" y="818"/>
                  </a:lnTo>
                  <a:lnTo>
                    <a:pt x="328" y="163"/>
                  </a:lnTo>
                  <a:lnTo>
                    <a:pt x="325" y="130"/>
                  </a:lnTo>
                  <a:lnTo>
                    <a:pt x="301" y="71"/>
                  </a:lnTo>
                  <a:lnTo>
                    <a:pt x="256" y="26"/>
                  </a:lnTo>
                  <a:lnTo>
                    <a:pt x="197" y="2"/>
                  </a:lnTo>
                  <a:lnTo>
                    <a:pt x="164" y="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196"/>
            <p:cNvSpPr>
              <a:spLocks/>
            </p:cNvSpPr>
            <p:nvPr/>
          </p:nvSpPr>
          <p:spPr bwMode="auto">
            <a:xfrm>
              <a:off x="4385" y="2595"/>
              <a:ext cx="109" cy="218"/>
            </a:xfrm>
            <a:custGeom>
              <a:avLst/>
              <a:gdLst>
                <a:gd name="T0" fmla="*/ 328 w 328"/>
                <a:gd name="T1" fmla="*/ 164 h 655"/>
                <a:gd name="T2" fmla="*/ 325 w 328"/>
                <a:gd name="T3" fmla="*/ 131 h 655"/>
                <a:gd name="T4" fmla="*/ 301 w 328"/>
                <a:gd name="T5" fmla="*/ 72 h 655"/>
                <a:gd name="T6" fmla="*/ 256 w 328"/>
                <a:gd name="T7" fmla="*/ 27 h 655"/>
                <a:gd name="T8" fmla="*/ 197 w 328"/>
                <a:gd name="T9" fmla="*/ 3 h 655"/>
                <a:gd name="T10" fmla="*/ 164 w 328"/>
                <a:gd name="T11" fmla="*/ 0 h 655"/>
                <a:gd name="T12" fmla="*/ 131 w 328"/>
                <a:gd name="T13" fmla="*/ 3 h 655"/>
                <a:gd name="T14" fmla="*/ 72 w 328"/>
                <a:gd name="T15" fmla="*/ 27 h 655"/>
                <a:gd name="T16" fmla="*/ 27 w 328"/>
                <a:gd name="T17" fmla="*/ 72 h 655"/>
                <a:gd name="T18" fmla="*/ 3 w 328"/>
                <a:gd name="T19" fmla="*/ 131 h 655"/>
                <a:gd name="T20" fmla="*/ 0 w 328"/>
                <a:gd name="T21" fmla="*/ 164 h 655"/>
                <a:gd name="T22" fmla="*/ 0 w 328"/>
                <a:gd name="T23" fmla="*/ 493 h 655"/>
                <a:gd name="T24" fmla="*/ 3 w 328"/>
                <a:gd name="T25" fmla="*/ 526 h 655"/>
                <a:gd name="T26" fmla="*/ 27 w 328"/>
                <a:gd name="T27" fmla="*/ 585 h 655"/>
                <a:gd name="T28" fmla="*/ 72 w 328"/>
                <a:gd name="T29" fmla="*/ 628 h 655"/>
                <a:gd name="T30" fmla="*/ 131 w 328"/>
                <a:gd name="T31" fmla="*/ 654 h 655"/>
                <a:gd name="T32" fmla="*/ 164 w 328"/>
                <a:gd name="T33" fmla="*/ 655 h 655"/>
                <a:gd name="T34" fmla="*/ 197 w 328"/>
                <a:gd name="T35" fmla="*/ 654 h 655"/>
                <a:gd name="T36" fmla="*/ 256 w 328"/>
                <a:gd name="T37" fmla="*/ 628 h 655"/>
                <a:gd name="T38" fmla="*/ 301 w 328"/>
                <a:gd name="T39" fmla="*/ 585 h 655"/>
                <a:gd name="T40" fmla="*/ 325 w 328"/>
                <a:gd name="T41" fmla="*/ 526 h 655"/>
                <a:gd name="T42" fmla="*/ 328 w 328"/>
                <a:gd name="T43" fmla="*/ 493 h 655"/>
                <a:gd name="T44" fmla="*/ 328 w 328"/>
                <a:gd name="T45" fmla="*/ 164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655">
                  <a:moveTo>
                    <a:pt x="328" y="164"/>
                  </a:moveTo>
                  <a:lnTo>
                    <a:pt x="325" y="131"/>
                  </a:lnTo>
                  <a:lnTo>
                    <a:pt x="301" y="72"/>
                  </a:lnTo>
                  <a:lnTo>
                    <a:pt x="256" y="27"/>
                  </a:lnTo>
                  <a:lnTo>
                    <a:pt x="197" y="3"/>
                  </a:lnTo>
                  <a:lnTo>
                    <a:pt x="164" y="0"/>
                  </a:lnTo>
                  <a:lnTo>
                    <a:pt x="131" y="3"/>
                  </a:lnTo>
                  <a:lnTo>
                    <a:pt x="72" y="27"/>
                  </a:lnTo>
                  <a:lnTo>
                    <a:pt x="27" y="72"/>
                  </a:lnTo>
                  <a:lnTo>
                    <a:pt x="3" y="131"/>
                  </a:lnTo>
                  <a:lnTo>
                    <a:pt x="0" y="164"/>
                  </a:lnTo>
                  <a:lnTo>
                    <a:pt x="0" y="493"/>
                  </a:lnTo>
                  <a:lnTo>
                    <a:pt x="3" y="526"/>
                  </a:lnTo>
                  <a:lnTo>
                    <a:pt x="27" y="585"/>
                  </a:lnTo>
                  <a:lnTo>
                    <a:pt x="72" y="628"/>
                  </a:lnTo>
                  <a:lnTo>
                    <a:pt x="131" y="654"/>
                  </a:lnTo>
                  <a:lnTo>
                    <a:pt x="164" y="655"/>
                  </a:lnTo>
                  <a:lnTo>
                    <a:pt x="197" y="654"/>
                  </a:lnTo>
                  <a:lnTo>
                    <a:pt x="256" y="628"/>
                  </a:lnTo>
                  <a:lnTo>
                    <a:pt x="301" y="585"/>
                  </a:lnTo>
                  <a:lnTo>
                    <a:pt x="325" y="526"/>
                  </a:lnTo>
                  <a:lnTo>
                    <a:pt x="328" y="493"/>
                  </a:lnTo>
                  <a:lnTo>
                    <a:pt x="328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197"/>
            <p:cNvSpPr>
              <a:spLocks/>
            </p:cNvSpPr>
            <p:nvPr/>
          </p:nvSpPr>
          <p:spPr bwMode="auto">
            <a:xfrm>
              <a:off x="3730" y="1503"/>
              <a:ext cx="983" cy="2075"/>
            </a:xfrm>
            <a:custGeom>
              <a:avLst/>
              <a:gdLst>
                <a:gd name="T0" fmla="*/ 2785 w 2949"/>
                <a:gd name="T1" fmla="*/ 6226 h 6226"/>
                <a:gd name="T2" fmla="*/ 2818 w 2949"/>
                <a:gd name="T3" fmla="*/ 6224 h 6226"/>
                <a:gd name="T4" fmla="*/ 2877 w 2949"/>
                <a:gd name="T5" fmla="*/ 6198 h 6226"/>
                <a:gd name="T6" fmla="*/ 2922 w 2949"/>
                <a:gd name="T7" fmla="*/ 6154 h 6226"/>
                <a:gd name="T8" fmla="*/ 2947 w 2949"/>
                <a:gd name="T9" fmla="*/ 6096 h 6226"/>
                <a:gd name="T10" fmla="*/ 2949 w 2949"/>
                <a:gd name="T11" fmla="*/ 6061 h 6226"/>
                <a:gd name="T12" fmla="*/ 2949 w 2949"/>
                <a:gd name="T13" fmla="*/ 819 h 6226"/>
                <a:gd name="T14" fmla="*/ 2948 w 2949"/>
                <a:gd name="T15" fmla="*/ 790 h 6226"/>
                <a:gd name="T16" fmla="*/ 2929 w 2949"/>
                <a:gd name="T17" fmla="*/ 740 h 6226"/>
                <a:gd name="T18" fmla="*/ 2896 w 2949"/>
                <a:gd name="T19" fmla="*/ 698 h 6226"/>
                <a:gd name="T20" fmla="*/ 2851 w 2949"/>
                <a:gd name="T21" fmla="*/ 668 h 6226"/>
                <a:gd name="T22" fmla="*/ 2826 w 2949"/>
                <a:gd name="T23" fmla="*/ 659 h 6226"/>
                <a:gd name="T24" fmla="*/ 203 w 2949"/>
                <a:gd name="T25" fmla="*/ 4 h 6226"/>
                <a:gd name="T26" fmla="*/ 184 w 2949"/>
                <a:gd name="T27" fmla="*/ 0 h 6226"/>
                <a:gd name="T28" fmla="*/ 148 w 2949"/>
                <a:gd name="T29" fmla="*/ 0 h 6226"/>
                <a:gd name="T30" fmla="*/ 112 w 2949"/>
                <a:gd name="T31" fmla="*/ 7 h 6226"/>
                <a:gd name="T32" fmla="*/ 78 w 2949"/>
                <a:gd name="T33" fmla="*/ 23 h 6226"/>
                <a:gd name="T34" fmla="*/ 63 w 2949"/>
                <a:gd name="T35" fmla="*/ 34 h 6226"/>
                <a:gd name="T36" fmla="*/ 49 w 2949"/>
                <a:gd name="T37" fmla="*/ 46 h 6226"/>
                <a:gd name="T38" fmla="*/ 24 w 2949"/>
                <a:gd name="T39" fmla="*/ 75 h 6226"/>
                <a:gd name="T40" fmla="*/ 8 w 2949"/>
                <a:gd name="T41" fmla="*/ 108 h 6226"/>
                <a:gd name="T42" fmla="*/ 0 w 2949"/>
                <a:gd name="T43" fmla="*/ 144 h 6226"/>
                <a:gd name="T44" fmla="*/ 0 w 2949"/>
                <a:gd name="T45" fmla="*/ 162 h 6226"/>
                <a:gd name="T46" fmla="*/ 0 w 2949"/>
                <a:gd name="T47" fmla="*/ 3769 h 6226"/>
                <a:gd name="T48" fmla="*/ 1 w 2949"/>
                <a:gd name="T49" fmla="*/ 3802 h 6226"/>
                <a:gd name="T50" fmla="*/ 27 w 2949"/>
                <a:gd name="T51" fmla="*/ 3861 h 6226"/>
                <a:gd name="T52" fmla="*/ 72 w 2949"/>
                <a:gd name="T53" fmla="*/ 3904 h 6226"/>
                <a:gd name="T54" fmla="*/ 129 w 2949"/>
                <a:gd name="T55" fmla="*/ 3930 h 6226"/>
                <a:gd name="T56" fmla="*/ 164 w 2949"/>
                <a:gd name="T57" fmla="*/ 3931 h 6226"/>
                <a:gd name="T58" fmla="*/ 197 w 2949"/>
                <a:gd name="T59" fmla="*/ 3930 h 6226"/>
                <a:gd name="T60" fmla="*/ 256 w 2949"/>
                <a:gd name="T61" fmla="*/ 3904 h 6226"/>
                <a:gd name="T62" fmla="*/ 299 w 2949"/>
                <a:gd name="T63" fmla="*/ 3861 h 6226"/>
                <a:gd name="T64" fmla="*/ 325 w 2949"/>
                <a:gd name="T65" fmla="*/ 3802 h 6226"/>
                <a:gd name="T66" fmla="*/ 327 w 2949"/>
                <a:gd name="T67" fmla="*/ 3769 h 6226"/>
                <a:gd name="T68" fmla="*/ 327 w 2949"/>
                <a:gd name="T69" fmla="*/ 373 h 6226"/>
                <a:gd name="T70" fmla="*/ 2621 w 2949"/>
                <a:gd name="T71" fmla="*/ 946 h 6226"/>
                <a:gd name="T72" fmla="*/ 2621 w 2949"/>
                <a:gd name="T73" fmla="*/ 6061 h 6226"/>
                <a:gd name="T74" fmla="*/ 2624 w 2949"/>
                <a:gd name="T75" fmla="*/ 6096 h 6226"/>
                <a:gd name="T76" fmla="*/ 2648 w 2949"/>
                <a:gd name="T77" fmla="*/ 6154 h 6226"/>
                <a:gd name="T78" fmla="*/ 2693 w 2949"/>
                <a:gd name="T79" fmla="*/ 6198 h 6226"/>
                <a:gd name="T80" fmla="*/ 2752 w 2949"/>
                <a:gd name="T81" fmla="*/ 6224 h 6226"/>
                <a:gd name="T82" fmla="*/ 2785 w 2949"/>
                <a:gd name="T83" fmla="*/ 6226 h 6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49" h="6226">
                  <a:moveTo>
                    <a:pt x="2785" y="6226"/>
                  </a:moveTo>
                  <a:lnTo>
                    <a:pt x="2818" y="6224"/>
                  </a:lnTo>
                  <a:lnTo>
                    <a:pt x="2877" y="6198"/>
                  </a:lnTo>
                  <a:lnTo>
                    <a:pt x="2922" y="6154"/>
                  </a:lnTo>
                  <a:lnTo>
                    <a:pt x="2947" y="6096"/>
                  </a:lnTo>
                  <a:lnTo>
                    <a:pt x="2949" y="6061"/>
                  </a:lnTo>
                  <a:lnTo>
                    <a:pt x="2949" y="819"/>
                  </a:lnTo>
                  <a:lnTo>
                    <a:pt x="2948" y="790"/>
                  </a:lnTo>
                  <a:lnTo>
                    <a:pt x="2929" y="740"/>
                  </a:lnTo>
                  <a:lnTo>
                    <a:pt x="2896" y="698"/>
                  </a:lnTo>
                  <a:lnTo>
                    <a:pt x="2851" y="668"/>
                  </a:lnTo>
                  <a:lnTo>
                    <a:pt x="2826" y="659"/>
                  </a:lnTo>
                  <a:lnTo>
                    <a:pt x="203" y="4"/>
                  </a:lnTo>
                  <a:lnTo>
                    <a:pt x="184" y="0"/>
                  </a:lnTo>
                  <a:lnTo>
                    <a:pt x="148" y="0"/>
                  </a:lnTo>
                  <a:lnTo>
                    <a:pt x="112" y="7"/>
                  </a:lnTo>
                  <a:lnTo>
                    <a:pt x="78" y="23"/>
                  </a:lnTo>
                  <a:lnTo>
                    <a:pt x="63" y="34"/>
                  </a:lnTo>
                  <a:lnTo>
                    <a:pt x="49" y="46"/>
                  </a:lnTo>
                  <a:lnTo>
                    <a:pt x="24" y="75"/>
                  </a:lnTo>
                  <a:lnTo>
                    <a:pt x="8" y="108"/>
                  </a:lnTo>
                  <a:lnTo>
                    <a:pt x="0" y="144"/>
                  </a:lnTo>
                  <a:lnTo>
                    <a:pt x="0" y="162"/>
                  </a:lnTo>
                  <a:lnTo>
                    <a:pt x="0" y="3769"/>
                  </a:lnTo>
                  <a:lnTo>
                    <a:pt x="1" y="3802"/>
                  </a:lnTo>
                  <a:lnTo>
                    <a:pt x="27" y="3861"/>
                  </a:lnTo>
                  <a:lnTo>
                    <a:pt x="72" y="3904"/>
                  </a:lnTo>
                  <a:lnTo>
                    <a:pt x="129" y="3930"/>
                  </a:lnTo>
                  <a:lnTo>
                    <a:pt x="164" y="3931"/>
                  </a:lnTo>
                  <a:lnTo>
                    <a:pt x="197" y="3930"/>
                  </a:lnTo>
                  <a:lnTo>
                    <a:pt x="256" y="3904"/>
                  </a:lnTo>
                  <a:lnTo>
                    <a:pt x="299" y="3861"/>
                  </a:lnTo>
                  <a:lnTo>
                    <a:pt x="325" y="3802"/>
                  </a:lnTo>
                  <a:lnTo>
                    <a:pt x="327" y="3769"/>
                  </a:lnTo>
                  <a:lnTo>
                    <a:pt x="327" y="373"/>
                  </a:lnTo>
                  <a:lnTo>
                    <a:pt x="2621" y="946"/>
                  </a:lnTo>
                  <a:lnTo>
                    <a:pt x="2621" y="6061"/>
                  </a:lnTo>
                  <a:lnTo>
                    <a:pt x="2624" y="6096"/>
                  </a:lnTo>
                  <a:lnTo>
                    <a:pt x="2648" y="6154"/>
                  </a:lnTo>
                  <a:lnTo>
                    <a:pt x="2693" y="6198"/>
                  </a:lnTo>
                  <a:lnTo>
                    <a:pt x="2752" y="6224"/>
                  </a:lnTo>
                  <a:lnTo>
                    <a:pt x="2785" y="6226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198"/>
            <p:cNvSpPr>
              <a:spLocks/>
            </p:cNvSpPr>
            <p:nvPr/>
          </p:nvSpPr>
          <p:spPr bwMode="auto">
            <a:xfrm>
              <a:off x="3293" y="1612"/>
              <a:ext cx="109" cy="218"/>
            </a:xfrm>
            <a:custGeom>
              <a:avLst/>
              <a:gdLst>
                <a:gd name="T0" fmla="*/ 327 w 327"/>
                <a:gd name="T1" fmla="*/ 164 h 655"/>
                <a:gd name="T2" fmla="*/ 326 w 327"/>
                <a:gd name="T3" fmla="*/ 131 h 655"/>
                <a:gd name="T4" fmla="*/ 300 w 327"/>
                <a:gd name="T5" fmla="*/ 72 h 655"/>
                <a:gd name="T6" fmla="*/ 255 w 327"/>
                <a:gd name="T7" fmla="*/ 27 h 655"/>
                <a:gd name="T8" fmla="*/ 197 w 327"/>
                <a:gd name="T9" fmla="*/ 2 h 655"/>
                <a:gd name="T10" fmla="*/ 163 w 327"/>
                <a:gd name="T11" fmla="*/ 0 h 655"/>
                <a:gd name="T12" fmla="*/ 130 w 327"/>
                <a:gd name="T13" fmla="*/ 2 h 655"/>
                <a:gd name="T14" fmla="*/ 71 w 327"/>
                <a:gd name="T15" fmla="*/ 27 h 655"/>
                <a:gd name="T16" fmla="*/ 26 w 327"/>
                <a:gd name="T17" fmla="*/ 72 h 655"/>
                <a:gd name="T18" fmla="*/ 2 w 327"/>
                <a:gd name="T19" fmla="*/ 131 h 655"/>
                <a:gd name="T20" fmla="*/ 0 w 327"/>
                <a:gd name="T21" fmla="*/ 164 h 655"/>
                <a:gd name="T22" fmla="*/ 0 w 327"/>
                <a:gd name="T23" fmla="*/ 492 h 655"/>
                <a:gd name="T24" fmla="*/ 2 w 327"/>
                <a:gd name="T25" fmla="*/ 525 h 655"/>
                <a:gd name="T26" fmla="*/ 26 w 327"/>
                <a:gd name="T27" fmla="*/ 584 h 655"/>
                <a:gd name="T28" fmla="*/ 71 w 327"/>
                <a:gd name="T29" fmla="*/ 627 h 655"/>
                <a:gd name="T30" fmla="*/ 130 w 327"/>
                <a:gd name="T31" fmla="*/ 653 h 655"/>
                <a:gd name="T32" fmla="*/ 163 w 327"/>
                <a:gd name="T33" fmla="*/ 655 h 655"/>
                <a:gd name="T34" fmla="*/ 197 w 327"/>
                <a:gd name="T35" fmla="*/ 653 h 655"/>
                <a:gd name="T36" fmla="*/ 255 w 327"/>
                <a:gd name="T37" fmla="*/ 627 h 655"/>
                <a:gd name="T38" fmla="*/ 300 w 327"/>
                <a:gd name="T39" fmla="*/ 584 h 655"/>
                <a:gd name="T40" fmla="*/ 326 w 327"/>
                <a:gd name="T41" fmla="*/ 525 h 655"/>
                <a:gd name="T42" fmla="*/ 327 w 327"/>
                <a:gd name="T43" fmla="*/ 492 h 655"/>
                <a:gd name="T44" fmla="*/ 327 w 327"/>
                <a:gd name="T45" fmla="*/ 164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7" h="655">
                  <a:moveTo>
                    <a:pt x="327" y="164"/>
                  </a:moveTo>
                  <a:lnTo>
                    <a:pt x="326" y="131"/>
                  </a:lnTo>
                  <a:lnTo>
                    <a:pt x="300" y="72"/>
                  </a:lnTo>
                  <a:lnTo>
                    <a:pt x="255" y="27"/>
                  </a:lnTo>
                  <a:lnTo>
                    <a:pt x="197" y="2"/>
                  </a:lnTo>
                  <a:lnTo>
                    <a:pt x="163" y="0"/>
                  </a:lnTo>
                  <a:lnTo>
                    <a:pt x="130" y="2"/>
                  </a:lnTo>
                  <a:lnTo>
                    <a:pt x="71" y="27"/>
                  </a:lnTo>
                  <a:lnTo>
                    <a:pt x="26" y="72"/>
                  </a:lnTo>
                  <a:lnTo>
                    <a:pt x="2" y="131"/>
                  </a:lnTo>
                  <a:lnTo>
                    <a:pt x="0" y="164"/>
                  </a:lnTo>
                  <a:lnTo>
                    <a:pt x="0" y="492"/>
                  </a:lnTo>
                  <a:lnTo>
                    <a:pt x="2" y="525"/>
                  </a:lnTo>
                  <a:lnTo>
                    <a:pt x="26" y="584"/>
                  </a:lnTo>
                  <a:lnTo>
                    <a:pt x="71" y="627"/>
                  </a:lnTo>
                  <a:lnTo>
                    <a:pt x="130" y="653"/>
                  </a:lnTo>
                  <a:lnTo>
                    <a:pt x="163" y="655"/>
                  </a:lnTo>
                  <a:lnTo>
                    <a:pt x="197" y="653"/>
                  </a:lnTo>
                  <a:lnTo>
                    <a:pt x="255" y="627"/>
                  </a:lnTo>
                  <a:lnTo>
                    <a:pt x="300" y="584"/>
                  </a:lnTo>
                  <a:lnTo>
                    <a:pt x="326" y="525"/>
                  </a:lnTo>
                  <a:lnTo>
                    <a:pt x="327" y="492"/>
                  </a:lnTo>
                  <a:lnTo>
                    <a:pt x="327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199"/>
            <p:cNvSpPr>
              <a:spLocks/>
            </p:cNvSpPr>
            <p:nvPr/>
          </p:nvSpPr>
          <p:spPr bwMode="auto">
            <a:xfrm>
              <a:off x="3293" y="1284"/>
              <a:ext cx="109" cy="219"/>
            </a:xfrm>
            <a:custGeom>
              <a:avLst/>
              <a:gdLst>
                <a:gd name="T0" fmla="*/ 327 w 327"/>
                <a:gd name="T1" fmla="*/ 163 h 656"/>
                <a:gd name="T2" fmla="*/ 326 w 327"/>
                <a:gd name="T3" fmla="*/ 130 h 656"/>
                <a:gd name="T4" fmla="*/ 300 w 327"/>
                <a:gd name="T5" fmla="*/ 71 h 656"/>
                <a:gd name="T6" fmla="*/ 255 w 327"/>
                <a:gd name="T7" fmla="*/ 26 h 656"/>
                <a:gd name="T8" fmla="*/ 197 w 327"/>
                <a:gd name="T9" fmla="*/ 2 h 656"/>
                <a:gd name="T10" fmla="*/ 163 w 327"/>
                <a:gd name="T11" fmla="*/ 0 h 656"/>
                <a:gd name="T12" fmla="*/ 130 w 327"/>
                <a:gd name="T13" fmla="*/ 2 h 656"/>
                <a:gd name="T14" fmla="*/ 71 w 327"/>
                <a:gd name="T15" fmla="*/ 26 h 656"/>
                <a:gd name="T16" fmla="*/ 26 w 327"/>
                <a:gd name="T17" fmla="*/ 71 h 656"/>
                <a:gd name="T18" fmla="*/ 2 w 327"/>
                <a:gd name="T19" fmla="*/ 130 h 656"/>
                <a:gd name="T20" fmla="*/ 0 w 327"/>
                <a:gd name="T21" fmla="*/ 163 h 656"/>
                <a:gd name="T22" fmla="*/ 0 w 327"/>
                <a:gd name="T23" fmla="*/ 491 h 656"/>
                <a:gd name="T24" fmla="*/ 2 w 327"/>
                <a:gd name="T25" fmla="*/ 525 h 656"/>
                <a:gd name="T26" fmla="*/ 26 w 327"/>
                <a:gd name="T27" fmla="*/ 584 h 656"/>
                <a:gd name="T28" fmla="*/ 71 w 327"/>
                <a:gd name="T29" fmla="*/ 628 h 656"/>
                <a:gd name="T30" fmla="*/ 130 w 327"/>
                <a:gd name="T31" fmla="*/ 653 h 656"/>
                <a:gd name="T32" fmla="*/ 163 w 327"/>
                <a:gd name="T33" fmla="*/ 656 h 656"/>
                <a:gd name="T34" fmla="*/ 197 w 327"/>
                <a:gd name="T35" fmla="*/ 653 h 656"/>
                <a:gd name="T36" fmla="*/ 255 w 327"/>
                <a:gd name="T37" fmla="*/ 628 h 656"/>
                <a:gd name="T38" fmla="*/ 300 w 327"/>
                <a:gd name="T39" fmla="*/ 584 h 656"/>
                <a:gd name="T40" fmla="*/ 326 w 327"/>
                <a:gd name="T41" fmla="*/ 525 h 656"/>
                <a:gd name="T42" fmla="*/ 327 w 327"/>
                <a:gd name="T43" fmla="*/ 491 h 656"/>
                <a:gd name="T44" fmla="*/ 327 w 327"/>
                <a:gd name="T45" fmla="*/ 163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7" h="656">
                  <a:moveTo>
                    <a:pt x="327" y="163"/>
                  </a:moveTo>
                  <a:lnTo>
                    <a:pt x="326" y="130"/>
                  </a:lnTo>
                  <a:lnTo>
                    <a:pt x="300" y="71"/>
                  </a:lnTo>
                  <a:lnTo>
                    <a:pt x="255" y="26"/>
                  </a:lnTo>
                  <a:lnTo>
                    <a:pt x="197" y="2"/>
                  </a:lnTo>
                  <a:lnTo>
                    <a:pt x="163" y="0"/>
                  </a:lnTo>
                  <a:lnTo>
                    <a:pt x="130" y="2"/>
                  </a:lnTo>
                  <a:lnTo>
                    <a:pt x="71" y="26"/>
                  </a:lnTo>
                  <a:lnTo>
                    <a:pt x="26" y="71"/>
                  </a:lnTo>
                  <a:lnTo>
                    <a:pt x="2" y="130"/>
                  </a:lnTo>
                  <a:lnTo>
                    <a:pt x="0" y="163"/>
                  </a:lnTo>
                  <a:lnTo>
                    <a:pt x="0" y="491"/>
                  </a:lnTo>
                  <a:lnTo>
                    <a:pt x="2" y="525"/>
                  </a:lnTo>
                  <a:lnTo>
                    <a:pt x="26" y="584"/>
                  </a:lnTo>
                  <a:lnTo>
                    <a:pt x="71" y="628"/>
                  </a:lnTo>
                  <a:lnTo>
                    <a:pt x="130" y="653"/>
                  </a:lnTo>
                  <a:lnTo>
                    <a:pt x="163" y="656"/>
                  </a:lnTo>
                  <a:lnTo>
                    <a:pt x="197" y="653"/>
                  </a:lnTo>
                  <a:lnTo>
                    <a:pt x="255" y="628"/>
                  </a:lnTo>
                  <a:lnTo>
                    <a:pt x="300" y="584"/>
                  </a:lnTo>
                  <a:lnTo>
                    <a:pt x="326" y="525"/>
                  </a:lnTo>
                  <a:lnTo>
                    <a:pt x="327" y="491"/>
                  </a:lnTo>
                  <a:lnTo>
                    <a:pt x="327" y="163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200"/>
            <p:cNvSpPr>
              <a:spLocks/>
            </p:cNvSpPr>
            <p:nvPr/>
          </p:nvSpPr>
          <p:spPr bwMode="auto">
            <a:xfrm>
              <a:off x="2855" y="2923"/>
              <a:ext cx="110" cy="218"/>
            </a:xfrm>
            <a:custGeom>
              <a:avLst/>
              <a:gdLst>
                <a:gd name="T0" fmla="*/ 328 w 328"/>
                <a:gd name="T1" fmla="*/ 164 h 655"/>
                <a:gd name="T2" fmla="*/ 325 w 328"/>
                <a:gd name="T3" fmla="*/ 129 h 655"/>
                <a:gd name="T4" fmla="*/ 301 w 328"/>
                <a:gd name="T5" fmla="*/ 72 h 655"/>
                <a:gd name="T6" fmla="*/ 256 w 328"/>
                <a:gd name="T7" fmla="*/ 27 h 655"/>
                <a:gd name="T8" fmla="*/ 197 w 328"/>
                <a:gd name="T9" fmla="*/ 3 h 655"/>
                <a:gd name="T10" fmla="*/ 164 w 328"/>
                <a:gd name="T11" fmla="*/ 0 h 655"/>
                <a:gd name="T12" fmla="*/ 131 w 328"/>
                <a:gd name="T13" fmla="*/ 3 h 655"/>
                <a:gd name="T14" fmla="*/ 72 w 328"/>
                <a:gd name="T15" fmla="*/ 27 h 655"/>
                <a:gd name="T16" fmla="*/ 27 w 328"/>
                <a:gd name="T17" fmla="*/ 72 h 655"/>
                <a:gd name="T18" fmla="*/ 3 w 328"/>
                <a:gd name="T19" fmla="*/ 129 h 655"/>
                <a:gd name="T20" fmla="*/ 0 w 328"/>
                <a:gd name="T21" fmla="*/ 164 h 655"/>
                <a:gd name="T22" fmla="*/ 0 w 328"/>
                <a:gd name="T23" fmla="*/ 491 h 655"/>
                <a:gd name="T24" fmla="*/ 3 w 328"/>
                <a:gd name="T25" fmla="*/ 524 h 655"/>
                <a:gd name="T26" fmla="*/ 27 w 328"/>
                <a:gd name="T27" fmla="*/ 583 h 655"/>
                <a:gd name="T28" fmla="*/ 72 w 328"/>
                <a:gd name="T29" fmla="*/ 628 h 655"/>
                <a:gd name="T30" fmla="*/ 131 w 328"/>
                <a:gd name="T31" fmla="*/ 652 h 655"/>
                <a:gd name="T32" fmla="*/ 164 w 328"/>
                <a:gd name="T33" fmla="*/ 655 h 655"/>
                <a:gd name="T34" fmla="*/ 197 w 328"/>
                <a:gd name="T35" fmla="*/ 652 h 655"/>
                <a:gd name="T36" fmla="*/ 256 w 328"/>
                <a:gd name="T37" fmla="*/ 628 h 655"/>
                <a:gd name="T38" fmla="*/ 301 w 328"/>
                <a:gd name="T39" fmla="*/ 583 h 655"/>
                <a:gd name="T40" fmla="*/ 325 w 328"/>
                <a:gd name="T41" fmla="*/ 524 h 655"/>
                <a:gd name="T42" fmla="*/ 328 w 328"/>
                <a:gd name="T43" fmla="*/ 491 h 655"/>
                <a:gd name="T44" fmla="*/ 328 w 328"/>
                <a:gd name="T45" fmla="*/ 164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655">
                  <a:moveTo>
                    <a:pt x="328" y="164"/>
                  </a:moveTo>
                  <a:lnTo>
                    <a:pt x="325" y="129"/>
                  </a:lnTo>
                  <a:lnTo>
                    <a:pt x="301" y="72"/>
                  </a:lnTo>
                  <a:lnTo>
                    <a:pt x="256" y="27"/>
                  </a:lnTo>
                  <a:lnTo>
                    <a:pt x="197" y="3"/>
                  </a:lnTo>
                  <a:lnTo>
                    <a:pt x="164" y="0"/>
                  </a:lnTo>
                  <a:lnTo>
                    <a:pt x="131" y="3"/>
                  </a:lnTo>
                  <a:lnTo>
                    <a:pt x="72" y="27"/>
                  </a:lnTo>
                  <a:lnTo>
                    <a:pt x="27" y="72"/>
                  </a:lnTo>
                  <a:lnTo>
                    <a:pt x="3" y="129"/>
                  </a:lnTo>
                  <a:lnTo>
                    <a:pt x="0" y="164"/>
                  </a:lnTo>
                  <a:lnTo>
                    <a:pt x="0" y="491"/>
                  </a:lnTo>
                  <a:lnTo>
                    <a:pt x="3" y="524"/>
                  </a:lnTo>
                  <a:lnTo>
                    <a:pt x="27" y="583"/>
                  </a:lnTo>
                  <a:lnTo>
                    <a:pt x="72" y="628"/>
                  </a:lnTo>
                  <a:lnTo>
                    <a:pt x="131" y="652"/>
                  </a:lnTo>
                  <a:lnTo>
                    <a:pt x="164" y="655"/>
                  </a:lnTo>
                  <a:lnTo>
                    <a:pt x="197" y="652"/>
                  </a:lnTo>
                  <a:lnTo>
                    <a:pt x="256" y="628"/>
                  </a:lnTo>
                  <a:lnTo>
                    <a:pt x="301" y="583"/>
                  </a:lnTo>
                  <a:lnTo>
                    <a:pt x="325" y="524"/>
                  </a:lnTo>
                  <a:lnTo>
                    <a:pt x="328" y="491"/>
                  </a:lnTo>
                  <a:lnTo>
                    <a:pt x="328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201"/>
            <p:cNvSpPr>
              <a:spLocks/>
            </p:cNvSpPr>
            <p:nvPr/>
          </p:nvSpPr>
          <p:spPr bwMode="auto">
            <a:xfrm>
              <a:off x="2418" y="2048"/>
              <a:ext cx="765" cy="1530"/>
            </a:xfrm>
            <a:custGeom>
              <a:avLst/>
              <a:gdLst>
                <a:gd name="T0" fmla="*/ 165 w 2295"/>
                <a:gd name="T1" fmla="*/ 1312 h 4589"/>
                <a:gd name="T2" fmla="*/ 198 w 2295"/>
                <a:gd name="T3" fmla="*/ 1309 h 4589"/>
                <a:gd name="T4" fmla="*/ 257 w 2295"/>
                <a:gd name="T5" fmla="*/ 1285 h 4589"/>
                <a:gd name="T6" fmla="*/ 301 w 2295"/>
                <a:gd name="T7" fmla="*/ 1240 h 4589"/>
                <a:gd name="T8" fmla="*/ 326 w 2295"/>
                <a:gd name="T9" fmla="*/ 1181 h 4589"/>
                <a:gd name="T10" fmla="*/ 329 w 2295"/>
                <a:gd name="T11" fmla="*/ 1148 h 4589"/>
                <a:gd name="T12" fmla="*/ 329 w 2295"/>
                <a:gd name="T13" fmla="*/ 329 h 4589"/>
                <a:gd name="T14" fmla="*/ 1966 w 2295"/>
                <a:gd name="T15" fmla="*/ 329 h 4589"/>
                <a:gd name="T16" fmla="*/ 1966 w 2295"/>
                <a:gd name="T17" fmla="*/ 4424 h 4589"/>
                <a:gd name="T18" fmla="*/ 1969 w 2295"/>
                <a:gd name="T19" fmla="*/ 4459 h 4589"/>
                <a:gd name="T20" fmla="*/ 1994 w 2295"/>
                <a:gd name="T21" fmla="*/ 4517 h 4589"/>
                <a:gd name="T22" fmla="*/ 2038 w 2295"/>
                <a:gd name="T23" fmla="*/ 4561 h 4589"/>
                <a:gd name="T24" fmla="*/ 2097 w 2295"/>
                <a:gd name="T25" fmla="*/ 4587 h 4589"/>
                <a:gd name="T26" fmla="*/ 2131 w 2295"/>
                <a:gd name="T27" fmla="*/ 4589 h 4589"/>
                <a:gd name="T28" fmla="*/ 2164 w 2295"/>
                <a:gd name="T29" fmla="*/ 4587 h 4589"/>
                <a:gd name="T30" fmla="*/ 2223 w 2295"/>
                <a:gd name="T31" fmla="*/ 4561 h 4589"/>
                <a:gd name="T32" fmla="*/ 2267 w 2295"/>
                <a:gd name="T33" fmla="*/ 4517 h 4589"/>
                <a:gd name="T34" fmla="*/ 2292 w 2295"/>
                <a:gd name="T35" fmla="*/ 4459 h 4589"/>
                <a:gd name="T36" fmla="*/ 2295 w 2295"/>
                <a:gd name="T37" fmla="*/ 4424 h 4589"/>
                <a:gd name="T38" fmla="*/ 2295 w 2295"/>
                <a:gd name="T39" fmla="*/ 164 h 4589"/>
                <a:gd name="T40" fmla="*/ 2292 w 2295"/>
                <a:gd name="T41" fmla="*/ 131 h 4589"/>
                <a:gd name="T42" fmla="*/ 2267 w 2295"/>
                <a:gd name="T43" fmla="*/ 72 h 4589"/>
                <a:gd name="T44" fmla="*/ 2223 w 2295"/>
                <a:gd name="T45" fmla="*/ 28 h 4589"/>
                <a:gd name="T46" fmla="*/ 2164 w 2295"/>
                <a:gd name="T47" fmla="*/ 3 h 4589"/>
                <a:gd name="T48" fmla="*/ 2131 w 2295"/>
                <a:gd name="T49" fmla="*/ 0 h 4589"/>
                <a:gd name="T50" fmla="*/ 165 w 2295"/>
                <a:gd name="T51" fmla="*/ 0 h 4589"/>
                <a:gd name="T52" fmla="*/ 131 w 2295"/>
                <a:gd name="T53" fmla="*/ 3 h 4589"/>
                <a:gd name="T54" fmla="*/ 72 w 2295"/>
                <a:gd name="T55" fmla="*/ 28 h 4589"/>
                <a:gd name="T56" fmla="*/ 28 w 2295"/>
                <a:gd name="T57" fmla="*/ 72 h 4589"/>
                <a:gd name="T58" fmla="*/ 3 w 2295"/>
                <a:gd name="T59" fmla="*/ 131 h 4589"/>
                <a:gd name="T60" fmla="*/ 0 w 2295"/>
                <a:gd name="T61" fmla="*/ 164 h 4589"/>
                <a:gd name="T62" fmla="*/ 0 w 2295"/>
                <a:gd name="T63" fmla="*/ 1148 h 4589"/>
                <a:gd name="T64" fmla="*/ 3 w 2295"/>
                <a:gd name="T65" fmla="*/ 1181 h 4589"/>
                <a:gd name="T66" fmla="*/ 28 w 2295"/>
                <a:gd name="T67" fmla="*/ 1240 h 4589"/>
                <a:gd name="T68" fmla="*/ 72 w 2295"/>
                <a:gd name="T69" fmla="*/ 1285 h 4589"/>
                <a:gd name="T70" fmla="*/ 131 w 2295"/>
                <a:gd name="T71" fmla="*/ 1309 h 4589"/>
                <a:gd name="T72" fmla="*/ 165 w 2295"/>
                <a:gd name="T73" fmla="*/ 1312 h 4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95" h="4589">
                  <a:moveTo>
                    <a:pt x="165" y="1312"/>
                  </a:moveTo>
                  <a:lnTo>
                    <a:pt x="198" y="1309"/>
                  </a:lnTo>
                  <a:lnTo>
                    <a:pt x="257" y="1285"/>
                  </a:lnTo>
                  <a:lnTo>
                    <a:pt x="301" y="1240"/>
                  </a:lnTo>
                  <a:lnTo>
                    <a:pt x="326" y="1181"/>
                  </a:lnTo>
                  <a:lnTo>
                    <a:pt x="329" y="1148"/>
                  </a:lnTo>
                  <a:lnTo>
                    <a:pt x="329" y="329"/>
                  </a:lnTo>
                  <a:lnTo>
                    <a:pt x="1966" y="329"/>
                  </a:lnTo>
                  <a:lnTo>
                    <a:pt x="1966" y="4424"/>
                  </a:lnTo>
                  <a:lnTo>
                    <a:pt x="1969" y="4459"/>
                  </a:lnTo>
                  <a:lnTo>
                    <a:pt x="1994" y="4517"/>
                  </a:lnTo>
                  <a:lnTo>
                    <a:pt x="2038" y="4561"/>
                  </a:lnTo>
                  <a:lnTo>
                    <a:pt x="2097" y="4587"/>
                  </a:lnTo>
                  <a:lnTo>
                    <a:pt x="2131" y="4589"/>
                  </a:lnTo>
                  <a:lnTo>
                    <a:pt x="2164" y="4587"/>
                  </a:lnTo>
                  <a:lnTo>
                    <a:pt x="2223" y="4561"/>
                  </a:lnTo>
                  <a:lnTo>
                    <a:pt x="2267" y="4517"/>
                  </a:lnTo>
                  <a:lnTo>
                    <a:pt x="2292" y="4459"/>
                  </a:lnTo>
                  <a:lnTo>
                    <a:pt x="2295" y="4424"/>
                  </a:lnTo>
                  <a:lnTo>
                    <a:pt x="2295" y="164"/>
                  </a:lnTo>
                  <a:lnTo>
                    <a:pt x="2292" y="131"/>
                  </a:lnTo>
                  <a:lnTo>
                    <a:pt x="2267" y="72"/>
                  </a:lnTo>
                  <a:lnTo>
                    <a:pt x="2223" y="28"/>
                  </a:lnTo>
                  <a:lnTo>
                    <a:pt x="2164" y="3"/>
                  </a:lnTo>
                  <a:lnTo>
                    <a:pt x="2131" y="0"/>
                  </a:lnTo>
                  <a:lnTo>
                    <a:pt x="165" y="0"/>
                  </a:lnTo>
                  <a:lnTo>
                    <a:pt x="131" y="3"/>
                  </a:lnTo>
                  <a:lnTo>
                    <a:pt x="72" y="28"/>
                  </a:lnTo>
                  <a:lnTo>
                    <a:pt x="28" y="72"/>
                  </a:lnTo>
                  <a:lnTo>
                    <a:pt x="3" y="131"/>
                  </a:lnTo>
                  <a:lnTo>
                    <a:pt x="0" y="164"/>
                  </a:lnTo>
                  <a:lnTo>
                    <a:pt x="0" y="1148"/>
                  </a:lnTo>
                  <a:lnTo>
                    <a:pt x="3" y="1181"/>
                  </a:lnTo>
                  <a:lnTo>
                    <a:pt x="28" y="1240"/>
                  </a:lnTo>
                  <a:lnTo>
                    <a:pt x="72" y="1285"/>
                  </a:lnTo>
                  <a:lnTo>
                    <a:pt x="131" y="1309"/>
                  </a:lnTo>
                  <a:lnTo>
                    <a:pt x="165" y="1312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202"/>
            <p:cNvSpPr>
              <a:spLocks/>
            </p:cNvSpPr>
            <p:nvPr/>
          </p:nvSpPr>
          <p:spPr bwMode="auto">
            <a:xfrm>
              <a:off x="3074" y="1612"/>
              <a:ext cx="109" cy="218"/>
            </a:xfrm>
            <a:custGeom>
              <a:avLst/>
              <a:gdLst>
                <a:gd name="T0" fmla="*/ 0 w 329"/>
                <a:gd name="T1" fmla="*/ 164 h 655"/>
                <a:gd name="T2" fmla="*/ 0 w 329"/>
                <a:gd name="T3" fmla="*/ 492 h 655"/>
                <a:gd name="T4" fmla="*/ 3 w 329"/>
                <a:gd name="T5" fmla="*/ 525 h 655"/>
                <a:gd name="T6" fmla="*/ 28 w 329"/>
                <a:gd name="T7" fmla="*/ 584 h 655"/>
                <a:gd name="T8" fmla="*/ 72 w 329"/>
                <a:gd name="T9" fmla="*/ 627 h 655"/>
                <a:gd name="T10" fmla="*/ 131 w 329"/>
                <a:gd name="T11" fmla="*/ 653 h 655"/>
                <a:gd name="T12" fmla="*/ 165 w 329"/>
                <a:gd name="T13" fmla="*/ 655 h 655"/>
                <a:gd name="T14" fmla="*/ 198 w 329"/>
                <a:gd name="T15" fmla="*/ 653 h 655"/>
                <a:gd name="T16" fmla="*/ 257 w 329"/>
                <a:gd name="T17" fmla="*/ 627 h 655"/>
                <a:gd name="T18" fmla="*/ 301 w 329"/>
                <a:gd name="T19" fmla="*/ 584 h 655"/>
                <a:gd name="T20" fmla="*/ 326 w 329"/>
                <a:gd name="T21" fmla="*/ 525 h 655"/>
                <a:gd name="T22" fmla="*/ 329 w 329"/>
                <a:gd name="T23" fmla="*/ 492 h 655"/>
                <a:gd name="T24" fmla="*/ 329 w 329"/>
                <a:gd name="T25" fmla="*/ 164 h 655"/>
                <a:gd name="T26" fmla="*/ 326 w 329"/>
                <a:gd name="T27" fmla="*/ 131 h 655"/>
                <a:gd name="T28" fmla="*/ 301 w 329"/>
                <a:gd name="T29" fmla="*/ 72 h 655"/>
                <a:gd name="T30" fmla="*/ 257 w 329"/>
                <a:gd name="T31" fmla="*/ 27 h 655"/>
                <a:gd name="T32" fmla="*/ 198 w 329"/>
                <a:gd name="T33" fmla="*/ 2 h 655"/>
                <a:gd name="T34" fmla="*/ 165 w 329"/>
                <a:gd name="T35" fmla="*/ 0 h 655"/>
                <a:gd name="T36" fmla="*/ 131 w 329"/>
                <a:gd name="T37" fmla="*/ 2 h 655"/>
                <a:gd name="T38" fmla="*/ 72 w 329"/>
                <a:gd name="T39" fmla="*/ 27 h 655"/>
                <a:gd name="T40" fmla="*/ 28 w 329"/>
                <a:gd name="T41" fmla="*/ 72 h 655"/>
                <a:gd name="T42" fmla="*/ 3 w 329"/>
                <a:gd name="T43" fmla="*/ 131 h 655"/>
                <a:gd name="T44" fmla="*/ 0 w 329"/>
                <a:gd name="T45" fmla="*/ 164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9" h="655">
                  <a:moveTo>
                    <a:pt x="0" y="164"/>
                  </a:moveTo>
                  <a:lnTo>
                    <a:pt x="0" y="492"/>
                  </a:lnTo>
                  <a:lnTo>
                    <a:pt x="3" y="525"/>
                  </a:lnTo>
                  <a:lnTo>
                    <a:pt x="28" y="584"/>
                  </a:lnTo>
                  <a:lnTo>
                    <a:pt x="72" y="627"/>
                  </a:lnTo>
                  <a:lnTo>
                    <a:pt x="131" y="653"/>
                  </a:lnTo>
                  <a:lnTo>
                    <a:pt x="165" y="655"/>
                  </a:lnTo>
                  <a:lnTo>
                    <a:pt x="198" y="653"/>
                  </a:lnTo>
                  <a:lnTo>
                    <a:pt x="257" y="627"/>
                  </a:lnTo>
                  <a:lnTo>
                    <a:pt x="301" y="584"/>
                  </a:lnTo>
                  <a:lnTo>
                    <a:pt x="326" y="525"/>
                  </a:lnTo>
                  <a:lnTo>
                    <a:pt x="329" y="492"/>
                  </a:lnTo>
                  <a:lnTo>
                    <a:pt x="329" y="164"/>
                  </a:lnTo>
                  <a:lnTo>
                    <a:pt x="326" y="131"/>
                  </a:lnTo>
                  <a:lnTo>
                    <a:pt x="301" y="72"/>
                  </a:lnTo>
                  <a:lnTo>
                    <a:pt x="257" y="27"/>
                  </a:lnTo>
                  <a:lnTo>
                    <a:pt x="198" y="2"/>
                  </a:lnTo>
                  <a:lnTo>
                    <a:pt x="165" y="0"/>
                  </a:lnTo>
                  <a:lnTo>
                    <a:pt x="131" y="2"/>
                  </a:lnTo>
                  <a:lnTo>
                    <a:pt x="72" y="27"/>
                  </a:lnTo>
                  <a:lnTo>
                    <a:pt x="28" y="72"/>
                  </a:lnTo>
                  <a:lnTo>
                    <a:pt x="3" y="131"/>
                  </a:lnTo>
                  <a:lnTo>
                    <a:pt x="0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203"/>
            <p:cNvSpPr>
              <a:spLocks/>
            </p:cNvSpPr>
            <p:nvPr/>
          </p:nvSpPr>
          <p:spPr bwMode="auto">
            <a:xfrm>
              <a:off x="3293" y="956"/>
              <a:ext cx="109" cy="219"/>
            </a:xfrm>
            <a:custGeom>
              <a:avLst/>
              <a:gdLst>
                <a:gd name="T0" fmla="*/ 327 w 327"/>
                <a:gd name="T1" fmla="*/ 164 h 655"/>
                <a:gd name="T2" fmla="*/ 326 w 327"/>
                <a:gd name="T3" fmla="*/ 129 h 655"/>
                <a:gd name="T4" fmla="*/ 300 w 327"/>
                <a:gd name="T5" fmla="*/ 72 h 655"/>
                <a:gd name="T6" fmla="*/ 255 w 327"/>
                <a:gd name="T7" fmla="*/ 27 h 655"/>
                <a:gd name="T8" fmla="*/ 197 w 327"/>
                <a:gd name="T9" fmla="*/ 1 h 655"/>
                <a:gd name="T10" fmla="*/ 163 w 327"/>
                <a:gd name="T11" fmla="*/ 0 h 655"/>
                <a:gd name="T12" fmla="*/ 130 w 327"/>
                <a:gd name="T13" fmla="*/ 1 h 655"/>
                <a:gd name="T14" fmla="*/ 71 w 327"/>
                <a:gd name="T15" fmla="*/ 27 h 655"/>
                <a:gd name="T16" fmla="*/ 26 w 327"/>
                <a:gd name="T17" fmla="*/ 72 h 655"/>
                <a:gd name="T18" fmla="*/ 2 w 327"/>
                <a:gd name="T19" fmla="*/ 129 h 655"/>
                <a:gd name="T20" fmla="*/ 0 w 327"/>
                <a:gd name="T21" fmla="*/ 164 h 655"/>
                <a:gd name="T22" fmla="*/ 0 w 327"/>
                <a:gd name="T23" fmla="*/ 491 h 655"/>
                <a:gd name="T24" fmla="*/ 2 w 327"/>
                <a:gd name="T25" fmla="*/ 524 h 655"/>
                <a:gd name="T26" fmla="*/ 26 w 327"/>
                <a:gd name="T27" fmla="*/ 583 h 655"/>
                <a:gd name="T28" fmla="*/ 71 w 327"/>
                <a:gd name="T29" fmla="*/ 628 h 655"/>
                <a:gd name="T30" fmla="*/ 130 w 327"/>
                <a:gd name="T31" fmla="*/ 652 h 655"/>
                <a:gd name="T32" fmla="*/ 163 w 327"/>
                <a:gd name="T33" fmla="*/ 655 h 655"/>
                <a:gd name="T34" fmla="*/ 197 w 327"/>
                <a:gd name="T35" fmla="*/ 652 h 655"/>
                <a:gd name="T36" fmla="*/ 255 w 327"/>
                <a:gd name="T37" fmla="*/ 628 h 655"/>
                <a:gd name="T38" fmla="*/ 300 w 327"/>
                <a:gd name="T39" fmla="*/ 583 h 655"/>
                <a:gd name="T40" fmla="*/ 326 w 327"/>
                <a:gd name="T41" fmla="*/ 524 h 655"/>
                <a:gd name="T42" fmla="*/ 327 w 327"/>
                <a:gd name="T43" fmla="*/ 491 h 655"/>
                <a:gd name="T44" fmla="*/ 327 w 327"/>
                <a:gd name="T45" fmla="*/ 164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7" h="655">
                  <a:moveTo>
                    <a:pt x="327" y="164"/>
                  </a:moveTo>
                  <a:lnTo>
                    <a:pt x="326" y="129"/>
                  </a:lnTo>
                  <a:lnTo>
                    <a:pt x="300" y="72"/>
                  </a:lnTo>
                  <a:lnTo>
                    <a:pt x="255" y="27"/>
                  </a:lnTo>
                  <a:lnTo>
                    <a:pt x="197" y="1"/>
                  </a:lnTo>
                  <a:lnTo>
                    <a:pt x="163" y="0"/>
                  </a:lnTo>
                  <a:lnTo>
                    <a:pt x="130" y="1"/>
                  </a:lnTo>
                  <a:lnTo>
                    <a:pt x="71" y="27"/>
                  </a:lnTo>
                  <a:lnTo>
                    <a:pt x="26" y="72"/>
                  </a:lnTo>
                  <a:lnTo>
                    <a:pt x="2" y="129"/>
                  </a:lnTo>
                  <a:lnTo>
                    <a:pt x="0" y="164"/>
                  </a:lnTo>
                  <a:lnTo>
                    <a:pt x="0" y="491"/>
                  </a:lnTo>
                  <a:lnTo>
                    <a:pt x="2" y="524"/>
                  </a:lnTo>
                  <a:lnTo>
                    <a:pt x="26" y="583"/>
                  </a:lnTo>
                  <a:lnTo>
                    <a:pt x="71" y="628"/>
                  </a:lnTo>
                  <a:lnTo>
                    <a:pt x="130" y="652"/>
                  </a:lnTo>
                  <a:lnTo>
                    <a:pt x="163" y="655"/>
                  </a:lnTo>
                  <a:lnTo>
                    <a:pt x="197" y="652"/>
                  </a:lnTo>
                  <a:lnTo>
                    <a:pt x="255" y="628"/>
                  </a:lnTo>
                  <a:lnTo>
                    <a:pt x="300" y="583"/>
                  </a:lnTo>
                  <a:lnTo>
                    <a:pt x="326" y="524"/>
                  </a:lnTo>
                  <a:lnTo>
                    <a:pt x="327" y="491"/>
                  </a:lnTo>
                  <a:lnTo>
                    <a:pt x="327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204"/>
            <p:cNvSpPr>
              <a:spLocks/>
            </p:cNvSpPr>
            <p:nvPr/>
          </p:nvSpPr>
          <p:spPr bwMode="auto">
            <a:xfrm>
              <a:off x="2855" y="3250"/>
              <a:ext cx="110" cy="328"/>
            </a:xfrm>
            <a:custGeom>
              <a:avLst/>
              <a:gdLst>
                <a:gd name="T0" fmla="*/ 164 w 328"/>
                <a:gd name="T1" fmla="*/ 0 h 983"/>
                <a:gd name="T2" fmla="*/ 131 w 328"/>
                <a:gd name="T3" fmla="*/ 2 h 983"/>
                <a:gd name="T4" fmla="*/ 72 w 328"/>
                <a:gd name="T5" fmla="*/ 26 h 983"/>
                <a:gd name="T6" fmla="*/ 27 w 328"/>
                <a:gd name="T7" fmla="*/ 71 h 983"/>
                <a:gd name="T8" fmla="*/ 3 w 328"/>
                <a:gd name="T9" fmla="*/ 130 h 983"/>
                <a:gd name="T10" fmla="*/ 0 w 328"/>
                <a:gd name="T11" fmla="*/ 163 h 983"/>
                <a:gd name="T12" fmla="*/ 0 w 328"/>
                <a:gd name="T13" fmla="*/ 818 h 983"/>
                <a:gd name="T14" fmla="*/ 3 w 328"/>
                <a:gd name="T15" fmla="*/ 853 h 983"/>
                <a:gd name="T16" fmla="*/ 27 w 328"/>
                <a:gd name="T17" fmla="*/ 911 h 983"/>
                <a:gd name="T18" fmla="*/ 72 w 328"/>
                <a:gd name="T19" fmla="*/ 955 h 983"/>
                <a:gd name="T20" fmla="*/ 131 w 328"/>
                <a:gd name="T21" fmla="*/ 981 h 983"/>
                <a:gd name="T22" fmla="*/ 164 w 328"/>
                <a:gd name="T23" fmla="*/ 983 h 983"/>
                <a:gd name="T24" fmla="*/ 197 w 328"/>
                <a:gd name="T25" fmla="*/ 981 h 983"/>
                <a:gd name="T26" fmla="*/ 256 w 328"/>
                <a:gd name="T27" fmla="*/ 955 h 983"/>
                <a:gd name="T28" fmla="*/ 301 w 328"/>
                <a:gd name="T29" fmla="*/ 911 h 983"/>
                <a:gd name="T30" fmla="*/ 325 w 328"/>
                <a:gd name="T31" fmla="*/ 853 h 983"/>
                <a:gd name="T32" fmla="*/ 328 w 328"/>
                <a:gd name="T33" fmla="*/ 818 h 983"/>
                <a:gd name="T34" fmla="*/ 328 w 328"/>
                <a:gd name="T35" fmla="*/ 163 h 983"/>
                <a:gd name="T36" fmla="*/ 325 w 328"/>
                <a:gd name="T37" fmla="*/ 130 h 983"/>
                <a:gd name="T38" fmla="*/ 301 w 328"/>
                <a:gd name="T39" fmla="*/ 71 h 983"/>
                <a:gd name="T40" fmla="*/ 256 w 328"/>
                <a:gd name="T41" fmla="*/ 26 h 983"/>
                <a:gd name="T42" fmla="*/ 197 w 328"/>
                <a:gd name="T43" fmla="*/ 2 h 983"/>
                <a:gd name="T44" fmla="*/ 164 w 328"/>
                <a:gd name="T45" fmla="*/ 0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983">
                  <a:moveTo>
                    <a:pt x="164" y="0"/>
                  </a:moveTo>
                  <a:lnTo>
                    <a:pt x="131" y="2"/>
                  </a:lnTo>
                  <a:lnTo>
                    <a:pt x="72" y="26"/>
                  </a:lnTo>
                  <a:lnTo>
                    <a:pt x="27" y="71"/>
                  </a:lnTo>
                  <a:lnTo>
                    <a:pt x="3" y="130"/>
                  </a:lnTo>
                  <a:lnTo>
                    <a:pt x="0" y="163"/>
                  </a:lnTo>
                  <a:lnTo>
                    <a:pt x="0" y="818"/>
                  </a:lnTo>
                  <a:lnTo>
                    <a:pt x="3" y="853"/>
                  </a:lnTo>
                  <a:lnTo>
                    <a:pt x="27" y="911"/>
                  </a:lnTo>
                  <a:lnTo>
                    <a:pt x="72" y="955"/>
                  </a:lnTo>
                  <a:lnTo>
                    <a:pt x="131" y="981"/>
                  </a:lnTo>
                  <a:lnTo>
                    <a:pt x="164" y="983"/>
                  </a:lnTo>
                  <a:lnTo>
                    <a:pt x="197" y="981"/>
                  </a:lnTo>
                  <a:lnTo>
                    <a:pt x="256" y="955"/>
                  </a:lnTo>
                  <a:lnTo>
                    <a:pt x="301" y="911"/>
                  </a:lnTo>
                  <a:lnTo>
                    <a:pt x="325" y="853"/>
                  </a:lnTo>
                  <a:lnTo>
                    <a:pt x="328" y="818"/>
                  </a:lnTo>
                  <a:lnTo>
                    <a:pt x="328" y="163"/>
                  </a:lnTo>
                  <a:lnTo>
                    <a:pt x="325" y="130"/>
                  </a:lnTo>
                  <a:lnTo>
                    <a:pt x="301" y="71"/>
                  </a:lnTo>
                  <a:lnTo>
                    <a:pt x="256" y="26"/>
                  </a:lnTo>
                  <a:lnTo>
                    <a:pt x="197" y="2"/>
                  </a:lnTo>
                  <a:lnTo>
                    <a:pt x="164" y="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205"/>
            <p:cNvSpPr>
              <a:spLocks noEditPoints="1"/>
            </p:cNvSpPr>
            <p:nvPr/>
          </p:nvSpPr>
          <p:spPr bwMode="auto">
            <a:xfrm>
              <a:off x="2200" y="2595"/>
              <a:ext cx="3278" cy="1201"/>
            </a:xfrm>
            <a:custGeom>
              <a:avLst/>
              <a:gdLst>
                <a:gd name="T0" fmla="*/ 9491 w 9833"/>
                <a:gd name="T1" fmla="*/ 2212 h 3605"/>
                <a:gd name="T2" fmla="*/ 9811 w 9833"/>
                <a:gd name="T3" fmla="*/ 1805 h 3605"/>
                <a:gd name="T4" fmla="*/ 9754 w 9833"/>
                <a:gd name="T5" fmla="*/ 1327 h 3605"/>
                <a:gd name="T6" fmla="*/ 9244 w 9833"/>
                <a:gd name="T7" fmla="*/ 985 h 3605"/>
                <a:gd name="T8" fmla="*/ 8760 w 9833"/>
                <a:gd name="T9" fmla="*/ 1132 h 3605"/>
                <a:gd name="T10" fmla="*/ 8521 w 9833"/>
                <a:gd name="T11" fmla="*/ 1639 h 3605"/>
                <a:gd name="T12" fmla="*/ 8695 w 9833"/>
                <a:gd name="T13" fmla="*/ 2083 h 3605"/>
                <a:gd name="T14" fmla="*/ 9013 w 9833"/>
                <a:gd name="T15" fmla="*/ 3278 h 3605"/>
                <a:gd name="T16" fmla="*/ 5234 w 9833"/>
                <a:gd name="T17" fmla="*/ 2466 h 3605"/>
                <a:gd name="T18" fmla="*/ 5570 w 9833"/>
                <a:gd name="T19" fmla="*/ 1877 h 3605"/>
                <a:gd name="T20" fmla="*/ 5522 w 9833"/>
                <a:gd name="T21" fmla="*/ 1521 h 3605"/>
                <a:gd name="T22" fmla="*/ 5303 w 9833"/>
                <a:gd name="T23" fmla="*/ 1197 h 3605"/>
                <a:gd name="T24" fmla="*/ 4957 w 9833"/>
                <a:gd name="T25" fmla="*/ 1010 h 3605"/>
                <a:gd name="T26" fmla="*/ 4628 w 9833"/>
                <a:gd name="T27" fmla="*/ 992 h 3605"/>
                <a:gd name="T28" fmla="*/ 4262 w 9833"/>
                <a:gd name="T29" fmla="*/ 1147 h 3605"/>
                <a:gd name="T30" fmla="*/ 4014 w 9833"/>
                <a:gd name="T31" fmla="*/ 1448 h 3605"/>
                <a:gd name="T32" fmla="*/ 3933 w 9833"/>
                <a:gd name="T33" fmla="*/ 1803 h 3605"/>
                <a:gd name="T34" fmla="*/ 4167 w 9833"/>
                <a:gd name="T35" fmla="*/ 2376 h 3605"/>
                <a:gd name="T36" fmla="*/ 4589 w 9833"/>
                <a:gd name="T37" fmla="*/ 3278 h 3605"/>
                <a:gd name="T38" fmla="*/ 1302 w 9833"/>
                <a:gd name="T39" fmla="*/ 1484 h 3605"/>
                <a:gd name="T40" fmla="*/ 1636 w 9833"/>
                <a:gd name="T41" fmla="*/ 893 h 3605"/>
                <a:gd name="T42" fmla="*/ 1589 w 9833"/>
                <a:gd name="T43" fmla="*/ 539 h 3605"/>
                <a:gd name="T44" fmla="*/ 1370 w 9833"/>
                <a:gd name="T45" fmla="*/ 213 h 3605"/>
                <a:gd name="T46" fmla="*/ 1024 w 9833"/>
                <a:gd name="T47" fmla="*/ 26 h 3605"/>
                <a:gd name="T48" fmla="*/ 694 w 9833"/>
                <a:gd name="T49" fmla="*/ 10 h 3605"/>
                <a:gd name="T50" fmla="*/ 330 w 9833"/>
                <a:gd name="T51" fmla="*/ 163 h 3605"/>
                <a:gd name="T52" fmla="*/ 81 w 9833"/>
                <a:gd name="T53" fmla="*/ 465 h 3605"/>
                <a:gd name="T54" fmla="*/ 0 w 9833"/>
                <a:gd name="T55" fmla="*/ 820 h 3605"/>
                <a:gd name="T56" fmla="*/ 233 w 9833"/>
                <a:gd name="T57" fmla="*/ 1393 h 3605"/>
                <a:gd name="T58" fmla="*/ 655 w 9833"/>
                <a:gd name="T59" fmla="*/ 3278 h 3605"/>
                <a:gd name="T60" fmla="*/ 3 w 9833"/>
                <a:gd name="T61" fmla="*/ 3408 h 3605"/>
                <a:gd name="T62" fmla="*/ 131 w 9833"/>
                <a:gd name="T63" fmla="*/ 3604 h 3605"/>
                <a:gd name="T64" fmla="*/ 9805 w 9833"/>
                <a:gd name="T65" fmla="*/ 3534 h 3605"/>
                <a:gd name="T66" fmla="*/ 9761 w 9833"/>
                <a:gd name="T67" fmla="*/ 3305 h 3605"/>
                <a:gd name="T68" fmla="*/ 349 w 9833"/>
                <a:gd name="T69" fmla="*/ 673 h 3605"/>
                <a:gd name="T70" fmla="*/ 673 w 9833"/>
                <a:gd name="T71" fmla="*/ 350 h 3605"/>
                <a:gd name="T72" fmla="*/ 1054 w 9833"/>
                <a:gd name="T73" fmla="*/ 388 h 3605"/>
                <a:gd name="T74" fmla="*/ 1309 w 9833"/>
                <a:gd name="T75" fmla="*/ 769 h 3605"/>
                <a:gd name="T76" fmla="*/ 1200 w 9833"/>
                <a:gd name="T77" fmla="*/ 1132 h 3605"/>
                <a:gd name="T78" fmla="*/ 820 w 9833"/>
                <a:gd name="T79" fmla="*/ 1311 h 3605"/>
                <a:gd name="T80" fmla="*/ 439 w 9833"/>
                <a:gd name="T81" fmla="*/ 1132 h 3605"/>
                <a:gd name="T82" fmla="*/ 4260 w 9833"/>
                <a:gd name="T83" fmla="*/ 1803 h 3605"/>
                <a:gd name="T84" fmla="*/ 4439 w 9833"/>
                <a:gd name="T85" fmla="*/ 1423 h 3605"/>
                <a:gd name="T86" fmla="*/ 4803 w 9833"/>
                <a:gd name="T87" fmla="*/ 1314 h 3605"/>
                <a:gd name="T88" fmla="*/ 5185 w 9833"/>
                <a:gd name="T89" fmla="*/ 1568 h 3605"/>
                <a:gd name="T90" fmla="*/ 5222 w 9833"/>
                <a:gd name="T91" fmla="*/ 1949 h 3605"/>
                <a:gd name="T92" fmla="*/ 4898 w 9833"/>
                <a:gd name="T93" fmla="*/ 2273 h 3605"/>
                <a:gd name="T94" fmla="*/ 4518 w 9833"/>
                <a:gd name="T95" fmla="*/ 2235 h 3605"/>
                <a:gd name="T96" fmla="*/ 4262 w 9833"/>
                <a:gd name="T97" fmla="*/ 1854 h 3605"/>
                <a:gd name="T98" fmla="*/ 8888 w 9833"/>
                <a:gd name="T99" fmla="*/ 1482 h 3605"/>
                <a:gd name="T100" fmla="*/ 9143 w 9833"/>
                <a:gd name="T101" fmla="*/ 1312 h 3605"/>
                <a:gd name="T102" fmla="*/ 9385 w 9833"/>
                <a:gd name="T103" fmla="*/ 1386 h 3605"/>
                <a:gd name="T104" fmla="*/ 9504 w 9833"/>
                <a:gd name="T105" fmla="*/ 1639 h 3605"/>
                <a:gd name="T106" fmla="*/ 9385 w 9833"/>
                <a:gd name="T107" fmla="*/ 1893 h 3605"/>
                <a:gd name="T108" fmla="*/ 9143 w 9833"/>
                <a:gd name="T109" fmla="*/ 1966 h 3605"/>
                <a:gd name="T110" fmla="*/ 8888 w 9833"/>
                <a:gd name="T111" fmla="*/ 1796 h 3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33" h="3605">
                  <a:moveTo>
                    <a:pt x="9669" y="3278"/>
                  </a:moveTo>
                  <a:lnTo>
                    <a:pt x="9340" y="3278"/>
                  </a:lnTo>
                  <a:lnTo>
                    <a:pt x="9340" y="2271"/>
                  </a:lnTo>
                  <a:lnTo>
                    <a:pt x="9394" y="2255"/>
                  </a:lnTo>
                  <a:lnTo>
                    <a:pt x="9491" y="2212"/>
                  </a:lnTo>
                  <a:lnTo>
                    <a:pt x="9581" y="2155"/>
                  </a:lnTo>
                  <a:lnTo>
                    <a:pt x="9659" y="2083"/>
                  </a:lnTo>
                  <a:lnTo>
                    <a:pt x="9723" y="1999"/>
                  </a:lnTo>
                  <a:lnTo>
                    <a:pt x="9775" y="1906"/>
                  </a:lnTo>
                  <a:lnTo>
                    <a:pt x="9811" y="1805"/>
                  </a:lnTo>
                  <a:lnTo>
                    <a:pt x="9831" y="1695"/>
                  </a:lnTo>
                  <a:lnTo>
                    <a:pt x="9833" y="1639"/>
                  </a:lnTo>
                  <a:lnTo>
                    <a:pt x="9830" y="1571"/>
                  </a:lnTo>
                  <a:lnTo>
                    <a:pt x="9804" y="1445"/>
                  </a:lnTo>
                  <a:lnTo>
                    <a:pt x="9754" y="1327"/>
                  </a:lnTo>
                  <a:lnTo>
                    <a:pt x="9683" y="1221"/>
                  </a:lnTo>
                  <a:lnTo>
                    <a:pt x="9594" y="1132"/>
                  </a:lnTo>
                  <a:lnTo>
                    <a:pt x="9490" y="1062"/>
                  </a:lnTo>
                  <a:lnTo>
                    <a:pt x="9372" y="1013"/>
                  </a:lnTo>
                  <a:lnTo>
                    <a:pt x="9244" y="985"/>
                  </a:lnTo>
                  <a:lnTo>
                    <a:pt x="9177" y="984"/>
                  </a:lnTo>
                  <a:lnTo>
                    <a:pt x="9110" y="985"/>
                  </a:lnTo>
                  <a:lnTo>
                    <a:pt x="8982" y="1013"/>
                  </a:lnTo>
                  <a:lnTo>
                    <a:pt x="8863" y="1062"/>
                  </a:lnTo>
                  <a:lnTo>
                    <a:pt x="8760" y="1132"/>
                  </a:lnTo>
                  <a:lnTo>
                    <a:pt x="8670" y="1221"/>
                  </a:lnTo>
                  <a:lnTo>
                    <a:pt x="8600" y="1327"/>
                  </a:lnTo>
                  <a:lnTo>
                    <a:pt x="8550" y="1445"/>
                  </a:lnTo>
                  <a:lnTo>
                    <a:pt x="8524" y="1571"/>
                  </a:lnTo>
                  <a:lnTo>
                    <a:pt x="8521" y="1639"/>
                  </a:lnTo>
                  <a:lnTo>
                    <a:pt x="8524" y="1695"/>
                  </a:lnTo>
                  <a:lnTo>
                    <a:pt x="8542" y="1805"/>
                  </a:lnTo>
                  <a:lnTo>
                    <a:pt x="8578" y="1906"/>
                  </a:lnTo>
                  <a:lnTo>
                    <a:pt x="8630" y="1999"/>
                  </a:lnTo>
                  <a:lnTo>
                    <a:pt x="8695" y="2083"/>
                  </a:lnTo>
                  <a:lnTo>
                    <a:pt x="8774" y="2155"/>
                  </a:lnTo>
                  <a:lnTo>
                    <a:pt x="8862" y="2212"/>
                  </a:lnTo>
                  <a:lnTo>
                    <a:pt x="8961" y="2255"/>
                  </a:lnTo>
                  <a:lnTo>
                    <a:pt x="9013" y="2271"/>
                  </a:lnTo>
                  <a:lnTo>
                    <a:pt x="9013" y="3278"/>
                  </a:lnTo>
                  <a:lnTo>
                    <a:pt x="4916" y="3278"/>
                  </a:lnTo>
                  <a:lnTo>
                    <a:pt x="4916" y="2605"/>
                  </a:lnTo>
                  <a:lnTo>
                    <a:pt x="4985" y="2590"/>
                  </a:lnTo>
                  <a:lnTo>
                    <a:pt x="5116" y="2538"/>
                  </a:lnTo>
                  <a:lnTo>
                    <a:pt x="5234" y="2466"/>
                  </a:lnTo>
                  <a:lnTo>
                    <a:pt x="5339" y="2376"/>
                  </a:lnTo>
                  <a:lnTo>
                    <a:pt x="5427" y="2270"/>
                  </a:lnTo>
                  <a:lnTo>
                    <a:pt x="5496" y="2149"/>
                  </a:lnTo>
                  <a:lnTo>
                    <a:pt x="5544" y="2018"/>
                  </a:lnTo>
                  <a:lnTo>
                    <a:pt x="5570" y="1877"/>
                  </a:lnTo>
                  <a:lnTo>
                    <a:pt x="5571" y="1803"/>
                  </a:lnTo>
                  <a:lnTo>
                    <a:pt x="5571" y="1761"/>
                  </a:lnTo>
                  <a:lnTo>
                    <a:pt x="5562" y="1678"/>
                  </a:lnTo>
                  <a:lnTo>
                    <a:pt x="5547" y="1599"/>
                  </a:lnTo>
                  <a:lnTo>
                    <a:pt x="5522" y="1521"/>
                  </a:lnTo>
                  <a:lnTo>
                    <a:pt x="5490" y="1448"/>
                  </a:lnTo>
                  <a:lnTo>
                    <a:pt x="5453" y="1378"/>
                  </a:lnTo>
                  <a:lnTo>
                    <a:pt x="5408" y="1312"/>
                  </a:lnTo>
                  <a:lnTo>
                    <a:pt x="5359" y="1252"/>
                  </a:lnTo>
                  <a:lnTo>
                    <a:pt x="5303" y="1197"/>
                  </a:lnTo>
                  <a:lnTo>
                    <a:pt x="5243" y="1147"/>
                  </a:lnTo>
                  <a:lnTo>
                    <a:pt x="5176" y="1102"/>
                  </a:lnTo>
                  <a:lnTo>
                    <a:pt x="5107" y="1064"/>
                  </a:lnTo>
                  <a:lnTo>
                    <a:pt x="5034" y="1033"/>
                  </a:lnTo>
                  <a:lnTo>
                    <a:pt x="4957" y="1010"/>
                  </a:lnTo>
                  <a:lnTo>
                    <a:pt x="4877" y="992"/>
                  </a:lnTo>
                  <a:lnTo>
                    <a:pt x="4795" y="984"/>
                  </a:lnTo>
                  <a:lnTo>
                    <a:pt x="4753" y="984"/>
                  </a:lnTo>
                  <a:lnTo>
                    <a:pt x="4710" y="984"/>
                  </a:lnTo>
                  <a:lnTo>
                    <a:pt x="4628" y="992"/>
                  </a:lnTo>
                  <a:lnTo>
                    <a:pt x="4547" y="1010"/>
                  </a:lnTo>
                  <a:lnTo>
                    <a:pt x="4471" y="1033"/>
                  </a:lnTo>
                  <a:lnTo>
                    <a:pt x="4397" y="1064"/>
                  </a:lnTo>
                  <a:lnTo>
                    <a:pt x="4328" y="1102"/>
                  </a:lnTo>
                  <a:lnTo>
                    <a:pt x="4262" y="1147"/>
                  </a:lnTo>
                  <a:lnTo>
                    <a:pt x="4201" y="1197"/>
                  </a:lnTo>
                  <a:lnTo>
                    <a:pt x="4145" y="1252"/>
                  </a:lnTo>
                  <a:lnTo>
                    <a:pt x="4096" y="1312"/>
                  </a:lnTo>
                  <a:lnTo>
                    <a:pt x="4052" y="1378"/>
                  </a:lnTo>
                  <a:lnTo>
                    <a:pt x="4014" y="1448"/>
                  </a:lnTo>
                  <a:lnTo>
                    <a:pt x="3982" y="1521"/>
                  </a:lnTo>
                  <a:lnTo>
                    <a:pt x="3958" y="1599"/>
                  </a:lnTo>
                  <a:lnTo>
                    <a:pt x="3942" y="1678"/>
                  </a:lnTo>
                  <a:lnTo>
                    <a:pt x="3933" y="1760"/>
                  </a:lnTo>
                  <a:lnTo>
                    <a:pt x="3933" y="1803"/>
                  </a:lnTo>
                  <a:lnTo>
                    <a:pt x="3935" y="1877"/>
                  </a:lnTo>
                  <a:lnTo>
                    <a:pt x="3961" y="2018"/>
                  </a:lnTo>
                  <a:lnTo>
                    <a:pt x="4008" y="2149"/>
                  </a:lnTo>
                  <a:lnTo>
                    <a:pt x="4077" y="2270"/>
                  </a:lnTo>
                  <a:lnTo>
                    <a:pt x="4167" y="2376"/>
                  </a:lnTo>
                  <a:lnTo>
                    <a:pt x="4270" y="2466"/>
                  </a:lnTo>
                  <a:lnTo>
                    <a:pt x="4389" y="2538"/>
                  </a:lnTo>
                  <a:lnTo>
                    <a:pt x="4520" y="2590"/>
                  </a:lnTo>
                  <a:lnTo>
                    <a:pt x="4589" y="2605"/>
                  </a:lnTo>
                  <a:lnTo>
                    <a:pt x="4589" y="3278"/>
                  </a:lnTo>
                  <a:lnTo>
                    <a:pt x="984" y="3278"/>
                  </a:lnTo>
                  <a:lnTo>
                    <a:pt x="984" y="1623"/>
                  </a:lnTo>
                  <a:lnTo>
                    <a:pt x="1053" y="1606"/>
                  </a:lnTo>
                  <a:lnTo>
                    <a:pt x="1182" y="1556"/>
                  </a:lnTo>
                  <a:lnTo>
                    <a:pt x="1302" y="1484"/>
                  </a:lnTo>
                  <a:lnTo>
                    <a:pt x="1406" y="1393"/>
                  </a:lnTo>
                  <a:lnTo>
                    <a:pt x="1494" y="1286"/>
                  </a:lnTo>
                  <a:lnTo>
                    <a:pt x="1563" y="1167"/>
                  </a:lnTo>
                  <a:lnTo>
                    <a:pt x="1612" y="1034"/>
                  </a:lnTo>
                  <a:lnTo>
                    <a:pt x="1636" y="893"/>
                  </a:lnTo>
                  <a:lnTo>
                    <a:pt x="1639" y="820"/>
                  </a:lnTo>
                  <a:lnTo>
                    <a:pt x="1638" y="778"/>
                  </a:lnTo>
                  <a:lnTo>
                    <a:pt x="1629" y="696"/>
                  </a:lnTo>
                  <a:lnTo>
                    <a:pt x="1613" y="615"/>
                  </a:lnTo>
                  <a:lnTo>
                    <a:pt x="1589" y="539"/>
                  </a:lnTo>
                  <a:lnTo>
                    <a:pt x="1558" y="465"/>
                  </a:lnTo>
                  <a:lnTo>
                    <a:pt x="1519" y="395"/>
                  </a:lnTo>
                  <a:lnTo>
                    <a:pt x="1476" y="330"/>
                  </a:lnTo>
                  <a:lnTo>
                    <a:pt x="1426" y="269"/>
                  </a:lnTo>
                  <a:lnTo>
                    <a:pt x="1370" y="213"/>
                  </a:lnTo>
                  <a:lnTo>
                    <a:pt x="1309" y="163"/>
                  </a:lnTo>
                  <a:lnTo>
                    <a:pt x="1244" y="120"/>
                  </a:lnTo>
                  <a:lnTo>
                    <a:pt x="1174" y="81"/>
                  </a:lnTo>
                  <a:lnTo>
                    <a:pt x="1100" y="51"/>
                  </a:lnTo>
                  <a:lnTo>
                    <a:pt x="1024" y="26"/>
                  </a:lnTo>
                  <a:lnTo>
                    <a:pt x="943" y="10"/>
                  </a:lnTo>
                  <a:lnTo>
                    <a:pt x="861" y="2"/>
                  </a:lnTo>
                  <a:lnTo>
                    <a:pt x="820" y="0"/>
                  </a:lnTo>
                  <a:lnTo>
                    <a:pt x="778" y="2"/>
                  </a:lnTo>
                  <a:lnTo>
                    <a:pt x="694" y="10"/>
                  </a:lnTo>
                  <a:lnTo>
                    <a:pt x="615" y="26"/>
                  </a:lnTo>
                  <a:lnTo>
                    <a:pt x="537" y="51"/>
                  </a:lnTo>
                  <a:lnTo>
                    <a:pt x="464" y="81"/>
                  </a:lnTo>
                  <a:lnTo>
                    <a:pt x="395" y="120"/>
                  </a:lnTo>
                  <a:lnTo>
                    <a:pt x="330" y="163"/>
                  </a:lnTo>
                  <a:lnTo>
                    <a:pt x="268" y="213"/>
                  </a:lnTo>
                  <a:lnTo>
                    <a:pt x="213" y="269"/>
                  </a:lnTo>
                  <a:lnTo>
                    <a:pt x="163" y="330"/>
                  </a:lnTo>
                  <a:lnTo>
                    <a:pt x="118" y="395"/>
                  </a:lnTo>
                  <a:lnTo>
                    <a:pt x="81" y="465"/>
                  </a:lnTo>
                  <a:lnTo>
                    <a:pt x="49" y="539"/>
                  </a:lnTo>
                  <a:lnTo>
                    <a:pt x="26" y="615"/>
                  </a:lnTo>
                  <a:lnTo>
                    <a:pt x="9" y="696"/>
                  </a:lnTo>
                  <a:lnTo>
                    <a:pt x="0" y="778"/>
                  </a:lnTo>
                  <a:lnTo>
                    <a:pt x="0" y="820"/>
                  </a:lnTo>
                  <a:lnTo>
                    <a:pt x="3" y="893"/>
                  </a:lnTo>
                  <a:lnTo>
                    <a:pt x="27" y="1034"/>
                  </a:lnTo>
                  <a:lnTo>
                    <a:pt x="76" y="1167"/>
                  </a:lnTo>
                  <a:lnTo>
                    <a:pt x="145" y="1286"/>
                  </a:lnTo>
                  <a:lnTo>
                    <a:pt x="233" y="1393"/>
                  </a:lnTo>
                  <a:lnTo>
                    <a:pt x="337" y="1484"/>
                  </a:lnTo>
                  <a:lnTo>
                    <a:pt x="455" y="1556"/>
                  </a:lnTo>
                  <a:lnTo>
                    <a:pt x="586" y="1606"/>
                  </a:lnTo>
                  <a:lnTo>
                    <a:pt x="655" y="1623"/>
                  </a:lnTo>
                  <a:lnTo>
                    <a:pt x="655" y="3278"/>
                  </a:lnTo>
                  <a:lnTo>
                    <a:pt x="164" y="3278"/>
                  </a:lnTo>
                  <a:lnTo>
                    <a:pt x="131" y="3279"/>
                  </a:lnTo>
                  <a:lnTo>
                    <a:pt x="72" y="3305"/>
                  </a:lnTo>
                  <a:lnTo>
                    <a:pt x="27" y="3350"/>
                  </a:lnTo>
                  <a:lnTo>
                    <a:pt x="3" y="3408"/>
                  </a:lnTo>
                  <a:lnTo>
                    <a:pt x="0" y="3442"/>
                  </a:lnTo>
                  <a:lnTo>
                    <a:pt x="3" y="3475"/>
                  </a:lnTo>
                  <a:lnTo>
                    <a:pt x="27" y="3534"/>
                  </a:lnTo>
                  <a:lnTo>
                    <a:pt x="72" y="3578"/>
                  </a:lnTo>
                  <a:lnTo>
                    <a:pt x="131" y="3604"/>
                  </a:lnTo>
                  <a:lnTo>
                    <a:pt x="164" y="3605"/>
                  </a:lnTo>
                  <a:lnTo>
                    <a:pt x="9669" y="3605"/>
                  </a:lnTo>
                  <a:lnTo>
                    <a:pt x="9702" y="3604"/>
                  </a:lnTo>
                  <a:lnTo>
                    <a:pt x="9761" y="3578"/>
                  </a:lnTo>
                  <a:lnTo>
                    <a:pt x="9805" y="3534"/>
                  </a:lnTo>
                  <a:lnTo>
                    <a:pt x="9830" y="3475"/>
                  </a:lnTo>
                  <a:lnTo>
                    <a:pt x="9833" y="3442"/>
                  </a:lnTo>
                  <a:lnTo>
                    <a:pt x="9830" y="3408"/>
                  </a:lnTo>
                  <a:lnTo>
                    <a:pt x="9805" y="3350"/>
                  </a:lnTo>
                  <a:lnTo>
                    <a:pt x="9761" y="3305"/>
                  </a:lnTo>
                  <a:lnTo>
                    <a:pt x="9702" y="3279"/>
                  </a:lnTo>
                  <a:lnTo>
                    <a:pt x="9669" y="3278"/>
                  </a:lnTo>
                  <a:close/>
                  <a:moveTo>
                    <a:pt x="328" y="820"/>
                  </a:moveTo>
                  <a:lnTo>
                    <a:pt x="330" y="769"/>
                  </a:lnTo>
                  <a:lnTo>
                    <a:pt x="349" y="673"/>
                  </a:lnTo>
                  <a:lnTo>
                    <a:pt x="386" y="585"/>
                  </a:lnTo>
                  <a:lnTo>
                    <a:pt x="439" y="507"/>
                  </a:lnTo>
                  <a:lnTo>
                    <a:pt x="507" y="439"/>
                  </a:lnTo>
                  <a:lnTo>
                    <a:pt x="585" y="388"/>
                  </a:lnTo>
                  <a:lnTo>
                    <a:pt x="673" y="350"/>
                  </a:lnTo>
                  <a:lnTo>
                    <a:pt x="769" y="330"/>
                  </a:lnTo>
                  <a:lnTo>
                    <a:pt x="820" y="328"/>
                  </a:lnTo>
                  <a:lnTo>
                    <a:pt x="870" y="330"/>
                  </a:lnTo>
                  <a:lnTo>
                    <a:pt x="965" y="350"/>
                  </a:lnTo>
                  <a:lnTo>
                    <a:pt x="1054" y="388"/>
                  </a:lnTo>
                  <a:lnTo>
                    <a:pt x="1132" y="439"/>
                  </a:lnTo>
                  <a:lnTo>
                    <a:pt x="1200" y="507"/>
                  </a:lnTo>
                  <a:lnTo>
                    <a:pt x="1252" y="585"/>
                  </a:lnTo>
                  <a:lnTo>
                    <a:pt x="1289" y="673"/>
                  </a:lnTo>
                  <a:lnTo>
                    <a:pt x="1309" y="769"/>
                  </a:lnTo>
                  <a:lnTo>
                    <a:pt x="1311" y="820"/>
                  </a:lnTo>
                  <a:lnTo>
                    <a:pt x="1309" y="870"/>
                  </a:lnTo>
                  <a:lnTo>
                    <a:pt x="1289" y="966"/>
                  </a:lnTo>
                  <a:lnTo>
                    <a:pt x="1252" y="1054"/>
                  </a:lnTo>
                  <a:lnTo>
                    <a:pt x="1200" y="1132"/>
                  </a:lnTo>
                  <a:lnTo>
                    <a:pt x="1132" y="1200"/>
                  </a:lnTo>
                  <a:lnTo>
                    <a:pt x="1054" y="1253"/>
                  </a:lnTo>
                  <a:lnTo>
                    <a:pt x="965" y="1291"/>
                  </a:lnTo>
                  <a:lnTo>
                    <a:pt x="870" y="1309"/>
                  </a:lnTo>
                  <a:lnTo>
                    <a:pt x="820" y="1311"/>
                  </a:lnTo>
                  <a:lnTo>
                    <a:pt x="769" y="1309"/>
                  </a:lnTo>
                  <a:lnTo>
                    <a:pt x="673" y="1291"/>
                  </a:lnTo>
                  <a:lnTo>
                    <a:pt x="585" y="1253"/>
                  </a:lnTo>
                  <a:lnTo>
                    <a:pt x="507" y="1200"/>
                  </a:lnTo>
                  <a:lnTo>
                    <a:pt x="439" y="1132"/>
                  </a:lnTo>
                  <a:lnTo>
                    <a:pt x="386" y="1054"/>
                  </a:lnTo>
                  <a:lnTo>
                    <a:pt x="349" y="966"/>
                  </a:lnTo>
                  <a:lnTo>
                    <a:pt x="330" y="870"/>
                  </a:lnTo>
                  <a:lnTo>
                    <a:pt x="328" y="820"/>
                  </a:lnTo>
                  <a:close/>
                  <a:moveTo>
                    <a:pt x="4260" y="1803"/>
                  </a:moveTo>
                  <a:lnTo>
                    <a:pt x="4262" y="1753"/>
                  </a:lnTo>
                  <a:lnTo>
                    <a:pt x="4282" y="1656"/>
                  </a:lnTo>
                  <a:lnTo>
                    <a:pt x="4319" y="1568"/>
                  </a:lnTo>
                  <a:lnTo>
                    <a:pt x="4373" y="1489"/>
                  </a:lnTo>
                  <a:lnTo>
                    <a:pt x="4439" y="1423"/>
                  </a:lnTo>
                  <a:lnTo>
                    <a:pt x="4518" y="1370"/>
                  </a:lnTo>
                  <a:lnTo>
                    <a:pt x="4606" y="1332"/>
                  </a:lnTo>
                  <a:lnTo>
                    <a:pt x="4703" y="1314"/>
                  </a:lnTo>
                  <a:lnTo>
                    <a:pt x="4753" y="1311"/>
                  </a:lnTo>
                  <a:lnTo>
                    <a:pt x="4803" y="1314"/>
                  </a:lnTo>
                  <a:lnTo>
                    <a:pt x="4898" y="1332"/>
                  </a:lnTo>
                  <a:lnTo>
                    <a:pt x="4986" y="1370"/>
                  </a:lnTo>
                  <a:lnTo>
                    <a:pt x="5065" y="1423"/>
                  </a:lnTo>
                  <a:lnTo>
                    <a:pt x="5132" y="1489"/>
                  </a:lnTo>
                  <a:lnTo>
                    <a:pt x="5185" y="1568"/>
                  </a:lnTo>
                  <a:lnTo>
                    <a:pt x="5222" y="1656"/>
                  </a:lnTo>
                  <a:lnTo>
                    <a:pt x="5243" y="1753"/>
                  </a:lnTo>
                  <a:lnTo>
                    <a:pt x="5244" y="1803"/>
                  </a:lnTo>
                  <a:lnTo>
                    <a:pt x="5243" y="1854"/>
                  </a:lnTo>
                  <a:lnTo>
                    <a:pt x="5222" y="1949"/>
                  </a:lnTo>
                  <a:lnTo>
                    <a:pt x="5185" y="2038"/>
                  </a:lnTo>
                  <a:lnTo>
                    <a:pt x="5132" y="2116"/>
                  </a:lnTo>
                  <a:lnTo>
                    <a:pt x="5065" y="2182"/>
                  </a:lnTo>
                  <a:lnTo>
                    <a:pt x="4986" y="2235"/>
                  </a:lnTo>
                  <a:lnTo>
                    <a:pt x="4898" y="2273"/>
                  </a:lnTo>
                  <a:lnTo>
                    <a:pt x="4803" y="2293"/>
                  </a:lnTo>
                  <a:lnTo>
                    <a:pt x="4753" y="2294"/>
                  </a:lnTo>
                  <a:lnTo>
                    <a:pt x="4703" y="2293"/>
                  </a:lnTo>
                  <a:lnTo>
                    <a:pt x="4606" y="2273"/>
                  </a:lnTo>
                  <a:lnTo>
                    <a:pt x="4518" y="2235"/>
                  </a:lnTo>
                  <a:lnTo>
                    <a:pt x="4439" y="2182"/>
                  </a:lnTo>
                  <a:lnTo>
                    <a:pt x="4373" y="2116"/>
                  </a:lnTo>
                  <a:lnTo>
                    <a:pt x="4319" y="2038"/>
                  </a:lnTo>
                  <a:lnTo>
                    <a:pt x="4282" y="1949"/>
                  </a:lnTo>
                  <a:lnTo>
                    <a:pt x="4262" y="1854"/>
                  </a:lnTo>
                  <a:lnTo>
                    <a:pt x="4260" y="1803"/>
                  </a:lnTo>
                  <a:close/>
                  <a:moveTo>
                    <a:pt x="8849" y="1639"/>
                  </a:moveTo>
                  <a:lnTo>
                    <a:pt x="8851" y="1606"/>
                  </a:lnTo>
                  <a:lnTo>
                    <a:pt x="8863" y="1541"/>
                  </a:lnTo>
                  <a:lnTo>
                    <a:pt x="8888" y="1482"/>
                  </a:lnTo>
                  <a:lnTo>
                    <a:pt x="8924" y="1430"/>
                  </a:lnTo>
                  <a:lnTo>
                    <a:pt x="8969" y="1386"/>
                  </a:lnTo>
                  <a:lnTo>
                    <a:pt x="9020" y="1351"/>
                  </a:lnTo>
                  <a:lnTo>
                    <a:pt x="9080" y="1325"/>
                  </a:lnTo>
                  <a:lnTo>
                    <a:pt x="9143" y="1312"/>
                  </a:lnTo>
                  <a:lnTo>
                    <a:pt x="9177" y="1311"/>
                  </a:lnTo>
                  <a:lnTo>
                    <a:pt x="9211" y="1312"/>
                  </a:lnTo>
                  <a:lnTo>
                    <a:pt x="9274" y="1325"/>
                  </a:lnTo>
                  <a:lnTo>
                    <a:pt x="9333" y="1351"/>
                  </a:lnTo>
                  <a:lnTo>
                    <a:pt x="9385" y="1386"/>
                  </a:lnTo>
                  <a:lnTo>
                    <a:pt x="9430" y="1430"/>
                  </a:lnTo>
                  <a:lnTo>
                    <a:pt x="9466" y="1482"/>
                  </a:lnTo>
                  <a:lnTo>
                    <a:pt x="9490" y="1541"/>
                  </a:lnTo>
                  <a:lnTo>
                    <a:pt x="9503" y="1606"/>
                  </a:lnTo>
                  <a:lnTo>
                    <a:pt x="9504" y="1639"/>
                  </a:lnTo>
                  <a:lnTo>
                    <a:pt x="9503" y="1672"/>
                  </a:lnTo>
                  <a:lnTo>
                    <a:pt x="9490" y="1737"/>
                  </a:lnTo>
                  <a:lnTo>
                    <a:pt x="9466" y="1796"/>
                  </a:lnTo>
                  <a:lnTo>
                    <a:pt x="9430" y="1848"/>
                  </a:lnTo>
                  <a:lnTo>
                    <a:pt x="9385" y="1893"/>
                  </a:lnTo>
                  <a:lnTo>
                    <a:pt x="9333" y="1927"/>
                  </a:lnTo>
                  <a:lnTo>
                    <a:pt x="9274" y="1953"/>
                  </a:lnTo>
                  <a:lnTo>
                    <a:pt x="9211" y="1966"/>
                  </a:lnTo>
                  <a:lnTo>
                    <a:pt x="9177" y="1967"/>
                  </a:lnTo>
                  <a:lnTo>
                    <a:pt x="9143" y="1966"/>
                  </a:lnTo>
                  <a:lnTo>
                    <a:pt x="9080" y="1953"/>
                  </a:lnTo>
                  <a:lnTo>
                    <a:pt x="9020" y="1927"/>
                  </a:lnTo>
                  <a:lnTo>
                    <a:pt x="8969" y="1893"/>
                  </a:lnTo>
                  <a:lnTo>
                    <a:pt x="8924" y="1848"/>
                  </a:lnTo>
                  <a:lnTo>
                    <a:pt x="8888" y="1796"/>
                  </a:lnTo>
                  <a:lnTo>
                    <a:pt x="8863" y="1737"/>
                  </a:lnTo>
                  <a:lnTo>
                    <a:pt x="8851" y="1672"/>
                  </a:lnTo>
                  <a:lnTo>
                    <a:pt x="8849" y="163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206"/>
            <p:cNvSpPr>
              <a:spLocks/>
            </p:cNvSpPr>
            <p:nvPr/>
          </p:nvSpPr>
          <p:spPr bwMode="auto">
            <a:xfrm>
              <a:off x="2637" y="3250"/>
              <a:ext cx="109" cy="328"/>
            </a:xfrm>
            <a:custGeom>
              <a:avLst/>
              <a:gdLst>
                <a:gd name="T0" fmla="*/ 0 w 328"/>
                <a:gd name="T1" fmla="*/ 163 h 983"/>
                <a:gd name="T2" fmla="*/ 0 w 328"/>
                <a:gd name="T3" fmla="*/ 818 h 983"/>
                <a:gd name="T4" fmla="*/ 3 w 328"/>
                <a:gd name="T5" fmla="*/ 853 h 983"/>
                <a:gd name="T6" fmla="*/ 27 w 328"/>
                <a:gd name="T7" fmla="*/ 911 h 983"/>
                <a:gd name="T8" fmla="*/ 72 w 328"/>
                <a:gd name="T9" fmla="*/ 955 h 983"/>
                <a:gd name="T10" fmla="*/ 131 w 328"/>
                <a:gd name="T11" fmla="*/ 981 h 983"/>
                <a:gd name="T12" fmla="*/ 164 w 328"/>
                <a:gd name="T13" fmla="*/ 983 h 983"/>
                <a:gd name="T14" fmla="*/ 197 w 328"/>
                <a:gd name="T15" fmla="*/ 981 h 983"/>
                <a:gd name="T16" fmla="*/ 256 w 328"/>
                <a:gd name="T17" fmla="*/ 955 h 983"/>
                <a:gd name="T18" fmla="*/ 301 w 328"/>
                <a:gd name="T19" fmla="*/ 911 h 983"/>
                <a:gd name="T20" fmla="*/ 325 w 328"/>
                <a:gd name="T21" fmla="*/ 853 h 983"/>
                <a:gd name="T22" fmla="*/ 328 w 328"/>
                <a:gd name="T23" fmla="*/ 818 h 983"/>
                <a:gd name="T24" fmla="*/ 328 w 328"/>
                <a:gd name="T25" fmla="*/ 163 h 983"/>
                <a:gd name="T26" fmla="*/ 325 w 328"/>
                <a:gd name="T27" fmla="*/ 130 h 983"/>
                <a:gd name="T28" fmla="*/ 301 w 328"/>
                <a:gd name="T29" fmla="*/ 71 h 983"/>
                <a:gd name="T30" fmla="*/ 256 w 328"/>
                <a:gd name="T31" fmla="*/ 26 h 983"/>
                <a:gd name="T32" fmla="*/ 197 w 328"/>
                <a:gd name="T33" fmla="*/ 2 h 983"/>
                <a:gd name="T34" fmla="*/ 164 w 328"/>
                <a:gd name="T35" fmla="*/ 0 h 983"/>
                <a:gd name="T36" fmla="*/ 131 w 328"/>
                <a:gd name="T37" fmla="*/ 2 h 983"/>
                <a:gd name="T38" fmla="*/ 72 w 328"/>
                <a:gd name="T39" fmla="*/ 26 h 983"/>
                <a:gd name="T40" fmla="*/ 27 w 328"/>
                <a:gd name="T41" fmla="*/ 71 h 983"/>
                <a:gd name="T42" fmla="*/ 3 w 328"/>
                <a:gd name="T43" fmla="*/ 130 h 983"/>
                <a:gd name="T44" fmla="*/ 0 w 328"/>
                <a:gd name="T45" fmla="*/ 163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983">
                  <a:moveTo>
                    <a:pt x="0" y="163"/>
                  </a:moveTo>
                  <a:lnTo>
                    <a:pt x="0" y="818"/>
                  </a:lnTo>
                  <a:lnTo>
                    <a:pt x="3" y="853"/>
                  </a:lnTo>
                  <a:lnTo>
                    <a:pt x="27" y="911"/>
                  </a:lnTo>
                  <a:lnTo>
                    <a:pt x="72" y="955"/>
                  </a:lnTo>
                  <a:lnTo>
                    <a:pt x="131" y="981"/>
                  </a:lnTo>
                  <a:lnTo>
                    <a:pt x="164" y="983"/>
                  </a:lnTo>
                  <a:lnTo>
                    <a:pt x="197" y="981"/>
                  </a:lnTo>
                  <a:lnTo>
                    <a:pt x="256" y="955"/>
                  </a:lnTo>
                  <a:lnTo>
                    <a:pt x="301" y="911"/>
                  </a:lnTo>
                  <a:lnTo>
                    <a:pt x="325" y="853"/>
                  </a:lnTo>
                  <a:lnTo>
                    <a:pt x="328" y="818"/>
                  </a:lnTo>
                  <a:lnTo>
                    <a:pt x="328" y="163"/>
                  </a:lnTo>
                  <a:lnTo>
                    <a:pt x="325" y="130"/>
                  </a:lnTo>
                  <a:lnTo>
                    <a:pt x="301" y="71"/>
                  </a:lnTo>
                  <a:lnTo>
                    <a:pt x="256" y="26"/>
                  </a:lnTo>
                  <a:lnTo>
                    <a:pt x="197" y="2"/>
                  </a:lnTo>
                  <a:lnTo>
                    <a:pt x="164" y="0"/>
                  </a:lnTo>
                  <a:lnTo>
                    <a:pt x="131" y="2"/>
                  </a:lnTo>
                  <a:lnTo>
                    <a:pt x="72" y="26"/>
                  </a:lnTo>
                  <a:lnTo>
                    <a:pt x="27" y="71"/>
                  </a:lnTo>
                  <a:lnTo>
                    <a:pt x="3" y="130"/>
                  </a:lnTo>
                  <a:lnTo>
                    <a:pt x="0" y="163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207"/>
            <p:cNvSpPr>
              <a:spLocks/>
            </p:cNvSpPr>
            <p:nvPr/>
          </p:nvSpPr>
          <p:spPr bwMode="auto">
            <a:xfrm>
              <a:off x="2855" y="2267"/>
              <a:ext cx="110" cy="219"/>
            </a:xfrm>
            <a:custGeom>
              <a:avLst/>
              <a:gdLst>
                <a:gd name="T0" fmla="*/ 328 w 328"/>
                <a:gd name="T1" fmla="*/ 163 h 655"/>
                <a:gd name="T2" fmla="*/ 325 w 328"/>
                <a:gd name="T3" fmla="*/ 130 h 655"/>
                <a:gd name="T4" fmla="*/ 301 w 328"/>
                <a:gd name="T5" fmla="*/ 70 h 655"/>
                <a:gd name="T6" fmla="*/ 256 w 328"/>
                <a:gd name="T7" fmla="*/ 26 h 655"/>
                <a:gd name="T8" fmla="*/ 197 w 328"/>
                <a:gd name="T9" fmla="*/ 1 h 655"/>
                <a:gd name="T10" fmla="*/ 164 w 328"/>
                <a:gd name="T11" fmla="*/ 0 h 655"/>
                <a:gd name="T12" fmla="*/ 131 w 328"/>
                <a:gd name="T13" fmla="*/ 1 h 655"/>
                <a:gd name="T14" fmla="*/ 72 w 328"/>
                <a:gd name="T15" fmla="*/ 26 h 655"/>
                <a:gd name="T16" fmla="*/ 27 w 328"/>
                <a:gd name="T17" fmla="*/ 70 h 655"/>
                <a:gd name="T18" fmla="*/ 3 w 328"/>
                <a:gd name="T19" fmla="*/ 130 h 655"/>
                <a:gd name="T20" fmla="*/ 0 w 328"/>
                <a:gd name="T21" fmla="*/ 163 h 655"/>
                <a:gd name="T22" fmla="*/ 0 w 328"/>
                <a:gd name="T23" fmla="*/ 491 h 655"/>
                <a:gd name="T24" fmla="*/ 3 w 328"/>
                <a:gd name="T25" fmla="*/ 524 h 655"/>
                <a:gd name="T26" fmla="*/ 27 w 328"/>
                <a:gd name="T27" fmla="*/ 583 h 655"/>
                <a:gd name="T28" fmla="*/ 72 w 328"/>
                <a:gd name="T29" fmla="*/ 628 h 655"/>
                <a:gd name="T30" fmla="*/ 131 w 328"/>
                <a:gd name="T31" fmla="*/ 652 h 655"/>
                <a:gd name="T32" fmla="*/ 164 w 328"/>
                <a:gd name="T33" fmla="*/ 655 h 655"/>
                <a:gd name="T34" fmla="*/ 197 w 328"/>
                <a:gd name="T35" fmla="*/ 652 h 655"/>
                <a:gd name="T36" fmla="*/ 256 w 328"/>
                <a:gd name="T37" fmla="*/ 628 h 655"/>
                <a:gd name="T38" fmla="*/ 301 w 328"/>
                <a:gd name="T39" fmla="*/ 583 h 655"/>
                <a:gd name="T40" fmla="*/ 325 w 328"/>
                <a:gd name="T41" fmla="*/ 524 h 655"/>
                <a:gd name="T42" fmla="*/ 328 w 328"/>
                <a:gd name="T43" fmla="*/ 491 h 655"/>
                <a:gd name="T44" fmla="*/ 328 w 328"/>
                <a:gd name="T45" fmla="*/ 163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655">
                  <a:moveTo>
                    <a:pt x="328" y="163"/>
                  </a:moveTo>
                  <a:lnTo>
                    <a:pt x="325" y="130"/>
                  </a:lnTo>
                  <a:lnTo>
                    <a:pt x="301" y="70"/>
                  </a:lnTo>
                  <a:lnTo>
                    <a:pt x="256" y="26"/>
                  </a:lnTo>
                  <a:lnTo>
                    <a:pt x="197" y="1"/>
                  </a:lnTo>
                  <a:lnTo>
                    <a:pt x="164" y="0"/>
                  </a:lnTo>
                  <a:lnTo>
                    <a:pt x="131" y="1"/>
                  </a:lnTo>
                  <a:lnTo>
                    <a:pt x="72" y="26"/>
                  </a:lnTo>
                  <a:lnTo>
                    <a:pt x="27" y="70"/>
                  </a:lnTo>
                  <a:lnTo>
                    <a:pt x="3" y="130"/>
                  </a:lnTo>
                  <a:lnTo>
                    <a:pt x="0" y="163"/>
                  </a:lnTo>
                  <a:lnTo>
                    <a:pt x="0" y="491"/>
                  </a:lnTo>
                  <a:lnTo>
                    <a:pt x="3" y="524"/>
                  </a:lnTo>
                  <a:lnTo>
                    <a:pt x="27" y="583"/>
                  </a:lnTo>
                  <a:lnTo>
                    <a:pt x="72" y="628"/>
                  </a:lnTo>
                  <a:lnTo>
                    <a:pt x="131" y="652"/>
                  </a:lnTo>
                  <a:lnTo>
                    <a:pt x="164" y="655"/>
                  </a:lnTo>
                  <a:lnTo>
                    <a:pt x="197" y="652"/>
                  </a:lnTo>
                  <a:lnTo>
                    <a:pt x="256" y="628"/>
                  </a:lnTo>
                  <a:lnTo>
                    <a:pt x="301" y="583"/>
                  </a:lnTo>
                  <a:lnTo>
                    <a:pt x="325" y="524"/>
                  </a:lnTo>
                  <a:lnTo>
                    <a:pt x="328" y="491"/>
                  </a:lnTo>
                  <a:lnTo>
                    <a:pt x="328" y="163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208"/>
            <p:cNvSpPr>
              <a:spLocks/>
            </p:cNvSpPr>
            <p:nvPr/>
          </p:nvSpPr>
          <p:spPr bwMode="auto">
            <a:xfrm>
              <a:off x="2855" y="2595"/>
              <a:ext cx="110" cy="218"/>
            </a:xfrm>
            <a:custGeom>
              <a:avLst/>
              <a:gdLst>
                <a:gd name="T0" fmla="*/ 328 w 328"/>
                <a:gd name="T1" fmla="*/ 164 h 655"/>
                <a:gd name="T2" fmla="*/ 325 w 328"/>
                <a:gd name="T3" fmla="*/ 131 h 655"/>
                <a:gd name="T4" fmla="*/ 301 w 328"/>
                <a:gd name="T5" fmla="*/ 72 h 655"/>
                <a:gd name="T6" fmla="*/ 256 w 328"/>
                <a:gd name="T7" fmla="*/ 27 h 655"/>
                <a:gd name="T8" fmla="*/ 197 w 328"/>
                <a:gd name="T9" fmla="*/ 3 h 655"/>
                <a:gd name="T10" fmla="*/ 164 w 328"/>
                <a:gd name="T11" fmla="*/ 0 h 655"/>
                <a:gd name="T12" fmla="*/ 131 w 328"/>
                <a:gd name="T13" fmla="*/ 3 h 655"/>
                <a:gd name="T14" fmla="*/ 72 w 328"/>
                <a:gd name="T15" fmla="*/ 27 h 655"/>
                <a:gd name="T16" fmla="*/ 27 w 328"/>
                <a:gd name="T17" fmla="*/ 72 h 655"/>
                <a:gd name="T18" fmla="*/ 3 w 328"/>
                <a:gd name="T19" fmla="*/ 131 h 655"/>
                <a:gd name="T20" fmla="*/ 0 w 328"/>
                <a:gd name="T21" fmla="*/ 164 h 655"/>
                <a:gd name="T22" fmla="*/ 0 w 328"/>
                <a:gd name="T23" fmla="*/ 493 h 655"/>
                <a:gd name="T24" fmla="*/ 3 w 328"/>
                <a:gd name="T25" fmla="*/ 526 h 655"/>
                <a:gd name="T26" fmla="*/ 27 w 328"/>
                <a:gd name="T27" fmla="*/ 585 h 655"/>
                <a:gd name="T28" fmla="*/ 72 w 328"/>
                <a:gd name="T29" fmla="*/ 628 h 655"/>
                <a:gd name="T30" fmla="*/ 131 w 328"/>
                <a:gd name="T31" fmla="*/ 654 h 655"/>
                <a:gd name="T32" fmla="*/ 164 w 328"/>
                <a:gd name="T33" fmla="*/ 655 h 655"/>
                <a:gd name="T34" fmla="*/ 197 w 328"/>
                <a:gd name="T35" fmla="*/ 654 h 655"/>
                <a:gd name="T36" fmla="*/ 256 w 328"/>
                <a:gd name="T37" fmla="*/ 628 h 655"/>
                <a:gd name="T38" fmla="*/ 301 w 328"/>
                <a:gd name="T39" fmla="*/ 585 h 655"/>
                <a:gd name="T40" fmla="*/ 325 w 328"/>
                <a:gd name="T41" fmla="*/ 526 h 655"/>
                <a:gd name="T42" fmla="*/ 328 w 328"/>
                <a:gd name="T43" fmla="*/ 493 h 655"/>
                <a:gd name="T44" fmla="*/ 328 w 328"/>
                <a:gd name="T45" fmla="*/ 164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655">
                  <a:moveTo>
                    <a:pt x="328" y="164"/>
                  </a:moveTo>
                  <a:lnTo>
                    <a:pt x="325" y="131"/>
                  </a:lnTo>
                  <a:lnTo>
                    <a:pt x="301" y="72"/>
                  </a:lnTo>
                  <a:lnTo>
                    <a:pt x="256" y="27"/>
                  </a:lnTo>
                  <a:lnTo>
                    <a:pt x="197" y="3"/>
                  </a:lnTo>
                  <a:lnTo>
                    <a:pt x="164" y="0"/>
                  </a:lnTo>
                  <a:lnTo>
                    <a:pt x="131" y="3"/>
                  </a:lnTo>
                  <a:lnTo>
                    <a:pt x="72" y="27"/>
                  </a:lnTo>
                  <a:lnTo>
                    <a:pt x="27" y="72"/>
                  </a:lnTo>
                  <a:lnTo>
                    <a:pt x="3" y="131"/>
                  </a:lnTo>
                  <a:lnTo>
                    <a:pt x="0" y="164"/>
                  </a:lnTo>
                  <a:lnTo>
                    <a:pt x="0" y="493"/>
                  </a:lnTo>
                  <a:lnTo>
                    <a:pt x="3" y="526"/>
                  </a:lnTo>
                  <a:lnTo>
                    <a:pt x="27" y="585"/>
                  </a:lnTo>
                  <a:lnTo>
                    <a:pt x="72" y="628"/>
                  </a:lnTo>
                  <a:lnTo>
                    <a:pt x="131" y="654"/>
                  </a:lnTo>
                  <a:lnTo>
                    <a:pt x="164" y="655"/>
                  </a:lnTo>
                  <a:lnTo>
                    <a:pt x="197" y="654"/>
                  </a:lnTo>
                  <a:lnTo>
                    <a:pt x="256" y="628"/>
                  </a:lnTo>
                  <a:lnTo>
                    <a:pt x="301" y="585"/>
                  </a:lnTo>
                  <a:lnTo>
                    <a:pt x="325" y="526"/>
                  </a:lnTo>
                  <a:lnTo>
                    <a:pt x="328" y="493"/>
                  </a:lnTo>
                  <a:lnTo>
                    <a:pt x="328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209"/>
            <p:cNvSpPr>
              <a:spLocks/>
            </p:cNvSpPr>
            <p:nvPr/>
          </p:nvSpPr>
          <p:spPr bwMode="auto">
            <a:xfrm>
              <a:off x="2637" y="2267"/>
              <a:ext cx="109" cy="219"/>
            </a:xfrm>
            <a:custGeom>
              <a:avLst/>
              <a:gdLst>
                <a:gd name="T0" fmla="*/ 0 w 328"/>
                <a:gd name="T1" fmla="*/ 163 h 655"/>
                <a:gd name="T2" fmla="*/ 0 w 328"/>
                <a:gd name="T3" fmla="*/ 491 h 655"/>
                <a:gd name="T4" fmla="*/ 3 w 328"/>
                <a:gd name="T5" fmla="*/ 524 h 655"/>
                <a:gd name="T6" fmla="*/ 27 w 328"/>
                <a:gd name="T7" fmla="*/ 583 h 655"/>
                <a:gd name="T8" fmla="*/ 72 w 328"/>
                <a:gd name="T9" fmla="*/ 628 h 655"/>
                <a:gd name="T10" fmla="*/ 131 w 328"/>
                <a:gd name="T11" fmla="*/ 652 h 655"/>
                <a:gd name="T12" fmla="*/ 164 w 328"/>
                <a:gd name="T13" fmla="*/ 655 h 655"/>
                <a:gd name="T14" fmla="*/ 197 w 328"/>
                <a:gd name="T15" fmla="*/ 652 h 655"/>
                <a:gd name="T16" fmla="*/ 256 w 328"/>
                <a:gd name="T17" fmla="*/ 628 h 655"/>
                <a:gd name="T18" fmla="*/ 301 w 328"/>
                <a:gd name="T19" fmla="*/ 583 h 655"/>
                <a:gd name="T20" fmla="*/ 325 w 328"/>
                <a:gd name="T21" fmla="*/ 524 h 655"/>
                <a:gd name="T22" fmla="*/ 328 w 328"/>
                <a:gd name="T23" fmla="*/ 491 h 655"/>
                <a:gd name="T24" fmla="*/ 328 w 328"/>
                <a:gd name="T25" fmla="*/ 163 h 655"/>
                <a:gd name="T26" fmla="*/ 325 w 328"/>
                <a:gd name="T27" fmla="*/ 130 h 655"/>
                <a:gd name="T28" fmla="*/ 301 w 328"/>
                <a:gd name="T29" fmla="*/ 70 h 655"/>
                <a:gd name="T30" fmla="*/ 256 w 328"/>
                <a:gd name="T31" fmla="*/ 26 h 655"/>
                <a:gd name="T32" fmla="*/ 197 w 328"/>
                <a:gd name="T33" fmla="*/ 1 h 655"/>
                <a:gd name="T34" fmla="*/ 164 w 328"/>
                <a:gd name="T35" fmla="*/ 0 h 655"/>
                <a:gd name="T36" fmla="*/ 131 w 328"/>
                <a:gd name="T37" fmla="*/ 1 h 655"/>
                <a:gd name="T38" fmla="*/ 72 w 328"/>
                <a:gd name="T39" fmla="*/ 26 h 655"/>
                <a:gd name="T40" fmla="*/ 27 w 328"/>
                <a:gd name="T41" fmla="*/ 70 h 655"/>
                <a:gd name="T42" fmla="*/ 3 w 328"/>
                <a:gd name="T43" fmla="*/ 130 h 655"/>
                <a:gd name="T44" fmla="*/ 0 w 328"/>
                <a:gd name="T45" fmla="*/ 163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655">
                  <a:moveTo>
                    <a:pt x="0" y="163"/>
                  </a:moveTo>
                  <a:lnTo>
                    <a:pt x="0" y="491"/>
                  </a:lnTo>
                  <a:lnTo>
                    <a:pt x="3" y="524"/>
                  </a:lnTo>
                  <a:lnTo>
                    <a:pt x="27" y="583"/>
                  </a:lnTo>
                  <a:lnTo>
                    <a:pt x="72" y="628"/>
                  </a:lnTo>
                  <a:lnTo>
                    <a:pt x="131" y="652"/>
                  </a:lnTo>
                  <a:lnTo>
                    <a:pt x="164" y="655"/>
                  </a:lnTo>
                  <a:lnTo>
                    <a:pt x="197" y="652"/>
                  </a:lnTo>
                  <a:lnTo>
                    <a:pt x="256" y="628"/>
                  </a:lnTo>
                  <a:lnTo>
                    <a:pt x="301" y="583"/>
                  </a:lnTo>
                  <a:lnTo>
                    <a:pt x="325" y="524"/>
                  </a:lnTo>
                  <a:lnTo>
                    <a:pt x="328" y="491"/>
                  </a:lnTo>
                  <a:lnTo>
                    <a:pt x="328" y="163"/>
                  </a:lnTo>
                  <a:lnTo>
                    <a:pt x="325" y="130"/>
                  </a:lnTo>
                  <a:lnTo>
                    <a:pt x="301" y="70"/>
                  </a:lnTo>
                  <a:lnTo>
                    <a:pt x="256" y="26"/>
                  </a:lnTo>
                  <a:lnTo>
                    <a:pt x="197" y="1"/>
                  </a:lnTo>
                  <a:lnTo>
                    <a:pt x="164" y="0"/>
                  </a:lnTo>
                  <a:lnTo>
                    <a:pt x="131" y="1"/>
                  </a:lnTo>
                  <a:lnTo>
                    <a:pt x="72" y="26"/>
                  </a:lnTo>
                  <a:lnTo>
                    <a:pt x="27" y="70"/>
                  </a:lnTo>
                  <a:lnTo>
                    <a:pt x="3" y="130"/>
                  </a:lnTo>
                  <a:lnTo>
                    <a:pt x="0" y="163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210"/>
            <p:cNvSpPr>
              <a:spLocks/>
            </p:cNvSpPr>
            <p:nvPr/>
          </p:nvSpPr>
          <p:spPr bwMode="auto">
            <a:xfrm>
              <a:off x="3293" y="2595"/>
              <a:ext cx="109" cy="218"/>
            </a:xfrm>
            <a:custGeom>
              <a:avLst/>
              <a:gdLst>
                <a:gd name="T0" fmla="*/ 327 w 327"/>
                <a:gd name="T1" fmla="*/ 164 h 655"/>
                <a:gd name="T2" fmla="*/ 326 w 327"/>
                <a:gd name="T3" fmla="*/ 131 h 655"/>
                <a:gd name="T4" fmla="*/ 300 w 327"/>
                <a:gd name="T5" fmla="*/ 72 h 655"/>
                <a:gd name="T6" fmla="*/ 255 w 327"/>
                <a:gd name="T7" fmla="*/ 27 h 655"/>
                <a:gd name="T8" fmla="*/ 197 w 327"/>
                <a:gd name="T9" fmla="*/ 3 h 655"/>
                <a:gd name="T10" fmla="*/ 163 w 327"/>
                <a:gd name="T11" fmla="*/ 0 h 655"/>
                <a:gd name="T12" fmla="*/ 130 w 327"/>
                <a:gd name="T13" fmla="*/ 3 h 655"/>
                <a:gd name="T14" fmla="*/ 71 w 327"/>
                <a:gd name="T15" fmla="*/ 27 h 655"/>
                <a:gd name="T16" fmla="*/ 26 w 327"/>
                <a:gd name="T17" fmla="*/ 72 h 655"/>
                <a:gd name="T18" fmla="*/ 2 w 327"/>
                <a:gd name="T19" fmla="*/ 131 h 655"/>
                <a:gd name="T20" fmla="*/ 0 w 327"/>
                <a:gd name="T21" fmla="*/ 164 h 655"/>
                <a:gd name="T22" fmla="*/ 0 w 327"/>
                <a:gd name="T23" fmla="*/ 493 h 655"/>
                <a:gd name="T24" fmla="*/ 2 w 327"/>
                <a:gd name="T25" fmla="*/ 526 h 655"/>
                <a:gd name="T26" fmla="*/ 26 w 327"/>
                <a:gd name="T27" fmla="*/ 585 h 655"/>
                <a:gd name="T28" fmla="*/ 71 w 327"/>
                <a:gd name="T29" fmla="*/ 628 h 655"/>
                <a:gd name="T30" fmla="*/ 130 w 327"/>
                <a:gd name="T31" fmla="*/ 654 h 655"/>
                <a:gd name="T32" fmla="*/ 163 w 327"/>
                <a:gd name="T33" fmla="*/ 655 h 655"/>
                <a:gd name="T34" fmla="*/ 197 w 327"/>
                <a:gd name="T35" fmla="*/ 654 h 655"/>
                <a:gd name="T36" fmla="*/ 255 w 327"/>
                <a:gd name="T37" fmla="*/ 628 h 655"/>
                <a:gd name="T38" fmla="*/ 300 w 327"/>
                <a:gd name="T39" fmla="*/ 585 h 655"/>
                <a:gd name="T40" fmla="*/ 326 w 327"/>
                <a:gd name="T41" fmla="*/ 526 h 655"/>
                <a:gd name="T42" fmla="*/ 327 w 327"/>
                <a:gd name="T43" fmla="*/ 493 h 655"/>
                <a:gd name="T44" fmla="*/ 327 w 327"/>
                <a:gd name="T45" fmla="*/ 164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7" h="655">
                  <a:moveTo>
                    <a:pt x="327" y="164"/>
                  </a:moveTo>
                  <a:lnTo>
                    <a:pt x="326" y="131"/>
                  </a:lnTo>
                  <a:lnTo>
                    <a:pt x="300" y="72"/>
                  </a:lnTo>
                  <a:lnTo>
                    <a:pt x="255" y="27"/>
                  </a:lnTo>
                  <a:lnTo>
                    <a:pt x="197" y="3"/>
                  </a:lnTo>
                  <a:lnTo>
                    <a:pt x="163" y="0"/>
                  </a:lnTo>
                  <a:lnTo>
                    <a:pt x="130" y="3"/>
                  </a:lnTo>
                  <a:lnTo>
                    <a:pt x="71" y="27"/>
                  </a:lnTo>
                  <a:lnTo>
                    <a:pt x="26" y="72"/>
                  </a:lnTo>
                  <a:lnTo>
                    <a:pt x="2" y="131"/>
                  </a:lnTo>
                  <a:lnTo>
                    <a:pt x="0" y="164"/>
                  </a:lnTo>
                  <a:lnTo>
                    <a:pt x="0" y="493"/>
                  </a:lnTo>
                  <a:lnTo>
                    <a:pt x="2" y="526"/>
                  </a:lnTo>
                  <a:lnTo>
                    <a:pt x="26" y="585"/>
                  </a:lnTo>
                  <a:lnTo>
                    <a:pt x="71" y="628"/>
                  </a:lnTo>
                  <a:lnTo>
                    <a:pt x="130" y="654"/>
                  </a:lnTo>
                  <a:lnTo>
                    <a:pt x="163" y="655"/>
                  </a:lnTo>
                  <a:lnTo>
                    <a:pt x="197" y="654"/>
                  </a:lnTo>
                  <a:lnTo>
                    <a:pt x="255" y="628"/>
                  </a:lnTo>
                  <a:lnTo>
                    <a:pt x="300" y="585"/>
                  </a:lnTo>
                  <a:lnTo>
                    <a:pt x="326" y="526"/>
                  </a:lnTo>
                  <a:lnTo>
                    <a:pt x="327" y="493"/>
                  </a:lnTo>
                  <a:lnTo>
                    <a:pt x="327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211"/>
            <p:cNvSpPr>
              <a:spLocks/>
            </p:cNvSpPr>
            <p:nvPr/>
          </p:nvSpPr>
          <p:spPr bwMode="auto">
            <a:xfrm>
              <a:off x="3511" y="1939"/>
              <a:ext cx="109" cy="219"/>
            </a:xfrm>
            <a:custGeom>
              <a:avLst/>
              <a:gdLst>
                <a:gd name="T0" fmla="*/ 327 w 327"/>
                <a:gd name="T1" fmla="*/ 164 h 656"/>
                <a:gd name="T2" fmla="*/ 326 w 327"/>
                <a:gd name="T3" fmla="*/ 130 h 656"/>
                <a:gd name="T4" fmla="*/ 300 w 327"/>
                <a:gd name="T5" fmla="*/ 72 h 656"/>
                <a:gd name="T6" fmla="*/ 255 w 327"/>
                <a:gd name="T7" fmla="*/ 28 h 656"/>
                <a:gd name="T8" fmla="*/ 198 w 327"/>
                <a:gd name="T9" fmla="*/ 2 h 656"/>
                <a:gd name="T10" fmla="*/ 163 w 327"/>
                <a:gd name="T11" fmla="*/ 0 h 656"/>
                <a:gd name="T12" fmla="*/ 130 w 327"/>
                <a:gd name="T13" fmla="*/ 2 h 656"/>
                <a:gd name="T14" fmla="*/ 71 w 327"/>
                <a:gd name="T15" fmla="*/ 28 h 656"/>
                <a:gd name="T16" fmla="*/ 28 w 327"/>
                <a:gd name="T17" fmla="*/ 72 h 656"/>
                <a:gd name="T18" fmla="*/ 2 w 327"/>
                <a:gd name="T19" fmla="*/ 130 h 656"/>
                <a:gd name="T20" fmla="*/ 0 w 327"/>
                <a:gd name="T21" fmla="*/ 164 h 656"/>
                <a:gd name="T22" fmla="*/ 0 w 327"/>
                <a:gd name="T23" fmla="*/ 491 h 656"/>
                <a:gd name="T24" fmla="*/ 2 w 327"/>
                <a:gd name="T25" fmla="*/ 524 h 656"/>
                <a:gd name="T26" fmla="*/ 28 w 327"/>
                <a:gd name="T27" fmla="*/ 584 h 656"/>
                <a:gd name="T28" fmla="*/ 71 w 327"/>
                <a:gd name="T29" fmla="*/ 628 h 656"/>
                <a:gd name="T30" fmla="*/ 130 w 327"/>
                <a:gd name="T31" fmla="*/ 653 h 656"/>
                <a:gd name="T32" fmla="*/ 163 w 327"/>
                <a:gd name="T33" fmla="*/ 656 h 656"/>
                <a:gd name="T34" fmla="*/ 198 w 327"/>
                <a:gd name="T35" fmla="*/ 653 h 656"/>
                <a:gd name="T36" fmla="*/ 255 w 327"/>
                <a:gd name="T37" fmla="*/ 628 h 656"/>
                <a:gd name="T38" fmla="*/ 300 w 327"/>
                <a:gd name="T39" fmla="*/ 584 h 656"/>
                <a:gd name="T40" fmla="*/ 326 w 327"/>
                <a:gd name="T41" fmla="*/ 524 h 656"/>
                <a:gd name="T42" fmla="*/ 327 w 327"/>
                <a:gd name="T43" fmla="*/ 491 h 656"/>
                <a:gd name="T44" fmla="*/ 327 w 327"/>
                <a:gd name="T45" fmla="*/ 164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7" h="656">
                  <a:moveTo>
                    <a:pt x="327" y="164"/>
                  </a:moveTo>
                  <a:lnTo>
                    <a:pt x="326" y="130"/>
                  </a:lnTo>
                  <a:lnTo>
                    <a:pt x="300" y="72"/>
                  </a:lnTo>
                  <a:lnTo>
                    <a:pt x="255" y="28"/>
                  </a:lnTo>
                  <a:lnTo>
                    <a:pt x="198" y="2"/>
                  </a:lnTo>
                  <a:lnTo>
                    <a:pt x="163" y="0"/>
                  </a:lnTo>
                  <a:lnTo>
                    <a:pt x="130" y="2"/>
                  </a:lnTo>
                  <a:lnTo>
                    <a:pt x="71" y="28"/>
                  </a:lnTo>
                  <a:lnTo>
                    <a:pt x="28" y="72"/>
                  </a:lnTo>
                  <a:lnTo>
                    <a:pt x="2" y="130"/>
                  </a:lnTo>
                  <a:lnTo>
                    <a:pt x="0" y="164"/>
                  </a:lnTo>
                  <a:lnTo>
                    <a:pt x="0" y="491"/>
                  </a:lnTo>
                  <a:lnTo>
                    <a:pt x="2" y="524"/>
                  </a:lnTo>
                  <a:lnTo>
                    <a:pt x="28" y="584"/>
                  </a:lnTo>
                  <a:lnTo>
                    <a:pt x="71" y="628"/>
                  </a:lnTo>
                  <a:lnTo>
                    <a:pt x="130" y="653"/>
                  </a:lnTo>
                  <a:lnTo>
                    <a:pt x="163" y="656"/>
                  </a:lnTo>
                  <a:lnTo>
                    <a:pt x="198" y="653"/>
                  </a:lnTo>
                  <a:lnTo>
                    <a:pt x="255" y="628"/>
                  </a:lnTo>
                  <a:lnTo>
                    <a:pt x="300" y="584"/>
                  </a:lnTo>
                  <a:lnTo>
                    <a:pt x="326" y="524"/>
                  </a:lnTo>
                  <a:lnTo>
                    <a:pt x="327" y="491"/>
                  </a:lnTo>
                  <a:lnTo>
                    <a:pt x="327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212"/>
            <p:cNvSpPr>
              <a:spLocks/>
            </p:cNvSpPr>
            <p:nvPr/>
          </p:nvSpPr>
          <p:spPr bwMode="auto">
            <a:xfrm>
              <a:off x="3511" y="1612"/>
              <a:ext cx="109" cy="218"/>
            </a:xfrm>
            <a:custGeom>
              <a:avLst/>
              <a:gdLst>
                <a:gd name="T0" fmla="*/ 327 w 327"/>
                <a:gd name="T1" fmla="*/ 164 h 655"/>
                <a:gd name="T2" fmla="*/ 326 w 327"/>
                <a:gd name="T3" fmla="*/ 131 h 655"/>
                <a:gd name="T4" fmla="*/ 300 w 327"/>
                <a:gd name="T5" fmla="*/ 72 h 655"/>
                <a:gd name="T6" fmla="*/ 255 w 327"/>
                <a:gd name="T7" fmla="*/ 27 h 655"/>
                <a:gd name="T8" fmla="*/ 198 w 327"/>
                <a:gd name="T9" fmla="*/ 2 h 655"/>
                <a:gd name="T10" fmla="*/ 163 w 327"/>
                <a:gd name="T11" fmla="*/ 0 h 655"/>
                <a:gd name="T12" fmla="*/ 130 w 327"/>
                <a:gd name="T13" fmla="*/ 2 h 655"/>
                <a:gd name="T14" fmla="*/ 71 w 327"/>
                <a:gd name="T15" fmla="*/ 27 h 655"/>
                <a:gd name="T16" fmla="*/ 28 w 327"/>
                <a:gd name="T17" fmla="*/ 72 h 655"/>
                <a:gd name="T18" fmla="*/ 2 w 327"/>
                <a:gd name="T19" fmla="*/ 131 h 655"/>
                <a:gd name="T20" fmla="*/ 0 w 327"/>
                <a:gd name="T21" fmla="*/ 164 h 655"/>
                <a:gd name="T22" fmla="*/ 0 w 327"/>
                <a:gd name="T23" fmla="*/ 492 h 655"/>
                <a:gd name="T24" fmla="*/ 2 w 327"/>
                <a:gd name="T25" fmla="*/ 525 h 655"/>
                <a:gd name="T26" fmla="*/ 28 w 327"/>
                <a:gd name="T27" fmla="*/ 584 h 655"/>
                <a:gd name="T28" fmla="*/ 71 w 327"/>
                <a:gd name="T29" fmla="*/ 627 h 655"/>
                <a:gd name="T30" fmla="*/ 130 w 327"/>
                <a:gd name="T31" fmla="*/ 653 h 655"/>
                <a:gd name="T32" fmla="*/ 163 w 327"/>
                <a:gd name="T33" fmla="*/ 655 h 655"/>
                <a:gd name="T34" fmla="*/ 198 w 327"/>
                <a:gd name="T35" fmla="*/ 653 h 655"/>
                <a:gd name="T36" fmla="*/ 255 w 327"/>
                <a:gd name="T37" fmla="*/ 627 h 655"/>
                <a:gd name="T38" fmla="*/ 300 w 327"/>
                <a:gd name="T39" fmla="*/ 584 h 655"/>
                <a:gd name="T40" fmla="*/ 326 w 327"/>
                <a:gd name="T41" fmla="*/ 525 h 655"/>
                <a:gd name="T42" fmla="*/ 327 w 327"/>
                <a:gd name="T43" fmla="*/ 492 h 655"/>
                <a:gd name="T44" fmla="*/ 327 w 327"/>
                <a:gd name="T45" fmla="*/ 164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7" h="655">
                  <a:moveTo>
                    <a:pt x="327" y="164"/>
                  </a:moveTo>
                  <a:lnTo>
                    <a:pt x="326" y="131"/>
                  </a:lnTo>
                  <a:lnTo>
                    <a:pt x="300" y="72"/>
                  </a:lnTo>
                  <a:lnTo>
                    <a:pt x="255" y="27"/>
                  </a:lnTo>
                  <a:lnTo>
                    <a:pt x="198" y="2"/>
                  </a:lnTo>
                  <a:lnTo>
                    <a:pt x="163" y="0"/>
                  </a:lnTo>
                  <a:lnTo>
                    <a:pt x="130" y="2"/>
                  </a:lnTo>
                  <a:lnTo>
                    <a:pt x="71" y="27"/>
                  </a:lnTo>
                  <a:lnTo>
                    <a:pt x="28" y="72"/>
                  </a:lnTo>
                  <a:lnTo>
                    <a:pt x="2" y="131"/>
                  </a:lnTo>
                  <a:lnTo>
                    <a:pt x="0" y="164"/>
                  </a:lnTo>
                  <a:lnTo>
                    <a:pt x="0" y="492"/>
                  </a:lnTo>
                  <a:lnTo>
                    <a:pt x="2" y="525"/>
                  </a:lnTo>
                  <a:lnTo>
                    <a:pt x="28" y="584"/>
                  </a:lnTo>
                  <a:lnTo>
                    <a:pt x="71" y="627"/>
                  </a:lnTo>
                  <a:lnTo>
                    <a:pt x="130" y="653"/>
                  </a:lnTo>
                  <a:lnTo>
                    <a:pt x="163" y="655"/>
                  </a:lnTo>
                  <a:lnTo>
                    <a:pt x="198" y="653"/>
                  </a:lnTo>
                  <a:lnTo>
                    <a:pt x="255" y="627"/>
                  </a:lnTo>
                  <a:lnTo>
                    <a:pt x="300" y="584"/>
                  </a:lnTo>
                  <a:lnTo>
                    <a:pt x="326" y="525"/>
                  </a:lnTo>
                  <a:lnTo>
                    <a:pt x="327" y="492"/>
                  </a:lnTo>
                  <a:lnTo>
                    <a:pt x="327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213"/>
            <p:cNvSpPr>
              <a:spLocks/>
            </p:cNvSpPr>
            <p:nvPr/>
          </p:nvSpPr>
          <p:spPr bwMode="auto">
            <a:xfrm>
              <a:off x="3511" y="2267"/>
              <a:ext cx="109" cy="219"/>
            </a:xfrm>
            <a:custGeom>
              <a:avLst/>
              <a:gdLst>
                <a:gd name="T0" fmla="*/ 327 w 327"/>
                <a:gd name="T1" fmla="*/ 163 h 655"/>
                <a:gd name="T2" fmla="*/ 326 w 327"/>
                <a:gd name="T3" fmla="*/ 130 h 655"/>
                <a:gd name="T4" fmla="*/ 300 w 327"/>
                <a:gd name="T5" fmla="*/ 70 h 655"/>
                <a:gd name="T6" fmla="*/ 255 w 327"/>
                <a:gd name="T7" fmla="*/ 26 h 655"/>
                <a:gd name="T8" fmla="*/ 198 w 327"/>
                <a:gd name="T9" fmla="*/ 1 h 655"/>
                <a:gd name="T10" fmla="*/ 163 w 327"/>
                <a:gd name="T11" fmla="*/ 0 h 655"/>
                <a:gd name="T12" fmla="*/ 130 w 327"/>
                <a:gd name="T13" fmla="*/ 1 h 655"/>
                <a:gd name="T14" fmla="*/ 71 w 327"/>
                <a:gd name="T15" fmla="*/ 26 h 655"/>
                <a:gd name="T16" fmla="*/ 28 w 327"/>
                <a:gd name="T17" fmla="*/ 70 h 655"/>
                <a:gd name="T18" fmla="*/ 2 w 327"/>
                <a:gd name="T19" fmla="*/ 130 h 655"/>
                <a:gd name="T20" fmla="*/ 0 w 327"/>
                <a:gd name="T21" fmla="*/ 163 h 655"/>
                <a:gd name="T22" fmla="*/ 0 w 327"/>
                <a:gd name="T23" fmla="*/ 491 h 655"/>
                <a:gd name="T24" fmla="*/ 2 w 327"/>
                <a:gd name="T25" fmla="*/ 524 h 655"/>
                <a:gd name="T26" fmla="*/ 28 w 327"/>
                <a:gd name="T27" fmla="*/ 583 h 655"/>
                <a:gd name="T28" fmla="*/ 71 w 327"/>
                <a:gd name="T29" fmla="*/ 628 h 655"/>
                <a:gd name="T30" fmla="*/ 130 w 327"/>
                <a:gd name="T31" fmla="*/ 652 h 655"/>
                <a:gd name="T32" fmla="*/ 163 w 327"/>
                <a:gd name="T33" fmla="*/ 655 h 655"/>
                <a:gd name="T34" fmla="*/ 198 w 327"/>
                <a:gd name="T35" fmla="*/ 652 h 655"/>
                <a:gd name="T36" fmla="*/ 255 w 327"/>
                <a:gd name="T37" fmla="*/ 628 h 655"/>
                <a:gd name="T38" fmla="*/ 300 w 327"/>
                <a:gd name="T39" fmla="*/ 583 h 655"/>
                <a:gd name="T40" fmla="*/ 326 w 327"/>
                <a:gd name="T41" fmla="*/ 524 h 655"/>
                <a:gd name="T42" fmla="*/ 327 w 327"/>
                <a:gd name="T43" fmla="*/ 491 h 655"/>
                <a:gd name="T44" fmla="*/ 327 w 327"/>
                <a:gd name="T45" fmla="*/ 163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7" h="655">
                  <a:moveTo>
                    <a:pt x="327" y="163"/>
                  </a:moveTo>
                  <a:lnTo>
                    <a:pt x="326" y="130"/>
                  </a:lnTo>
                  <a:lnTo>
                    <a:pt x="300" y="70"/>
                  </a:lnTo>
                  <a:lnTo>
                    <a:pt x="255" y="26"/>
                  </a:lnTo>
                  <a:lnTo>
                    <a:pt x="198" y="1"/>
                  </a:lnTo>
                  <a:lnTo>
                    <a:pt x="163" y="0"/>
                  </a:lnTo>
                  <a:lnTo>
                    <a:pt x="130" y="1"/>
                  </a:lnTo>
                  <a:lnTo>
                    <a:pt x="71" y="26"/>
                  </a:lnTo>
                  <a:lnTo>
                    <a:pt x="28" y="70"/>
                  </a:lnTo>
                  <a:lnTo>
                    <a:pt x="2" y="130"/>
                  </a:lnTo>
                  <a:lnTo>
                    <a:pt x="0" y="163"/>
                  </a:lnTo>
                  <a:lnTo>
                    <a:pt x="0" y="491"/>
                  </a:lnTo>
                  <a:lnTo>
                    <a:pt x="2" y="524"/>
                  </a:lnTo>
                  <a:lnTo>
                    <a:pt x="28" y="583"/>
                  </a:lnTo>
                  <a:lnTo>
                    <a:pt x="71" y="628"/>
                  </a:lnTo>
                  <a:lnTo>
                    <a:pt x="130" y="652"/>
                  </a:lnTo>
                  <a:lnTo>
                    <a:pt x="163" y="655"/>
                  </a:lnTo>
                  <a:lnTo>
                    <a:pt x="198" y="652"/>
                  </a:lnTo>
                  <a:lnTo>
                    <a:pt x="255" y="628"/>
                  </a:lnTo>
                  <a:lnTo>
                    <a:pt x="300" y="583"/>
                  </a:lnTo>
                  <a:lnTo>
                    <a:pt x="326" y="524"/>
                  </a:lnTo>
                  <a:lnTo>
                    <a:pt x="327" y="491"/>
                  </a:lnTo>
                  <a:lnTo>
                    <a:pt x="327" y="163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214"/>
            <p:cNvSpPr>
              <a:spLocks/>
            </p:cNvSpPr>
            <p:nvPr/>
          </p:nvSpPr>
          <p:spPr bwMode="auto">
            <a:xfrm>
              <a:off x="3511" y="2595"/>
              <a:ext cx="109" cy="218"/>
            </a:xfrm>
            <a:custGeom>
              <a:avLst/>
              <a:gdLst>
                <a:gd name="T0" fmla="*/ 163 w 327"/>
                <a:gd name="T1" fmla="*/ 0 h 655"/>
                <a:gd name="T2" fmla="*/ 130 w 327"/>
                <a:gd name="T3" fmla="*/ 3 h 655"/>
                <a:gd name="T4" fmla="*/ 71 w 327"/>
                <a:gd name="T5" fmla="*/ 27 h 655"/>
                <a:gd name="T6" fmla="*/ 28 w 327"/>
                <a:gd name="T7" fmla="*/ 72 h 655"/>
                <a:gd name="T8" fmla="*/ 2 w 327"/>
                <a:gd name="T9" fmla="*/ 131 h 655"/>
                <a:gd name="T10" fmla="*/ 0 w 327"/>
                <a:gd name="T11" fmla="*/ 164 h 655"/>
                <a:gd name="T12" fmla="*/ 0 w 327"/>
                <a:gd name="T13" fmla="*/ 493 h 655"/>
                <a:gd name="T14" fmla="*/ 2 w 327"/>
                <a:gd name="T15" fmla="*/ 526 h 655"/>
                <a:gd name="T16" fmla="*/ 28 w 327"/>
                <a:gd name="T17" fmla="*/ 585 h 655"/>
                <a:gd name="T18" fmla="*/ 71 w 327"/>
                <a:gd name="T19" fmla="*/ 628 h 655"/>
                <a:gd name="T20" fmla="*/ 130 w 327"/>
                <a:gd name="T21" fmla="*/ 654 h 655"/>
                <a:gd name="T22" fmla="*/ 163 w 327"/>
                <a:gd name="T23" fmla="*/ 655 h 655"/>
                <a:gd name="T24" fmla="*/ 198 w 327"/>
                <a:gd name="T25" fmla="*/ 654 h 655"/>
                <a:gd name="T26" fmla="*/ 255 w 327"/>
                <a:gd name="T27" fmla="*/ 628 h 655"/>
                <a:gd name="T28" fmla="*/ 300 w 327"/>
                <a:gd name="T29" fmla="*/ 585 h 655"/>
                <a:gd name="T30" fmla="*/ 326 w 327"/>
                <a:gd name="T31" fmla="*/ 526 h 655"/>
                <a:gd name="T32" fmla="*/ 327 w 327"/>
                <a:gd name="T33" fmla="*/ 493 h 655"/>
                <a:gd name="T34" fmla="*/ 327 w 327"/>
                <a:gd name="T35" fmla="*/ 164 h 655"/>
                <a:gd name="T36" fmla="*/ 326 w 327"/>
                <a:gd name="T37" fmla="*/ 131 h 655"/>
                <a:gd name="T38" fmla="*/ 300 w 327"/>
                <a:gd name="T39" fmla="*/ 72 h 655"/>
                <a:gd name="T40" fmla="*/ 255 w 327"/>
                <a:gd name="T41" fmla="*/ 27 h 655"/>
                <a:gd name="T42" fmla="*/ 198 w 327"/>
                <a:gd name="T43" fmla="*/ 3 h 655"/>
                <a:gd name="T44" fmla="*/ 163 w 327"/>
                <a:gd name="T45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7" h="655">
                  <a:moveTo>
                    <a:pt x="163" y="0"/>
                  </a:moveTo>
                  <a:lnTo>
                    <a:pt x="130" y="3"/>
                  </a:lnTo>
                  <a:lnTo>
                    <a:pt x="71" y="27"/>
                  </a:lnTo>
                  <a:lnTo>
                    <a:pt x="28" y="72"/>
                  </a:lnTo>
                  <a:lnTo>
                    <a:pt x="2" y="131"/>
                  </a:lnTo>
                  <a:lnTo>
                    <a:pt x="0" y="164"/>
                  </a:lnTo>
                  <a:lnTo>
                    <a:pt x="0" y="493"/>
                  </a:lnTo>
                  <a:lnTo>
                    <a:pt x="2" y="526"/>
                  </a:lnTo>
                  <a:lnTo>
                    <a:pt x="28" y="585"/>
                  </a:lnTo>
                  <a:lnTo>
                    <a:pt x="71" y="628"/>
                  </a:lnTo>
                  <a:lnTo>
                    <a:pt x="130" y="654"/>
                  </a:lnTo>
                  <a:lnTo>
                    <a:pt x="163" y="655"/>
                  </a:lnTo>
                  <a:lnTo>
                    <a:pt x="198" y="654"/>
                  </a:lnTo>
                  <a:lnTo>
                    <a:pt x="255" y="628"/>
                  </a:lnTo>
                  <a:lnTo>
                    <a:pt x="300" y="585"/>
                  </a:lnTo>
                  <a:lnTo>
                    <a:pt x="326" y="526"/>
                  </a:lnTo>
                  <a:lnTo>
                    <a:pt x="327" y="493"/>
                  </a:lnTo>
                  <a:lnTo>
                    <a:pt x="327" y="164"/>
                  </a:lnTo>
                  <a:lnTo>
                    <a:pt x="326" y="131"/>
                  </a:lnTo>
                  <a:lnTo>
                    <a:pt x="300" y="72"/>
                  </a:lnTo>
                  <a:lnTo>
                    <a:pt x="255" y="27"/>
                  </a:lnTo>
                  <a:lnTo>
                    <a:pt x="198" y="3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215"/>
            <p:cNvSpPr>
              <a:spLocks/>
            </p:cNvSpPr>
            <p:nvPr/>
          </p:nvSpPr>
          <p:spPr bwMode="auto">
            <a:xfrm>
              <a:off x="3511" y="1284"/>
              <a:ext cx="109" cy="219"/>
            </a:xfrm>
            <a:custGeom>
              <a:avLst/>
              <a:gdLst>
                <a:gd name="T0" fmla="*/ 327 w 327"/>
                <a:gd name="T1" fmla="*/ 163 h 656"/>
                <a:gd name="T2" fmla="*/ 326 w 327"/>
                <a:gd name="T3" fmla="*/ 130 h 656"/>
                <a:gd name="T4" fmla="*/ 300 w 327"/>
                <a:gd name="T5" fmla="*/ 71 h 656"/>
                <a:gd name="T6" fmla="*/ 255 w 327"/>
                <a:gd name="T7" fmla="*/ 26 h 656"/>
                <a:gd name="T8" fmla="*/ 198 w 327"/>
                <a:gd name="T9" fmla="*/ 2 h 656"/>
                <a:gd name="T10" fmla="*/ 163 w 327"/>
                <a:gd name="T11" fmla="*/ 0 h 656"/>
                <a:gd name="T12" fmla="*/ 130 w 327"/>
                <a:gd name="T13" fmla="*/ 2 h 656"/>
                <a:gd name="T14" fmla="*/ 71 w 327"/>
                <a:gd name="T15" fmla="*/ 26 h 656"/>
                <a:gd name="T16" fmla="*/ 28 w 327"/>
                <a:gd name="T17" fmla="*/ 71 h 656"/>
                <a:gd name="T18" fmla="*/ 2 w 327"/>
                <a:gd name="T19" fmla="*/ 130 h 656"/>
                <a:gd name="T20" fmla="*/ 0 w 327"/>
                <a:gd name="T21" fmla="*/ 163 h 656"/>
                <a:gd name="T22" fmla="*/ 0 w 327"/>
                <a:gd name="T23" fmla="*/ 491 h 656"/>
                <a:gd name="T24" fmla="*/ 2 w 327"/>
                <a:gd name="T25" fmla="*/ 525 h 656"/>
                <a:gd name="T26" fmla="*/ 28 w 327"/>
                <a:gd name="T27" fmla="*/ 584 h 656"/>
                <a:gd name="T28" fmla="*/ 71 w 327"/>
                <a:gd name="T29" fmla="*/ 628 h 656"/>
                <a:gd name="T30" fmla="*/ 130 w 327"/>
                <a:gd name="T31" fmla="*/ 653 h 656"/>
                <a:gd name="T32" fmla="*/ 163 w 327"/>
                <a:gd name="T33" fmla="*/ 656 h 656"/>
                <a:gd name="T34" fmla="*/ 198 w 327"/>
                <a:gd name="T35" fmla="*/ 653 h 656"/>
                <a:gd name="T36" fmla="*/ 255 w 327"/>
                <a:gd name="T37" fmla="*/ 628 h 656"/>
                <a:gd name="T38" fmla="*/ 300 w 327"/>
                <a:gd name="T39" fmla="*/ 584 h 656"/>
                <a:gd name="T40" fmla="*/ 326 w 327"/>
                <a:gd name="T41" fmla="*/ 525 h 656"/>
                <a:gd name="T42" fmla="*/ 327 w 327"/>
                <a:gd name="T43" fmla="*/ 491 h 656"/>
                <a:gd name="T44" fmla="*/ 327 w 327"/>
                <a:gd name="T45" fmla="*/ 163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7" h="656">
                  <a:moveTo>
                    <a:pt x="327" y="163"/>
                  </a:moveTo>
                  <a:lnTo>
                    <a:pt x="326" y="130"/>
                  </a:lnTo>
                  <a:lnTo>
                    <a:pt x="300" y="71"/>
                  </a:lnTo>
                  <a:lnTo>
                    <a:pt x="255" y="26"/>
                  </a:lnTo>
                  <a:lnTo>
                    <a:pt x="198" y="2"/>
                  </a:lnTo>
                  <a:lnTo>
                    <a:pt x="163" y="0"/>
                  </a:lnTo>
                  <a:lnTo>
                    <a:pt x="130" y="2"/>
                  </a:lnTo>
                  <a:lnTo>
                    <a:pt x="71" y="26"/>
                  </a:lnTo>
                  <a:lnTo>
                    <a:pt x="28" y="71"/>
                  </a:lnTo>
                  <a:lnTo>
                    <a:pt x="2" y="130"/>
                  </a:lnTo>
                  <a:lnTo>
                    <a:pt x="0" y="163"/>
                  </a:lnTo>
                  <a:lnTo>
                    <a:pt x="0" y="491"/>
                  </a:lnTo>
                  <a:lnTo>
                    <a:pt x="2" y="525"/>
                  </a:lnTo>
                  <a:lnTo>
                    <a:pt x="28" y="584"/>
                  </a:lnTo>
                  <a:lnTo>
                    <a:pt x="71" y="628"/>
                  </a:lnTo>
                  <a:lnTo>
                    <a:pt x="130" y="653"/>
                  </a:lnTo>
                  <a:lnTo>
                    <a:pt x="163" y="656"/>
                  </a:lnTo>
                  <a:lnTo>
                    <a:pt x="198" y="653"/>
                  </a:lnTo>
                  <a:lnTo>
                    <a:pt x="255" y="628"/>
                  </a:lnTo>
                  <a:lnTo>
                    <a:pt x="300" y="584"/>
                  </a:lnTo>
                  <a:lnTo>
                    <a:pt x="326" y="525"/>
                  </a:lnTo>
                  <a:lnTo>
                    <a:pt x="327" y="491"/>
                  </a:lnTo>
                  <a:lnTo>
                    <a:pt x="327" y="163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216"/>
            <p:cNvSpPr>
              <a:spLocks/>
            </p:cNvSpPr>
            <p:nvPr/>
          </p:nvSpPr>
          <p:spPr bwMode="auto">
            <a:xfrm>
              <a:off x="3293" y="2923"/>
              <a:ext cx="109" cy="218"/>
            </a:xfrm>
            <a:custGeom>
              <a:avLst/>
              <a:gdLst>
                <a:gd name="T0" fmla="*/ 327 w 327"/>
                <a:gd name="T1" fmla="*/ 164 h 655"/>
                <a:gd name="T2" fmla="*/ 326 w 327"/>
                <a:gd name="T3" fmla="*/ 129 h 655"/>
                <a:gd name="T4" fmla="*/ 300 w 327"/>
                <a:gd name="T5" fmla="*/ 72 h 655"/>
                <a:gd name="T6" fmla="*/ 255 w 327"/>
                <a:gd name="T7" fmla="*/ 27 h 655"/>
                <a:gd name="T8" fmla="*/ 197 w 327"/>
                <a:gd name="T9" fmla="*/ 3 h 655"/>
                <a:gd name="T10" fmla="*/ 163 w 327"/>
                <a:gd name="T11" fmla="*/ 0 h 655"/>
                <a:gd name="T12" fmla="*/ 130 w 327"/>
                <a:gd name="T13" fmla="*/ 3 h 655"/>
                <a:gd name="T14" fmla="*/ 71 w 327"/>
                <a:gd name="T15" fmla="*/ 27 h 655"/>
                <a:gd name="T16" fmla="*/ 26 w 327"/>
                <a:gd name="T17" fmla="*/ 72 h 655"/>
                <a:gd name="T18" fmla="*/ 2 w 327"/>
                <a:gd name="T19" fmla="*/ 129 h 655"/>
                <a:gd name="T20" fmla="*/ 0 w 327"/>
                <a:gd name="T21" fmla="*/ 164 h 655"/>
                <a:gd name="T22" fmla="*/ 0 w 327"/>
                <a:gd name="T23" fmla="*/ 491 h 655"/>
                <a:gd name="T24" fmla="*/ 2 w 327"/>
                <a:gd name="T25" fmla="*/ 524 h 655"/>
                <a:gd name="T26" fmla="*/ 26 w 327"/>
                <a:gd name="T27" fmla="*/ 583 h 655"/>
                <a:gd name="T28" fmla="*/ 71 w 327"/>
                <a:gd name="T29" fmla="*/ 628 h 655"/>
                <a:gd name="T30" fmla="*/ 130 w 327"/>
                <a:gd name="T31" fmla="*/ 652 h 655"/>
                <a:gd name="T32" fmla="*/ 163 w 327"/>
                <a:gd name="T33" fmla="*/ 655 h 655"/>
                <a:gd name="T34" fmla="*/ 197 w 327"/>
                <a:gd name="T35" fmla="*/ 652 h 655"/>
                <a:gd name="T36" fmla="*/ 255 w 327"/>
                <a:gd name="T37" fmla="*/ 628 h 655"/>
                <a:gd name="T38" fmla="*/ 300 w 327"/>
                <a:gd name="T39" fmla="*/ 583 h 655"/>
                <a:gd name="T40" fmla="*/ 326 w 327"/>
                <a:gd name="T41" fmla="*/ 524 h 655"/>
                <a:gd name="T42" fmla="*/ 327 w 327"/>
                <a:gd name="T43" fmla="*/ 491 h 655"/>
                <a:gd name="T44" fmla="*/ 327 w 327"/>
                <a:gd name="T45" fmla="*/ 164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7" h="655">
                  <a:moveTo>
                    <a:pt x="327" y="164"/>
                  </a:moveTo>
                  <a:lnTo>
                    <a:pt x="326" y="129"/>
                  </a:lnTo>
                  <a:lnTo>
                    <a:pt x="300" y="72"/>
                  </a:lnTo>
                  <a:lnTo>
                    <a:pt x="255" y="27"/>
                  </a:lnTo>
                  <a:lnTo>
                    <a:pt x="197" y="3"/>
                  </a:lnTo>
                  <a:lnTo>
                    <a:pt x="163" y="0"/>
                  </a:lnTo>
                  <a:lnTo>
                    <a:pt x="130" y="3"/>
                  </a:lnTo>
                  <a:lnTo>
                    <a:pt x="71" y="27"/>
                  </a:lnTo>
                  <a:lnTo>
                    <a:pt x="26" y="72"/>
                  </a:lnTo>
                  <a:lnTo>
                    <a:pt x="2" y="129"/>
                  </a:lnTo>
                  <a:lnTo>
                    <a:pt x="0" y="164"/>
                  </a:lnTo>
                  <a:lnTo>
                    <a:pt x="0" y="491"/>
                  </a:lnTo>
                  <a:lnTo>
                    <a:pt x="2" y="524"/>
                  </a:lnTo>
                  <a:lnTo>
                    <a:pt x="26" y="583"/>
                  </a:lnTo>
                  <a:lnTo>
                    <a:pt x="71" y="628"/>
                  </a:lnTo>
                  <a:lnTo>
                    <a:pt x="130" y="652"/>
                  </a:lnTo>
                  <a:lnTo>
                    <a:pt x="163" y="655"/>
                  </a:lnTo>
                  <a:lnTo>
                    <a:pt x="197" y="652"/>
                  </a:lnTo>
                  <a:lnTo>
                    <a:pt x="255" y="628"/>
                  </a:lnTo>
                  <a:lnTo>
                    <a:pt x="300" y="583"/>
                  </a:lnTo>
                  <a:lnTo>
                    <a:pt x="326" y="524"/>
                  </a:lnTo>
                  <a:lnTo>
                    <a:pt x="327" y="491"/>
                  </a:lnTo>
                  <a:lnTo>
                    <a:pt x="327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217"/>
            <p:cNvSpPr>
              <a:spLocks/>
            </p:cNvSpPr>
            <p:nvPr/>
          </p:nvSpPr>
          <p:spPr bwMode="auto">
            <a:xfrm>
              <a:off x="2855" y="519"/>
              <a:ext cx="984" cy="1420"/>
            </a:xfrm>
            <a:custGeom>
              <a:avLst/>
              <a:gdLst>
                <a:gd name="T0" fmla="*/ 197 w 2950"/>
                <a:gd name="T1" fmla="*/ 4257 h 4260"/>
                <a:gd name="T2" fmla="*/ 301 w 2950"/>
                <a:gd name="T3" fmla="*/ 4188 h 4260"/>
                <a:gd name="T4" fmla="*/ 328 w 2950"/>
                <a:gd name="T5" fmla="*/ 4096 h 4260"/>
                <a:gd name="T6" fmla="*/ 893 w 2950"/>
                <a:gd name="T7" fmla="*/ 2604 h 4260"/>
                <a:gd name="T8" fmla="*/ 946 w 2950"/>
                <a:gd name="T9" fmla="*/ 2562 h 4260"/>
                <a:gd name="T10" fmla="*/ 982 w 2950"/>
                <a:gd name="T11" fmla="*/ 2480 h 4260"/>
                <a:gd name="T12" fmla="*/ 984 w 2950"/>
                <a:gd name="T13" fmla="*/ 1085 h 4260"/>
                <a:gd name="T14" fmla="*/ 2623 w 2950"/>
                <a:gd name="T15" fmla="*/ 1085 h 4260"/>
                <a:gd name="T16" fmla="*/ 2624 w 2950"/>
                <a:gd name="T17" fmla="*/ 2490 h 4260"/>
                <a:gd name="T18" fmla="*/ 2695 w 2950"/>
                <a:gd name="T19" fmla="*/ 2594 h 4260"/>
                <a:gd name="T20" fmla="*/ 2787 w 2950"/>
                <a:gd name="T21" fmla="*/ 2621 h 4260"/>
                <a:gd name="T22" fmla="*/ 2879 w 2950"/>
                <a:gd name="T23" fmla="*/ 2594 h 4260"/>
                <a:gd name="T24" fmla="*/ 2948 w 2950"/>
                <a:gd name="T25" fmla="*/ 2490 h 4260"/>
                <a:gd name="T26" fmla="*/ 2950 w 2950"/>
                <a:gd name="T27" fmla="*/ 982 h 4260"/>
                <a:gd name="T28" fmla="*/ 2937 w 2950"/>
                <a:gd name="T29" fmla="*/ 916 h 4260"/>
                <a:gd name="T30" fmla="*/ 2879 w 2950"/>
                <a:gd name="T31" fmla="*/ 847 h 4260"/>
                <a:gd name="T32" fmla="*/ 1967 w 2950"/>
                <a:gd name="T33" fmla="*/ 390 h 4260"/>
                <a:gd name="T34" fmla="*/ 1965 w 2950"/>
                <a:gd name="T35" fmla="*/ 130 h 4260"/>
                <a:gd name="T36" fmla="*/ 1895 w 2950"/>
                <a:gd name="T37" fmla="*/ 27 h 4260"/>
                <a:gd name="T38" fmla="*/ 1803 w 2950"/>
                <a:gd name="T39" fmla="*/ 0 h 4260"/>
                <a:gd name="T40" fmla="*/ 1711 w 2950"/>
                <a:gd name="T41" fmla="*/ 27 h 4260"/>
                <a:gd name="T42" fmla="*/ 1642 w 2950"/>
                <a:gd name="T43" fmla="*/ 130 h 4260"/>
                <a:gd name="T44" fmla="*/ 1639 w 2950"/>
                <a:gd name="T45" fmla="*/ 390 h 4260"/>
                <a:gd name="T46" fmla="*/ 726 w 2950"/>
                <a:gd name="T47" fmla="*/ 847 h 4260"/>
                <a:gd name="T48" fmla="*/ 670 w 2950"/>
                <a:gd name="T49" fmla="*/ 916 h 4260"/>
                <a:gd name="T50" fmla="*/ 655 w 2950"/>
                <a:gd name="T51" fmla="*/ 982 h 4260"/>
                <a:gd name="T52" fmla="*/ 91 w 2950"/>
                <a:gd name="T53" fmla="*/ 2639 h 4260"/>
                <a:gd name="T54" fmla="*/ 37 w 2950"/>
                <a:gd name="T55" fmla="*/ 2680 h 4260"/>
                <a:gd name="T56" fmla="*/ 1 w 2950"/>
                <a:gd name="T57" fmla="*/ 2762 h 4260"/>
                <a:gd name="T58" fmla="*/ 0 w 2950"/>
                <a:gd name="T59" fmla="*/ 4096 h 4260"/>
                <a:gd name="T60" fmla="*/ 27 w 2950"/>
                <a:gd name="T61" fmla="*/ 4188 h 4260"/>
                <a:gd name="T62" fmla="*/ 131 w 2950"/>
                <a:gd name="T63" fmla="*/ 4257 h 4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50" h="4260">
                  <a:moveTo>
                    <a:pt x="164" y="4260"/>
                  </a:moveTo>
                  <a:lnTo>
                    <a:pt x="197" y="4257"/>
                  </a:lnTo>
                  <a:lnTo>
                    <a:pt x="256" y="4233"/>
                  </a:lnTo>
                  <a:lnTo>
                    <a:pt x="301" y="4188"/>
                  </a:lnTo>
                  <a:lnTo>
                    <a:pt x="325" y="4129"/>
                  </a:lnTo>
                  <a:lnTo>
                    <a:pt x="328" y="4096"/>
                  </a:lnTo>
                  <a:lnTo>
                    <a:pt x="328" y="2886"/>
                  </a:lnTo>
                  <a:lnTo>
                    <a:pt x="893" y="2604"/>
                  </a:lnTo>
                  <a:lnTo>
                    <a:pt x="913" y="2592"/>
                  </a:lnTo>
                  <a:lnTo>
                    <a:pt x="946" y="2562"/>
                  </a:lnTo>
                  <a:lnTo>
                    <a:pt x="971" y="2525"/>
                  </a:lnTo>
                  <a:lnTo>
                    <a:pt x="982" y="2480"/>
                  </a:lnTo>
                  <a:lnTo>
                    <a:pt x="984" y="2457"/>
                  </a:lnTo>
                  <a:lnTo>
                    <a:pt x="984" y="1085"/>
                  </a:lnTo>
                  <a:lnTo>
                    <a:pt x="1803" y="674"/>
                  </a:lnTo>
                  <a:lnTo>
                    <a:pt x="2623" y="1085"/>
                  </a:lnTo>
                  <a:lnTo>
                    <a:pt x="2623" y="2457"/>
                  </a:lnTo>
                  <a:lnTo>
                    <a:pt x="2624" y="2490"/>
                  </a:lnTo>
                  <a:lnTo>
                    <a:pt x="2650" y="2549"/>
                  </a:lnTo>
                  <a:lnTo>
                    <a:pt x="2695" y="2594"/>
                  </a:lnTo>
                  <a:lnTo>
                    <a:pt x="2752" y="2620"/>
                  </a:lnTo>
                  <a:lnTo>
                    <a:pt x="2787" y="2621"/>
                  </a:lnTo>
                  <a:lnTo>
                    <a:pt x="2820" y="2620"/>
                  </a:lnTo>
                  <a:lnTo>
                    <a:pt x="2879" y="2594"/>
                  </a:lnTo>
                  <a:lnTo>
                    <a:pt x="2922" y="2549"/>
                  </a:lnTo>
                  <a:lnTo>
                    <a:pt x="2948" y="2490"/>
                  </a:lnTo>
                  <a:lnTo>
                    <a:pt x="2950" y="2457"/>
                  </a:lnTo>
                  <a:lnTo>
                    <a:pt x="2950" y="982"/>
                  </a:lnTo>
                  <a:lnTo>
                    <a:pt x="2950" y="959"/>
                  </a:lnTo>
                  <a:lnTo>
                    <a:pt x="2937" y="916"/>
                  </a:lnTo>
                  <a:lnTo>
                    <a:pt x="2914" y="879"/>
                  </a:lnTo>
                  <a:lnTo>
                    <a:pt x="2879" y="847"/>
                  </a:lnTo>
                  <a:lnTo>
                    <a:pt x="2859" y="837"/>
                  </a:lnTo>
                  <a:lnTo>
                    <a:pt x="1967" y="390"/>
                  </a:lnTo>
                  <a:lnTo>
                    <a:pt x="1967" y="163"/>
                  </a:lnTo>
                  <a:lnTo>
                    <a:pt x="1965" y="130"/>
                  </a:lnTo>
                  <a:lnTo>
                    <a:pt x="1940" y="71"/>
                  </a:lnTo>
                  <a:lnTo>
                    <a:pt x="1895" y="27"/>
                  </a:lnTo>
                  <a:lnTo>
                    <a:pt x="1836" y="2"/>
                  </a:lnTo>
                  <a:lnTo>
                    <a:pt x="1803" y="0"/>
                  </a:lnTo>
                  <a:lnTo>
                    <a:pt x="1770" y="2"/>
                  </a:lnTo>
                  <a:lnTo>
                    <a:pt x="1711" y="27"/>
                  </a:lnTo>
                  <a:lnTo>
                    <a:pt x="1666" y="71"/>
                  </a:lnTo>
                  <a:lnTo>
                    <a:pt x="1642" y="130"/>
                  </a:lnTo>
                  <a:lnTo>
                    <a:pt x="1639" y="163"/>
                  </a:lnTo>
                  <a:lnTo>
                    <a:pt x="1639" y="390"/>
                  </a:lnTo>
                  <a:lnTo>
                    <a:pt x="746" y="835"/>
                  </a:lnTo>
                  <a:lnTo>
                    <a:pt x="726" y="847"/>
                  </a:lnTo>
                  <a:lnTo>
                    <a:pt x="693" y="879"/>
                  </a:lnTo>
                  <a:lnTo>
                    <a:pt x="670" y="916"/>
                  </a:lnTo>
                  <a:lnTo>
                    <a:pt x="657" y="959"/>
                  </a:lnTo>
                  <a:lnTo>
                    <a:pt x="655" y="982"/>
                  </a:lnTo>
                  <a:lnTo>
                    <a:pt x="655" y="2356"/>
                  </a:lnTo>
                  <a:lnTo>
                    <a:pt x="91" y="2639"/>
                  </a:lnTo>
                  <a:lnTo>
                    <a:pt x="71" y="2650"/>
                  </a:lnTo>
                  <a:lnTo>
                    <a:pt x="37" y="2680"/>
                  </a:lnTo>
                  <a:lnTo>
                    <a:pt x="14" y="2719"/>
                  </a:lnTo>
                  <a:lnTo>
                    <a:pt x="1" y="2762"/>
                  </a:lnTo>
                  <a:lnTo>
                    <a:pt x="0" y="2785"/>
                  </a:lnTo>
                  <a:lnTo>
                    <a:pt x="0" y="4096"/>
                  </a:lnTo>
                  <a:lnTo>
                    <a:pt x="3" y="4129"/>
                  </a:lnTo>
                  <a:lnTo>
                    <a:pt x="27" y="4188"/>
                  </a:lnTo>
                  <a:lnTo>
                    <a:pt x="72" y="4233"/>
                  </a:lnTo>
                  <a:lnTo>
                    <a:pt x="131" y="4257"/>
                  </a:lnTo>
                  <a:lnTo>
                    <a:pt x="164" y="426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218"/>
            <p:cNvSpPr>
              <a:spLocks/>
            </p:cNvSpPr>
            <p:nvPr/>
          </p:nvSpPr>
          <p:spPr bwMode="auto">
            <a:xfrm>
              <a:off x="3293" y="2267"/>
              <a:ext cx="109" cy="219"/>
            </a:xfrm>
            <a:custGeom>
              <a:avLst/>
              <a:gdLst>
                <a:gd name="T0" fmla="*/ 327 w 327"/>
                <a:gd name="T1" fmla="*/ 163 h 655"/>
                <a:gd name="T2" fmla="*/ 326 w 327"/>
                <a:gd name="T3" fmla="*/ 130 h 655"/>
                <a:gd name="T4" fmla="*/ 300 w 327"/>
                <a:gd name="T5" fmla="*/ 70 h 655"/>
                <a:gd name="T6" fmla="*/ 255 w 327"/>
                <a:gd name="T7" fmla="*/ 26 h 655"/>
                <a:gd name="T8" fmla="*/ 197 w 327"/>
                <a:gd name="T9" fmla="*/ 1 h 655"/>
                <a:gd name="T10" fmla="*/ 163 w 327"/>
                <a:gd name="T11" fmla="*/ 0 h 655"/>
                <a:gd name="T12" fmla="*/ 130 w 327"/>
                <a:gd name="T13" fmla="*/ 1 h 655"/>
                <a:gd name="T14" fmla="*/ 71 w 327"/>
                <a:gd name="T15" fmla="*/ 26 h 655"/>
                <a:gd name="T16" fmla="*/ 26 w 327"/>
                <a:gd name="T17" fmla="*/ 70 h 655"/>
                <a:gd name="T18" fmla="*/ 2 w 327"/>
                <a:gd name="T19" fmla="*/ 130 h 655"/>
                <a:gd name="T20" fmla="*/ 0 w 327"/>
                <a:gd name="T21" fmla="*/ 163 h 655"/>
                <a:gd name="T22" fmla="*/ 0 w 327"/>
                <a:gd name="T23" fmla="*/ 491 h 655"/>
                <a:gd name="T24" fmla="*/ 2 w 327"/>
                <a:gd name="T25" fmla="*/ 524 h 655"/>
                <a:gd name="T26" fmla="*/ 26 w 327"/>
                <a:gd name="T27" fmla="*/ 583 h 655"/>
                <a:gd name="T28" fmla="*/ 71 w 327"/>
                <a:gd name="T29" fmla="*/ 628 h 655"/>
                <a:gd name="T30" fmla="*/ 130 w 327"/>
                <a:gd name="T31" fmla="*/ 652 h 655"/>
                <a:gd name="T32" fmla="*/ 163 w 327"/>
                <a:gd name="T33" fmla="*/ 655 h 655"/>
                <a:gd name="T34" fmla="*/ 197 w 327"/>
                <a:gd name="T35" fmla="*/ 652 h 655"/>
                <a:gd name="T36" fmla="*/ 255 w 327"/>
                <a:gd name="T37" fmla="*/ 628 h 655"/>
                <a:gd name="T38" fmla="*/ 300 w 327"/>
                <a:gd name="T39" fmla="*/ 583 h 655"/>
                <a:gd name="T40" fmla="*/ 326 w 327"/>
                <a:gd name="T41" fmla="*/ 524 h 655"/>
                <a:gd name="T42" fmla="*/ 327 w 327"/>
                <a:gd name="T43" fmla="*/ 491 h 655"/>
                <a:gd name="T44" fmla="*/ 327 w 327"/>
                <a:gd name="T45" fmla="*/ 163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7" h="655">
                  <a:moveTo>
                    <a:pt x="327" y="163"/>
                  </a:moveTo>
                  <a:lnTo>
                    <a:pt x="326" y="130"/>
                  </a:lnTo>
                  <a:lnTo>
                    <a:pt x="300" y="70"/>
                  </a:lnTo>
                  <a:lnTo>
                    <a:pt x="255" y="26"/>
                  </a:lnTo>
                  <a:lnTo>
                    <a:pt x="197" y="1"/>
                  </a:lnTo>
                  <a:lnTo>
                    <a:pt x="163" y="0"/>
                  </a:lnTo>
                  <a:lnTo>
                    <a:pt x="130" y="1"/>
                  </a:lnTo>
                  <a:lnTo>
                    <a:pt x="71" y="26"/>
                  </a:lnTo>
                  <a:lnTo>
                    <a:pt x="26" y="70"/>
                  </a:lnTo>
                  <a:lnTo>
                    <a:pt x="2" y="130"/>
                  </a:lnTo>
                  <a:lnTo>
                    <a:pt x="0" y="163"/>
                  </a:lnTo>
                  <a:lnTo>
                    <a:pt x="0" y="491"/>
                  </a:lnTo>
                  <a:lnTo>
                    <a:pt x="2" y="524"/>
                  </a:lnTo>
                  <a:lnTo>
                    <a:pt x="26" y="583"/>
                  </a:lnTo>
                  <a:lnTo>
                    <a:pt x="71" y="628"/>
                  </a:lnTo>
                  <a:lnTo>
                    <a:pt x="130" y="652"/>
                  </a:lnTo>
                  <a:lnTo>
                    <a:pt x="163" y="655"/>
                  </a:lnTo>
                  <a:lnTo>
                    <a:pt x="197" y="652"/>
                  </a:lnTo>
                  <a:lnTo>
                    <a:pt x="255" y="628"/>
                  </a:lnTo>
                  <a:lnTo>
                    <a:pt x="300" y="583"/>
                  </a:lnTo>
                  <a:lnTo>
                    <a:pt x="326" y="524"/>
                  </a:lnTo>
                  <a:lnTo>
                    <a:pt x="327" y="491"/>
                  </a:lnTo>
                  <a:lnTo>
                    <a:pt x="327" y="163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219"/>
            <p:cNvSpPr>
              <a:spLocks/>
            </p:cNvSpPr>
            <p:nvPr/>
          </p:nvSpPr>
          <p:spPr bwMode="auto">
            <a:xfrm>
              <a:off x="3293" y="3250"/>
              <a:ext cx="109" cy="328"/>
            </a:xfrm>
            <a:custGeom>
              <a:avLst/>
              <a:gdLst>
                <a:gd name="T0" fmla="*/ 163 w 327"/>
                <a:gd name="T1" fmla="*/ 0 h 983"/>
                <a:gd name="T2" fmla="*/ 130 w 327"/>
                <a:gd name="T3" fmla="*/ 2 h 983"/>
                <a:gd name="T4" fmla="*/ 71 w 327"/>
                <a:gd name="T5" fmla="*/ 26 h 983"/>
                <a:gd name="T6" fmla="*/ 26 w 327"/>
                <a:gd name="T7" fmla="*/ 71 h 983"/>
                <a:gd name="T8" fmla="*/ 2 w 327"/>
                <a:gd name="T9" fmla="*/ 130 h 983"/>
                <a:gd name="T10" fmla="*/ 0 w 327"/>
                <a:gd name="T11" fmla="*/ 163 h 983"/>
                <a:gd name="T12" fmla="*/ 0 w 327"/>
                <a:gd name="T13" fmla="*/ 818 h 983"/>
                <a:gd name="T14" fmla="*/ 2 w 327"/>
                <a:gd name="T15" fmla="*/ 853 h 983"/>
                <a:gd name="T16" fmla="*/ 26 w 327"/>
                <a:gd name="T17" fmla="*/ 911 h 983"/>
                <a:gd name="T18" fmla="*/ 71 w 327"/>
                <a:gd name="T19" fmla="*/ 955 h 983"/>
                <a:gd name="T20" fmla="*/ 130 w 327"/>
                <a:gd name="T21" fmla="*/ 981 h 983"/>
                <a:gd name="T22" fmla="*/ 163 w 327"/>
                <a:gd name="T23" fmla="*/ 983 h 983"/>
                <a:gd name="T24" fmla="*/ 197 w 327"/>
                <a:gd name="T25" fmla="*/ 981 h 983"/>
                <a:gd name="T26" fmla="*/ 255 w 327"/>
                <a:gd name="T27" fmla="*/ 955 h 983"/>
                <a:gd name="T28" fmla="*/ 300 w 327"/>
                <a:gd name="T29" fmla="*/ 911 h 983"/>
                <a:gd name="T30" fmla="*/ 326 w 327"/>
                <a:gd name="T31" fmla="*/ 853 h 983"/>
                <a:gd name="T32" fmla="*/ 327 w 327"/>
                <a:gd name="T33" fmla="*/ 818 h 983"/>
                <a:gd name="T34" fmla="*/ 327 w 327"/>
                <a:gd name="T35" fmla="*/ 163 h 983"/>
                <a:gd name="T36" fmla="*/ 326 w 327"/>
                <a:gd name="T37" fmla="*/ 130 h 983"/>
                <a:gd name="T38" fmla="*/ 300 w 327"/>
                <a:gd name="T39" fmla="*/ 71 h 983"/>
                <a:gd name="T40" fmla="*/ 255 w 327"/>
                <a:gd name="T41" fmla="*/ 26 h 983"/>
                <a:gd name="T42" fmla="*/ 197 w 327"/>
                <a:gd name="T43" fmla="*/ 2 h 983"/>
                <a:gd name="T44" fmla="*/ 163 w 327"/>
                <a:gd name="T45" fmla="*/ 0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7" h="983">
                  <a:moveTo>
                    <a:pt x="163" y="0"/>
                  </a:moveTo>
                  <a:lnTo>
                    <a:pt x="130" y="2"/>
                  </a:lnTo>
                  <a:lnTo>
                    <a:pt x="71" y="26"/>
                  </a:lnTo>
                  <a:lnTo>
                    <a:pt x="26" y="71"/>
                  </a:lnTo>
                  <a:lnTo>
                    <a:pt x="2" y="130"/>
                  </a:lnTo>
                  <a:lnTo>
                    <a:pt x="0" y="163"/>
                  </a:lnTo>
                  <a:lnTo>
                    <a:pt x="0" y="818"/>
                  </a:lnTo>
                  <a:lnTo>
                    <a:pt x="2" y="853"/>
                  </a:lnTo>
                  <a:lnTo>
                    <a:pt x="26" y="911"/>
                  </a:lnTo>
                  <a:lnTo>
                    <a:pt x="71" y="955"/>
                  </a:lnTo>
                  <a:lnTo>
                    <a:pt x="130" y="981"/>
                  </a:lnTo>
                  <a:lnTo>
                    <a:pt x="163" y="983"/>
                  </a:lnTo>
                  <a:lnTo>
                    <a:pt x="197" y="981"/>
                  </a:lnTo>
                  <a:lnTo>
                    <a:pt x="255" y="955"/>
                  </a:lnTo>
                  <a:lnTo>
                    <a:pt x="300" y="911"/>
                  </a:lnTo>
                  <a:lnTo>
                    <a:pt x="326" y="853"/>
                  </a:lnTo>
                  <a:lnTo>
                    <a:pt x="327" y="818"/>
                  </a:lnTo>
                  <a:lnTo>
                    <a:pt x="327" y="163"/>
                  </a:lnTo>
                  <a:lnTo>
                    <a:pt x="326" y="130"/>
                  </a:lnTo>
                  <a:lnTo>
                    <a:pt x="300" y="71"/>
                  </a:lnTo>
                  <a:lnTo>
                    <a:pt x="255" y="26"/>
                  </a:lnTo>
                  <a:lnTo>
                    <a:pt x="197" y="2"/>
                  </a:lnTo>
                  <a:lnTo>
                    <a:pt x="163" y="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 220"/>
            <p:cNvSpPr>
              <a:spLocks/>
            </p:cNvSpPr>
            <p:nvPr/>
          </p:nvSpPr>
          <p:spPr bwMode="auto">
            <a:xfrm>
              <a:off x="3511" y="956"/>
              <a:ext cx="109" cy="219"/>
            </a:xfrm>
            <a:custGeom>
              <a:avLst/>
              <a:gdLst>
                <a:gd name="T0" fmla="*/ 327 w 327"/>
                <a:gd name="T1" fmla="*/ 164 h 655"/>
                <a:gd name="T2" fmla="*/ 326 w 327"/>
                <a:gd name="T3" fmla="*/ 129 h 655"/>
                <a:gd name="T4" fmla="*/ 300 w 327"/>
                <a:gd name="T5" fmla="*/ 72 h 655"/>
                <a:gd name="T6" fmla="*/ 255 w 327"/>
                <a:gd name="T7" fmla="*/ 27 h 655"/>
                <a:gd name="T8" fmla="*/ 198 w 327"/>
                <a:gd name="T9" fmla="*/ 1 h 655"/>
                <a:gd name="T10" fmla="*/ 163 w 327"/>
                <a:gd name="T11" fmla="*/ 0 h 655"/>
                <a:gd name="T12" fmla="*/ 130 w 327"/>
                <a:gd name="T13" fmla="*/ 1 h 655"/>
                <a:gd name="T14" fmla="*/ 71 w 327"/>
                <a:gd name="T15" fmla="*/ 27 h 655"/>
                <a:gd name="T16" fmla="*/ 28 w 327"/>
                <a:gd name="T17" fmla="*/ 72 h 655"/>
                <a:gd name="T18" fmla="*/ 2 w 327"/>
                <a:gd name="T19" fmla="*/ 129 h 655"/>
                <a:gd name="T20" fmla="*/ 0 w 327"/>
                <a:gd name="T21" fmla="*/ 164 h 655"/>
                <a:gd name="T22" fmla="*/ 0 w 327"/>
                <a:gd name="T23" fmla="*/ 491 h 655"/>
                <a:gd name="T24" fmla="*/ 2 w 327"/>
                <a:gd name="T25" fmla="*/ 524 h 655"/>
                <a:gd name="T26" fmla="*/ 28 w 327"/>
                <a:gd name="T27" fmla="*/ 583 h 655"/>
                <a:gd name="T28" fmla="*/ 71 w 327"/>
                <a:gd name="T29" fmla="*/ 628 h 655"/>
                <a:gd name="T30" fmla="*/ 130 w 327"/>
                <a:gd name="T31" fmla="*/ 652 h 655"/>
                <a:gd name="T32" fmla="*/ 163 w 327"/>
                <a:gd name="T33" fmla="*/ 655 h 655"/>
                <a:gd name="T34" fmla="*/ 198 w 327"/>
                <a:gd name="T35" fmla="*/ 652 h 655"/>
                <a:gd name="T36" fmla="*/ 255 w 327"/>
                <a:gd name="T37" fmla="*/ 628 h 655"/>
                <a:gd name="T38" fmla="*/ 300 w 327"/>
                <a:gd name="T39" fmla="*/ 583 h 655"/>
                <a:gd name="T40" fmla="*/ 326 w 327"/>
                <a:gd name="T41" fmla="*/ 524 h 655"/>
                <a:gd name="T42" fmla="*/ 327 w 327"/>
                <a:gd name="T43" fmla="*/ 491 h 655"/>
                <a:gd name="T44" fmla="*/ 327 w 327"/>
                <a:gd name="T45" fmla="*/ 164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7" h="655">
                  <a:moveTo>
                    <a:pt x="327" y="164"/>
                  </a:moveTo>
                  <a:lnTo>
                    <a:pt x="326" y="129"/>
                  </a:lnTo>
                  <a:lnTo>
                    <a:pt x="300" y="72"/>
                  </a:lnTo>
                  <a:lnTo>
                    <a:pt x="255" y="27"/>
                  </a:lnTo>
                  <a:lnTo>
                    <a:pt x="198" y="1"/>
                  </a:lnTo>
                  <a:lnTo>
                    <a:pt x="163" y="0"/>
                  </a:lnTo>
                  <a:lnTo>
                    <a:pt x="130" y="1"/>
                  </a:lnTo>
                  <a:lnTo>
                    <a:pt x="71" y="27"/>
                  </a:lnTo>
                  <a:lnTo>
                    <a:pt x="28" y="72"/>
                  </a:lnTo>
                  <a:lnTo>
                    <a:pt x="2" y="129"/>
                  </a:lnTo>
                  <a:lnTo>
                    <a:pt x="0" y="164"/>
                  </a:lnTo>
                  <a:lnTo>
                    <a:pt x="0" y="491"/>
                  </a:lnTo>
                  <a:lnTo>
                    <a:pt x="2" y="524"/>
                  </a:lnTo>
                  <a:lnTo>
                    <a:pt x="28" y="583"/>
                  </a:lnTo>
                  <a:lnTo>
                    <a:pt x="71" y="628"/>
                  </a:lnTo>
                  <a:lnTo>
                    <a:pt x="130" y="652"/>
                  </a:lnTo>
                  <a:lnTo>
                    <a:pt x="163" y="655"/>
                  </a:lnTo>
                  <a:lnTo>
                    <a:pt x="198" y="652"/>
                  </a:lnTo>
                  <a:lnTo>
                    <a:pt x="255" y="628"/>
                  </a:lnTo>
                  <a:lnTo>
                    <a:pt x="300" y="583"/>
                  </a:lnTo>
                  <a:lnTo>
                    <a:pt x="326" y="524"/>
                  </a:lnTo>
                  <a:lnTo>
                    <a:pt x="327" y="491"/>
                  </a:lnTo>
                  <a:lnTo>
                    <a:pt x="327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221"/>
            <p:cNvSpPr>
              <a:spLocks/>
            </p:cNvSpPr>
            <p:nvPr/>
          </p:nvSpPr>
          <p:spPr bwMode="auto">
            <a:xfrm>
              <a:off x="3293" y="1939"/>
              <a:ext cx="109" cy="219"/>
            </a:xfrm>
            <a:custGeom>
              <a:avLst/>
              <a:gdLst>
                <a:gd name="T0" fmla="*/ 327 w 327"/>
                <a:gd name="T1" fmla="*/ 164 h 656"/>
                <a:gd name="T2" fmla="*/ 326 w 327"/>
                <a:gd name="T3" fmla="*/ 130 h 656"/>
                <a:gd name="T4" fmla="*/ 300 w 327"/>
                <a:gd name="T5" fmla="*/ 72 h 656"/>
                <a:gd name="T6" fmla="*/ 255 w 327"/>
                <a:gd name="T7" fmla="*/ 28 h 656"/>
                <a:gd name="T8" fmla="*/ 197 w 327"/>
                <a:gd name="T9" fmla="*/ 2 h 656"/>
                <a:gd name="T10" fmla="*/ 163 w 327"/>
                <a:gd name="T11" fmla="*/ 0 h 656"/>
                <a:gd name="T12" fmla="*/ 130 w 327"/>
                <a:gd name="T13" fmla="*/ 2 h 656"/>
                <a:gd name="T14" fmla="*/ 71 w 327"/>
                <a:gd name="T15" fmla="*/ 28 h 656"/>
                <a:gd name="T16" fmla="*/ 26 w 327"/>
                <a:gd name="T17" fmla="*/ 72 h 656"/>
                <a:gd name="T18" fmla="*/ 2 w 327"/>
                <a:gd name="T19" fmla="*/ 130 h 656"/>
                <a:gd name="T20" fmla="*/ 0 w 327"/>
                <a:gd name="T21" fmla="*/ 164 h 656"/>
                <a:gd name="T22" fmla="*/ 0 w 327"/>
                <a:gd name="T23" fmla="*/ 491 h 656"/>
                <a:gd name="T24" fmla="*/ 2 w 327"/>
                <a:gd name="T25" fmla="*/ 524 h 656"/>
                <a:gd name="T26" fmla="*/ 26 w 327"/>
                <a:gd name="T27" fmla="*/ 584 h 656"/>
                <a:gd name="T28" fmla="*/ 71 w 327"/>
                <a:gd name="T29" fmla="*/ 628 h 656"/>
                <a:gd name="T30" fmla="*/ 130 w 327"/>
                <a:gd name="T31" fmla="*/ 653 h 656"/>
                <a:gd name="T32" fmla="*/ 163 w 327"/>
                <a:gd name="T33" fmla="*/ 656 h 656"/>
                <a:gd name="T34" fmla="*/ 197 w 327"/>
                <a:gd name="T35" fmla="*/ 653 h 656"/>
                <a:gd name="T36" fmla="*/ 255 w 327"/>
                <a:gd name="T37" fmla="*/ 628 h 656"/>
                <a:gd name="T38" fmla="*/ 300 w 327"/>
                <a:gd name="T39" fmla="*/ 584 h 656"/>
                <a:gd name="T40" fmla="*/ 326 w 327"/>
                <a:gd name="T41" fmla="*/ 524 h 656"/>
                <a:gd name="T42" fmla="*/ 327 w 327"/>
                <a:gd name="T43" fmla="*/ 491 h 656"/>
                <a:gd name="T44" fmla="*/ 327 w 327"/>
                <a:gd name="T45" fmla="*/ 164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7" h="656">
                  <a:moveTo>
                    <a:pt x="327" y="164"/>
                  </a:moveTo>
                  <a:lnTo>
                    <a:pt x="326" y="130"/>
                  </a:lnTo>
                  <a:lnTo>
                    <a:pt x="300" y="72"/>
                  </a:lnTo>
                  <a:lnTo>
                    <a:pt x="255" y="28"/>
                  </a:lnTo>
                  <a:lnTo>
                    <a:pt x="197" y="2"/>
                  </a:lnTo>
                  <a:lnTo>
                    <a:pt x="163" y="0"/>
                  </a:lnTo>
                  <a:lnTo>
                    <a:pt x="130" y="2"/>
                  </a:lnTo>
                  <a:lnTo>
                    <a:pt x="71" y="28"/>
                  </a:lnTo>
                  <a:lnTo>
                    <a:pt x="26" y="72"/>
                  </a:lnTo>
                  <a:lnTo>
                    <a:pt x="2" y="130"/>
                  </a:lnTo>
                  <a:lnTo>
                    <a:pt x="0" y="164"/>
                  </a:lnTo>
                  <a:lnTo>
                    <a:pt x="0" y="491"/>
                  </a:lnTo>
                  <a:lnTo>
                    <a:pt x="2" y="524"/>
                  </a:lnTo>
                  <a:lnTo>
                    <a:pt x="26" y="584"/>
                  </a:lnTo>
                  <a:lnTo>
                    <a:pt x="71" y="628"/>
                  </a:lnTo>
                  <a:lnTo>
                    <a:pt x="130" y="653"/>
                  </a:lnTo>
                  <a:lnTo>
                    <a:pt x="163" y="656"/>
                  </a:lnTo>
                  <a:lnTo>
                    <a:pt x="197" y="653"/>
                  </a:lnTo>
                  <a:lnTo>
                    <a:pt x="255" y="628"/>
                  </a:lnTo>
                  <a:lnTo>
                    <a:pt x="300" y="584"/>
                  </a:lnTo>
                  <a:lnTo>
                    <a:pt x="326" y="524"/>
                  </a:lnTo>
                  <a:lnTo>
                    <a:pt x="327" y="491"/>
                  </a:lnTo>
                  <a:lnTo>
                    <a:pt x="327" y="164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3" name="Group 434"/>
          <p:cNvGrpSpPr>
            <a:grpSpLocks noChangeAspect="1"/>
          </p:cNvGrpSpPr>
          <p:nvPr/>
        </p:nvGrpSpPr>
        <p:grpSpPr bwMode="auto">
          <a:xfrm>
            <a:off x="6601972" y="5248663"/>
            <a:ext cx="597250" cy="597068"/>
            <a:chOff x="326" y="1647"/>
            <a:chExt cx="3278" cy="3277"/>
          </a:xfrm>
          <a:solidFill>
            <a:srgbClr val="81D3E1"/>
          </a:solidFill>
        </p:grpSpPr>
        <p:sp>
          <p:nvSpPr>
            <p:cNvPr id="134" name="Freeform 435"/>
            <p:cNvSpPr>
              <a:spLocks noEditPoints="1"/>
            </p:cNvSpPr>
            <p:nvPr/>
          </p:nvSpPr>
          <p:spPr bwMode="auto">
            <a:xfrm>
              <a:off x="1200" y="2193"/>
              <a:ext cx="2404" cy="2731"/>
            </a:xfrm>
            <a:custGeom>
              <a:avLst/>
              <a:gdLst>
                <a:gd name="T0" fmla="*/ 6562 w 7212"/>
                <a:gd name="T1" fmla="*/ 7111 h 8193"/>
                <a:gd name="T2" fmla="*/ 6198 w 7212"/>
                <a:gd name="T3" fmla="*/ 6895 h 8193"/>
                <a:gd name="T4" fmla="*/ 5846 w 7212"/>
                <a:gd name="T5" fmla="*/ 6918 h 8193"/>
                <a:gd name="T6" fmla="*/ 5515 w 7212"/>
                <a:gd name="T7" fmla="*/ 7180 h 8193"/>
                <a:gd name="T8" fmla="*/ 5263 w 7212"/>
                <a:gd name="T9" fmla="*/ 7232 h 8193"/>
                <a:gd name="T10" fmla="*/ 4939 w 7212"/>
                <a:gd name="T11" fmla="*/ 7555 h 8193"/>
                <a:gd name="T12" fmla="*/ 4948 w 7212"/>
                <a:gd name="T13" fmla="*/ 7866 h 8193"/>
                <a:gd name="T14" fmla="*/ 5174 w 7212"/>
                <a:gd name="T15" fmla="*/ 6855 h 8193"/>
                <a:gd name="T16" fmla="*/ 5243 w 7212"/>
                <a:gd name="T17" fmla="*/ 131 h 8193"/>
                <a:gd name="T18" fmla="*/ 165 w 7212"/>
                <a:gd name="T19" fmla="*/ 0 h 8193"/>
                <a:gd name="T20" fmla="*/ 0 w 7212"/>
                <a:gd name="T21" fmla="*/ 164 h 8193"/>
                <a:gd name="T22" fmla="*/ 131 w 7212"/>
                <a:gd name="T23" fmla="*/ 8192 h 8193"/>
                <a:gd name="T24" fmla="*/ 6954 w 7212"/>
                <a:gd name="T25" fmla="*/ 8135 h 8193"/>
                <a:gd name="T26" fmla="*/ 7210 w 7212"/>
                <a:gd name="T27" fmla="*/ 7752 h 8193"/>
                <a:gd name="T28" fmla="*/ 7099 w 7212"/>
                <a:gd name="T29" fmla="*/ 7389 h 8193"/>
                <a:gd name="T30" fmla="*/ 6719 w 7212"/>
                <a:gd name="T31" fmla="*/ 7211 h 8193"/>
                <a:gd name="T32" fmla="*/ 4262 w 7212"/>
                <a:gd name="T33" fmla="*/ 328 h 8193"/>
                <a:gd name="T34" fmla="*/ 4262 w 7212"/>
                <a:gd name="T35" fmla="*/ 1639 h 8193"/>
                <a:gd name="T36" fmla="*/ 4262 w 7212"/>
                <a:gd name="T37" fmla="*/ 2949 h 8193"/>
                <a:gd name="T38" fmla="*/ 4262 w 7212"/>
                <a:gd name="T39" fmla="*/ 4261 h 8193"/>
                <a:gd name="T40" fmla="*/ 4262 w 7212"/>
                <a:gd name="T41" fmla="*/ 5572 h 8193"/>
                <a:gd name="T42" fmla="*/ 984 w 7212"/>
                <a:gd name="T43" fmla="*/ 7866 h 8193"/>
                <a:gd name="T44" fmla="*/ 984 w 7212"/>
                <a:gd name="T45" fmla="*/ 6555 h 8193"/>
                <a:gd name="T46" fmla="*/ 984 w 7212"/>
                <a:gd name="T47" fmla="*/ 5243 h 8193"/>
                <a:gd name="T48" fmla="*/ 984 w 7212"/>
                <a:gd name="T49" fmla="*/ 3933 h 8193"/>
                <a:gd name="T50" fmla="*/ 984 w 7212"/>
                <a:gd name="T51" fmla="*/ 2622 h 8193"/>
                <a:gd name="T52" fmla="*/ 984 w 7212"/>
                <a:gd name="T53" fmla="*/ 1312 h 8193"/>
                <a:gd name="T54" fmla="*/ 1968 w 7212"/>
                <a:gd name="T55" fmla="*/ 7866 h 8193"/>
                <a:gd name="T56" fmla="*/ 1968 w 7212"/>
                <a:gd name="T57" fmla="*/ 6555 h 8193"/>
                <a:gd name="T58" fmla="*/ 1968 w 7212"/>
                <a:gd name="T59" fmla="*/ 5243 h 8193"/>
                <a:gd name="T60" fmla="*/ 1968 w 7212"/>
                <a:gd name="T61" fmla="*/ 3933 h 8193"/>
                <a:gd name="T62" fmla="*/ 1968 w 7212"/>
                <a:gd name="T63" fmla="*/ 2622 h 8193"/>
                <a:gd name="T64" fmla="*/ 1968 w 7212"/>
                <a:gd name="T65" fmla="*/ 1312 h 8193"/>
                <a:gd name="T66" fmla="*/ 2950 w 7212"/>
                <a:gd name="T67" fmla="*/ 7866 h 8193"/>
                <a:gd name="T68" fmla="*/ 2950 w 7212"/>
                <a:gd name="T69" fmla="*/ 6555 h 8193"/>
                <a:gd name="T70" fmla="*/ 2950 w 7212"/>
                <a:gd name="T71" fmla="*/ 5243 h 8193"/>
                <a:gd name="T72" fmla="*/ 2950 w 7212"/>
                <a:gd name="T73" fmla="*/ 3933 h 8193"/>
                <a:gd name="T74" fmla="*/ 2950 w 7212"/>
                <a:gd name="T75" fmla="*/ 2622 h 8193"/>
                <a:gd name="T76" fmla="*/ 2950 w 7212"/>
                <a:gd name="T77" fmla="*/ 1312 h 8193"/>
                <a:gd name="T78" fmla="*/ 3934 w 7212"/>
                <a:gd name="T79" fmla="*/ 7866 h 8193"/>
                <a:gd name="T80" fmla="*/ 3934 w 7212"/>
                <a:gd name="T81" fmla="*/ 6555 h 8193"/>
                <a:gd name="T82" fmla="*/ 3934 w 7212"/>
                <a:gd name="T83" fmla="*/ 5243 h 8193"/>
                <a:gd name="T84" fmla="*/ 3934 w 7212"/>
                <a:gd name="T85" fmla="*/ 3933 h 8193"/>
                <a:gd name="T86" fmla="*/ 3934 w 7212"/>
                <a:gd name="T87" fmla="*/ 2622 h 8193"/>
                <a:gd name="T88" fmla="*/ 3934 w 7212"/>
                <a:gd name="T89" fmla="*/ 1312 h 8193"/>
                <a:gd name="T90" fmla="*/ 5272 w 7212"/>
                <a:gd name="T91" fmla="*/ 7794 h 8193"/>
                <a:gd name="T92" fmla="*/ 5316 w 7212"/>
                <a:gd name="T93" fmla="*/ 7565 h 8193"/>
                <a:gd name="T94" fmla="*/ 5498 w 7212"/>
                <a:gd name="T95" fmla="*/ 7565 h 8193"/>
                <a:gd name="T96" fmla="*/ 5648 w 7212"/>
                <a:gd name="T97" fmla="*/ 7579 h 8193"/>
                <a:gd name="T98" fmla="*/ 5746 w 7212"/>
                <a:gd name="T99" fmla="*/ 7464 h 8193"/>
                <a:gd name="T100" fmla="*/ 5882 w 7212"/>
                <a:gd name="T101" fmla="*/ 7265 h 8193"/>
                <a:gd name="T102" fmla="*/ 6093 w 7212"/>
                <a:gd name="T103" fmla="*/ 7211 h 8193"/>
                <a:gd name="T104" fmla="*/ 6325 w 7212"/>
                <a:gd name="T105" fmla="*/ 7339 h 8193"/>
                <a:gd name="T106" fmla="*/ 6405 w 7212"/>
                <a:gd name="T107" fmla="*/ 7517 h 8193"/>
                <a:gd name="T108" fmla="*/ 6538 w 7212"/>
                <a:gd name="T109" fmla="*/ 7591 h 8193"/>
                <a:gd name="T110" fmla="*/ 6693 w 7212"/>
                <a:gd name="T111" fmla="*/ 7541 h 8193"/>
                <a:gd name="T112" fmla="*/ 6870 w 7212"/>
                <a:gd name="T113" fmla="*/ 7638 h 8193"/>
                <a:gd name="T114" fmla="*/ 6811 w 7212"/>
                <a:gd name="T115" fmla="*/ 7839 h 8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212" h="8193">
                  <a:moveTo>
                    <a:pt x="6719" y="7211"/>
                  </a:moveTo>
                  <a:lnTo>
                    <a:pt x="6677" y="7212"/>
                  </a:lnTo>
                  <a:lnTo>
                    <a:pt x="6636" y="7218"/>
                  </a:lnTo>
                  <a:lnTo>
                    <a:pt x="6614" y="7180"/>
                  </a:lnTo>
                  <a:lnTo>
                    <a:pt x="6562" y="7111"/>
                  </a:lnTo>
                  <a:lnTo>
                    <a:pt x="6502" y="7049"/>
                  </a:lnTo>
                  <a:lnTo>
                    <a:pt x="6435" y="6996"/>
                  </a:lnTo>
                  <a:lnTo>
                    <a:pt x="6361" y="6953"/>
                  </a:lnTo>
                  <a:lnTo>
                    <a:pt x="6281" y="6918"/>
                  </a:lnTo>
                  <a:lnTo>
                    <a:pt x="6198" y="6895"/>
                  </a:lnTo>
                  <a:lnTo>
                    <a:pt x="6110" y="6884"/>
                  </a:lnTo>
                  <a:lnTo>
                    <a:pt x="6064" y="6882"/>
                  </a:lnTo>
                  <a:lnTo>
                    <a:pt x="6019" y="6884"/>
                  </a:lnTo>
                  <a:lnTo>
                    <a:pt x="5931" y="6895"/>
                  </a:lnTo>
                  <a:lnTo>
                    <a:pt x="5846" y="6918"/>
                  </a:lnTo>
                  <a:lnTo>
                    <a:pt x="5767" y="6953"/>
                  </a:lnTo>
                  <a:lnTo>
                    <a:pt x="5694" y="6996"/>
                  </a:lnTo>
                  <a:lnTo>
                    <a:pt x="5626" y="7049"/>
                  </a:lnTo>
                  <a:lnTo>
                    <a:pt x="5567" y="7111"/>
                  </a:lnTo>
                  <a:lnTo>
                    <a:pt x="5515" y="7180"/>
                  </a:lnTo>
                  <a:lnTo>
                    <a:pt x="5494" y="7218"/>
                  </a:lnTo>
                  <a:lnTo>
                    <a:pt x="5452" y="7212"/>
                  </a:lnTo>
                  <a:lnTo>
                    <a:pt x="5409" y="7211"/>
                  </a:lnTo>
                  <a:lnTo>
                    <a:pt x="5358" y="7212"/>
                  </a:lnTo>
                  <a:lnTo>
                    <a:pt x="5263" y="7232"/>
                  </a:lnTo>
                  <a:lnTo>
                    <a:pt x="5174" y="7268"/>
                  </a:lnTo>
                  <a:lnTo>
                    <a:pt x="5096" y="7322"/>
                  </a:lnTo>
                  <a:lnTo>
                    <a:pt x="5028" y="7389"/>
                  </a:lnTo>
                  <a:lnTo>
                    <a:pt x="4976" y="7467"/>
                  </a:lnTo>
                  <a:lnTo>
                    <a:pt x="4939" y="7555"/>
                  </a:lnTo>
                  <a:lnTo>
                    <a:pt x="4919" y="7651"/>
                  </a:lnTo>
                  <a:lnTo>
                    <a:pt x="4917" y="7702"/>
                  </a:lnTo>
                  <a:lnTo>
                    <a:pt x="4919" y="7745"/>
                  </a:lnTo>
                  <a:lnTo>
                    <a:pt x="4935" y="7827"/>
                  </a:lnTo>
                  <a:lnTo>
                    <a:pt x="4948" y="7866"/>
                  </a:lnTo>
                  <a:lnTo>
                    <a:pt x="4262" y="7866"/>
                  </a:lnTo>
                  <a:lnTo>
                    <a:pt x="4262" y="6882"/>
                  </a:lnTo>
                  <a:lnTo>
                    <a:pt x="5082" y="6882"/>
                  </a:lnTo>
                  <a:lnTo>
                    <a:pt x="5115" y="6881"/>
                  </a:lnTo>
                  <a:lnTo>
                    <a:pt x="5174" y="6855"/>
                  </a:lnTo>
                  <a:lnTo>
                    <a:pt x="5217" y="6810"/>
                  </a:lnTo>
                  <a:lnTo>
                    <a:pt x="5243" y="6753"/>
                  </a:lnTo>
                  <a:lnTo>
                    <a:pt x="5244" y="6718"/>
                  </a:lnTo>
                  <a:lnTo>
                    <a:pt x="5244" y="164"/>
                  </a:lnTo>
                  <a:lnTo>
                    <a:pt x="5243" y="131"/>
                  </a:lnTo>
                  <a:lnTo>
                    <a:pt x="5217" y="72"/>
                  </a:lnTo>
                  <a:lnTo>
                    <a:pt x="5174" y="27"/>
                  </a:lnTo>
                  <a:lnTo>
                    <a:pt x="5115" y="2"/>
                  </a:lnTo>
                  <a:lnTo>
                    <a:pt x="5082" y="0"/>
                  </a:lnTo>
                  <a:lnTo>
                    <a:pt x="165" y="0"/>
                  </a:lnTo>
                  <a:lnTo>
                    <a:pt x="131" y="2"/>
                  </a:lnTo>
                  <a:lnTo>
                    <a:pt x="72" y="27"/>
                  </a:lnTo>
                  <a:lnTo>
                    <a:pt x="28" y="72"/>
                  </a:lnTo>
                  <a:lnTo>
                    <a:pt x="3" y="131"/>
                  </a:lnTo>
                  <a:lnTo>
                    <a:pt x="0" y="164"/>
                  </a:lnTo>
                  <a:lnTo>
                    <a:pt x="0" y="8030"/>
                  </a:lnTo>
                  <a:lnTo>
                    <a:pt x="3" y="8063"/>
                  </a:lnTo>
                  <a:lnTo>
                    <a:pt x="28" y="8122"/>
                  </a:lnTo>
                  <a:lnTo>
                    <a:pt x="72" y="8166"/>
                  </a:lnTo>
                  <a:lnTo>
                    <a:pt x="131" y="8192"/>
                  </a:lnTo>
                  <a:lnTo>
                    <a:pt x="165" y="8193"/>
                  </a:lnTo>
                  <a:lnTo>
                    <a:pt x="6719" y="8193"/>
                  </a:lnTo>
                  <a:lnTo>
                    <a:pt x="6770" y="8192"/>
                  </a:lnTo>
                  <a:lnTo>
                    <a:pt x="6866" y="8171"/>
                  </a:lnTo>
                  <a:lnTo>
                    <a:pt x="6954" y="8135"/>
                  </a:lnTo>
                  <a:lnTo>
                    <a:pt x="7033" y="8082"/>
                  </a:lnTo>
                  <a:lnTo>
                    <a:pt x="7099" y="8014"/>
                  </a:lnTo>
                  <a:lnTo>
                    <a:pt x="7153" y="7937"/>
                  </a:lnTo>
                  <a:lnTo>
                    <a:pt x="7190" y="7849"/>
                  </a:lnTo>
                  <a:lnTo>
                    <a:pt x="7210" y="7752"/>
                  </a:lnTo>
                  <a:lnTo>
                    <a:pt x="7212" y="7702"/>
                  </a:lnTo>
                  <a:lnTo>
                    <a:pt x="7210" y="7651"/>
                  </a:lnTo>
                  <a:lnTo>
                    <a:pt x="7190" y="7555"/>
                  </a:lnTo>
                  <a:lnTo>
                    <a:pt x="7153" y="7467"/>
                  </a:lnTo>
                  <a:lnTo>
                    <a:pt x="7099" y="7389"/>
                  </a:lnTo>
                  <a:lnTo>
                    <a:pt x="7033" y="7322"/>
                  </a:lnTo>
                  <a:lnTo>
                    <a:pt x="6954" y="7268"/>
                  </a:lnTo>
                  <a:lnTo>
                    <a:pt x="6866" y="7232"/>
                  </a:lnTo>
                  <a:lnTo>
                    <a:pt x="6770" y="7212"/>
                  </a:lnTo>
                  <a:lnTo>
                    <a:pt x="6719" y="7211"/>
                  </a:lnTo>
                  <a:close/>
                  <a:moveTo>
                    <a:pt x="4262" y="328"/>
                  </a:moveTo>
                  <a:lnTo>
                    <a:pt x="4917" y="328"/>
                  </a:lnTo>
                  <a:lnTo>
                    <a:pt x="4917" y="1312"/>
                  </a:lnTo>
                  <a:lnTo>
                    <a:pt x="4262" y="1312"/>
                  </a:lnTo>
                  <a:lnTo>
                    <a:pt x="4262" y="328"/>
                  </a:lnTo>
                  <a:close/>
                  <a:moveTo>
                    <a:pt x="4262" y="1639"/>
                  </a:moveTo>
                  <a:lnTo>
                    <a:pt x="4917" y="1639"/>
                  </a:lnTo>
                  <a:lnTo>
                    <a:pt x="4917" y="2622"/>
                  </a:lnTo>
                  <a:lnTo>
                    <a:pt x="4262" y="2622"/>
                  </a:lnTo>
                  <a:lnTo>
                    <a:pt x="4262" y="1639"/>
                  </a:lnTo>
                  <a:close/>
                  <a:moveTo>
                    <a:pt x="4262" y="2949"/>
                  </a:moveTo>
                  <a:lnTo>
                    <a:pt x="4917" y="2949"/>
                  </a:lnTo>
                  <a:lnTo>
                    <a:pt x="4917" y="3933"/>
                  </a:lnTo>
                  <a:lnTo>
                    <a:pt x="4262" y="3933"/>
                  </a:lnTo>
                  <a:lnTo>
                    <a:pt x="4262" y="2949"/>
                  </a:lnTo>
                  <a:close/>
                  <a:moveTo>
                    <a:pt x="4262" y="4261"/>
                  </a:moveTo>
                  <a:lnTo>
                    <a:pt x="4917" y="4261"/>
                  </a:lnTo>
                  <a:lnTo>
                    <a:pt x="4917" y="5243"/>
                  </a:lnTo>
                  <a:lnTo>
                    <a:pt x="4262" y="5243"/>
                  </a:lnTo>
                  <a:lnTo>
                    <a:pt x="4262" y="4261"/>
                  </a:lnTo>
                  <a:close/>
                  <a:moveTo>
                    <a:pt x="4262" y="5572"/>
                  </a:moveTo>
                  <a:lnTo>
                    <a:pt x="4917" y="5572"/>
                  </a:lnTo>
                  <a:lnTo>
                    <a:pt x="4917" y="6555"/>
                  </a:lnTo>
                  <a:lnTo>
                    <a:pt x="4262" y="6555"/>
                  </a:lnTo>
                  <a:lnTo>
                    <a:pt x="4262" y="5572"/>
                  </a:lnTo>
                  <a:close/>
                  <a:moveTo>
                    <a:pt x="984" y="7866"/>
                  </a:moveTo>
                  <a:lnTo>
                    <a:pt x="329" y="7866"/>
                  </a:lnTo>
                  <a:lnTo>
                    <a:pt x="329" y="6882"/>
                  </a:lnTo>
                  <a:lnTo>
                    <a:pt x="984" y="6882"/>
                  </a:lnTo>
                  <a:lnTo>
                    <a:pt x="984" y="7866"/>
                  </a:lnTo>
                  <a:close/>
                  <a:moveTo>
                    <a:pt x="984" y="6555"/>
                  </a:moveTo>
                  <a:lnTo>
                    <a:pt x="329" y="6555"/>
                  </a:lnTo>
                  <a:lnTo>
                    <a:pt x="329" y="5572"/>
                  </a:lnTo>
                  <a:lnTo>
                    <a:pt x="984" y="5572"/>
                  </a:lnTo>
                  <a:lnTo>
                    <a:pt x="984" y="6555"/>
                  </a:lnTo>
                  <a:close/>
                  <a:moveTo>
                    <a:pt x="984" y="5243"/>
                  </a:moveTo>
                  <a:lnTo>
                    <a:pt x="329" y="5243"/>
                  </a:lnTo>
                  <a:lnTo>
                    <a:pt x="329" y="4261"/>
                  </a:lnTo>
                  <a:lnTo>
                    <a:pt x="984" y="4261"/>
                  </a:lnTo>
                  <a:lnTo>
                    <a:pt x="984" y="5243"/>
                  </a:lnTo>
                  <a:close/>
                  <a:moveTo>
                    <a:pt x="984" y="3933"/>
                  </a:moveTo>
                  <a:lnTo>
                    <a:pt x="329" y="3933"/>
                  </a:lnTo>
                  <a:lnTo>
                    <a:pt x="329" y="2949"/>
                  </a:lnTo>
                  <a:lnTo>
                    <a:pt x="984" y="2949"/>
                  </a:lnTo>
                  <a:lnTo>
                    <a:pt x="984" y="3933"/>
                  </a:lnTo>
                  <a:close/>
                  <a:moveTo>
                    <a:pt x="984" y="2622"/>
                  </a:moveTo>
                  <a:lnTo>
                    <a:pt x="329" y="2622"/>
                  </a:lnTo>
                  <a:lnTo>
                    <a:pt x="329" y="1639"/>
                  </a:lnTo>
                  <a:lnTo>
                    <a:pt x="984" y="1639"/>
                  </a:lnTo>
                  <a:lnTo>
                    <a:pt x="984" y="2622"/>
                  </a:lnTo>
                  <a:close/>
                  <a:moveTo>
                    <a:pt x="984" y="1312"/>
                  </a:moveTo>
                  <a:lnTo>
                    <a:pt x="329" y="1312"/>
                  </a:lnTo>
                  <a:lnTo>
                    <a:pt x="329" y="328"/>
                  </a:lnTo>
                  <a:lnTo>
                    <a:pt x="984" y="328"/>
                  </a:lnTo>
                  <a:lnTo>
                    <a:pt x="984" y="1312"/>
                  </a:lnTo>
                  <a:close/>
                  <a:moveTo>
                    <a:pt x="1968" y="7866"/>
                  </a:moveTo>
                  <a:lnTo>
                    <a:pt x="1312" y="7866"/>
                  </a:lnTo>
                  <a:lnTo>
                    <a:pt x="1312" y="6882"/>
                  </a:lnTo>
                  <a:lnTo>
                    <a:pt x="1968" y="6882"/>
                  </a:lnTo>
                  <a:lnTo>
                    <a:pt x="1968" y="7866"/>
                  </a:lnTo>
                  <a:close/>
                  <a:moveTo>
                    <a:pt x="1968" y="6555"/>
                  </a:moveTo>
                  <a:lnTo>
                    <a:pt x="1312" y="6555"/>
                  </a:lnTo>
                  <a:lnTo>
                    <a:pt x="1312" y="5572"/>
                  </a:lnTo>
                  <a:lnTo>
                    <a:pt x="1968" y="5572"/>
                  </a:lnTo>
                  <a:lnTo>
                    <a:pt x="1968" y="6555"/>
                  </a:lnTo>
                  <a:close/>
                  <a:moveTo>
                    <a:pt x="1968" y="5243"/>
                  </a:moveTo>
                  <a:lnTo>
                    <a:pt x="1312" y="5243"/>
                  </a:lnTo>
                  <a:lnTo>
                    <a:pt x="1312" y="4261"/>
                  </a:lnTo>
                  <a:lnTo>
                    <a:pt x="1968" y="4261"/>
                  </a:lnTo>
                  <a:lnTo>
                    <a:pt x="1968" y="5243"/>
                  </a:lnTo>
                  <a:close/>
                  <a:moveTo>
                    <a:pt x="1968" y="3933"/>
                  </a:moveTo>
                  <a:lnTo>
                    <a:pt x="1312" y="3933"/>
                  </a:lnTo>
                  <a:lnTo>
                    <a:pt x="1312" y="2949"/>
                  </a:lnTo>
                  <a:lnTo>
                    <a:pt x="1968" y="2949"/>
                  </a:lnTo>
                  <a:lnTo>
                    <a:pt x="1968" y="3933"/>
                  </a:lnTo>
                  <a:close/>
                  <a:moveTo>
                    <a:pt x="1968" y="2622"/>
                  </a:moveTo>
                  <a:lnTo>
                    <a:pt x="1312" y="2622"/>
                  </a:lnTo>
                  <a:lnTo>
                    <a:pt x="1312" y="1639"/>
                  </a:lnTo>
                  <a:lnTo>
                    <a:pt x="1968" y="1639"/>
                  </a:lnTo>
                  <a:lnTo>
                    <a:pt x="1968" y="2622"/>
                  </a:lnTo>
                  <a:close/>
                  <a:moveTo>
                    <a:pt x="1968" y="1312"/>
                  </a:moveTo>
                  <a:lnTo>
                    <a:pt x="1312" y="1312"/>
                  </a:lnTo>
                  <a:lnTo>
                    <a:pt x="1312" y="328"/>
                  </a:lnTo>
                  <a:lnTo>
                    <a:pt x="1968" y="328"/>
                  </a:lnTo>
                  <a:lnTo>
                    <a:pt x="1968" y="1312"/>
                  </a:lnTo>
                  <a:close/>
                  <a:moveTo>
                    <a:pt x="2950" y="7866"/>
                  </a:moveTo>
                  <a:lnTo>
                    <a:pt x="2295" y="7866"/>
                  </a:lnTo>
                  <a:lnTo>
                    <a:pt x="2295" y="6882"/>
                  </a:lnTo>
                  <a:lnTo>
                    <a:pt x="2950" y="6882"/>
                  </a:lnTo>
                  <a:lnTo>
                    <a:pt x="2950" y="7866"/>
                  </a:lnTo>
                  <a:close/>
                  <a:moveTo>
                    <a:pt x="2950" y="6555"/>
                  </a:moveTo>
                  <a:lnTo>
                    <a:pt x="2295" y="6555"/>
                  </a:lnTo>
                  <a:lnTo>
                    <a:pt x="2295" y="5572"/>
                  </a:lnTo>
                  <a:lnTo>
                    <a:pt x="2950" y="5572"/>
                  </a:lnTo>
                  <a:lnTo>
                    <a:pt x="2950" y="6555"/>
                  </a:lnTo>
                  <a:close/>
                  <a:moveTo>
                    <a:pt x="2950" y="5243"/>
                  </a:moveTo>
                  <a:lnTo>
                    <a:pt x="2295" y="5243"/>
                  </a:lnTo>
                  <a:lnTo>
                    <a:pt x="2295" y="4261"/>
                  </a:lnTo>
                  <a:lnTo>
                    <a:pt x="2950" y="4261"/>
                  </a:lnTo>
                  <a:lnTo>
                    <a:pt x="2950" y="5243"/>
                  </a:lnTo>
                  <a:close/>
                  <a:moveTo>
                    <a:pt x="2950" y="3933"/>
                  </a:moveTo>
                  <a:lnTo>
                    <a:pt x="2295" y="3933"/>
                  </a:lnTo>
                  <a:lnTo>
                    <a:pt x="2295" y="2949"/>
                  </a:lnTo>
                  <a:lnTo>
                    <a:pt x="2950" y="2949"/>
                  </a:lnTo>
                  <a:lnTo>
                    <a:pt x="2950" y="3933"/>
                  </a:lnTo>
                  <a:close/>
                  <a:moveTo>
                    <a:pt x="2950" y="2622"/>
                  </a:moveTo>
                  <a:lnTo>
                    <a:pt x="2295" y="2622"/>
                  </a:lnTo>
                  <a:lnTo>
                    <a:pt x="2295" y="1639"/>
                  </a:lnTo>
                  <a:lnTo>
                    <a:pt x="2950" y="1639"/>
                  </a:lnTo>
                  <a:lnTo>
                    <a:pt x="2950" y="2622"/>
                  </a:lnTo>
                  <a:close/>
                  <a:moveTo>
                    <a:pt x="2950" y="1312"/>
                  </a:moveTo>
                  <a:lnTo>
                    <a:pt x="2295" y="1312"/>
                  </a:lnTo>
                  <a:lnTo>
                    <a:pt x="2295" y="328"/>
                  </a:lnTo>
                  <a:lnTo>
                    <a:pt x="2950" y="328"/>
                  </a:lnTo>
                  <a:lnTo>
                    <a:pt x="2950" y="1312"/>
                  </a:lnTo>
                  <a:close/>
                  <a:moveTo>
                    <a:pt x="3934" y="7866"/>
                  </a:moveTo>
                  <a:lnTo>
                    <a:pt x="3278" y="7866"/>
                  </a:lnTo>
                  <a:lnTo>
                    <a:pt x="3278" y="6882"/>
                  </a:lnTo>
                  <a:lnTo>
                    <a:pt x="3934" y="6882"/>
                  </a:lnTo>
                  <a:lnTo>
                    <a:pt x="3934" y="7866"/>
                  </a:lnTo>
                  <a:close/>
                  <a:moveTo>
                    <a:pt x="3934" y="6555"/>
                  </a:moveTo>
                  <a:lnTo>
                    <a:pt x="3278" y="6555"/>
                  </a:lnTo>
                  <a:lnTo>
                    <a:pt x="3278" y="5572"/>
                  </a:lnTo>
                  <a:lnTo>
                    <a:pt x="3934" y="5572"/>
                  </a:lnTo>
                  <a:lnTo>
                    <a:pt x="3934" y="6555"/>
                  </a:lnTo>
                  <a:close/>
                  <a:moveTo>
                    <a:pt x="3934" y="5243"/>
                  </a:moveTo>
                  <a:lnTo>
                    <a:pt x="3278" y="5243"/>
                  </a:lnTo>
                  <a:lnTo>
                    <a:pt x="3278" y="4261"/>
                  </a:lnTo>
                  <a:lnTo>
                    <a:pt x="3934" y="4261"/>
                  </a:lnTo>
                  <a:lnTo>
                    <a:pt x="3934" y="5243"/>
                  </a:lnTo>
                  <a:close/>
                  <a:moveTo>
                    <a:pt x="3934" y="3933"/>
                  </a:moveTo>
                  <a:lnTo>
                    <a:pt x="3278" y="3933"/>
                  </a:lnTo>
                  <a:lnTo>
                    <a:pt x="3278" y="2949"/>
                  </a:lnTo>
                  <a:lnTo>
                    <a:pt x="3934" y="2949"/>
                  </a:lnTo>
                  <a:lnTo>
                    <a:pt x="3934" y="3933"/>
                  </a:lnTo>
                  <a:close/>
                  <a:moveTo>
                    <a:pt x="3934" y="2622"/>
                  </a:moveTo>
                  <a:lnTo>
                    <a:pt x="3278" y="2622"/>
                  </a:lnTo>
                  <a:lnTo>
                    <a:pt x="3278" y="1639"/>
                  </a:lnTo>
                  <a:lnTo>
                    <a:pt x="3934" y="1639"/>
                  </a:lnTo>
                  <a:lnTo>
                    <a:pt x="3934" y="2622"/>
                  </a:lnTo>
                  <a:close/>
                  <a:moveTo>
                    <a:pt x="3934" y="1312"/>
                  </a:moveTo>
                  <a:lnTo>
                    <a:pt x="3278" y="1312"/>
                  </a:lnTo>
                  <a:lnTo>
                    <a:pt x="3278" y="328"/>
                  </a:lnTo>
                  <a:lnTo>
                    <a:pt x="3934" y="328"/>
                  </a:lnTo>
                  <a:lnTo>
                    <a:pt x="3934" y="1312"/>
                  </a:lnTo>
                  <a:close/>
                  <a:moveTo>
                    <a:pt x="6719" y="7866"/>
                  </a:moveTo>
                  <a:lnTo>
                    <a:pt x="5409" y="7866"/>
                  </a:lnTo>
                  <a:lnTo>
                    <a:pt x="5375" y="7863"/>
                  </a:lnTo>
                  <a:lnTo>
                    <a:pt x="5316" y="7839"/>
                  </a:lnTo>
                  <a:lnTo>
                    <a:pt x="5272" y="7794"/>
                  </a:lnTo>
                  <a:lnTo>
                    <a:pt x="5247" y="7735"/>
                  </a:lnTo>
                  <a:lnTo>
                    <a:pt x="5244" y="7702"/>
                  </a:lnTo>
                  <a:lnTo>
                    <a:pt x="5247" y="7669"/>
                  </a:lnTo>
                  <a:lnTo>
                    <a:pt x="5272" y="7610"/>
                  </a:lnTo>
                  <a:lnTo>
                    <a:pt x="5316" y="7565"/>
                  </a:lnTo>
                  <a:lnTo>
                    <a:pt x="5375" y="7541"/>
                  </a:lnTo>
                  <a:lnTo>
                    <a:pt x="5409" y="7538"/>
                  </a:lnTo>
                  <a:lnTo>
                    <a:pt x="5432" y="7539"/>
                  </a:lnTo>
                  <a:lnTo>
                    <a:pt x="5476" y="7552"/>
                  </a:lnTo>
                  <a:lnTo>
                    <a:pt x="5498" y="7565"/>
                  </a:lnTo>
                  <a:lnTo>
                    <a:pt x="5515" y="7575"/>
                  </a:lnTo>
                  <a:lnTo>
                    <a:pt x="5551" y="7588"/>
                  </a:lnTo>
                  <a:lnTo>
                    <a:pt x="5590" y="7591"/>
                  </a:lnTo>
                  <a:lnTo>
                    <a:pt x="5629" y="7585"/>
                  </a:lnTo>
                  <a:lnTo>
                    <a:pt x="5648" y="7579"/>
                  </a:lnTo>
                  <a:lnTo>
                    <a:pt x="5666" y="7571"/>
                  </a:lnTo>
                  <a:lnTo>
                    <a:pt x="5698" y="7548"/>
                  </a:lnTo>
                  <a:lnTo>
                    <a:pt x="5723" y="7517"/>
                  </a:lnTo>
                  <a:lnTo>
                    <a:pt x="5741" y="7483"/>
                  </a:lnTo>
                  <a:lnTo>
                    <a:pt x="5746" y="7464"/>
                  </a:lnTo>
                  <a:lnTo>
                    <a:pt x="5753" y="7437"/>
                  </a:lnTo>
                  <a:lnTo>
                    <a:pt x="5774" y="7385"/>
                  </a:lnTo>
                  <a:lnTo>
                    <a:pt x="5805" y="7339"/>
                  </a:lnTo>
                  <a:lnTo>
                    <a:pt x="5841" y="7299"/>
                  </a:lnTo>
                  <a:lnTo>
                    <a:pt x="5882" y="7265"/>
                  </a:lnTo>
                  <a:lnTo>
                    <a:pt x="5930" y="7238"/>
                  </a:lnTo>
                  <a:lnTo>
                    <a:pt x="5980" y="7221"/>
                  </a:lnTo>
                  <a:lnTo>
                    <a:pt x="6035" y="7211"/>
                  </a:lnTo>
                  <a:lnTo>
                    <a:pt x="6064" y="7211"/>
                  </a:lnTo>
                  <a:lnTo>
                    <a:pt x="6093" y="7211"/>
                  </a:lnTo>
                  <a:lnTo>
                    <a:pt x="6147" y="7221"/>
                  </a:lnTo>
                  <a:lnTo>
                    <a:pt x="6199" y="7238"/>
                  </a:lnTo>
                  <a:lnTo>
                    <a:pt x="6247" y="7265"/>
                  </a:lnTo>
                  <a:lnTo>
                    <a:pt x="6289" y="7299"/>
                  </a:lnTo>
                  <a:lnTo>
                    <a:pt x="6325" y="7339"/>
                  </a:lnTo>
                  <a:lnTo>
                    <a:pt x="6353" y="7385"/>
                  </a:lnTo>
                  <a:lnTo>
                    <a:pt x="6375" y="7437"/>
                  </a:lnTo>
                  <a:lnTo>
                    <a:pt x="6382" y="7464"/>
                  </a:lnTo>
                  <a:lnTo>
                    <a:pt x="6388" y="7483"/>
                  </a:lnTo>
                  <a:lnTo>
                    <a:pt x="6405" y="7517"/>
                  </a:lnTo>
                  <a:lnTo>
                    <a:pt x="6431" y="7548"/>
                  </a:lnTo>
                  <a:lnTo>
                    <a:pt x="6463" y="7571"/>
                  </a:lnTo>
                  <a:lnTo>
                    <a:pt x="6480" y="7579"/>
                  </a:lnTo>
                  <a:lnTo>
                    <a:pt x="6499" y="7585"/>
                  </a:lnTo>
                  <a:lnTo>
                    <a:pt x="6538" y="7591"/>
                  </a:lnTo>
                  <a:lnTo>
                    <a:pt x="6577" y="7588"/>
                  </a:lnTo>
                  <a:lnTo>
                    <a:pt x="6614" y="7575"/>
                  </a:lnTo>
                  <a:lnTo>
                    <a:pt x="6631" y="7565"/>
                  </a:lnTo>
                  <a:lnTo>
                    <a:pt x="6652" y="7554"/>
                  </a:lnTo>
                  <a:lnTo>
                    <a:pt x="6693" y="7541"/>
                  </a:lnTo>
                  <a:lnTo>
                    <a:pt x="6737" y="7541"/>
                  </a:lnTo>
                  <a:lnTo>
                    <a:pt x="6778" y="7552"/>
                  </a:lnTo>
                  <a:lnTo>
                    <a:pt x="6816" y="7572"/>
                  </a:lnTo>
                  <a:lnTo>
                    <a:pt x="6847" y="7602"/>
                  </a:lnTo>
                  <a:lnTo>
                    <a:pt x="6870" y="7638"/>
                  </a:lnTo>
                  <a:lnTo>
                    <a:pt x="6882" y="7679"/>
                  </a:lnTo>
                  <a:lnTo>
                    <a:pt x="6883" y="7702"/>
                  </a:lnTo>
                  <a:lnTo>
                    <a:pt x="6881" y="7735"/>
                  </a:lnTo>
                  <a:lnTo>
                    <a:pt x="6856" y="7794"/>
                  </a:lnTo>
                  <a:lnTo>
                    <a:pt x="6811" y="7839"/>
                  </a:lnTo>
                  <a:lnTo>
                    <a:pt x="6752" y="7863"/>
                  </a:lnTo>
                  <a:lnTo>
                    <a:pt x="6719" y="7866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436"/>
            <p:cNvSpPr>
              <a:spLocks noEditPoints="1"/>
            </p:cNvSpPr>
            <p:nvPr/>
          </p:nvSpPr>
          <p:spPr bwMode="auto">
            <a:xfrm>
              <a:off x="326" y="1647"/>
              <a:ext cx="2840" cy="3277"/>
            </a:xfrm>
            <a:custGeom>
              <a:avLst/>
              <a:gdLst>
                <a:gd name="T0" fmla="*/ 4786 w 8521"/>
                <a:gd name="T1" fmla="*/ 652 h 9831"/>
                <a:gd name="T2" fmla="*/ 4916 w 8521"/>
                <a:gd name="T3" fmla="*/ 491 h 9831"/>
                <a:gd name="T4" fmla="*/ 5574 w 8521"/>
                <a:gd name="T5" fmla="*/ 524 h 9831"/>
                <a:gd name="T6" fmla="*/ 5735 w 8521"/>
                <a:gd name="T7" fmla="*/ 655 h 9831"/>
                <a:gd name="T8" fmla="*/ 4063 w 8521"/>
                <a:gd name="T9" fmla="*/ 985 h 9831"/>
                <a:gd name="T10" fmla="*/ 3933 w 8521"/>
                <a:gd name="T11" fmla="*/ 1146 h 9831"/>
                <a:gd name="T12" fmla="*/ 4063 w 8521"/>
                <a:gd name="T13" fmla="*/ 1308 h 9831"/>
                <a:gd name="T14" fmla="*/ 8195 w 8521"/>
                <a:gd name="T15" fmla="*/ 8140 h 9831"/>
                <a:gd name="T16" fmla="*/ 8358 w 8521"/>
                <a:gd name="T17" fmla="*/ 8271 h 9831"/>
                <a:gd name="T18" fmla="*/ 8519 w 8521"/>
                <a:gd name="T19" fmla="*/ 8140 h 9831"/>
                <a:gd name="T20" fmla="*/ 8495 w 8521"/>
                <a:gd name="T21" fmla="*/ 1054 h 9831"/>
                <a:gd name="T22" fmla="*/ 7210 w 8521"/>
                <a:gd name="T23" fmla="*/ 982 h 9831"/>
                <a:gd name="T24" fmla="*/ 7138 w 8521"/>
                <a:gd name="T25" fmla="*/ 354 h 9831"/>
                <a:gd name="T26" fmla="*/ 5899 w 8521"/>
                <a:gd name="T27" fmla="*/ 163 h 9831"/>
                <a:gd name="T28" fmla="*/ 5768 w 8521"/>
                <a:gd name="T29" fmla="*/ 2 h 9831"/>
                <a:gd name="T30" fmla="*/ 4661 w 8521"/>
                <a:gd name="T31" fmla="*/ 27 h 9831"/>
                <a:gd name="T32" fmla="*/ 4589 w 8521"/>
                <a:gd name="T33" fmla="*/ 327 h 9831"/>
                <a:gd name="T34" fmla="*/ 3304 w 8521"/>
                <a:gd name="T35" fmla="*/ 399 h 9831"/>
                <a:gd name="T36" fmla="*/ 2130 w 8521"/>
                <a:gd name="T37" fmla="*/ 982 h 9831"/>
                <a:gd name="T38" fmla="*/ 1969 w 8521"/>
                <a:gd name="T39" fmla="*/ 1113 h 9831"/>
                <a:gd name="T40" fmla="*/ 984 w 8521"/>
                <a:gd name="T41" fmla="*/ 8831 h 9831"/>
                <a:gd name="T42" fmla="*/ 1406 w 8521"/>
                <a:gd name="T43" fmla="*/ 8602 h 9831"/>
                <a:gd name="T44" fmla="*/ 1636 w 8521"/>
                <a:gd name="T45" fmla="*/ 8103 h 9831"/>
                <a:gd name="T46" fmla="*/ 1581 w 8521"/>
                <a:gd name="T47" fmla="*/ 7252 h 9831"/>
                <a:gd name="T48" fmla="*/ 1403 w 8521"/>
                <a:gd name="T49" fmla="*/ 6475 h 9831"/>
                <a:gd name="T50" fmla="*/ 1116 w 8521"/>
                <a:gd name="T51" fmla="*/ 6012 h 9831"/>
                <a:gd name="T52" fmla="*/ 857 w 8521"/>
                <a:gd name="T53" fmla="*/ 5899 h 9831"/>
                <a:gd name="T54" fmla="*/ 644 w 8521"/>
                <a:gd name="T55" fmla="*/ 5935 h 9831"/>
                <a:gd name="T56" fmla="*/ 393 w 8521"/>
                <a:gd name="T57" fmla="*/ 6157 h 9831"/>
                <a:gd name="T58" fmla="*/ 127 w 8521"/>
                <a:gd name="T59" fmla="*/ 6857 h 9831"/>
                <a:gd name="T60" fmla="*/ 0 w 8521"/>
                <a:gd name="T61" fmla="*/ 7956 h 9831"/>
                <a:gd name="T62" fmla="*/ 76 w 8521"/>
                <a:gd name="T63" fmla="*/ 8375 h 9831"/>
                <a:gd name="T64" fmla="*/ 455 w 8521"/>
                <a:gd name="T65" fmla="*/ 8764 h 9831"/>
                <a:gd name="T66" fmla="*/ 164 w 8521"/>
                <a:gd name="T67" fmla="*/ 9504 h 9831"/>
                <a:gd name="T68" fmla="*/ 3 w 8521"/>
                <a:gd name="T69" fmla="*/ 9634 h 9831"/>
                <a:gd name="T70" fmla="*/ 72 w 8521"/>
                <a:gd name="T71" fmla="*/ 9804 h 9831"/>
                <a:gd name="T72" fmla="*/ 2163 w 8521"/>
                <a:gd name="T73" fmla="*/ 9830 h 9831"/>
                <a:gd name="T74" fmla="*/ 2294 w 8521"/>
                <a:gd name="T75" fmla="*/ 9668 h 9831"/>
                <a:gd name="T76" fmla="*/ 3533 w 8521"/>
                <a:gd name="T77" fmla="*/ 1283 h 9831"/>
                <a:gd name="T78" fmla="*/ 328 w 8521"/>
                <a:gd name="T79" fmla="*/ 8029 h 9831"/>
                <a:gd name="T80" fmla="*/ 439 w 8521"/>
                <a:gd name="T81" fmla="*/ 6955 h 9831"/>
                <a:gd name="T82" fmla="*/ 650 w 8521"/>
                <a:gd name="T83" fmla="*/ 6356 h 9831"/>
                <a:gd name="T84" fmla="*/ 820 w 8521"/>
                <a:gd name="T85" fmla="*/ 6226 h 9831"/>
                <a:gd name="T86" fmla="*/ 989 w 8521"/>
                <a:gd name="T87" fmla="*/ 6356 h 9831"/>
                <a:gd name="T88" fmla="*/ 1200 w 8521"/>
                <a:gd name="T89" fmla="*/ 6955 h 9831"/>
                <a:gd name="T90" fmla="*/ 1311 w 8521"/>
                <a:gd name="T91" fmla="*/ 8029 h 9831"/>
                <a:gd name="T92" fmla="*/ 1200 w 8521"/>
                <a:gd name="T93" fmla="*/ 8342 h 9831"/>
                <a:gd name="T94" fmla="*/ 870 w 8521"/>
                <a:gd name="T95" fmla="*/ 8519 h 9831"/>
                <a:gd name="T96" fmla="*/ 585 w 8521"/>
                <a:gd name="T97" fmla="*/ 8461 h 9831"/>
                <a:gd name="T98" fmla="*/ 349 w 8521"/>
                <a:gd name="T99" fmla="*/ 8175 h 9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521" h="9831">
                  <a:moveTo>
                    <a:pt x="3605" y="1146"/>
                  </a:moveTo>
                  <a:lnTo>
                    <a:pt x="3605" y="655"/>
                  </a:lnTo>
                  <a:lnTo>
                    <a:pt x="4753" y="655"/>
                  </a:lnTo>
                  <a:lnTo>
                    <a:pt x="4786" y="652"/>
                  </a:lnTo>
                  <a:lnTo>
                    <a:pt x="4845" y="628"/>
                  </a:lnTo>
                  <a:lnTo>
                    <a:pt x="4888" y="583"/>
                  </a:lnTo>
                  <a:lnTo>
                    <a:pt x="4914" y="524"/>
                  </a:lnTo>
                  <a:lnTo>
                    <a:pt x="4916" y="491"/>
                  </a:lnTo>
                  <a:lnTo>
                    <a:pt x="4916" y="327"/>
                  </a:lnTo>
                  <a:lnTo>
                    <a:pt x="5571" y="327"/>
                  </a:lnTo>
                  <a:lnTo>
                    <a:pt x="5571" y="491"/>
                  </a:lnTo>
                  <a:lnTo>
                    <a:pt x="5574" y="524"/>
                  </a:lnTo>
                  <a:lnTo>
                    <a:pt x="5598" y="583"/>
                  </a:lnTo>
                  <a:lnTo>
                    <a:pt x="5643" y="628"/>
                  </a:lnTo>
                  <a:lnTo>
                    <a:pt x="5702" y="652"/>
                  </a:lnTo>
                  <a:lnTo>
                    <a:pt x="5735" y="655"/>
                  </a:lnTo>
                  <a:lnTo>
                    <a:pt x="6883" y="655"/>
                  </a:lnTo>
                  <a:lnTo>
                    <a:pt x="6883" y="982"/>
                  </a:lnTo>
                  <a:lnTo>
                    <a:pt x="4096" y="982"/>
                  </a:lnTo>
                  <a:lnTo>
                    <a:pt x="4063" y="985"/>
                  </a:lnTo>
                  <a:lnTo>
                    <a:pt x="4004" y="1010"/>
                  </a:lnTo>
                  <a:lnTo>
                    <a:pt x="3961" y="1054"/>
                  </a:lnTo>
                  <a:lnTo>
                    <a:pt x="3935" y="1113"/>
                  </a:lnTo>
                  <a:lnTo>
                    <a:pt x="3933" y="1146"/>
                  </a:lnTo>
                  <a:lnTo>
                    <a:pt x="3935" y="1180"/>
                  </a:lnTo>
                  <a:lnTo>
                    <a:pt x="3961" y="1239"/>
                  </a:lnTo>
                  <a:lnTo>
                    <a:pt x="4004" y="1283"/>
                  </a:lnTo>
                  <a:lnTo>
                    <a:pt x="4063" y="1308"/>
                  </a:lnTo>
                  <a:lnTo>
                    <a:pt x="4096" y="1311"/>
                  </a:lnTo>
                  <a:lnTo>
                    <a:pt x="8194" y="1311"/>
                  </a:lnTo>
                  <a:lnTo>
                    <a:pt x="8194" y="8107"/>
                  </a:lnTo>
                  <a:lnTo>
                    <a:pt x="8195" y="8140"/>
                  </a:lnTo>
                  <a:lnTo>
                    <a:pt x="8221" y="8199"/>
                  </a:lnTo>
                  <a:lnTo>
                    <a:pt x="8266" y="8244"/>
                  </a:lnTo>
                  <a:lnTo>
                    <a:pt x="8323" y="8268"/>
                  </a:lnTo>
                  <a:lnTo>
                    <a:pt x="8358" y="8271"/>
                  </a:lnTo>
                  <a:lnTo>
                    <a:pt x="8391" y="8268"/>
                  </a:lnTo>
                  <a:lnTo>
                    <a:pt x="8450" y="8244"/>
                  </a:lnTo>
                  <a:lnTo>
                    <a:pt x="8495" y="8199"/>
                  </a:lnTo>
                  <a:lnTo>
                    <a:pt x="8519" y="8140"/>
                  </a:lnTo>
                  <a:lnTo>
                    <a:pt x="8521" y="8107"/>
                  </a:lnTo>
                  <a:lnTo>
                    <a:pt x="8521" y="1146"/>
                  </a:lnTo>
                  <a:lnTo>
                    <a:pt x="8519" y="1113"/>
                  </a:lnTo>
                  <a:lnTo>
                    <a:pt x="8495" y="1054"/>
                  </a:lnTo>
                  <a:lnTo>
                    <a:pt x="8450" y="1010"/>
                  </a:lnTo>
                  <a:lnTo>
                    <a:pt x="8391" y="985"/>
                  </a:lnTo>
                  <a:lnTo>
                    <a:pt x="8358" y="982"/>
                  </a:lnTo>
                  <a:lnTo>
                    <a:pt x="7210" y="982"/>
                  </a:lnTo>
                  <a:lnTo>
                    <a:pt x="7210" y="491"/>
                  </a:lnTo>
                  <a:lnTo>
                    <a:pt x="7209" y="458"/>
                  </a:lnTo>
                  <a:lnTo>
                    <a:pt x="7183" y="399"/>
                  </a:lnTo>
                  <a:lnTo>
                    <a:pt x="7138" y="354"/>
                  </a:lnTo>
                  <a:lnTo>
                    <a:pt x="7080" y="330"/>
                  </a:lnTo>
                  <a:lnTo>
                    <a:pt x="7046" y="327"/>
                  </a:lnTo>
                  <a:lnTo>
                    <a:pt x="5899" y="327"/>
                  </a:lnTo>
                  <a:lnTo>
                    <a:pt x="5899" y="163"/>
                  </a:lnTo>
                  <a:lnTo>
                    <a:pt x="5897" y="130"/>
                  </a:lnTo>
                  <a:lnTo>
                    <a:pt x="5872" y="71"/>
                  </a:lnTo>
                  <a:lnTo>
                    <a:pt x="5827" y="27"/>
                  </a:lnTo>
                  <a:lnTo>
                    <a:pt x="5768" y="2"/>
                  </a:lnTo>
                  <a:lnTo>
                    <a:pt x="5735" y="0"/>
                  </a:lnTo>
                  <a:lnTo>
                    <a:pt x="4753" y="0"/>
                  </a:lnTo>
                  <a:lnTo>
                    <a:pt x="4718" y="2"/>
                  </a:lnTo>
                  <a:lnTo>
                    <a:pt x="4661" y="27"/>
                  </a:lnTo>
                  <a:lnTo>
                    <a:pt x="4616" y="71"/>
                  </a:lnTo>
                  <a:lnTo>
                    <a:pt x="4590" y="130"/>
                  </a:lnTo>
                  <a:lnTo>
                    <a:pt x="4589" y="163"/>
                  </a:lnTo>
                  <a:lnTo>
                    <a:pt x="4589" y="327"/>
                  </a:lnTo>
                  <a:lnTo>
                    <a:pt x="3441" y="327"/>
                  </a:lnTo>
                  <a:lnTo>
                    <a:pt x="3408" y="330"/>
                  </a:lnTo>
                  <a:lnTo>
                    <a:pt x="3349" y="354"/>
                  </a:lnTo>
                  <a:lnTo>
                    <a:pt x="3304" y="399"/>
                  </a:lnTo>
                  <a:lnTo>
                    <a:pt x="3280" y="458"/>
                  </a:lnTo>
                  <a:lnTo>
                    <a:pt x="3278" y="491"/>
                  </a:lnTo>
                  <a:lnTo>
                    <a:pt x="3278" y="982"/>
                  </a:lnTo>
                  <a:lnTo>
                    <a:pt x="2130" y="982"/>
                  </a:lnTo>
                  <a:lnTo>
                    <a:pt x="2097" y="985"/>
                  </a:lnTo>
                  <a:lnTo>
                    <a:pt x="2038" y="1010"/>
                  </a:lnTo>
                  <a:lnTo>
                    <a:pt x="1993" y="1054"/>
                  </a:lnTo>
                  <a:lnTo>
                    <a:pt x="1969" y="1113"/>
                  </a:lnTo>
                  <a:lnTo>
                    <a:pt x="1966" y="1146"/>
                  </a:lnTo>
                  <a:lnTo>
                    <a:pt x="1966" y="9504"/>
                  </a:lnTo>
                  <a:lnTo>
                    <a:pt x="984" y="9504"/>
                  </a:lnTo>
                  <a:lnTo>
                    <a:pt x="984" y="8831"/>
                  </a:lnTo>
                  <a:lnTo>
                    <a:pt x="1053" y="8816"/>
                  </a:lnTo>
                  <a:lnTo>
                    <a:pt x="1182" y="8764"/>
                  </a:lnTo>
                  <a:lnTo>
                    <a:pt x="1302" y="8692"/>
                  </a:lnTo>
                  <a:lnTo>
                    <a:pt x="1406" y="8602"/>
                  </a:lnTo>
                  <a:lnTo>
                    <a:pt x="1494" y="8496"/>
                  </a:lnTo>
                  <a:lnTo>
                    <a:pt x="1563" y="8375"/>
                  </a:lnTo>
                  <a:lnTo>
                    <a:pt x="1612" y="8244"/>
                  </a:lnTo>
                  <a:lnTo>
                    <a:pt x="1636" y="8103"/>
                  </a:lnTo>
                  <a:lnTo>
                    <a:pt x="1639" y="8029"/>
                  </a:lnTo>
                  <a:lnTo>
                    <a:pt x="1639" y="7956"/>
                  </a:lnTo>
                  <a:lnTo>
                    <a:pt x="1613" y="7528"/>
                  </a:lnTo>
                  <a:lnTo>
                    <a:pt x="1581" y="7252"/>
                  </a:lnTo>
                  <a:lnTo>
                    <a:pt x="1551" y="7056"/>
                  </a:lnTo>
                  <a:lnTo>
                    <a:pt x="1512" y="6857"/>
                  </a:lnTo>
                  <a:lnTo>
                    <a:pt x="1463" y="6661"/>
                  </a:lnTo>
                  <a:lnTo>
                    <a:pt x="1403" y="6475"/>
                  </a:lnTo>
                  <a:lnTo>
                    <a:pt x="1331" y="6305"/>
                  </a:lnTo>
                  <a:lnTo>
                    <a:pt x="1244" y="6157"/>
                  </a:lnTo>
                  <a:lnTo>
                    <a:pt x="1171" y="6063"/>
                  </a:lnTo>
                  <a:lnTo>
                    <a:pt x="1116" y="6012"/>
                  </a:lnTo>
                  <a:lnTo>
                    <a:pt x="1057" y="5968"/>
                  </a:lnTo>
                  <a:lnTo>
                    <a:pt x="995" y="5935"/>
                  </a:lnTo>
                  <a:lnTo>
                    <a:pt x="928" y="5912"/>
                  </a:lnTo>
                  <a:lnTo>
                    <a:pt x="857" y="5899"/>
                  </a:lnTo>
                  <a:lnTo>
                    <a:pt x="820" y="5899"/>
                  </a:lnTo>
                  <a:lnTo>
                    <a:pt x="782" y="5899"/>
                  </a:lnTo>
                  <a:lnTo>
                    <a:pt x="710" y="5912"/>
                  </a:lnTo>
                  <a:lnTo>
                    <a:pt x="644" y="5935"/>
                  </a:lnTo>
                  <a:lnTo>
                    <a:pt x="580" y="5968"/>
                  </a:lnTo>
                  <a:lnTo>
                    <a:pt x="523" y="6012"/>
                  </a:lnTo>
                  <a:lnTo>
                    <a:pt x="468" y="6063"/>
                  </a:lnTo>
                  <a:lnTo>
                    <a:pt x="393" y="6157"/>
                  </a:lnTo>
                  <a:lnTo>
                    <a:pt x="308" y="6305"/>
                  </a:lnTo>
                  <a:lnTo>
                    <a:pt x="235" y="6475"/>
                  </a:lnTo>
                  <a:lnTo>
                    <a:pt x="176" y="6661"/>
                  </a:lnTo>
                  <a:lnTo>
                    <a:pt x="127" y="6857"/>
                  </a:lnTo>
                  <a:lnTo>
                    <a:pt x="88" y="7056"/>
                  </a:lnTo>
                  <a:lnTo>
                    <a:pt x="58" y="7252"/>
                  </a:lnTo>
                  <a:lnTo>
                    <a:pt x="26" y="7528"/>
                  </a:lnTo>
                  <a:lnTo>
                    <a:pt x="0" y="7956"/>
                  </a:lnTo>
                  <a:lnTo>
                    <a:pt x="0" y="8029"/>
                  </a:lnTo>
                  <a:lnTo>
                    <a:pt x="3" y="8103"/>
                  </a:lnTo>
                  <a:lnTo>
                    <a:pt x="27" y="8244"/>
                  </a:lnTo>
                  <a:lnTo>
                    <a:pt x="76" y="8375"/>
                  </a:lnTo>
                  <a:lnTo>
                    <a:pt x="145" y="8496"/>
                  </a:lnTo>
                  <a:lnTo>
                    <a:pt x="233" y="8602"/>
                  </a:lnTo>
                  <a:lnTo>
                    <a:pt x="337" y="8692"/>
                  </a:lnTo>
                  <a:lnTo>
                    <a:pt x="455" y="8764"/>
                  </a:lnTo>
                  <a:lnTo>
                    <a:pt x="586" y="8816"/>
                  </a:lnTo>
                  <a:lnTo>
                    <a:pt x="655" y="8831"/>
                  </a:lnTo>
                  <a:lnTo>
                    <a:pt x="655" y="9504"/>
                  </a:lnTo>
                  <a:lnTo>
                    <a:pt x="164" y="9504"/>
                  </a:lnTo>
                  <a:lnTo>
                    <a:pt x="131" y="9505"/>
                  </a:lnTo>
                  <a:lnTo>
                    <a:pt x="72" y="9531"/>
                  </a:lnTo>
                  <a:lnTo>
                    <a:pt x="27" y="9576"/>
                  </a:lnTo>
                  <a:lnTo>
                    <a:pt x="3" y="9634"/>
                  </a:lnTo>
                  <a:lnTo>
                    <a:pt x="0" y="9668"/>
                  </a:lnTo>
                  <a:lnTo>
                    <a:pt x="3" y="9701"/>
                  </a:lnTo>
                  <a:lnTo>
                    <a:pt x="27" y="9760"/>
                  </a:lnTo>
                  <a:lnTo>
                    <a:pt x="72" y="9804"/>
                  </a:lnTo>
                  <a:lnTo>
                    <a:pt x="131" y="9830"/>
                  </a:lnTo>
                  <a:lnTo>
                    <a:pt x="164" y="9831"/>
                  </a:lnTo>
                  <a:lnTo>
                    <a:pt x="2130" y="9831"/>
                  </a:lnTo>
                  <a:lnTo>
                    <a:pt x="2163" y="9830"/>
                  </a:lnTo>
                  <a:lnTo>
                    <a:pt x="2222" y="9804"/>
                  </a:lnTo>
                  <a:lnTo>
                    <a:pt x="2267" y="9760"/>
                  </a:lnTo>
                  <a:lnTo>
                    <a:pt x="2291" y="9701"/>
                  </a:lnTo>
                  <a:lnTo>
                    <a:pt x="2294" y="9668"/>
                  </a:lnTo>
                  <a:lnTo>
                    <a:pt x="2294" y="1311"/>
                  </a:lnTo>
                  <a:lnTo>
                    <a:pt x="3441" y="1311"/>
                  </a:lnTo>
                  <a:lnTo>
                    <a:pt x="3475" y="1308"/>
                  </a:lnTo>
                  <a:lnTo>
                    <a:pt x="3533" y="1283"/>
                  </a:lnTo>
                  <a:lnTo>
                    <a:pt x="3578" y="1239"/>
                  </a:lnTo>
                  <a:lnTo>
                    <a:pt x="3604" y="1180"/>
                  </a:lnTo>
                  <a:lnTo>
                    <a:pt x="3605" y="1146"/>
                  </a:lnTo>
                  <a:close/>
                  <a:moveTo>
                    <a:pt x="328" y="8029"/>
                  </a:moveTo>
                  <a:lnTo>
                    <a:pt x="330" y="7875"/>
                  </a:lnTo>
                  <a:lnTo>
                    <a:pt x="349" y="7560"/>
                  </a:lnTo>
                  <a:lnTo>
                    <a:pt x="386" y="7249"/>
                  </a:lnTo>
                  <a:lnTo>
                    <a:pt x="439" y="6955"/>
                  </a:lnTo>
                  <a:lnTo>
                    <a:pt x="506" y="6694"/>
                  </a:lnTo>
                  <a:lnTo>
                    <a:pt x="565" y="6529"/>
                  </a:lnTo>
                  <a:lnTo>
                    <a:pt x="606" y="6434"/>
                  </a:lnTo>
                  <a:lnTo>
                    <a:pt x="650" y="6356"/>
                  </a:lnTo>
                  <a:lnTo>
                    <a:pt x="696" y="6294"/>
                  </a:lnTo>
                  <a:lnTo>
                    <a:pt x="745" y="6251"/>
                  </a:lnTo>
                  <a:lnTo>
                    <a:pt x="794" y="6229"/>
                  </a:lnTo>
                  <a:lnTo>
                    <a:pt x="820" y="6226"/>
                  </a:lnTo>
                  <a:lnTo>
                    <a:pt x="845" y="6229"/>
                  </a:lnTo>
                  <a:lnTo>
                    <a:pt x="894" y="6251"/>
                  </a:lnTo>
                  <a:lnTo>
                    <a:pt x="942" y="6294"/>
                  </a:lnTo>
                  <a:lnTo>
                    <a:pt x="989" y="6356"/>
                  </a:lnTo>
                  <a:lnTo>
                    <a:pt x="1033" y="6434"/>
                  </a:lnTo>
                  <a:lnTo>
                    <a:pt x="1074" y="6529"/>
                  </a:lnTo>
                  <a:lnTo>
                    <a:pt x="1134" y="6694"/>
                  </a:lnTo>
                  <a:lnTo>
                    <a:pt x="1200" y="6955"/>
                  </a:lnTo>
                  <a:lnTo>
                    <a:pt x="1253" y="7249"/>
                  </a:lnTo>
                  <a:lnTo>
                    <a:pt x="1289" y="7560"/>
                  </a:lnTo>
                  <a:lnTo>
                    <a:pt x="1309" y="7875"/>
                  </a:lnTo>
                  <a:lnTo>
                    <a:pt x="1311" y="8029"/>
                  </a:lnTo>
                  <a:lnTo>
                    <a:pt x="1309" y="8080"/>
                  </a:lnTo>
                  <a:lnTo>
                    <a:pt x="1289" y="8175"/>
                  </a:lnTo>
                  <a:lnTo>
                    <a:pt x="1252" y="8264"/>
                  </a:lnTo>
                  <a:lnTo>
                    <a:pt x="1200" y="8342"/>
                  </a:lnTo>
                  <a:lnTo>
                    <a:pt x="1132" y="8408"/>
                  </a:lnTo>
                  <a:lnTo>
                    <a:pt x="1054" y="8461"/>
                  </a:lnTo>
                  <a:lnTo>
                    <a:pt x="965" y="8499"/>
                  </a:lnTo>
                  <a:lnTo>
                    <a:pt x="870" y="8519"/>
                  </a:lnTo>
                  <a:lnTo>
                    <a:pt x="820" y="8520"/>
                  </a:lnTo>
                  <a:lnTo>
                    <a:pt x="769" y="8519"/>
                  </a:lnTo>
                  <a:lnTo>
                    <a:pt x="673" y="8499"/>
                  </a:lnTo>
                  <a:lnTo>
                    <a:pt x="585" y="8461"/>
                  </a:lnTo>
                  <a:lnTo>
                    <a:pt x="507" y="8408"/>
                  </a:lnTo>
                  <a:lnTo>
                    <a:pt x="439" y="8342"/>
                  </a:lnTo>
                  <a:lnTo>
                    <a:pt x="386" y="8264"/>
                  </a:lnTo>
                  <a:lnTo>
                    <a:pt x="349" y="8175"/>
                  </a:lnTo>
                  <a:lnTo>
                    <a:pt x="330" y="8080"/>
                  </a:lnTo>
                  <a:lnTo>
                    <a:pt x="328" y="802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136" name="직선 연결선 135"/>
          <p:cNvCxnSpPr/>
          <p:nvPr/>
        </p:nvCxnSpPr>
        <p:spPr>
          <a:xfrm>
            <a:off x="3336737" y="6097889"/>
            <a:ext cx="4697463" cy="0"/>
          </a:xfrm>
          <a:prstGeom prst="line">
            <a:avLst/>
          </a:prstGeom>
          <a:solidFill>
            <a:srgbClr val="81D3E1"/>
          </a:solidFill>
          <a:ln w="19050" cap="rnd">
            <a:solidFill>
              <a:srgbClr val="35B9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4677544" y="6225727"/>
            <a:ext cx="3523097" cy="0"/>
          </a:xfrm>
          <a:prstGeom prst="line">
            <a:avLst/>
          </a:prstGeom>
          <a:solidFill>
            <a:srgbClr val="81D3E1"/>
          </a:solidFill>
          <a:ln w="12700" cap="rnd">
            <a:solidFill>
              <a:srgbClr val="35B9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2146300" y="5883480"/>
            <a:ext cx="7962200" cy="0"/>
          </a:xfrm>
          <a:prstGeom prst="line">
            <a:avLst/>
          </a:prstGeom>
          <a:solidFill>
            <a:srgbClr val="81D3E1"/>
          </a:solidFill>
          <a:ln w="38100" cap="rnd">
            <a:solidFill>
              <a:srgbClr val="35B9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/>
          <p:cNvGrpSpPr/>
          <p:nvPr/>
        </p:nvGrpSpPr>
        <p:grpSpPr>
          <a:xfrm>
            <a:off x="4418309" y="3040207"/>
            <a:ext cx="1004821" cy="2798530"/>
            <a:chOff x="3126804" y="1289618"/>
            <a:chExt cx="1540131" cy="4289425"/>
          </a:xfrm>
          <a:solidFill>
            <a:srgbClr val="81D3E1"/>
          </a:solidFill>
        </p:grpSpPr>
        <p:sp>
          <p:nvSpPr>
            <p:cNvPr id="140" name="직사각형 139"/>
            <p:cNvSpPr/>
            <p:nvPr/>
          </p:nvSpPr>
          <p:spPr>
            <a:xfrm>
              <a:off x="3637638" y="2822995"/>
              <a:ext cx="519955" cy="1348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5B9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3773980" y="2872827"/>
              <a:ext cx="235952" cy="36000"/>
            </a:xfrm>
            <a:prstGeom prst="rect">
              <a:avLst/>
            </a:prstGeom>
            <a:grpFill/>
            <a:ln>
              <a:solidFill>
                <a:srgbClr val="35B9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3635838" y="3744424"/>
              <a:ext cx="519955" cy="1348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5B9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3777260" y="3794256"/>
              <a:ext cx="235952" cy="36000"/>
            </a:xfrm>
            <a:prstGeom prst="rect">
              <a:avLst/>
            </a:prstGeom>
            <a:grpFill/>
            <a:ln>
              <a:solidFill>
                <a:srgbClr val="35B9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3637638" y="3886100"/>
              <a:ext cx="519955" cy="75501"/>
            </a:xfrm>
            <a:prstGeom prst="rect">
              <a:avLst/>
            </a:prstGeom>
            <a:grpFill/>
            <a:ln w="38100">
              <a:solidFill>
                <a:srgbClr val="35B9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5" name="그룹 144"/>
            <p:cNvGrpSpPr/>
            <p:nvPr/>
          </p:nvGrpSpPr>
          <p:grpSpPr>
            <a:xfrm>
              <a:off x="3126804" y="1296484"/>
              <a:ext cx="557976" cy="4275136"/>
              <a:chOff x="3126804" y="1296484"/>
              <a:chExt cx="557976" cy="4275136"/>
            </a:xfrm>
            <a:grpFill/>
          </p:grpSpPr>
          <p:grpSp>
            <p:nvGrpSpPr>
              <p:cNvPr id="168" name="그룹 167"/>
              <p:cNvGrpSpPr/>
              <p:nvPr/>
            </p:nvGrpSpPr>
            <p:grpSpPr>
              <a:xfrm>
                <a:off x="3176040" y="2475641"/>
                <a:ext cx="461598" cy="3095979"/>
                <a:chOff x="3176040" y="2489930"/>
                <a:chExt cx="461598" cy="3095979"/>
              </a:xfrm>
              <a:grpFill/>
            </p:grpSpPr>
            <p:sp>
              <p:nvSpPr>
                <p:cNvPr id="173" name="직사각형 172"/>
                <p:cNvSpPr/>
                <p:nvPr/>
              </p:nvSpPr>
              <p:spPr>
                <a:xfrm>
                  <a:off x="3176040" y="2489930"/>
                  <a:ext cx="461598" cy="309597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4" name="직사각형 173"/>
                <p:cNvSpPr/>
                <p:nvPr/>
              </p:nvSpPr>
              <p:spPr>
                <a:xfrm>
                  <a:off x="3288863" y="2660550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5" name="직사각형 174"/>
                <p:cNvSpPr/>
                <p:nvPr/>
              </p:nvSpPr>
              <p:spPr>
                <a:xfrm>
                  <a:off x="3288863" y="2848016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6" name="직사각형 175"/>
                <p:cNvSpPr/>
                <p:nvPr/>
              </p:nvSpPr>
              <p:spPr>
                <a:xfrm>
                  <a:off x="3288863" y="3035482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7" name="직사각형 176"/>
                <p:cNvSpPr/>
                <p:nvPr/>
              </p:nvSpPr>
              <p:spPr>
                <a:xfrm>
                  <a:off x="3288863" y="3222948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8" name="직사각형 177"/>
                <p:cNvSpPr/>
                <p:nvPr/>
              </p:nvSpPr>
              <p:spPr>
                <a:xfrm>
                  <a:off x="3288863" y="3410414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9" name="직사각형 178"/>
                <p:cNvSpPr/>
                <p:nvPr/>
              </p:nvSpPr>
              <p:spPr>
                <a:xfrm>
                  <a:off x="3288863" y="3597880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0" name="직사각형 179"/>
                <p:cNvSpPr/>
                <p:nvPr/>
              </p:nvSpPr>
              <p:spPr>
                <a:xfrm>
                  <a:off x="3288863" y="3785346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1" name="직사각형 180"/>
                <p:cNvSpPr/>
                <p:nvPr/>
              </p:nvSpPr>
              <p:spPr>
                <a:xfrm>
                  <a:off x="3288863" y="3972812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2" name="직사각형 181"/>
                <p:cNvSpPr/>
                <p:nvPr/>
              </p:nvSpPr>
              <p:spPr>
                <a:xfrm>
                  <a:off x="3288863" y="4151984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3" name="직사각형 182"/>
                <p:cNvSpPr/>
                <p:nvPr/>
              </p:nvSpPr>
              <p:spPr>
                <a:xfrm>
                  <a:off x="3288863" y="4339450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4" name="직사각형 183"/>
                <p:cNvSpPr/>
                <p:nvPr/>
              </p:nvSpPr>
              <p:spPr>
                <a:xfrm>
                  <a:off x="3288863" y="4526916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5" name="직사각형 184"/>
                <p:cNvSpPr/>
                <p:nvPr/>
              </p:nvSpPr>
              <p:spPr>
                <a:xfrm>
                  <a:off x="3288863" y="4714382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6" name="직사각형 185"/>
                <p:cNvSpPr/>
                <p:nvPr/>
              </p:nvSpPr>
              <p:spPr>
                <a:xfrm>
                  <a:off x="3288863" y="4901848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7" name="직사각형 186"/>
                <p:cNvSpPr/>
                <p:nvPr/>
              </p:nvSpPr>
              <p:spPr>
                <a:xfrm>
                  <a:off x="3288863" y="5089314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8" name="직사각형 187"/>
                <p:cNvSpPr/>
                <p:nvPr/>
              </p:nvSpPr>
              <p:spPr>
                <a:xfrm>
                  <a:off x="3288863" y="5276780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69" name="사다리꼴 168"/>
              <p:cNvSpPr/>
              <p:nvPr/>
            </p:nvSpPr>
            <p:spPr>
              <a:xfrm flipV="1">
                <a:off x="3128898" y="2324165"/>
                <a:ext cx="555882" cy="16814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0" name="사다리꼴 169"/>
              <p:cNvSpPr/>
              <p:nvPr/>
            </p:nvSpPr>
            <p:spPr>
              <a:xfrm flipV="1">
                <a:off x="3126804" y="2022087"/>
                <a:ext cx="555882" cy="298660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사다리꼴 170"/>
              <p:cNvSpPr/>
              <p:nvPr/>
            </p:nvSpPr>
            <p:spPr>
              <a:xfrm>
                <a:off x="3223094" y="1713731"/>
                <a:ext cx="363302" cy="305624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>
                <a:off x="3386745" y="1296484"/>
                <a:ext cx="36000" cy="424991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46" name="그룹 145"/>
            <p:cNvGrpSpPr/>
            <p:nvPr/>
          </p:nvGrpSpPr>
          <p:grpSpPr>
            <a:xfrm>
              <a:off x="4108959" y="1289618"/>
              <a:ext cx="557976" cy="4289425"/>
              <a:chOff x="4458909" y="1155811"/>
              <a:chExt cx="557976" cy="4289425"/>
            </a:xfrm>
            <a:grpFill/>
          </p:grpSpPr>
          <p:grpSp>
            <p:nvGrpSpPr>
              <p:cNvPr id="147" name="그룹 146"/>
              <p:cNvGrpSpPr/>
              <p:nvPr/>
            </p:nvGrpSpPr>
            <p:grpSpPr>
              <a:xfrm>
                <a:off x="4508145" y="2349257"/>
                <a:ext cx="461598" cy="3095979"/>
                <a:chOff x="3176040" y="2489930"/>
                <a:chExt cx="461598" cy="3095979"/>
              </a:xfrm>
              <a:grpFill/>
            </p:grpSpPr>
            <p:sp>
              <p:nvSpPr>
                <p:cNvPr id="152" name="직사각형 151"/>
                <p:cNvSpPr/>
                <p:nvPr/>
              </p:nvSpPr>
              <p:spPr>
                <a:xfrm>
                  <a:off x="3176040" y="2489930"/>
                  <a:ext cx="461598" cy="309597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3" name="직사각형 152"/>
                <p:cNvSpPr/>
                <p:nvPr/>
              </p:nvSpPr>
              <p:spPr>
                <a:xfrm>
                  <a:off x="3288863" y="2660550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4" name="직사각형 153"/>
                <p:cNvSpPr/>
                <p:nvPr/>
              </p:nvSpPr>
              <p:spPr>
                <a:xfrm>
                  <a:off x="3288863" y="2848016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5" name="직사각형 154"/>
                <p:cNvSpPr/>
                <p:nvPr/>
              </p:nvSpPr>
              <p:spPr>
                <a:xfrm>
                  <a:off x="3288863" y="3035482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6" name="직사각형 155"/>
                <p:cNvSpPr/>
                <p:nvPr/>
              </p:nvSpPr>
              <p:spPr>
                <a:xfrm>
                  <a:off x="3288863" y="3222948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7" name="직사각형 156"/>
                <p:cNvSpPr/>
                <p:nvPr/>
              </p:nvSpPr>
              <p:spPr>
                <a:xfrm>
                  <a:off x="3288863" y="3410414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8" name="직사각형 157"/>
                <p:cNvSpPr/>
                <p:nvPr/>
              </p:nvSpPr>
              <p:spPr>
                <a:xfrm>
                  <a:off x="3288863" y="3597880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9" name="직사각형 158"/>
                <p:cNvSpPr/>
                <p:nvPr/>
              </p:nvSpPr>
              <p:spPr>
                <a:xfrm>
                  <a:off x="3288863" y="3785346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0" name="직사각형 159"/>
                <p:cNvSpPr/>
                <p:nvPr/>
              </p:nvSpPr>
              <p:spPr>
                <a:xfrm>
                  <a:off x="3288863" y="3972812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1" name="직사각형 160"/>
                <p:cNvSpPr/>
                <p:nvPr/>
              </p:nvSpPr>
              <p:spPr>
                <a:xfrm>
                  <a:off x="3288863" y="4151984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2" name="직사각형 161"/>
                <p:cNvSpPr/>
                <p:nvPr/>
              </p:nvSpPr>
              <p:spPr>
                <a:xfrm>
                  <a:off x="3288863" y="4339450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3" name="직사각형 162"/>
                <p:cNvSpPr/>
                <p:nvPr/>
              </p:nvSpPr>
              <p:spPr>
                <a:xfrm>
                  <a:off x="3288863" y="4526916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4" name="직사각형 163"/>
                <p:cNvSpPr/>
                <p:nvPr/>
              </p:nvSpPr>
              <p:spPr>
                <a:xfrm>
                  <a:off x="3288863" y="4714382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5" name="직사각형 164"/>
                <p:cNvSpPr/>
                <p:nvPr/>
              </p:nvSpPr>
              <p:spPr>
                <a:xfrm>
                  <a:off x="3288863" y="4901848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6" name="직사각형 165"/>
                <p:cNvSpPr/>
                <p:nvPr/>
              </p:nvSpPr>
              <p:spPr>
                <a:xfrm>
                  <a:off x="3288863" y="5089314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7" name="직사각형 166"/>
                <p:cNvSpPr/>
                <p:nvPr/>
              </p:nvSpPr>
              <p:spPr>
                <a:xfrm>
                  <a:off x="3288863" y="5276780"/>
                  <a:ext cx="235952" cy="46299"/>
                </a:xfrm>
                <a:prstGeom prst="rect">
                  <a:avLst/>
                </a:prstGeom>
                <a:grpFill/>
                <a:ln>
                  <a:solidFill>
                    <a:srgbClr val="35B9C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48" name="사다리꼴 147"/>
              <p:cNvSpPr/>
              <p:nvPr/>
            </p:nvSpPr>
            <p:spPr>
              <a:xfrm flipV="1">
                <a:off x="4461003" y="2183492"/>
                <a:ext cx="555882" cy="16814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9" name="사다리꼴 148"/>
              <p:cNvSpPr/>
              <p:nvPr/>
            </p:nvSpPr>
            <p:spPr>
              <a:xfrm flipV="1">
                <a:off x="4458909" y="1881414"/>
                <a:ext cx="555882" cy="298660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0" name="사다리꼴 149"/>
              <p:cNvSpPr/>
              <p:nvPr/>
            </p:nvSpPr>
            <p:spPr>
              <a:xfrm>
                <a:off x="4555199" y="1573058"/>
                <a:ext cx="363302" cy="305624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>
                <a:off x="4718850" y="1155811"/>
                <a:ext cx="36000" cy="424991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89" name="그룹 188"/>
          <p:cNvGrpSpPr/>
          <p:nvPr/>
        </p:nvGrpSpPr>
        <p:grpSpPr>
          <a:xfrm>
            <a:off x="4410783" y="4820555"/>
            <a:ext cx="1021215" cy="1029497"/>
            <a:chOff x="8608144" y="1331141"/>
            <a:chExt cx="1565259" cy="1577953"/>
          </a:xfrm>
          <a:solidFill>
            <a:srgbClr val="81D3E1"/>
          </a:solidFill>
        </p:grpSpPr>
        <p:sp>
          <p:nvSpPr>
            <p:cNvPr id="190" name="직사각형 189"/>
            <p:cNvSpPr/>
            <p:nvPr/>
          </p:nvSpPr>
          <p:spPr>
            <a:xfrm>
              <a:off x="9666848" y="1881188"/>
              <a:ext cx="423404" cy="101033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5B9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9179341" y="1352550"/>
              <a:ext cx="423404" cy="15348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5B9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8684878" y="1900238"/>
              <a:ext cx="423404" cy="97258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5B9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3" name="Freeform 40"/>
            <p:cNvSpPr>
              <a:spLocks noEditPoints="1"/>
            </p:cNvSpPr>
            <p:nvPr/>
          </p:nvSpPr>
          <p:spPr bwMode="auto">
            <a:xfrm>
              <a:off x="8608144" y="1331141"/>
              <a:ext cx="1565259" cy="1577953"/>
            </a:xfrm>
            <a:custGeom>
              <a:avLst/>
              <a:gdLst>
                <a:gd name="T0" fmla="*/ 9078 w 9619"/>
                <a:gd name="T1" fmla="*/ 4007 h 9697"/>
                <a:gd name="T2" fmla="*/ 6707 w 9619"/>
                <a:gd name="T3" fmla="*/ 9451 h 9697"/>
                <a:gd name="T4" fmla="*/ 6707 w 9619"/>
                <a:gd name="T5" fmla="*/ 3589 h 9697"/>
                <a:gd name="T6" fmla="*/ 6707 w 9619"/>
                <a:gd name="T7" fmla="*/ 3589 h 9697"/>
                <a:gd name="T8" fmla="*/ 7015 w 9619"/>
                <a:gd name="T9" fmla="*/ 3356 h 9697"/>
                <a:gd name="T10" fmla="*/ 3526 w 9619"/>
                <a:gd name="T11" fmla="*/ 700 h 9697"/>
                <a:gd name="T12" fmla="*/ 5884 w 9619"/>
                <a:gd name="T13" fmla="*/ 9451 h 9697"/>
                <a:gd name="T14" fmla="*/ 5872 w 9619"/>
                <a:gd name="T15" fmla="*/ 9451 h 9697"/>
                <a:gd name="T16" fmla="*/ 5872 w 9619"/>
                <a:gd name="T17" fmla="*/ 442 h 9697"/>
                <a:gd name="T18" fmla="*/ 466 w 9619"/>
                <a:gd name="T19" fmla="*/ 4387 h 9697"/>
                <a:gd name="T20" fmla="*/ 2826 w 9619"/>
                <a:gd name="T21" fmla="*/ 9451 h 9697"/>
                <a:gd name="T22" fmla="*/ 2826 w 9619"/>
                <a:gd name="T23" fmla="*/ 9451 h 9697"/>
                <a:gd name="T24" fmla="*/ 664 w 9619"/>
                <a:gd name="T25" fmla="*/ 3761 h 9697"/>
                <a:gd name="T26" fmla="*/ 1216 w 9619"/>
                <a:gd name="T27" fmla="*/ 3356 h 9697"/>
                <a:gd name="T28" fmla="*/ 9127 w 9619"/>
                <a:gd name="T29" fmla="*/ 9451 h 9697"/>
                <a:gd name="T30" fmla="*/ 9272 w 9619"/>
                <a:gd name="T31" fmla="*/ 4615 h 9697"/>
                <a:gd name="T32" fmla="*/ 9324 w 9619"/>
                <a:gd name="T33" fmla="*/ 3884 h 9697"/>
                <a:gd name="T34" fmla="*/ 9228 w 9619"/>
                <a:gd name="T35" fmla="*/ 3762 h 9697"/>
                <a:gd name="T36" fmla="*/ 9126 w 9619"/>
                <a:gd name="T37" fmla="*/ 3439 h 9697"/>
                <a:gd name="T38" fmla="*/ 9005 w 9619"/>
                <a:gd name="T39" fmla="*/ 3343 h 9697"/>
                <a:gd name="T40" fmla="*/ 7499 w 9619"/>
                <a:gd name="T41" fmla="*/ 2976 h 9697"/>
                <a:gd name="T42" fmla="*/ 6904 w 9619"/>
                <a:gd name="T43" fmla="*/ 2925 h 9697"/>
                <a:gd name="T44" fmla="*/ 6782 w 9619"/>
                <a:gd name="T45" fmla="*/ 3022 h 9697"/>
                <a:gd name="T46" fmla="*/ 6570 w 9619"/>
                <a:gd name="T47" fmla="*/ 3344 h 9697"/>
                <a:gd name="T48" fmla="*/ 6474 w 9619"/>
                <a:gd name="T49" fmla="*/ 3465 h 9697"/>
                <a:gd name="T50" fmla="*/ 6329 w 9619"/>
                <a:gd name="T51" fmla="*/ 3779 h 9697"/>
                <a:gd name="T52" fmla="*/ 6278 w 9619"/>
                <a:gd name="T53" fmla="*/ 4511 h 9697"/>
                <a:gd name="T54" fmla="*/ 6373 w 9619"/>
                <a:gd name="T55" fmla="*/ 4632 h 9697"/>
                <a:gd name="T56" fmla="*/ 6130 w 9619"/>
                <a:gd name="T57" fmla="*/ 9451 h 9697"/>
                <a:gd name="T58" fmla="*/ 6275 w 9619"/>
                <a:gd name="T59" fmla="*/ 1345 h 9697"/>
                <a:gd name="T60" fmla="*/ 6327 w 9619"/>
                <a:gd name="T61" fmla="*/ 578 h 9697"/>
                <a:gd name="T62" fmla="*/ 6231 w 9619"/>
                <a:gd name="T63" fmla="*/ 457 h 9697"/>
                <a:gd name="T64" fmla="*/ 6128 w 9619"/>
                <a:gd name="T65" fmla="*/ 96 h 9697"/>
                <a:gd name="T66" fmla="*/ 6007 w 9619"/>
                <a:gd name="T67" fmla="*/ 0 h 9697"/>
                <a:gd name="T68" fmla="*/ 3482 w 9619"/>
                <a:gd name="T69" fmla="*/ 52 h 9697"/>
                <a:gd name="T70" fmla="*/ 3390 w 9619"/>
                <a:gd name="T71" fmla="*/ 455 h 9697"/>
                <a:gd name="T72" fmla="*/ 3269 w 9619"/>
                <a:gd name="T73" fmla="*/ 550 h 9697"/>
                <a:gd name="T74" fmla="*/ 3287 w 9619"/>
                <a:gd name="T75" fmla="*/ 1314 h 9697"/>
                <a:gd name="T76" fmla="*/ 3464 w 9619"/>
                <a:gd name="T77" fmla="*/ 1364 h 9697"/>
                <a:gd name="T78" fmla="*/ 3146 w 9619"/>
                <a:gd name="T79" fmla="*/ 4633 h 9697"/>
                <a:gd name="T80" fmla="*/ 3266 w 9619"/>
                <a:gd name="T81" fmla="*/ 4537 h 9697"/>
                <a:gd name="T82" fmla="*/ 3249 w 9619"/>
                <a:gd name="T83" fmla="*/ 3812 h 9697"/>
                <a:gd name="T84" fmla="*/ 3071 w 9619"/>
                <a:gd name="T85" fmla="*/ 3761 h 9697"/>
                <a:gd name="T86" fmla="*/ 3020 w 9619"/>
                <a:gd name="T87" fmla="*/ 3362 h 9697"/>
                <a:gd name="T88" fmla="*/ 1461 w 9619"/>
                <a:gd name="T89" fmla="*/ 3048 h 9697"/>
                <a:gd name="T90" fmla="*/ 1366 w 9619"/>
                <a:gd name="T91" fmla="*/ 2927 h 9697"/>
                <a:gd name="T92" fmla="*/ 776 w 9619"/>
                <a:gd name="T93" fmla="*/ 2944 h 9697"/>
                <a:gd name="T94" fmla="*/ 724 w 9619"/>
                <a:gd name="T95" fmla="*/ 3343 h 9697"/>
                <a:gd name="T96" fmla="*/ 436 w 9619"/>
                <a:gd name="T97" fmla="*/ 3395 h 9697"/>
                <a:gd name="T98" fmla="*/ 344 w 9619"/>
                <a:gd name="T99" fmla="*/ 3761 h 9697"/>
                <a:gd name="T100" fmla="*/ 223 w 9619"/>
                <a:gd name="T101" fmla="*/ 3857 h 9697"/>
                <a:gd name="T102" fmla="*/ 240 w 9619"/>
                <a:gd name="T103" fmla="*/ 4583 h 9697"/>
                <a:gd name="T104" fmla="*/ 417 w 9619"/>
                <a:gd name="T105" fmla="*/ 4633 h 9697"/>
                <a:gd name="T106" fmla="*/ 50 w 9619"/>
                <a:gd name="T107" fmla="*/ 9470 h 9697"/>
                <a:gd name="T108" fmla="*/ 1 w 9619"/>
                <a:gd name="T109" fmla="*/ 9601 h 9697"/>
                <a:gd name="T110" fmla="*/ 122 w 9619"/>
                <a:gd name="T111" fmla="*/ 9697 h 9697"/>
                <a:gd name="T112" fmla="*/ 9601 w 9619"/>
                <a:gd name="T113" fmla="*/ 9646 h 9697"/>
                <a:gd name="T114" fmla="*/ 9596 w 9619"/>
                <a:gd name="T115" fmla="*/ 9503 h 9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619" h="9697">
                  <a:moveTo>
                    <a:pt x="9067" y="4387"/>
                  </a:moveTo>
                  <a:lnTo>
                    <a:pt x="6523" y="4387"/>
                  </a:lnTo>
                  <a:lnTo>
                    <a:pt x="6523" y="4007"/>
                  </a:lnTo>
                  <a:lnTo>
                    <a:pt x="9078" y="4007"/>
                  </a:lnTo>
                  <a:lnTo>
                    <a:pt x="9078" y="4387"/>
                  </a:lnTo>
                  <a:lnTo>
                    <a:pt x="9067" y="4387"/>
                  </a:lnTo>
                  <a:close/>
                  <a:moveTo>
                    <a:pt x="8869" y="9451"/>
                  </a:moveTo>
                  <a:lnTo>
                    <a:pt x="6707" y="9451"/>
                  </a:lnTo>
                  <a:lnTo>
                    <a:pt x="6707" y="4633"/>
                  </a:lnTo>
                  <a:lnTo>
                    <a:pt x="8869" y="4633"/>
                  </a:lnTo>
                  <a:lnTo>
                    <a:pt x="8869" y="9451"/>
                  </a:lnTo>
                  <a:close/>
                  <a:moveTo>
                    <a:pt x="6707" y="3589"/>
                  </a:moveTo>
                  <a:lnTo>
                    <a:pt x="8869" y="3589"/>
                  </a:lnTo>
                  <a:lnTo>
                    <a:pt x="8869" y="3761"/>
                  </a:lnTo>
                  <a:lnTo>
                    <a:pt x="6707" y="3761"/>
                  </a:lnTo>
                  <a:lnTo>
                    <a:pt x="6707" y="3589"/>
                  </a:lnTo>
                  <a:close/>
                  <a:moveTo>
                    <a:pt x="7015" y="3183"/>
                  </a:moveTo>
                  <a:lnTo>
                    <a:pt x="7260" y="3183"/>
                  </a:lnTo>
                  <a:lnTo>
                    <a:pt x="7260" y="3356"/>
                  </a:lnTo>
                  <a:lnTo>
                    <a:pt x="7015" y="3356"/>
                  </a:lnTo>
                  <a:lnTo>
                    <a:pt x="7015" y="3183"/>
                  </a:lnTo>
                  <a:close/>
                  <a:moveTo>
                    <a:pt x="6068" y="1119"/>
                  </a:moveTo>
                  <a:lnTo>
                    <a:pt x="3526" y="1119"/>
                  </a:lnTo>
                  <a:lnTo>
                    <a:pt x="3526" y="700"/>
                  </a:lnTo>
                  <a:lnTo>
                    <a:pt x="6081" y="700"/>
                  </a:lnTo>
                  <a:lnTo>
                    <a:pt x="6081" y="1119"/>
                  </a:lnTo>
                  <a:lnTo>
                    <a:pt x="6068" y="1119"/>
                  </a:lnTo>
                  <a:close/>
                  <a:moveTo>
                    <a:pt x="5884" y="9451"/>
                  </a:moveTo>
                  <a:lnTo>
                    <a:pt x="3710" y="9451"/>
                  </a:lnTo>
                  <a:lnTo>
                    <a:pt x="3710" y="1364"/>
                  </a:lnTo>
                  <a:lnTo>
                    <a:pt x="5872" y="1364"/>
                  </a:lnTo>
                  <a:lnTo>
                    <a:pt x="5872" y="9451"/>
                  </a:lnTo>
                  <a:lnTo>
                    <a:pt x="5884" y="9451"/>
                  </a:lnTo>
                  <a:close/>
                  <a:moveTo>
                    <a:pt x="3710" y="233"/>
                  </a:moveTo>
                  <a:lnTo>
                    <a:pt x="5872" y="233"/>
                  </a:lnTo>
                  <a:lnTo>
                    <a:pt x="5872" y="442"/>
                  </a:lnTo>
                  <a:lnTo>
                    <a:pt x="3710" y="442"/>
                  </a:lnTo>
                  <a:lnTo>
                    <a:pt x="3710" y="233"/>
                  </a:lnTo>
                  <a:close/>
                  <a:moveTo>
                    <a:pt x="3022" y="4387"/>
                  </a:moveTo>
                  <a:lnTo>
                    <a:pt x="466" y="4387"/>
                  </a:lnTo>
                  <a:lnTo>
                    <a:pt x="466" y="4007"/>
                  </a:lnTo>
                  <a:lnTo>
                    <a:pt x="3022" y="4007"/>
                  </a:lnTo>
                  <a:lnTo>
                    <a:pt x="3022" y="4387"/>
                  </a:lnTo>
                  <a:close/>
                  <a:moveTo>
                    <a:pt x="2826" y="9451"/>
                  </a:moveTo>
                  <a:lnTo>
                    <a:pt x="664" y="9451"/>
                  </a:lnTo>
                  <a:lnTo>
                    <a:pt x="664" y="4633"/>
                  </a:lnTo>
                  <a:lnTo>
                    <a:pt x="2826" y="4633"/>
                  </a:lnTo>
                  <a:lnTo>
                    <a:pt x="2826" y="9451"/>
                  </a:lnTo>
                  <a:close/>
                  <a:moveTo>
                    <a:pt x="664" y="3589"/>
                  </a:moveTo>
                  <a:lnTo>
                    <a:pt x="2826" y="3589"/>
                  </a:lnTo>
                  <a:lnTo>
                    <a:pt x="2826" y="3761"/>
                  </a:lnTo>
                  <a:lnTo>
                    <a:pt x="664" y="3761"/>
                  </a:lnTo>
                  <a:lnTo>
                    <a:pt x="664" y="3589"/>
                  </a:lnTo>
                  <a:close/>
                  <a:moveTo>
                    <a:pt x="970" y="3183"/>
                  </a:moveTo>
                  <a:lnTo>
                    <a:pt x="1216" y="3183"/>
                  </a:lnTo>
                  <a:lnTo>
                    <a:pt x="1216" y="3356"/>
                  </a:lnTo>
                  <a:lnTo>
                    <a:pt x="970" y="3356"/>
                  </a:lnTo>
                  <a:lnTo>
                    <a:pt x="970" y="3183"/>
                  </a:lnTo>
                  <a:close/>
                  <a:moveTo>
                    <a:pt x="9496" y="9451"/>
                  </a:moveTo>
                  <a:lnTo>
                    <a:pt x="9127" y="9451"/>
                  </a:lnTo>
                  <a:lnTo>
                    <a:pt x="9127" y="4633"/>
                  </a:lnTo>
                  <a:lnTo>
                    <a:pt x="9201" y="4633"/>
                  </a:lnTo>
                  <a:lnTo>
                    <a:pt x="9228" y="4632"/>
                  </a:lnTo>
                  <a:lnTo>
                    <a:pt x="9272" y="4615"/>
                  </a:lnTo>
                  <a:lnTo>
                    <a:pt x="9306" y="4583"/>
                  </a:lnTo>
                  <a:lnTo>
                    <a:pt x="9323" y="4537"/>
                  </a:lnTo>
                  <a:lnTo>
                    <a:pt x="9324" y="4511"/>
                  </a:lnTo>
                  <a:lnTo>
                    <a:pt x="9324" y="3884"/>
                  </a:lnTo>
                  <a:lnTo>
                    <a:pt x="9323" y="3857"/>
                  </a:lnTo>
                  <a:lnTo>
                    <a:pt x="9306" y="3812"/>
                  </a:lnTo>
                  <a:lnTo>
                    <a:pt x="9272" y="3779"/>
                  </a:lnTo>
                  <a:lnTo>
                    <a:pt x="9228" y="3762"/>
                  </a:lnTo>
                  <a:lnTo>
                    <a:pt x="9201" y="3761"/>
                  </a:lnTo>
                  <a:lnTo>
                    <a:pt x="9127" y="3761"/>
                  </a:lnTo>
                  <a:lnTo>
                    <a:pt x="9127" y="3465"/>
                  </a:lnTo>
                  <a:lnTo>
                    <a:pt x="9126" y="3439"/>
                  </a:lnTo>
                  <a:lnTo>
                    <a:pt x="9108" y="3395"/>
                  </a:lnTo>
                  <a:lnTo>
                    <a:pt x="9077" y="3362"/>
                  </a:lnTo>
                  <a:lnTo>
                    <a:pt x="9032" y="3344"/>
                  </a:lnTo>
                  <a:lnTo>
                    <a:pt x="9005" y="3343"/>
                  </a:lnTo>
                  <a:lnTo>
                    <a:pt x="7518" y="3343"/>
                  </a:lnTo>
                  <a:lnTo>
                    <a:pt x="7518" y="3048"/>
                  </a:lnTo>
                  <a:lnTo>
                    <a:pt x="7516" y="3022"/>
                  </a:lnTo>
                  <a:lnTo>
                    <a:pt x="7499" y="2976"/>
                  </a:lnTo>
                  <a:lnTo>
                    <a:pt x="7467" y="2944"/>
                  </a:lnTo>
                  <a:lnTo>
                    <a:pt x="7423" y="2927"/>
                  </a:lnTo>
                  <a:lnTo>
                    <a:pt x="7395" y="2925"/>
                  </a:lnTo>
                  <a:lnTo>
                    <a:pt x="6904" y="2925"/>
                  </a:lnTo>
                  <a:lnTo>
                    <a:pt x="6877" y="2927"/>
                  </a:lnTo>
                  <a:lnTo>
                    <a:pt x="6832" y="2944"/>
                  </a:lnTo>
                  <a:lnTo>
                    <a:pt x="6799" y="2976"/>
                  </a:lnTo>
                  <a:lnTo>
                    <a:pt x="6782" y="3022"/>
                  </a:lnTo>
                  <a:lnTo>
                    <a:pt x="6781" y="3048"/>
                  </a:lnTo>
                  <a:lnTo>
                    <a:pt x="6781" y="3343"/>
                  </a:lnTo>
                  <a:lnTo>
                    <a:pt x="6596" y="3343"/>
                  </a:lnTo>
                  <a:lnTo>
                    <a:pt x="6570" y="3344"/>
                  </a:lnTo>
                  <a:lnTo>
                    <a:pt x="6526" y="3362"/>
                  </a:lnTo>
                  <a:lnTo>
                    <a:pt x="6493" y="3395"/>
                  </a:lnTo>
                  <a:lnTo>
                    <a:pt x="6475" y="3439"/>
                  </a:lnTo>
                  <a:lnTo>
                    <a:pt x="6474" y="3465"/>
                  </a:lnTo>
                  <a:lnTo>
                    <a:pt x="6474" y="3761"/>
                  </a:lnTo>
                  <a:lnTo>
                    <a:pt x="6400" y="3761"/>
                  </a:lnTo>
                  <a:lnTo>
                    <a:pt x="6373" y="3762"/>
                  </a:lnTo>
                  <a:lnTo>
                    <a:pt x="6329" y="3779"/>
                  </a:lnTo>
                  <a:lnTo>
                    <a:pt x="6297" y="3812"/>
                  </a:lnTo>
                  <a:lnTo>
                    <a:pt x="6280" y="3857"/>
                  </a:lnTo>
                  <a:lnTo>
                    <a:pt x="6278" y="3884"/>
                  </a:lnTo>
                  <a:lnTo>
                    <a:pt x="6278" y="4511"/>
                  </a:lnTo>
                  <a:lnTo>
                    <a:pt x="6280" y="4537"/>
                  </a:lnTo>
                  <a:lnTo>
                    <a:pt x="6297" y="4583"/>
                  </a:lnTo>
                  <a:lnTo>
                    <a:pt x="6329" y="4615"/>
                  </a:lnTo>
                  <a:lnTo>
                    <a:pt x="6373" y="4632"/>
                  </a:lnTo>
                  <a:lnTo>
                    <a:pt x="6400" y="4633"/>
                  </a:lnTo>
                  <a:lnTo>
                    <a:pt x="6474" y="4633"/>
                  </a:lnTo>
                  <a:lnTo>
                    <a:pt x="6474" y="9451"/>
                  </a:lnTo>
                  <a:lnTo>
                    <a:pt x="6130" y="9451"/>
                  </a:lnTo>
                  <a:lnTo>
                    <a:pt x="6130" y="1364"/>
                  </a:lnTo>
                  <a:lnTo>
                    <a:pt x="6203" y="1364"/>
                  </a:lnTo>
                  <a:lnTo>
                    <a:pt x="6231" y="1363"/>
                  </a:lnTo>
                  <a:lnTo>
                    <a:pt x="6275" y="1345"/>
                  </a:lnTo>
                  <a:lnTo>
                    <a:pt x="6308" y="1314"/>
                  </a:lnTo>
                  <a:lnTo>
                    <a:pt x="6326" y="1269"/>
                  </a:lnTo>
                  <a:lnTo>
                    <a:pt x="6327" y="1242"/>
                  </a:lnTo>
                  <a:lnTo>
                    <a:pt x="6327" y="578"/>
                  </a:lnTo>
                  <a:lnTo>
                    <a:pt x="6326" y="550"/>
                  </a:lnTo>
                  <a:lnTo>
                    <a:pt x="6308" y="506"/>
                  </a:lnTo>
                  <a:lnTo>
                    <a:pt x="6275" y="474"/>
                  </a:lnTo>
                  <a:lnTo>
                    <a:pt x="6231" y="457"/>
                  </a:lnTo>
                  <a:lnTo>
                    <a:pt x="6203" y="455"/>
                  </a:lnTo>
                  <a:lnTo>
                    <a:pt x="6130" y="455"/>
                  </a:lnTo>
                  <a:lnTo>
                    <a:pt x="6130" y="122"/>
                  </a:lnTo>
                  <a:lnTo>
                    <a:pt x="6128" y="96"/>
                  </a:lnTo>
                  <a:lnTo>
                    <a:pt x="6111" y="52"/>
                  </a:lnTo>
                  <a:lnTo>
                    <a:pt x="6079" y="19"/>
                  </a:lnTo>
                  <a:lnTo>
                    <a:pt x="6033" y="1"/>
                  </a:lnTo>
                  <a:lnTo>
                    <a:pt x="6007" y="0"/>
                  </a:lnTo>
                  <a:lnTo>
                    <a:pt x="3587" y="0"/>
                  </a:lnTo>
                  <a:lnTo>
                    <a:pt x="3560" y="1"/>
                  </a:lnTo>
                  <a:lnTo>
                    <a:pt x="3516" y="19"/>
                  </a:lnTo>
                  <a:lnTo>
                    <a:pt x="3482" y="52"/>
                  </a:lnTo>
                  <a:lnTo>
                    <a:pt x="3465" y="96"/>
                  </a:lnTo>
                  <a:lnTo>
                    <a:pt x="3464" y="122"/>
                  </a:lnTo>
                  <a:lnTo>
                    <a:pt x="3464" y="455"/>
                  </a:lnTo>
                  <a:lnTo>
                    <a:pt x="3390" y="455"/>
                  </a:lnTo>
                  <a:lnTo>
                    <a:pt x="3364" y="457"/>
                  </a:lnTo>
                  <a:lnTo>
                    <a:pt x="3318" y="474"/>
                  </a:lnTo>
                  <a:lnTo>
                    <a:pt x="3287" y="506"/>
                  </a:lnTo>
                  <a:lnTo>
                    <a:pt x="3269" y="550"/>
                  </a:lnTo>
                  <a:lnTo>
                    <a:pt x="3268" y="578"/>
                  </a:lnTo>
                  <a:lnTo>
                    <a:pt x="3268" y="1242"/>
                  </a:lnTo>
                  <a:lnTo>
                    <a:pt x="3269" y="1269"/>
                  </a:lnTo>
                  <a:lnTo>
                    <a:pt x="3287" y="1314"/>
                  </a:lnTo>
                  <a:lnTo>
                    <a:pt x="3318" y="1345"/>
                  </a:lnTo>
                  <a:lnTo>
                    <a:pt x="3364" y="1363"/>
                  </a:lnTo>
                  <a:lnTo>
                    <a:pt x="3390" y="1364"/>
                  </a:lnTo>
                  <a:lnTo>
                    <a:pt x="3464" y="1364"/>
                  </a:lnTo>
                  <a:lnTo>
                    <a:pt x="3464" y="9451"/>
                  </a:lnTo>
                  <a:lnTo>
                    <a:pt x="3071" y="9451"/>
                  </a:lnTo>
                  <a:lnTo>
                    <a:pt x="3071" y="4633"/>
                  </a:lnTo>
                  <a:lnTo>
                    <a:pt x="3146" y="4633"/>
                  </a:lnTo>
                  <a:lnTo>
                    <a:pt x="3171" y="4632"/>
                  </a:lnTo>
                  <a:lnTo>
                    <a:pt x="3216" y="4615"/>
                  </a:lnTo>
                  <a:lnTo>
                    <a:pt x="3249" y="4583"/>
                  </a:lnTo>
                  <a:lnTo>
                    <a:pt x="3266" y="4537"/>
                  </a:lnTo>
                  <a:lnTo>
                    <a:pt x="3268" y="4511"/>
                  </a:lnTo>
                  <a:lnTo>
                    <a:pt x="3268" y="3884"/>
                  </a:lnTo>
                  <a:lnTo>
                    <a:pt x="3266" y="3857"/>
                  </a:lnTo>
                  <a:lnTo>
                    <a:pt x="3249" y="3812"/>
                  </a:lnTo>
                  <a:lnTo>
                    <a:pt x="3216" y="3779"/>
                  </a:lnTo>
                  <a:lnTo>
                    <a:pt x="3171" y="3762"/>
                  </a:lnTo>
                  <a:lnTo>
                    <a:pt x="3146" y="3761"/>
                  </a:lnTo>
                  <a:lnTo>
                    <a:pt x="3071" y="3761"/>
                  </a:lnTo>
                  <a:lnTo>
                    <a:pt x="3071" y="3465"/>
                  </a:lnTo>
                  <a:lnTo>
                    <a:pt x="3069" y="3439"/>
                  </a:lnTo>
                  <a:lnTo>
                    <a:pt x="3052" y="3395"/>
                  </a:lnTo>
                  <a:lnTo>
                    <a:pt x="3020" y="3362"/>
                  </a:lnTo>
                  <a:lnTo>
                    <a:pt x="2976" y="3344"/>
                  </a:lnTo>
                  <a:lnTo>
                    <a:pt x="2948" y="3343"/>
                  </a:lnTo>
                  <a:lnTo>
                    <a:pt x="1461" y="3343"/>
                  </a:lnTo>
                  <a:lnTo>
                    <a:pt x="1461" y="3048"/>
                  </a:lnTo>
                  <a:lnTo>
                    <a:pt x="1460" y="3022"/>
                  </a:lnTo>
                  <a:lnTo>
                    <a:pt x="1442" y="2976"/>
                  </a:lnTo>
                  <a:lnTo>
                    <a:pt x="1411" y="2944"/>
                  </a:lnTo>
                  <a:lnTo>
                    <a:pt x="1366" y="2927"/>
                  </a:lnTo>
                  <a:lnTo>
                    <a:pt x="1339" y="2925"/>
                  </a:lnTo>
                  <a:lnTo>
                    <a:pt x="848" y="2925"/>
                  </a:lnTo>
                  <a:lnTo>
                    <a:pt x="821" y="2927"/>
                  </a:lnTo>
                  <a:lnTo>
                    <a:pt x="776" y="2944"/>
                  </a:lnTo>
                  <a:lnTo>
                    <a:pt x="744" y="2976"/>
                  </a:lnTo>
                  <a:lnTo>
                    <a:pt x="727" y="3022"/>
                  </a:lnTo>
                  <a:lnTo>
                    <a:pt x="724" y="3048"/>
                  </a:lnTo>
                  <a:lnTo>
                    <a:pt x="724" y="3343"/>
                  </a:lnTo>
                  <a:lnTo>
                    <a:pt x="540" y="3343"/>
                  </a:lnTo>
                  <a:lnTo>
                    <a:pt x="514" y="3344"/>
                  </a:lnTo>
                  <a:lnTo>
                    <a:pt x="469" y="3362"/>
                  </a:lnTo>
                  <a:lnTo>
                    <a:pt x="436" y="3395"/>
                  </a:lnTo>
                  <a:lnTo>
                    <a:pt x="419" y="3439"/>
                  </a:lnTo>
                  <a:lnTo>
                    <a:pt x="417" y="3465"/>
                  </a:lnTo>
                  <a:lnTo>
                    <a:pt x="417" y="3761"/>
                  </a:lnTo>
                  <a:lnTo>
                    <a:pt x="344" y="3761"/>
                  </a:lnTo>
                  <a:lnTo>
                    <a:pt x="317" y="3762"/>
                  </a:lnTo>
                  <a:lnTo>
                    <a:pt x="272" y="3779"/>
                  </a:lnTo>
                  <a:lnTo>
                    <a:pt x="240" y="3812"/>
                  </a:lnTo>
                  <a:lnTo>
                    <a:pt x="223" y="3857"/>
                  </a:lnTo>
                  <a:lnTo>
                    <a:pt x="222" y="3884"/>
                  </a:lnTo>
                  <a:lnTo>
                    <a:pt x="222" y="4511"/>
                  </a:lnTo>
                  <a:lnTo>
                    <a:pt x="223" y="4537"/>
                  </a:lnTo>
                  <a:lnTo>
                    <a:pt x="240" y="4583"/>
                  </a:lnTo>
                  <a:lnTo>
                    <a:pt x="272" y="4615"/>
                  </a:lnTo>
                  <a:lnTo>
                    <a:pt x="317" y="4632"/>
                  </a:lnTo>
                  <a:lnTo>
                    <a:pt x="344" y="4633"/>
                  </a:lnTo>
                  <a:lnTo>
                    <a:pt x="417" y="4633"/>
                  </a:lnTo>
                  <a:lnTo>
                    <a:pt x="417" y="9451"/>
                  </a:lnTo>
                  <a:lnTo>
                    <a:pt x="122" y="9451"/>
                  </a:lnTo>
                  <a:lnTo>
                    <a:pt x="96" y="9453"/>
                  </a:lnTo>
                  <a:lnTo>
                    <a:pt x="50" y="9470"/>
                  </a:lnTo>
                  <a:lnTo>
                    <a:pt x="19" y="9503"/>
                  </a:lnTo>
                  <a:lnTo>
                    <a:pt x="1" y="9548"/>
                  </a:lnTo>
                  <a:lnTo>
                    <a:pt x="0" y="9575"/>
                  </a:lnTo>
                  <a:lnTo>
                    <a:pt x="1" y="9601"/>
                  </a:lnTo>
                  <a:lnTo>
                    <a:pt x="19" y="9646"/>
                  </a:lnTo>
                  <a:lnTo>
                    <a:pt x="50" y="9679"/>
                  </a:lnTo>
                  <a:lnTo>
                    <a:pt x="96" y="9696"/>
                  </a:lnTo>
                  <a:lnTo>
                    <a:pt x="122" y="9697"/>
                  </a:lnTo>
                  <a:lnTo>
                    <a:pt x="9496" y="9697"/>
                  </a:lnTo>
                  <a:lnTo>
                    <a:pt x="9523" y="9696"/>
                  </a:lnTo>
                  <a:lnTo>
                    <a:pt x="9568" y="9679"/>
                  </a:lnTo>
                  <a:lnTo>
                    <a:pt x="9601" y="9646"/>
                  </a:lnTo>
                  <a:lnTo>
                    <a:pt x="9618" y="9601"/>
                  </a:lnTo>
                  <a:lnTo>
                    <a:pt x="9619" y="9575"/>
                  </a:lnTo>
                  <a:lnTo>
                    <a:pt x="9617" y="9548"/>
                  </a:lnTo>
                  <a:lnTo>
                    <a:pt x="9596" y="9503"/>
                  </a:lnTo>
                  <a:lnTo>
                    <a:pt x="9562" y="9470"/>
                  </a:lnTo>
                  <a:lnTo>
                    <a:pt x="9519" y="9453"/>
                  </a:lnTo>
                  <a:lnTo>
                    <a:pt x="9496" y="9451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4" name="Freeform 41"/>
            <p:cNvSpPr>
              <a:spLocks/>
            </p:cNvSpPr>
            <p:nvPr/>
          </p:nvSpPr>
          <p:spPr bwMode="auto">
            <a:xfrm>
              <a:off x="9265787" y="2155270"/>
              <a:ext cx="40035" cy="103993"/>
            </a:xfrm>
            <a:custGeom>
              <a:avLst/>
              <a:gdLst>
                <a:gd name="T0" fmla="*/ 124 w 246"/>
                <a:gd name="T1" fmla="*/ 640 h 640"/>
                <a:gd name="T2" fmla="*/ 150 w 246"/>
                <a:gd name="T3" fmla="*/ 637 h 640"/>
                <a:gd name="T4" fmla="*/ 196 w 246"/>
                <a:gd name="T5" fmla="*/ 619 h 640"/>
                <a:gd name="T6" fmla="*/ 227 w 246"/>
                <a:gd name="T7" fmla="*/ 588 h 640"/>
                <a:gd name="T8" fmla="*/ 245 w 246"/>
                <a:gd name="T9" fmla="*/ 543 h 640"/>
                <a:gd name="T10" fmla="*/ 246 w 246"/>
                <a:gd name="T11" fmla="*/ 516 h 640"/>
                <a:gd name="T12" fmla="*/ 246 w 246"/>
                <a:gd name="T13" fmla="*/ 122 h 640"/>
                <a:gd name="T14" fmla="*/ 245 w 246"/>
                <a:gd name="T15" fmla="*/ 95 h 640"/>
                <a:gd name="T16" fmla="*/ 227 w 246"/>
                <a:gd name="T17" fmla="*/ 50 h 640"/>
                <a:gd name="T18" fmla="*/ 196 w 246"/>
                <a:gd name="T19" fmla="*/ 19 h 640"/>
                <a:gd name="T20" fmla="*/ 150 w 246"/>
                <a:gd name="T21" fmla="*/ 1 h 640"/>
                <a:gd name="T22" fmla="*/ 124 w 246"/>
                <a:gd name="T23" fmla="*/ 0 h 640"/>
                <a:gd name="T24" fmla="*/ 96 w 246"/>
                <a:gd name="T25" fmla="*/ 1 h 640"/>
                <a:gd name="T26" fmla="*/ 52 w 246"/>
                <a:gd name="T27" fmla="*/ 19 h 640"/>
                <a:gd name="T28" fmla="*/ 20 w 246"/>
                <a:gd name="T29" fmla="*/ 50 h 640"/>
                <a:gd name="T30" fmla="*/ 3 w 246"/>
                <a:gd name="T31" fmla="*/ 95 h 640"/>
                <a:gd name="T32" fmla="*/ 0 w 246"/>
                <a:gd name="T33" fmla="*/ 122 h 640"/>
                <a:gd name="T34" fmla="*/ 0 w 246"/>
                <a:gd name="T35" fmla="*/ 516 h 640"/>
                <a:gd name="T36" fmla="*/ 3 w 246"/>
                <a:gd name="T37" fmla="*/ 539 h 640"/>
                <a:gd name="T38" fmla="*/ 20 w 246"/>
                <a:gd name="T39" fmla="*/ 582 h 640"/>
                <a:gd name="T40" fmla="*/ 52 w 246"/>
                <a:gd name="T41" fmla="*/ 616 h 640"/>
                <a:gd name="T42" fmla="*/ 96 w 246"/>
                <a:gd name="T43" fmla="*/ 637 h 640"/>
                <a:gd name="T44" fmla="*/ 124 w 246"/>
                <a:gd name="T45" fmla="*/ 64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40">
                  <a:moveTo>
                    <a:pt x="124" y="640"/>
                  </a:moveTo>
                  <a:lnTo>
                    <a:pt x="150" y="637"/>
                  </a:lnTo>
                  <a:lnTo>
                    <a:pt x="196" y="619"/>
                  </a:lnTo>
                  <a:lnTo>
                    <a:pt x="227" y="588"/>
                  </a:lnTo>
                  <a:lnTo>
                    <a:pt x="245" y="543"/>
                  </a:lnTo>
                  <a:lnTo>
                    <a:pt x="246" y="516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7" y="50"/>
                  </a:lnTo>
                  <a:lnTo>
                    <a:pt x="196" y="19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6" y="1"/>
                  </a:lnTo>
                  <a:lnTo>
                    <a:pt x="52" y="19"/>
                  </a:lnTo>
                  <a:lnTo>
                    <a:pt x="20" y="50"/>
                  </a:lnTo>
                  <a:lnTo>
                    <a:pt x="3" y="95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3" y="539"/>
                  </a:lnTo>
                  <a:lnTo>
                    <a:pt x="20" y="582"/>
                  </a:lnTo>
                  <a:lnTo>
                    <a:pt x="52" y="616"/>
                  </a:lnTo>
                  <a:lnTo>
                    <a:pt x="96" y="637"/>
                  </a:lnTo>
                  <a:lnTo>
                    <a:pt x="124" y="64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5" name="Freeform 42"/>
            <p:cNvSpPr>
              <a:spLocks/>
            </p:cNvSpPr>
            <p:nvPr/>
          </p:nvSpPr>
          <p:spPr bwMode="auto">
            <a:xfrm>
              <a:off x="9371733" y="2155270"/>
              <a:ext cx="40035" cy="103993"/>
            </a:xfrm>
            <a:custGeom>
              <a:avLst/>
              <a:gdLst>
                <a:gd name="T0" fmla="*/ 122 w 245"/>
                <a:gd name="T1" fmla="*/ 640 h 640"/>
                <a:gd name="T2" fmla="*/ 150 w 245"/>
                <a:gd name="T3" fmla="*/ 637 h 640"/>
                <a:gd name="T4" fmla="*/ 194 w 245"/>
                <a:gd name="T5" fmla="*/ 619 h 640"/>
                <a:gd name="T6" fmla="*/ 226 w 245"/>
                <a:gd name="T7" fmla="*/ 588 h 640"/>
                <a:gd name="T8" fmla="*/ 243 w 245"/>
                <a:gd name="T9" fmla="*/ 543 h 640"/>
                <a:gd name="T10" fmla="*/ 245 w 245"/>
                <a:gd name="T11" fmla="*/ 516 h 640"/>
                <a:gd name="T12" fmla="*/ 245 w 245"/>
                <a:gd name="T13" fmla="*/ 122 h 640"/>
                <a:gd name="T14" fmla="*/ 243 w 245"/>
                <a:gd name="T15" fmla="*/ 95 h 640"/>
                <a:gd name="T16" fmla="*/ 226 w 245"/>
                <a:gd name="T17" fmla="*/ 50 h 640"/>
                <a:gd name="T18" fmla="*/ 194 w 245"/>
                <a:gd name="T19" fmla="*/ 19 h 640"/>
                <a:gd name="T20" fmla="*/ 150 w 245"/>
                <a:gd name="T21" fmla="*/ 1 h 640"/>
                <a:gd name="T22" fmla="*/ 122 w 245"/>
                <a:gd name="T23" fmla="*/ 0 h 640"/>
                <a:gd name="T24" fmla="*/ 95 w 245"/>
                <a:gd name="T25" fmla="*/ 1 h 640"/>
                <a:gd name="T26" fmla="*/ 50 w 245"/>
                <a:gd name="T27" fmla="*/ 19 h 640"/>
                <a:gd name="T28" fmla="*/ 19 w 245"/>
                <a:gd name="T29" fmla="*/ 50 h 640"/>
                <a:gd name="T30" fmla="*/ 2 w 245"/>
                <a:gd name="T31" fmla="*/ 95 h 640"/>
                <a:gd name="T32" fmla="*/ 0 w 245"/>
                <a:gd name="T33" fmla="*/ 122 h 640"/>
                <a:gd name="T34" fmla="*/ 0 w 245"/>
                <a:gd name="T35" fmla="*/ 516 h 640"/>
                <a:gd name="T36" fmla="*/ 2 w 245"/>
                <a:gd name="T37" fmla="*/ 539 h 640"/>
                <a:gd name="T38" fmla="*/ 19 w 245"/>
                <a:gd name="T39" fmla="*/ 582 h 640"/>
                <a:gd name="T40" fmla="*/ 50 w 245"/>
                <a:gd name="T41" fmla="*/ 616 h 640"/>
                <a:gd name="T42" fmla="*/ 95 w 245"/>
                <a:gd name="T43" fmla="*/ 637 h 640"/>
                <a:gd name="T44" fmla="*/ 122 w 245"/>
                <a:gd name="T45" fmla="*/ 64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40">
                  <a:moveTo>
                    <a:pt x="122" y="640"/>
                  </a:moveTo>
                  <a:lnTo>
                    <a:pt x="150" y="637"/>
                  </a:lnTo>
                  <a:lnTo>
                    <a:pt x="194" y="619"/>
                  </a:lnTo>
                  <a:lnTo>
                    <a:pt x="226" y="588"/>
                  </a:lnTo>
                  <a:lnTo>
                    <a:pt x="243" y="543"/>
                  </a:lnTo>
                  <a:lnTo>
                    <a:pt x="245" y="516"/>
                  </a:lnTo>
                  <a:lnTo>
                    <a:pt x="245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9"/>
                  </a:lnTo>
                  <a:lnTo>
                    <a:pt x="19" y="50"/>
                  </a:lnTo>
                  <a:lnTo>
                    <a:pt x="2" y="95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2" y="539"/>
                  </a:lnTo>
                  <a:lnTo>
                    <a:pt x="19" y="582"/>
                  </a:lnTo>
                  <a:lnTo>
                    <a:pt x="50" y="616"/>
                  </a:lnTo>
                  <a:lnTo>
                    <a:pt x="95" y="637"/>
                  </a:lnTo>
                  <a:lnTo>
                    <a:pt x="122" y="64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43"/>
            <p:cNvSpPr>
              <a:spLocks/>
            </p:cNvSpPr>
            <p:nvPr/>
          </p:nvSpPr>
          <p:spPr bwMode="auto">
            <a:xfrm>
              <a:off x="9477678" y="2155270"/>
              <a:ext cx="40035" cy="103993"/>
            </a:xfrm>
            <a:custGeom>
              <a:avLst/>
              <a:gdLst>
                <a:gd name="T0" fmla="*/ 122 w 246"/>
                <a:gd name="T1" fmla="*/ 640 h 640"/>
                <a:gd name="T2" fmla="*/ 150 w 246"/>
                <a:gd name="T3" fmla="*/ 637 h 640"/>
                <a:gd name="T4" fmla="*/ 194 w 246"/>
                <a:gd name="T5" fmla="*/ 619 h 640"/>
                <a:gd name="T6" fmla="*/ 227 w 246"/>
                <a:gd name="T7" fmla="*/ 588 h 640"/>
                <a:gd name="T8" fmla="*/ 245 w 246"/>
                <a:gd name="T9" fmla="*/ 543 h 640"/>
                <a:gd name="T10" fmla="*/ 246 w 246"/>
                <a:gd name="T11" fmla="*/ 516 h 640"/>
                <a:gd name="T12" fmla="*/ 246 w 246"/>
                <a:gd name="T13" fmla="*/ 122 h 640"/>
                <a:gd name="T14" fmla="*/ 245 w 246"/>
                <a:gd name="T15" fmla="*/ 95 h 640"/>
                <a:gd name="T16" fmla="*/ 227 w 246"/>
                <a:gd name="T17" fmla="*/ 50 h 640"/>
                <a:gd name="T18" fmla="*/ 194 w 246"/>
                <a:gd name="T19" fmla="*/ 19 h 640"/>
                <a:gd name="T20" fmla="*/ 150 w 246"/>
                <a:gd name="T21" fmla="*/ 1 h 640"/>
                <a:gd name="T22" fmla="*/ 122 w 246"/>
                <a:gd name="T23" fmla="*/ 0 h 640"/>
                <a:gd name="T24" fmla="*/ 96 w 246"/>
                <a:gd name="T25" fmla="*/ 1 h 640"/>
                <a:gd name="T26" fmla="*/ 50 w 246"/>
                <a:gd name="T27" fmla="*/ 19 h 640"/>
                <a:gd name="T28" fmla="*/ 19 w 246"/>
                <a:gd name="T29" fmla="*/ 50 h 640"/>
                <a:gd name="T30" fmla="*/ 1 w 246"/>
                <a:gd name="T31" fmla="*/ 95 h 640"/>
                <a:gd name="T32" fmla="*/ 0 w 246"/>
                <a:gd name="T33" fmla="*/ 122 h 640"/>
                <a:gd name="T34" fmla="*/ 0 w 246"/>
                <a:gd name="T35" fmla="*/ 516 h 640"/>
                <a:gd name="T36" fmla="*/ 1 w 246"/>
                <a:gd name="T37" fmla="*/ 539 h 640"/>
                <a:gd name="T38" fmla="*/ 19 w 246"/>
                <a:gd name="T39" fmla="*/ 582 h 640"/>
                <a:gd name="T40" fmla="*/ 50 w 246"/>
                <a:gd name="T41" fmla="*/ 616 h 640"/>
                <a:gd name="T42" fmla="*/ 96 w 246"/>
                <a:gd name="T43" fmla="*/ 637 h 640"/>
                <a:gd name="T44" fmla="*/ 122 w 246"/>
                <a:gd name="T45" fmla="*/ 64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40">
                  <a:moveTo>
                    <a:pt x="122" y="640"/>
                  </a:moveTo>
                  <a:lnTo>
                    <a:pt x="150" y="637"/>
                  </a:lnTo>
                  <a:lnTo>
                    <a:pt x="194" y="619"/>
                  </a:lnTo>
                  <a:lnTo>
                    <a:pt x="227" y="588"/>
                  </a:lnTo>
                  <a:lnTo>
                    <a:pt x="245" y="543"/>
                  </a:lnTo>
                  <a:lnTo>
                    <a:pt x="246" y="516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7" y="50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0" y="19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1" y="539"/>
                  </a:lnTo>
                  <a:lnTo>
                    <a:pt x="19" y="582"/>
                  </a:lnTo>
                  <a:lnTo>
                    <a:pt x="50" y="616"/>
                  </a:lnTo>
                  <a:lnTo>
                    <a:pt x="96" y="637"/>
                  </a:lnTo>
                  <a:lnTo>
                    <a:pt x="122" y="64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44"/>
            <p:cNvSpPr>
              <a:spLocks/>
            </p:cNvSpPr>
            <p:nvPr/>
          </p:nvSpPr>
          <p:spPr bwMode="auto">
            <a:xfrm>
              <a:off x="9265787" y="2323220"/>
              <a:ext cx="40035" cy="103993"/>
            </a:xfrm>
            <a:custGeom>
              <a:avLst/>
              <a:gdLst>
                <a:gd name="T0" fmla="*/ 124 w 246"/>
                <a:gd name="T1" fmla="*/ 638 h 638"/>
                <a:gd name="T2" fmla="*/ 150 w 246"/>
                <a:gd name="T3" fmla="*/ 636 h 638"/>
                <a:gd name="T4" fmla="*/ 196 w 246"/>
                <a:gd name="T5" fmla="*/ 619 h 638"/>
                <a:gd name="T6" fmla="*/ 227 w 246"/>
                <a:gd name="T7" fmla="*/ 587 h 638"/>
                <a:gd name="T8" fmla="*/ 245 w 246"/>
                <a:gd name="T9" fmla="*/ 543 h 638"/>
                <a:gd name="T10" fmla="*/ 246 w 246"/>
                <a:gd name="T11" fmla="*/ 515 h 638"/>
                <a:gd name="T12" fmla="*/ 246 w 246"/>
                <a:gd name="T13" fmla="*/ 122 h 638"/>
                <a:gd name="T14" fmla="*/ 245 w 246"/>
                <a:gd name="T15" fmla="*/ 95 h 638"/>
                <a:gd name="T16" fmla="*/ 227 w 246"/>
                <a:gd name="T17" fmla="*/ 50 h 638"/>
                <a:gd name="T18" fmla="*/ 196 w 246"/>
                <a:gd name="T19" fmla="*/ 18 h 638"/>
                <a:gd name="T20" fmla="*/ 150 w 246"/>
                <a:gd name="T21" fmla="*/ 1 h 638"/>
                <a:gd name="T22" fmla="*/ 124 w 246"/>
                <a:gd name="T23" fmla="*/ 0 h 638"/>
                <a:gd name="T24" fmla="*/ 96 w 246"/>
                <a:gd name="T25" fmla="*/ 1 h 638"/>
                <a:gd name="T26" fmla="*/ 52 w 246"/>
                <a:gd name="T27" fmla="*/ 18 h 638"/>
                <a:gd name="T28" fmla="*/ 20 w 246"/>
                <a:gd name="T29" fmla="*/ 50 h 638"/>
                <a:gd name="T30" fmla="*/ 3 w 246"/>
                <a:gd name="T31" fmla="*/ 95 h 638"/>
                <a:gd name="T32" fmla="*/ 0 w 246"/>
                <a:gd name="T33" fmla="*/ 122 h 638"/>
                <a:gd name="T34" fmla="*/ 0 w 246"/>
                <a:gd name="T35" fmla="*/ 515 h 638"/>
                <a:gd name="T36" fmla="*/ 3 w 246"/>
                <a:gd name="T37" fmla="*/ 543 h 638"/>
                <a:gd name="T38" fmla="*/ 20 w 246"/>
                <a:gd name="T39" fmla="*/ 587 h 638"/>
                <a:gd name="T40" fmla="*/ 52 w 246"/>
                <a:gd name="T41" fmla="*/ 619 h 638"/>
                <a:gd name="T42" fmla="*/ 96 w 246"/>
                <a:gd name="T43" fmla="*/ 636 h 638"/>
                <a:gd name="T44" fmla="*/ 124 w 246"/>
                <a:gd name="T45" fmla="*/ 63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8">
                  <a:moveTo>
                    <a:pt x="124" y="638"/>
                  </a:moveTo>
                  <a:lnTo>
                    <a:pt x="150" y="636"/>
                  </a:lnTo>
                  <a:lnTo>
                    <a:pt x="196" y="619"/>
                  </a:lnTo>
                  <a:lnTo>
                    <a:pt x="227" y="587"/>
                  </a:lnTo>
                  <a:lnTo>
                    <a:pt x="245" y="543"/>
                  </a:lnTo>
                  <a:lnTo>
                    <a:pt x="246" y="515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7" y="50"/>
                  </a:lnTo>
                  <a:lnTo>
                    <a:pt x="196" y="18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6" y="1"/>
                  </a:lnTo>
                  <a:lnTo>
                    <a:pt x="52" y="18"/>
                  </a:lnTo>
                  <a:lnTo>
                    <a:pt x="20" y="50"/>
                  </a:lnTo>
                  <a:lnTo>
                    <a:pt x="3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3" y="543"/>
                  </a:lnTo>
                  <a:lnTo>
                    <a:pt x="20" y="587"/>
                  </a:lnTo>
                  <a:lnTo>
                    <a:pt x="52" y="619"/>
                  </a:lnTo>
                  <a:lnTo>
                    <a:pt x="96" y="636"/>
                  </a:lnTo>
                  <a:lnTo>
                    <a:pt x="124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8" name="Freeform 45"/>
            <p:cNvSpPr>
              <a:spLocks/>
            </p:cNvSpPr>
            <p:nvPr/>
          </p:nvSpPr>
          <p:spPr bwMode="auto">
            <a:xfrm>
              <a:off x="9371733" y="2323220"/>
              <a:ext cx="40035" cy="103993"/>
            </a:xfrm>
            <a:custGeom>
              <a:avLst/>
              <a:gdLst>
                <a:gd name="T0" fmla="*/ 122 w 245"/>
                <a:gd name="T1" fmla="*/ 638 h 638"/>
                <a:gd name="T2" fmla="*/ 150 w 245"/>
                <a:gd name="T3" fmla="*/ 636 h 638"/>
                <a:gd name="T4" fmla="*/ 194 w 245"/>
                <a:gd name="T5" fmla="*/ 619 h 638"/>
                <a:gd name="T6" fmla="*/ 226 w 245"/>
                <a:gd name="T7" fmla="*/ 587 h 638"/>
                <a:gd name="T8" fmla="*/ 243 w 245"/>
                <a:gd name="T9" fmla="*/ 543 h 638"/>
                <a:gd name="T10" fmla="*/ 245 w 245"/>
                <a:gd name="T11" fmla="*/ 515 h 638"/>
                <a:gd name="T12" fmla="*/ 245 w 245"/>
                <a:gd name="T13" fmla="*/ 122 h 638"/>
                <a:gd name="T14" fmla="*/ 243 w 245"/>
                <a:gd name="T15" fmla="*/ 95 h 638"/>
                <a:gd name="T16" fmla="*/ 226 w 245"/>
                <a:gd name="T17" fmla="*/ 50 h 638"/>
                <a:gd name="T18" fmla="*/ 194 w 245"/>
                <a:gd name="T19" fmla="*/ 18 h 638"/>
                <a:gd name="T20" fmla="*/ 150 w 245"/>
                <a:gd name="T21" fmla="*/ 1 h 638"/>
                <a:gd name="T22" fmla="*/ 122 w 245"/>
                <a:gd name="T23" fmla="*/ 0 h 638"/>
                <a:gd name="T24" fmla="*/ 95 w 245"/>
                <a:gd name="T25" fmla="*/ 1 h 638"/>
                <a:gd name="T26" fmla="*/ 50 w 245"/>
                <a:gd name="T27" fmla="*/ 18 h 638"/>
                <a:gd name="T28" fmla="*/ 19 w 245"/>
                <a:gd name="T29" fmla="*/ 50 h 638"/>
                <a:gd name="T30" fmla="*/ 2 w 245"/>
                <a:gd name="T31" fmla="*/ 95 h 638"/>
                <a:gd name="T32" fmla="*/ 0 w 245"/>
                <a:gd name="T33" fmla="*/ 122 h 638"/>
                <a:gd name="T34" fmla="*/ 0 w 245"/>
                <a:gd name="T35" fmla="*/ 515 h 638"/>
                <a:gd name="T36" fmla="*/ 2 w 245"/>
                <a:gd name="T37" fmla="*/ 543 h 638"/>
                <a:gd name="T38" fmla="*/ 19 w 245"/>
                <a:gd name="T39" fmla="*/ 587 h 638"/>
                <a:gd name="T40" fmla="*/ 50 w 245"/>
                <a:gd name="T41" fmla="*/ 619 h 638"/>
                <a:gd name="T42" fmla="*/ 95 w 245"/>
                <a:gd name="T43" fmla="*/ 636 h 638"/>
                <a:gd name="T44" fmla="*/ 122 w 245"/>
                <a:gd name="T45" fmla="*/ 63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38">
                  <a:moveTo>
                    <a:pt x="122" y="638"/>
                  </a:moveTo>
                  <a:lnTo>
                    <a:pt x="150" y="636"/>
                  </a:lnTo>
                  <a:lnTo>
                    <a:pt x="194" y="619"/>
                  </a:lnTo>
                  <a:lnTo>
                    <a:pt x="226" y="587"/>
                  </a:lnTo>
                  <a:lnTo>
                    <a:pt x="243" y="543"/>
                  </a:lnTo>
                  <a:lnTo>
                    <a:pt x="245" y="515"/>
                  </a:lnTo>
                  <a:lnTo>
                    <a:pt x="245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8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8"/>
                  </a:lnTo>
                  <a:lnTo>
                    <a:pt x="19" y="50"/>
                  </a:lnTo>
                  <a:lnTo>
                    <a:pt x="2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2" y="543"/>
                  </a:lnTo>
                  <a:lnTo>
                    <a:pt x="19" y="587"/>
                  </a:lnTo>
                  <a:lnTo>
                    <a:pt x="50" y="619"/>
                  </a:lnTo>
                  <a:lnTo>
                    <a:pt x="95" y="636"/>
                  </a:lnTo>
                  <a:lnTo>
                    <a:pt x="122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9" name="Freeform 46"/>
            <p:cNvSpPr>
              <a:spLocks/>
            </p:cNvSpPr>
            <p:nvPr/>
          </p:nvSpPr>
          <p:spPr bwMode="auto">
            <a:xfrm>
              <a:off x="9477678" y="2323220"/>
              <a:ext cx="40035" cy="103993"/>
            </a:xfrm>
            <a:custGeom>
              <a:avLst/>
              <a:gdLst>
                <a:gd name="T0" fmla="*/ 122 w 246"/>
                <a:gd name="T1" fmla="*/ 638 h 638"/>
                <a:gd name="T2" fmla="*/ 150 w 246"/>
                <a:gd name="T3" fmla="*/ 636 h 638"/>
                <a:gd name="T4" fmla="*/ 194 w 246"/>
                <a:gd name="T5" fmla="*/ 619 h 638"/>
                <a:gd name="T6" fmla="*/ 227 w 246"/>
                <a:gd name="T7" fmla="*/ 587 h 638"/>
                <a:gd name="T8" fmla="*/ 245 w 246"/>
                <a:gd name="T9" fmla="*/ 543 h 638"/>
                <a:gd name="T10" fmla="*/ 246 w 246"/>
                <a:gd name="T11" fmla="*/ 515 h 638"/>
                <a:gd name="T12" fmla="*/ 246 w 246"/>
                <a:gd name="T13" fmla="*/ 122 h 638"/>
                <a:gd name="T14" fmla="*/ 245 w 246"/>
                <a:gd name="T15" fmla="*/ 95 h 638"/>
                <a:gd name="T16" fmla="*/ 227 w 246"/>
                <a:gd name="T17" fmla="*/ 50 h 638"/>
                <a:gd name="T18" fmla="*/ 194 w 246"/>
                <a:gd name="T19" fmla="*/ 18 h 638"/>
                <a:gd name="T20" fmla="*/ 150 w 246"/>
                <a:gd name="T21" fmla="*/ 1 h 638"/>
                <a:gd name="T22" fmla="*/ 122 w 246"/>
                <a:gd name="T23" fmla="*/ 0 h 638"/>
                <a:gd name="T24" fmla="*/ 96 w 246"/>
                <a:gd name="T25" fmla="*/ 1 h 638"/>
                <a:gd name="T26" fmla="*/ 50 w 246"/>
                <a:gd name="T27" fmla="*/ 18 h 638"/>
                <a:gd name="T28" fmla="*/ 19 w 246"/>
                <a:gd name="T29" fmla="*/ 50 h 638"/>
                <a:gd name="T30" fmla="*/ 1 w 246"/>
                <a:gd name="T31" fmla="*/ 95 h 638"/>
                <a:gd name="T32" fmla="*/ 0 w 246"/>
                <a:gd name="T33" fmla="*/ 122 h 638"/>
                <a:gd name="T34" fmla="*/ 0 w 246"/>
                <a:gd name="T35" fmla="*/ 515 h 638"/>
                <a:gd name="T36" fmla="*/ 1 w 246"/>
                <a:gd name="T37" fmla="*/ 543 h 638"/>
                <a:gd name="T38" fmla="*/ 19 w 246"/>
                <a:gd name="T39" fmla="*/ 587 h 638"/>
                <a:gd name="T40" fmla="*/ 50 w 246"/>
                <a:gd name="T41" fmla="*/ 619 h 638"/>
                <a:gd name="T42" fmla="*/ 96 w 246"/>
                <a:gd name="T43" fmla="*/ 636 h 638"/>
                <a:gd name="T44" fmla="*/ 122 w 246"/>
                <a:gd name="T45" fmla="*/ 63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8">
                  <a:moveTo>
                    <a:pt x="122" y="638"/>
                  </a:moveTo>
                  <a:lnTo>
                    <a:pt x="150" y="636"/>
                  </a:lnTo>
                  <a:lnTo>
                    <a:pt x="194" y="619"/>
                  </a:lnTo>
                  <a:lnTo>
                    <a:pt x="227" y="587"/>
                  </a:lnTo>
                  <a:lnTo>
                    <a:pt x="245" y="543"/>
                  </a:lnTo>
                  <a:lnTo>
                    <a:pt x="246" y="515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7" y="50"/>
                  </a:lnTo>
                  <a:lnTo>
                    <a:pt x="194" y="18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0" y="18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1" y="543"/>
                  </a:lnTo>
                  <a:lnTo>
                    <a:pt x="19" y="587"/>
                  </a:lnTo>
                  <a:lnTo>
                    <a:pt x="50" y="619"/>
                  </a:lnTo>
                  <a:lnTo>
                    <a:pt x="96" y="636"/>
                  </a:lnTo>
                  <a:lnTo>
                    <a:pt x="122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0" name="Freeform 47"/>
            <p:cNvSpPr>
              <a:spLocks/>
            </p:cNvSpPr>
            <p:nvPr/>
          </p:nvSpPr>
          <p:spPr bwMode="auto">
            <a:xfrm>
              <a:off x="9265787" y="1987319"/>
              <a:ext cx="40035" cy="103993"/>
            </a:xfrm>
            <a:custGeom>
              <a:avLst/>
              <a:gdLst>
                <a:gd name="T0" fmla="*/ 124 w 246"/>
                <a:gd name="T1" fmla="*/ 640 h 640"/>
                <a:gd name="T2" fmla="*/ 150 w 246"/>
                <a:gd name="T3" fmla="*/ 638 h 640"/>
                <a:gd name="T4" fmla="*/ 196 w 246"/>
                <a:gd name="T5" fmla="*/ 621 h 640"/>
                <a:gd name="T6" fmla="*/ 227 w 246"/>
                <a:gd name="T7" fmla="*/ 588 h 640"/>
                <a:gd name="T8" fmla="*/ 245 w 246"/>
                <a:gd name="T9" fmla="*/ 543 h 640"/>
                <a:gd name="T10" fmla="*/ 246 w 246"/>
                <a:gd name="T11" fmla="*/ 516 h 640"/>
                <a:gd name="T12" fmla="*/ 246 w 246"/>
                <a:gd name="T13" fmla="*/ 123 h 640"/>
                <a:gd name="T14" fmla="*/ 245 w 246"/>
                <a:gd name="T15" fmla="*/ 97 h 640"/>
                <a:gd name="T16" fmla="*/ 227 w 246"/>
                <a:gd name="T17" fmla="*/ 51 h 640"/>
                <a:gd name="T18" fmla="*/ 196 w 246"/>
                <a:gd name="T19" fmla="*/ 19 h 640"/>
                <a:gd name="T20" fmla="*/ 150 w 246"/>
                <a:gd name="T21" fmla="*/ 2 h 640"/>
                <a:gd name="T22" fmla="*/ 124 w 246"/>
                <a:gd name="T23" fmla="*/ 0 h 640"/>
                <a:gd name="T24" fmla="*/ 96 w 246"/>
                <a:gd name="T25" fmla="*/ 2 h 640"/>
                <a:gd name="T26" fmla="*/ 52 w 246"/>
                <a:gd name="T27" fmla="*/ 19 h 640"/>
                <a:gd name="T28" fmla="*/ 20 w 246"/>
                <a:gd name="T29" fmla="*/ 51 h 640"/>
                <a:gd name="T30" fmla="*/ 3 w 246"/>
                <a:gd name="T31" fmla="*/ 97 h 640"/>
                <a:gd name="T32" fmla="*/ 0 w 246"/>
                <a:gd name="T33" fmla="*/ 123 h 640"/>
                <a:gd name="T34" fmla="*/ 0 w 246"/>
                <a:gd name="T35" fmla="*/ 516 h 640"/>
                <a:gd name="T36" fmla="*/ 3 w 246"/>
                <a:gd name="T37" fmla="*/ 539 h 640"/>
                <a:gd name="T38" fmla="*/ 20 w 246"/>
                <a:gd name="T39" fmla="*/ 582 h 640"/>
                <a:gd name="T40" fmla="*/ 52 w 246"/>
                <a:gd name="T41" fmla="*/ 617 h 640"/>
                <a:gd name="T42" fmla="*/ 96 w 246"/>
                <a:gd name="T43" fmla="*/ 637 h 640"/>
                <a:gd name="T44" fmla="*/ 124 w 246"/>
                <a:gd name="T45" fmla="*/ 64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40">
                  <a:moveTo>
                    <a:pt x="124" y="640"/>
                  </a:moveTo>
                  <a:lnTo>
                    <a:pt x="150" y="638"/>
                  </a:lnTo>
                  <a:lnTo>
                    <a:pt x="196" y="621"/>
                  </a:lnTo>
                  <a:lnTo>
                    <a:pt x="227" y="588"/>
                  </a:lnTo>
                  <a:lnTo>
                    <a:pt x="245" y="543"/>
                  </a:lnTo>
                  <a:lnTo>
                    <a:pt x="246" y="516"/>
                  </a:lnTo>
                  <a:lnTo>
                    <a:pt x="246" y="123"/>
                  </a:lnTo>
                  <a:lnTo>
                    <a:pt x="245" y="97"/>
                  </a:lnTo>
                  <a:lnTo>
                    <a:pt x="227" y="51"/>
                  </a:lnTo>
                  <a:lnTo>
                    <a:pt x="196" y="19"/>
                  </a:lnTo>
                  <a:lnTo>
                    <a:pt x="150" y="2"/>
                  </a:lnTo>
                  <a:lnTo>
                    <a:pt x="124" y="0"/>
                  </a:lnTo>
                  <a:lnTo>
                    <a:pt x="96" y="2"/>
                  </a:lnTo>
                  <a:lnTo>
                    <a:pt x="52" y="19"/>
                  </a:lnTo>
                  <a:lnTo>
                    <a:pt x="20" y="51"/>
                  </a:lnTo>
                  <a:lnTo>
                    <a:pt x="3" y="97"/>
                  </a:lnTo>
                  <a:lnTo>
                    <a:pt x="0" y="123"/>
                  </a:lnTo>
                  <a:lnTo>
                    <a:pt x="0" y="516"/>
                  </a:lnTo>
                  <a:lnTo>
                    <a:pt x="3" y="539"/>
                  </a:lnTo>
                  <a:lnTo>
                    <a:pt x="20" y="582"/>
                  </a:lnTo>
                  <a:lnTo>
                    <a:pt x="52" y="617"/>
                  </a:lnTo>
                  <a:lnTo>
                    <a:pt x="96" y="637"/>
                  </a:lnTo>
                  <a:lnTo>
                    <a:pt x="124" y="64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1" name="Freeform 48"/>
            <p:cNvSpPr>
              <a:spLocks/>
            </p:cNvSpPr>
            <p:nvPr/>
          </p:nvSpPr>
          <p:spPr bwMode="auto">
            <a:xfrm>
              <a:off x="9371733" y="1987319"/>
              <a:ext cx="40035" cy="103993"/>
            </a:xfrm>
            <a:custGeom>
              <a:avLst/>
              <a:gdLst>
                <a:gd name="T0" fmla="*/ 122 w 245"/>
                <a:gd name="T1" fmla="*/ 640 h 640"/>
                <a:gd name="T2" fmla="*/ 150 w 245"/>
                <a:gd name="T3" fmla="*/ 638 h 640"/>
                <a:gd name="T4" fmla="*/ 194 w 245"/>
                <a:gd name="T5" fmla="*/ 621 h 640"/>
                <a:gd name="T6" fmla="*/ 226 w 245"/>
                <a:gd name="T7" fmla="*/ 588 h 640"/>
                <a:gd name="T8" fmla="*/ 243 w 245"/>
                <a:gd name="T9" fmla="*/ 543 h 640"/>
                <a:gd name="T10" fmla="*/ 245 w 245"/>
                <a:gd name="T11" fmla="*/ 516 h 640"/>
                <a:gd name="T12" fmla="*/ 245 w 245"/>
                <a:gd name="T13" fmla="*/ 123 h 640"/>
                <a:gd name="T14" fmla="*/ 243 w 245"/>
                <a:gd name="T15" fmla="*/ 97 h 640"/>
                <a:gd name="T16" fmla="*/ 226 w 245"/>
                <a:gd name="T17" fmla="*/ 51 h 640"/>
                <a:gd name="T18" fmla="*/ 194 w 245"/>
                <a:gd name="T19" fmla="*/ 19 h 640"/>
                <a:gd name="T20" fmla="*/ 150 w 245"/>
                <a:gd name="T21" fmla="*/ 2 h 640"/>
                <a:gd name="T22" fmla="*/ 122 w 245"/>
                <a:gd name="T23" fmla="*/ 0 h 640"/>
                <a:gd name="T24" fmla="*/ 95 w 245"/>
                <a:gd name="T25" fmla="*/ 2 h 640"/>
                <a:gd name="T26" fmla="*/ 50 w 245"/>
                <a:gd name="T27" fmla="*/ 19 h 640"/>
                <a:gd name="T28" fmla="*/ 19 w 245"/>
                <a:gd name="T29" fmla="*/ 51 h 640"/>
                <a:gd name="T30" fmla="*/ 2 w 245"/>
                <a:gd name="T31" fmla="*/ 97 h 640"/>
                <a:gd name="T32" fmla="*/ 0 w 245"/>
                <a:gd name="T33" fmla="*/ 123 h 640"/>
                <a:gd name="T34" fmla="*/ 0 w 245"/>
                <a:gd name="T35" fmla="*/ 516 h 640"/>
                <a:gd name="T36" fmla="*/ 2 w 245"/>
                <a:gd name="T37" fmla="*/ 539 h 640"/>
                <a:gd name="T38" fmla="*/ 19 w 245"/>
                <a:gd name="T39" fmla="*/ 582 h 640"/>
                <a:gd name="T40" fmla="*/ 50 w 245"/>
                <a:gd name="T41" fmla="*/ 617 h 640"/>
                <a:gd name="T42" fmla="*/ 95 w 245"/>
                <a:gd name="T43" fmla="*/ 637 h 640"/>
                <a:gd name="T44" fmla="*/ 122 w 245"/>
                <a:gd name="T45" fmla="*/ 64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40">
                  <a:moveTo>
                    <a:pt x="122" y="640"/>
                  </a:moveTo>
                  <a:lnTo>
                    <a:pt x="150" y="638"/>
                  </a:lnTo>
                  <a:lnTo>
                    <a:pt x="194" y="621"/>
                  </a:lnTo>
                  <a:lnTo>
                    <a:pt x="226" y="588"/>
                  </a:lnTo>
                  <a:lnTo>
                    <a:pt x="243" y="543"/>
                  </a:lnTo>
                  <a:lnTo>
                    <a:pt x="245" y="516"/>
                  </a:lnTo>
                  <a:lnTo>
                    <a:pt x="245" y="123"/>
                  </a:lnTo>
                  <a:lnTo>
                    <a:pt x="243" y="97"/>
                  </a:lnTo>
                  <a:lnTo>
                    <a:pt x="226" y="51"/>
                  </a:lnTo>
                  <a:lnTo>
                    <a:pt x="194" y="19"/>
                  </a:lnTo>
                  <a:lnTo>
                    <a:pt x="150" y="2"/>
                  </a:lnTo>
                  <a:lnTo>
                    <a:pt x="122" y="0"/>
                  </a:lnTo>
                  <a:lnTo>
                    <a:pt x="95" y="2"/>
                  </a:lnTo>
                  <a:lnTo>
                    <a:pt x="50" y="19"/>
                  </a:lnTo>
                  <a:lnTo>
                    <a:pt x="19" y="51"/>
                  </a:lnTo>
                  <a:lnTo>
                    <a:pt x="2" y="97"/>
                  </a:lnTo>
                  <a:lnTo>
                    <a:pt x="0" y="123"/>
                  </a:lnTo>
                  <a:lnTo>
                    <a:pt x="0" y="516"/>
                  </a:lnTo>
                  <a:lnTo>
                    <a:pt x="2" y="539"/>
                  </a:lnTo>
                  <a:lnTo>
                    <a:pt x="19" y="582"/>
                  </a:lnTo>
                  <a:lnTo>
                    <a:pt x="50" y="617"/>
                  </a:lnTo>
                  <a:lnTo>
                    <a:pt x="95" y="637"/>
                  </a:lnTo>
                  <a:lnTo>
                    <a:pt x="122" y="64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2" name="Freeform 49"/>
            <p:cNvSpPr>
              <a:spLocks/>
            </p:cNvSpPr>
            <p:nvPr/>
          </p:nvSpPr>
          <p:spPr bwMode="auto">
            <a:xfrm>
              <a:off x="9477678" y="1987319"/>
              <a:ext cx="40035" cy="103993"/>
            </a:xfrm>
            <a:custGeom>
              <a:avLst/>
              <a:gdLst>
                <a:gd name="T0" fmla="*/ 122 w 246"/>
                <a:gd name="T1" fmla="*/ 640 h 640"/>
                <a:gd name="T2" fmla="*/ 150 w 246"/>
                <a:gd name="T3" fmla="*/ 638 h 640"/>
                <a:gd name="T4" fmla="*/ 194 w 246"/>
                <a:gd name="T5" fmla="*/ 621 h 640"/>
                <a:gd name="T6" fmla="*/ 227 w 246"/>
                <a:gd name="T7" fmla="*/ 588 h 640"/>
                <a:gd name="T8" fmla="*/ 245 w 246"/>
                <a:gd name="T9" fmla="*/ 543 h 640"/>
                <a:gd name="T10" fmla="*/ 246 w 246"/>
                <a:gd name="T11" fmla="*/ 516 h 640"/>
                <a:gd name="T12" fmla="*/ 246 w 246"/>
                <a:gd name="T13" fmla="*/ 123 h 640"/>
                <a:gd name="T14" fmla="*/ 245 w 246"/>
                <a:gd name="T15" fmla="*/ 97 h 640"/>
                <a:gd name="T16" fmla="*/ 227 w 246"/>
                <a:gd name="T17" fmla="*/ 51 h 640"/>
                <a:gd name="T18" fmla="*/ 194 w 246"/>
                <a:gd name="T19" fmla="*/ 19 h 640"/>
                <a:gd name="T20" fmla="*/ 150 w 246"/>
                <a:gd name="T21" fmla="*/ 2 h 640"/>
                <a:gd name="T22" fmla="*/ 122 w 246"/>
                <a:gd name="T23" fmla="*/ 0 h 640"/>
                <a:gd name="T24" fmla="*/ 96 w 246"/>
                <a:gd name="T25" fmla="*/ 2 h 640"/>
                <a:gd name="T26" fmla="*/ 50 w 246"/>
                <a:gd name="T27" fmla="*/ 19 h 640"/>
                <a:gd name="T28" fmla="*/ 19 w 246"/>
                <a:gd name="T29" fmla="*/ 51 h 640"/>
                <a:gd name="T30" fmla="*/ 1 w 246"/>
                <a:gd name="T31" fmla="*/ 97 h 640"/>
                <a:gd name="T32" fmla="*/ 0 w 246"/>
                <a:gd name="T33" fmla="*/ 123 h 640"/>
                <a:gd name="T34" fmla="*/ 0 w 246"/>
                <a:gd name="T35" fmla="*/ 516 h 640"/>
                <a:gd name="T36" fmla="*/ 1 w 246"/>
                <a:gd name="T37" fmla="*/ 539 h 640"/>
                <a:gd name="T38" fmla="*/ 19 w 246"/>
                <a:gd name="T39" fmla="*/ 582 h 640"/>
                <a:gd name="T40" fmla="*/ 50 w 246"/>
                <a:gd name="T41" fmla="*/ 617 h 640"/>
                <a:gd name="T42" fmla="*/ 96 w 246"/>
                <a:gd name="T43" fmla="*/ 637 h 640"/>
                <a:gd name="T44" fmla="*/ 122 w 246"/>
                <a:gd name="T45" fmla="*/ 64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40">
                  <a:moveTo>
                    <a:pt x="122" y="640"/>
                  </a:moveTo>
                  <a:lnTo>
                    <a:pt x="150" y="638"/>
                  </a:lnTo>
                  <a:lnTo>
                    <a:pt x="194" y="621"/>
                  </a:lnTo>
                  <a:lnTo>
                    <a:pt x="227" y="588"/>
                  </a:lnTo>
                  <a:lnTo>
                    <a:pt x="245" y="543"/>
                  </a:lnTo>
                  <a:lnTo>
                    <a:pt x="246" y="516"/>
                  </a:lnTo>
                  <a:lnTo>
                    <a:pt x="246" y="123"/>
                  </a:lnTo>
                  <a:lnTo>
                    <a:pt x="245" y="97"/>
                  </a:lnTo>
                  <a:lnTo>
                    <a:pt x="227" y="51"/>
                  </a:lnTo>
                  <a:lnTo>
                    <a:pt x="194" y="19"/>
                  </a:lnTo>
                  <a:lnTo>
                    <a:pt x="150" y="2"/>
                  </a:lnTo>
                  <a:lnTo>
                    <a:pt x="122" y="0"/>
                  </a:lnTo>
                  <a:lnTo>
                    <a:pt x="96" y="2"/>
                  </a:lnTo>
                  <a:lnTo>
                    <a:pt x="50" y="19"/>
                  </a:lnTo>
                  <a:lnTo>
                    <a:pt x="19" y="51"/>
                  </a:lnTo>
                  <a:lnTo>
                    <a:pt x="1" y="97"/>
                  </a:lnTo>
                  <a:lnTo>
                    <a:pt x="0" y="123"/>
                  </a:lnTo>
                  <a:lnTo>
                    <a:pt x="0" y="516"/>
                  </a:lnTo>
                  <a:lnTo>
                    <a:pt x="1" y="539"/>
                  </a:lnTo>
                  <a:lnTo>
                    <a:pt x="19" y="582"/>
                  </a:lnTo>
                  <a:lnTo>
                    <a:pt x="50" y="617"/>
                  </a:lnTo>
                  <a:lnTo>
                    <a:pt x="96" y="637"/>
                  </a:lnTo>
                  <a:lnTo>
                    <a:pt x="122" y="64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3" name="Freeform 50"/>
            <p:cNvSpPr>
              <a:spLocks/>
            </p:cNvSpPr>
            <p:nvPr/>
          </p:nvSpPr>
          <p:spPr bwMode="auto">
            <a:xfrm>
              <a:off x="9265787" y="1819369"/>
              <a:ext cx="40035" cy="103993"/>
            </a:xfrm>
            <a:custGeom>
              <a:avLst/>
              <a:gdLst>
                <a:gd name="T0" fmla="*/ 124 w 246"/>
                <a:gd name="T1" fmla="*/ 639 h 639"/>
                <a:gd name="T2" fmla="*/ 150 w 246"/>
                <a:gd name="T3" fmla="*/ 638 h 639"/>
                <a:gd name="T4" fmla="*/ 196 w 246"/>
                <a:gd name="T5" fmla="*/ 620 h 639"/>
                <a:gd name="T6" fmla="*/ 227 w 246"/>
                <a:gd name="T7" fmla="*/ 587 h 639"/>
                <a:gd name="T8" fmla="*/ 245 w 246"/>
                <a:gd name="T9" fmla="*/ 543 h 639"/>
                <a:gd name="T10" fmla="*/ 246 w 246"/>
                <a:gd name="T11" fmla="*/ 517 h 639"/>
                <a:gd name="T12" fmla="*/ 246 w 246"/>
                <a:gd name="T13" fmla="*/ 124 h 639"/>
                <a:gd name="T14" fmla="*/ 245 w 246"/>
                <a:gd name="T15" fmla="*/ 96 h 639"/>
                <a:gd name="T16" fmla="*/ 227 w 246"/>
                <a:gd name="T17" fmla="*/ 52 h 639"/>
                <a:gd name="T18" fmla="*/ 196 w 246"/>
                <a:gd name="T19" fmla="*/ 18 h 639"/>
                <a:gd name="T20" fmla="*/ 150 w 246"/>
                <a:gd name="T21" fmla="*/ 1 h 639"/>
                <a:gd name="T22" fmla="*/ 124 w 246"/>
                <a:gd name="T23" fmla="*/ 0 h 639"/>
                <a:gd name="T24" fmla="*/ 96 w 246"/>
                <a:gd name="T25" fmla="*/ 1 h 639"/>
                <a:gd name="T26" fmla="*/ 52 w 246"/>
                <a:gd name="T27" fmla="*/ 18 h 639"/>
                <a:gd name="T28" fmla="*/ 20 w 246"/>
                <a:gd name="T29" fmla="*/ 52 h 639"/>
                <a:gd name="T30" fmla="*/ 3 w 246"/>
                <a:gd name="T31" fmla="*/ 96 h 639"/>
                <a:gd name="T32" fmla="*/ 0 w 246"/>
                <a:gd name="T33" fmla="*/ 124 h 639"/>
                <a:gd name="T34" fmla="*/ 0 w 246"/>
                <a:gd name="T35" fmla="*/ 517 h 639"/>
                <a:gd name="T36" fmla="*/ 3 w 246"/>
                <a:gd name="T37" fmla="*/ 540 h 639"/>
                <a:gd name="T38" fmla="*/ 20 w 246"/>
                <a:gd name="T39" fmla="*/ 583 h 639"/>
                <a:gd name="T40" fmla="*/ 52 w 246"/>
                <a:gd name="T41" fmla="*/ 618 h 639"/>
                <a:gd name="T42" fmla="*/ 96 w 246"/>
                <a:gd name="T43" fmla="*/ 638 h 639"/>
                <a:gd name="T44" fmla="*/ 124 w 246"/>
                <a:gd name="T45" fmla="*/ 6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9">
                  <a:moveTo>
                    <a:pt x="124" y="639"/>
                  </a:moveTo>
                  <a:lnTo>
                    <a:pt x="150" y="638"/>
                  </a:lnTo>
                  <a:lnTo>
                    <a:pt x="196" y="620"/>
                  </a:lnTo>
                  <a:lnTo>
                    <a:pt x="227" y="587"/>
                  </a:lnTo>
                  <a:lnTo>
                    <a:pt x="245" y="543"/>
                  </a:lnTo>
                  <a:lnTo>
                    <a:pt x="246" y="517"/>
                  </a:lnTo>
                  <a:lnTo>
                    <a:pt x="246" y="124"/>
                  </a:lnTo>
                  <a:lnTo>
                    <a:pt x="245" y="96"/>
                  </a:lnTo>
                  <a:lnTo>
                    <a:pt x="227" y="52"/>
                  </a:lnTo>
                  <a:lnTo>
                    <a:pt x="196" y="18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6" y="1"/>
                  </a:lnTo>
                  <a:lnTo>
                    <a:pt x="52" y="18"/>
                  </a:lnTo>
                  <a:lnTo>
                    <a:pt x="20" y="52"/>
                  </a:lnTo>
                  <a:lnTo>
                    <a:pt x="3" y="96"/>
                  </a:lnTo>
                  <a:lnTo>
                    <a:pt x="0" y="124"/>
                  </a:lnTo>
                  <a:lnTo>
                    <a:pt x="0" y="517"/>
                  </a:lnTo>
                  <a:lnTo>
                    <a:pt x="3" y="540"/>
                  </a:lnTo>
                  <a:lnTo>
                    <a:pt x="20" y="583"/>
                  </a:lnTo>
                  <a:lnTo>
                    <a:pt x="52" y="618"/>
                  </a:lnTo>
                  <a:lnTo>
                    <a:pt x="96" y="638"/>
                  </a:lnTo>
                  <a:lnTo>
                    <a:pt x="124" y="63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4" name="Freeform 51"/>
            <p:cNvSpPr>
              <a:spLocks/>
            </p:cNvSpPr>
            <p:nvPr/>
          </p:nvSpPr>
          <p:spPr bwMode="auto">
            <a:xfrm>
              <a:off x="9371733" y="1819369"/>
              <a:ext cx="40035" cy="103993"/>
            </a:xfrm>
            <a:custGeom>
              <a:avLst/>
              <a:gdLst>
                <a:gd name="T0" fmla="*/ 122 w 245"/>
                <a:gd name="T1" fmla="*/ 639 h 639"/>
                <a:gd name="T2" fmla="*/ 150 w 245"/>
                <a:gd name="T3" fmla="*/ 638 h 639"/>
                <a:gd name="T4" fmla="*/ 194 w 245"/>
                <a:gd name="T5" fmla="*/ 620 h 639"/>
                <a:gd name="T6" fmla="*/ 226 w 245"/>
                <a:gd name="T7" fmla="*/ 587 h 639"/>
                <a:gd name="T8" fmla="*/ 243 w 245"/>
                <a:gd name="T9" fmla="*/ 543 h 639"/>
                <a:gd name="T10" fmla="*/ 245 w 245"/>
                <a:gd name="T11" fmla="*/ 517 h 639"/>
                <a:gd name="T12" fmla="*/ 245 w 245"/>
                <a:gd name="T13" fmla="*/ 124 h 639"/>
                <a:gd name="T14" fmla="*/ 243 w 245"/>
                <a:gd name="T15" fmla="*/ 96 h 639"/>
                <a:gd name="T16" fmla="*/ 226 w 245"/>
                <a:gd name="T17" fmla="*/ 52 h 639"/>
                <a:gd name="T18" fmla="*/ 194 w 245"/>
                <a:gd name="T19" fmla="*/ 18 h 639"/>
                <a:gd name="T20" fmla="*/ 150 w 245"/>
                <a:gd name="T21" fmla="*/ 1 h 639"/>
                <a:gd name="T22" fmla="*/ 122 w 245"/>
                <a:gd name="T23" fmla="*/ 0 h 639"/>
                <a:gd name="T24" fmla="*/ 95 w 245"/>
                <a:gd name="T25" fmla="*/ 1 h 639"/>
                <a:gd name="T26" fmla="*/ 50 w 245"/>
                <a:gd name="T27" fmla="*/ 18 h 639"/>
                <a:gd name="T28" fmla="*/ 19 w 245"/>
                <a:gd name="T29" fmla="*/ 52 h 639"/>
                <a:gd name="T30" fmla="*/ 2 w 245"/>
                <a:gd name="T31" fmla="*/ 96 h 639"/>
                <a:gd name="T32" fmla="*/ 0 w 245"/>
                <a:gd name="T33" fmla="*/ 124 h 639"/>
                <a:gd name="T34" fmla="*/ 0 w 245"/>
                <a:gd name="T35" fmla="*/ 517 h 639"/>
                <a:gd name="T36" fmla="*/ 2 w 245"/>
                <a:gd name="T37" fmla="*/ 540 h 639"/>
                <a:gd name="T38" fmla="*/ 19 w 245"/>
                <a:gd name="T39" fmla="*/ 583 h 639"/>
                <a:gd name="T40" fmla="*/ 50 w 245"/>
                <a:gd name="T41" fmla="*/ 618 h 639"/>
                <a:gd name="T42" fmla="*/ 95 w 245"/>
                <a:gd name="T43" fmla="*/ 638 h 639"/>
                <a:gd name="T44" fmla="*/ 122 w 245"/>
                <a:gd name="T45" fmla="*/ 6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39">
                  <a:moveTo>
                    <a:pt x="122" y="639"/>
                  </a:moveTo>
                  <a:lnTo>
                    <a:pt x="150" y="638"/>
                  </a:lnTo>
                  <a:lnTo>
                    <a:pt x="194" y="620"/>
                  </a:lnTo>
                  <a:lnTo>
                    <a:pt x="226" y="587"/>
                  </a:lnTo>
                  <a:lnTo>
                    <a:pt x="243" y="543"/>
                  </a:lnTo>
                  <a:lnTo>
                    <a:pt x="245" y="517"/>
                  </a:lnTo>
                  <a:lnTo>
                    <a:pt x="245" y="124"/>
                  </a:lnTo>
                  <a:lnTo>
                    <a:pt x="243" y="96"/>
                  </a:lnTo>
                  <a:lnTo>
                    <a:pt x="226" y="52"/>
                  </a:lnTo>
                  <a:lnTo>
                    <a:pt x="194" y="18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8"/>
                  </a:lnTo>
                  <a:lnTo>
                    <a:pt x="19" y="52"/>
                  </a:lnTo>
                  <a:lnTo>
                    <a:pt x="2" y="96"/>
                  </a:lnTo>
                  <a:lnTo>
                    <a:pt x="0" y="124"/>
                  </a:lnTo>
                  <a:lnTo>
                    <a:pt x="0" y="517"/>
                  </a:lnTo>
                  <a:lnTo>
                    <a:pt x="2" y="540"/>
                  </a:lnTo>
                  <a:lnTo>
                    <a:pt x="19" y="583"/>
                  </a:lnTo>
                  <a:lnTo>
                    <a:pt x="50" y="618"/>
                  </a:lnTo>
                  <a:lnTo>
                    <a:pt x="95" y="638"/>
                  </a:lnTo>
                  <a:lnTo>
                    <a:pt x="122" y="63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5" name="Freeform 52"/>
            <p:cNvSpPr>
              <a:spLocks/>
            </p:cNvSpPr>
            <p:nvPr/>
          </p:nvSpPr>
          <p:spPr bwMode="auto">
            <a:xfrm>
              <a:off x="9477678" y="1819369"/>
              <a:ext cx="40035" cy="103993"/>
            </a:xfrm>
            <a:custGeom>
              <a:avLst/>
              <a:gdLst>
                <a:gd name="T0" fmla="*/ 122 w 246"/>
                <a:gd name="T1" fmla="*/ 639 h 639"/>
                <a:gd name="T2" fmla="*/ 150 w 246"/>
                <a:gd name="T3" fmla="*/ 638 h 639"/>
                <a:gd name="T4" fmla="*/ 194 w 246"/>
                <a:gd name="T5" fmla="*/ 620 h 639"/>
                <a:gd name="T6" fmla="*/ 227 w 246"/>
                <a:gd name="T7" fmla="*/ 587 h 639"/>
                <a:gd name="T8" fmla="*/ 245 w 246"/>
                <a:gd name="T9" fmla="*/ 543 h 639"/>
                <a:gd name="T10" fmla="*/ 246 w 246"/>
                <a:gd name="T11" fmla="*/ 517 h 639"/>
                <a:gd name="T12" fmla="*/ 246 w 246"/>
                <a:gd name="T13" fmla="*/ 124 h 639"/>
                <a:gd name="T14" fmla="*/ 245 w 246"/>
                <a:gd name="T15" fmla="*/ 96 h 639"/>
                <a:gd name="T16" fmla="*/ 227 w 246"/>
                <a:gd name="T17" fmla="*/ 52 h 639"/>
                <a:gd name="T18" fmla="*/ 194 w 246"/>
                <a:gd name="T19" fmla="*/ 18 h 639"/>
                <a:gd name="T20" fmla="*/ 150 w 246"/>
                <a:gd name="T21" fmla="*/ 1 h 639"/>
                <a:gd name="T22" fmla="*/ 122 w 246"/>
                <a:gd name="T23" fmla="*/ 0 h 639"/>
                <a:gd name="T24" fmla="*/ 96 w 246"/>
                <a:gd name="T25" fmla="*/ 1 h 639"/>
                <a:gd name="T26" fmla="*/ 50 w 246"/>
                <a:gd name="T27" fmla="*/ 18 h 639"/>
                <a:gd name="T28" fmla="*/ 19 w 246"/>
                <a:gd name="T29" fmla="*/ 52 h 639"/>
                <a:gd name="T30" fmla="*/ 1 w 246"/>
                <a:gd name="T31" fmla="*/ 96 h 639"/>
                <a:gd name="T32" fmla="*/ 0 w 246"/>
                <a:gd name="T33" fmla="*/ 124 h 639"/>
                <a:gd name="T34" fmla="*/ 0 w 246"/>
                <a:gd name="T35" fmla="*/ 517 h 639"/>
                <a:gd name="T36" fmla="*/ 1 w 246"/>
                <a:gd name="T37" fmla="*/ 540 h 639"/>
                <a:gd name="T38" fmla="*/ 19 w 246"/>
                <a:gd name="T39" fmla="*/ 583 h 639"/>
                <a:gd name="T40" fmla="*/ 50 w 246"/>
                <a:gd name="T41" fmla="*/ 618 h 639"/>
                <a:gd name="T42" fmla="*/ 96 w 246"/>
                <a:gd name="T43" fmla="*/ 638 h 639"/>
                <a:gd name="T44" fmla="*/ 122 w 246"/>
                <a:gd name="T45" fmla="*/ 6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9">
                  <a:moveTo>
                    <a:pt x="122" y="639"/>
                  </a:moveTo>
                  <a:lnTo>
                    <a:pt x="150" y="638"/>
                  </a:lnTo>
                  <a:lnTo>
                    <a:pt x="194" y="620"/>
                  </a:lnTo>
                  <a:lnTo>
                    <a:pt x="227" y="587"/>
                  </a:lnTo>
                  <a:lnTo>
                    <a:pt x="245" y="543"/>
                  </a:lnTo>
                  <a:lnTo>
                    <a:pt x="246" y="517"/>
                  </a:lnTo>
                  <a:lnTo>
                    <a:pt x="246" y="124"/>
                  </a:lnTo>
                  <a:lnTo>
                    <a:pt x="245" y="96"/>
                  </a:lnTo>
                  <a:lnTo>
                    <a:pt x="227" y="52"/>
                  </a:lnTo>
                  <a:lnTo>
                    <a:pt x="194" y="18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0" y="18"/>
                  </a:lnTo>
                  <a:lnTo>
                    <a:pt x="19" y="52"/>
                  </a:lnTo>
                  <a:lnTo>
                    <a:pt x="1" y="96"/>
                  </a:lnTo>
                  <a:lnTo>
                    <a:pt x="0" y="124"/>
                  </a:lnTo>
                  <a:lnTo>
                    <a:pt x="0" y="517"/>
                  </a:lnTo>
                  <a:lnTo>
                    <a:pt x="1" y="540"/>
                  </a:lnTo>
                  <a:lnTo>
                    <a:pt x="19" y="583"/>
                  </a:lnTo>
                  <a:lnTo>
                    <a:pt x="50" y="618"/>
                  </a:lnTo>
                  <a:lnTo>
                    <a:pt x="96" y="638"/>
                  </a:lnTo>
                  <a:lnTo>
                    <a:pt x="122" y="63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6" name="Freeform 53"/>
            <p:cNvSpPr>
              <a:spLocks/>
            </p:cNvSpPr>
            <p:nvPr/>
          </p:nvSpPr>
          <p:spPr bwMode="auto">
            <a:xfrm>
              <a:off x="9265787" y="1650930"/>
              <a:ext cx="40035" cy="103993"/>
            </a:xfrm>
            <a:custGeom>
              <a:avLst/>
              <a:gdLst>
                <a:gd name="T0" fmla="*/ 124 w 246"/>
                <a:gd name="T1" fmla="*/ 639 h 639"/>
                <a:gd name="T2" fmla="*/ 150 w 246"/>
                <a:gd name="T3" fmla="*/ 638 h 639"/>
                <a:gd name="T4" fmla="*/ 196 w 246"/>
                <a:gd name="T5" fmla="*/ 621 h 639"/>
                <a:gd name="T6" fmla="*/ 227 w 246"/>
                <a:gd name="T7" fmla="*/ 589 h 639"/>
                <a:gd name="T8" fmla="*/ 245 w 246"/>
                <a:gd name="T9" fmla="*/ 543 h 639"/>
                <a:gd name="T10" fmla="*/ 246 w 246"/>
                <a:gd name="T11" fmla="*/ 517 h 639"/>
                <a:gd name="T12" fmla="*/ 246 w 246"/>
                <a:gd name="T13" fmla="*/ 124 h 639"/>
                <a:gd name="T14" fmla="*/ 245 w 246"/>
                <a:gd name="T15" fmla="*/ 96 h 639"/>
                <a:gd name="T16" fmla="*/ 227 w 246"/>
                <a:gd name="T17" fmla="*/ 52 h 639"/>
                <a:gd name="T18" fmla="*/ 196 w 246"/>
                <a:gd name="T19" fmla="*/ 19 h 639"/>
                <a:gd name="T20" fmla="*/ 150 w 246"/>
                <a:gd name="T21" fmla="*/ 1 h 639"/>
                <a:gd name="T22" fmla="*/ 124 w 246"/>
                <a:gd name="T23" fmla="*/ 0 h 639"/>
                <a:gd name="T24" fmla="*/ 96 w 246"/>
                <a:gd name="T25" fmla="*/ 1 h 639"/>
                <a:gd name="T26" fmla="*/ 52 w 246"/>
                <a:gd name="T27" fmla="*/ 19 h 639"/>
                <a:gd name="T28" fmla="*/ 20 w 246"/>
                <a:gd name="T29" fmla="*/ 52 h 639"/>
                <a:gd name="T30" fmla="*/ 3 w 246"/>
                <a:gd name="T31" fmla="*/ 96 h 639"/>
                <a:gd name="T32" fmla="*/ 0 w 246"/>
                <a:gd name="T33" fmla="*/ 124 h 639"/>
                <a:gd name="T34" fmla="*/ 0 w 246"/>
                <a:gd name="T35" fmla="*/ 517 h 639"/>
                <a:gd name="T36" fmla="*/ 3 w 246"/>
                <a:gd name="T37" fmla="*/ 540 h 639"/>
                <a:gd name="T38" fmla="*/ 20 w 246"/>
                <a:gd name="T39" fmla="*/ 583 h 639"/>
                <a:gd name="T40" fmla="*/ 52 w 246"/>
                <a:gd name="T41" fmla="*/ 618 h 639"/>
                <a:gd name="T42" fmla="*/ 96 w 246"/>
                <a:gd name="T43" fmla="*/ 638 h 639"/>
                <a:gd name="T44" fmla="*/ 124 w 246"/>
                <a:gd name="T45" fmla="*/ 6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9">
                  <a:moveTo>
                    <a:pt x="124" y="639"/>
                  </a:moveTo>
                  <a:lnTo>
                    <a:pt x="150" y="638"/>
                  </a:lnTo>
                  <a:lnTo>
                    <a:pt x="196" y="621"/>
                  </a:lnTo>
                  <a:lnTo>
                    <a:pt x="227" y="589"/>
                  </a:lnTo>
                  <a:lnTo>
                    <a:pt x="245" y="543"/>
                  </a:lnTo>
                  <a:lnTo>
                    <a:pt x="246" y="517"/>
                  </a:lnTo>
                  <a:lnTo>
                    <a:pt x="246" y="124"/>
                  </a:lnTo>
                  <a:lnTo>
                    <a:pt x="245" y="96"/>
                  </a:lnTo>
                  <a:lnTo>
                    <a:pt x="227" y="52"/>
                  </a:lnTo>
                  <a:lnTo>
                    <a:pt x="196" y="19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6" y="1"/>
                  </a:lnTo>
                  <a:lnTo>
                    <a:pt x="52" y="19"/>
                  </a:lnTo>
                  <a:lnTo>
                    <a:pt x="20" y="52"/>
                  </a:lnTo>
                  <a:lnTo>
                    <a:pt x="3" y="96"/>
                  </a:lnTo>
                  <a:lnTo>
                    <a:pt x="0" y="124"/>
                  </a:lnTo>
                  <a:lnTo>
                    <a:pt x="0" y="517"/>
                  </a:lnTo>
                  <a:lnTo>
                    <a:pt x="3" y="540"/>
                  </a:lnTo>
                  <a:lnTo>
                    <a:pt x="20" y="583"/>
                  </a:lnTo>
                  <a:lnTo>
                    <a:pt x="52" y="618"/>
                  </a:lnTo>
                  <a:lnTo>
                    <a:pt x="96" y="638"/>
                  </a:lnTo>
                  <a:lnTo>
                    <a:pt x="124" y="63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7" name="Freeform 54"/>
            <p:cNvSpPr>
              <a:spLocks/>
            </p:cNvSpPr>
            <p:nvPr/>
          </p:nvSpPr>
          <p:spPr bwMode="auto">
            <a:xfrm>
              <a:off x="9371733" y="1650930"/>
              <a:ext cx="40035" cy="103993"/>
            </a:xfrm>
            <a:custGeom>
              <a:avLst/>
              <a:gdLst>
                <a:gd name="T0" fmla="*/ 122 w 245"/>
                <a:gd name="T1" fmla="*/ 639 h 639"/>
                <a:gd name="T2" fmla="*/ 150 w 245"/>
                <a:gd name="T3" fmla="*/ 638 h 639"/>
                <a:gd name="T4" fmla="*/ 194 w 245"/>
                <a:gd name="T5" fmla="*/ 621 h 639"/>
                <a:gd name="T6" fmla="*/ 226 w 245"/>
                <a:gd name="T7" fmla="*/ 589 h 639"/>
                <a:gd name="T8" fmla="*/ 243 w 245"/>
                <a:gd name="T9" fmla="*/ 543 h 639"/>
                <a:gd name="T10" fmla="*/ 245 w 245"/>
                <a:gd name="T11" fmla="*/ 517 h 639"/>
                <a:gd name="T12" fmla="*/ 245 w 245"/>
                <a:gd name="T13" fmla="*/ 124 h 639"/>
                <a:gd name="T14" fmla="*/ 243 w 245"/>
                <a:gd name="T15" fmla="*/ 96 h 639"/>
                <a:gd name="T16" fmla="*/ 226 w 245"/>
                <a:gd name="T17" fmla="*/ 52 h 639"/>
                <a:gd name="T18" fmla="*/ 194 w 245"/>
                <a:gd name="T19" fmla="*/ 19 h 639"/>
                <a:gd name="T20" fmla="*/ 150 w 245"/>
                <a:gd name="T21" fmla="*/ 1 h 639"/>
                <a:gd name="T22" fmla="*/ 122 w 245"/>
                <a:gd name="T23" fmla="*/ 0 h 639"/>
                <a:gd name="T24" fmla="*/ 95 w 245"/>
                <a:gd name="T25" fmla="*/ 1 h 639"/>
                <a:gd name="T26" fmla="*/ 50 w 245"/>
                <a:gd name="T27" fmla="*/ 19 h 639"/>
                <a:gd name="T28" fmla="*/ 19 w 245"/>
                <a:gd name="T29" fmla="*/ 52 h 639"/>
                <a:gd name="T30" fmla="*/ 2 w 245"/>
                <a:gd name="T31" fmla="*/ 96 h 639"/>
                <a:gd name="T32" fmla="*/ 0 w 245"/>
                <a:gd name="T33" fmla="*/ 124 h 639"/>
                <a:gd name="T34" fmla="*/ 0 w 245"/>
                <a:gd name="T35" fmla="*/ 517 h 639"/>
                <a:gd name="T36" fmla="*/ 2 w 245"/>
                <a:gd name="T37" fmla="*/ 540 h 639"/>
                <a:gd name="T38" fmla="*/ 19 w 245"/>
                <a:gd name="T39" fmla="*/ 583 h 639"/>
                <a:gd name="T40" fmla="*/ 50 w 245"/>
                <a:gd name="T41" fmla="*/ 618 h 639"/>
                <a:gd name="T42" fmla="*/ 95 w 245"/>
                <a:gd name="T43" fmla="*/ 638 h 639"/>
                <a:gd name="T44" fmla="*/ 122 w 245"/>
                <a:gd name="T45" fmla="*/ 6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39">
                  <a:moveTo>
                    <a:pt x="122" y="639"/>
                  </a:moveTo>
                  <a:lnTo>
                    <a:pt x="150" y="638"/>
                  </a:lnTo>
                  <a:lnTo>
                    <a:pt x="194" y="621"/>
                  </a:lnTo>
                  <a:lnTo>
                    <a:pt x="226" y="589"/>
                  </a:lnTo>
                  <a:lnTo>
                    <a:pt x="243" y="543"/>
                  </a:lnTo>
                  <a:lnTo>
                    <a:pt x="245" y="517"/>
                  </a:lnTo>
                  <a:lnTo>
                    <a:pt x="245" y="124"/>
                  </a:lnTo>
                  <a:lnTo>
                    <a:pt x="243" y="96"/>
                  </a:lnTo>
                  <a:lnTo>
                    <a:pt x="226" y="52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9"/>
                  </a:lnTo>
                  <a:lnTo>
                    <a:pt x="19" y="52"/>
                  </a:lnTo>
                  <a:lnTo>
                    <a:pt x="2" y="96"/>
                  </a:lnTo>
                  <a:lnTo>
                    <a:pt x="0" y="124"/>
                  </a:lnTo>
                  <a:lnTo>
                    <a:pt x="0" y="517"/>
                  </a:lnTo>
                  <a:lnTo>
                    <a:pt x="2" y="540"/>
                  </a:lnTo>
                  <a:lnTo>
                    <a:pt x="19" y="583"/>
                  </a:lnTo>
                  <a:lnTo>
                    <a:pt x="50" y="618"/>
                  </a:lnTo>
                  <a:lnTo>
                    <a:pt x="95" y="638"/>
                  </a:lnTo>
                  <a:lnTo>
                    <a:pt x="122" y="63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8" name="Freeform 55"/>
            <p:cNvSpPr>
              <a:spLocks/>
            </p:cNvSpPr>
            <p:nvPr/>
          </p:nvSpPr>
          <p:spPr bwMode="auto">
            <a:xfrm>
              <a:off x="9477678" y="1650930"/>
              <a:ext cx="40035" cy="103993"/>
            </a:xfrm>
            <a:custGeom>
              <a:avLst/>
              <a:gdLst>
                <a:gd name="T0" fmla="*/ 122 w 246"/>
                <a:gd name="T1" fmla="*/ 639 h 639"/>
                <a:gd name="T2" fmla="*/ 150 w 246"/>
                <a:gd name="T3" fmla="*/ 638 h 639"/>
                <a:gd name="T4" fmla="*/ 194 w 246"/>
                <a:gd name="T5" fmla="*/ 621 h 639"/>
                <a:gd name="T6" fmla="*/ 227 w 246"/>
                <a:gd name="T7" fmla="*/ 589 h 639"/>
                <a:gd name="T8" fmla="*/ 245 w 246"/>
                <a:gd name="T9" fmla="*/ 543 h 639"/>
                <a:gd name="T10" fmla="*/ 246 w 246"/>
                <a:gd name="T11" fmla="*/ 517 h 639"/>
                <a:gd name="T12" fmla="*/ 246 w 246"/>
                <a:gd name="T13" fmla="*/ 124 h 639"/>
                <a:gd name="T14" fmla="*/ 245 w 246"/>
                <a:gd name="T15" fmla="*/ 96 h 639"/>
                <a:gd name="T16" fmla="*/ 227 w 246"/>
                <a:gd name="T17" fmla="*/ 52 h 639"/>
                <a:gd name="T18" fmla="*/ 194 w 246"/>
                <a:gd name="T19" fmla="*/ 19 h 639"/>
                <a:gd name="T20" fmla="*/ 150 w 246"/>
                <a:gd name="T21" fmla="*/ 1 h 639"/>
                <a:gd name="T22" fmla="*/ 122 w 246"/>
                <a:gd name="T23" fmla="*/ 0 h 639"/>
                <a:gd name="T24" fmla="*/ 96 w 246"/>
                <a:gd name="T25" fmla="*/ 1 h 639"/>
                <a:gd name="T26" fmla="*/ 50 w 246"/>
                <a:gd name="T27" fmla="*/ 19 h 639"/>
                <a:gd name="T28" fmla="*/ 19 w 246"/>
                <a:gd name="T29" fmla="*/ 52 h 639"/>
                <a:gd name="T30" fmla="*/ 1 w 246"/>
                <a:gd name="T31" fmla="*/ 96 h 639"/>
                <a:gd name="T32" fmla="*/ 0 w 246"/>
                <a:gd name="T33" fmla="*/ 124 h 639"/>
                <a:gd name="T34" fmla="*/ 0 w 246"/>
                <a:gd name="T35" fmla="*/ 517 h 639"/>
                <a:gd name="T36" fmla="*/ 1 w 246"/>
                <a:gd name="T37" fmla="*/ 540 h 639"/>
                <a:gd name="T38" fmla="*/ 19 w 246"/>
                <a:gd name="T39" fmla="*/ 583 h 639"/>
                <a:gd name="T40" fmla="*/ 50 w 246"/>
                <a:gd name="T41" fmla="*/ 618 h 639"/>
                <a:gd name="T42" fmla="*/ 96 w 246"/>
                <a:gd name="T43" fmla="*/ 638 h 639"/>
                <a:gd name="T44" fmla="*/ 122 w 246"/>
                <a:gd name="T45" fmla="*/ 6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9">
                  <a:moveTo>
                    <a:pt x="122" y="639"/>
                  </a:moveTo>
                  <a:lnTo>
                    <a:pt x="150" y="638"/>
                  </a:lnTo>
                  <a:lnTo>
                    <a:pt x="194" y="621"/>
                  </a:lnTo>
                  <a:lnTo>
                    <a:pt x="227" y="589"/>
                  </a:lnTo>
                  <a:lnTo>
                    <a:pt x="245" y="543"/>
                  </a:lnTo>
                  <a:lnTo>
                    <a:pt x="246" y="517"/>
                  </a:lnTo>
                  <a:lnTo>
                    <a:pt x="246" y="124"/>
                  </a:lnTo>
                  <a:lnTo>
                    <a:pt x="245" y="96"/>
                  </a:lnTo>
                  <a:lnTo>
                    <a:pt x="227" y="52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0" y="19"/>
                  </a:lnTo>
                  <a:lnTo>
                    <a:pt x="19" y="52"/>
                  </a:lnTo>
                  <a:lnTo>
                    <a:pt x="1" y="96"/>
                  </a:lnTo>
                  <a:lnTo>
                    <a:pt x="0" y="124"/>
                  </a:lnTo>
                  <a:lnTo>
                    <a:pt x="0" y="517"/>
                  </a:lnTo>
                  <a:lnTo>
                    <a:pt x="1" y="540"/>
                  </a:lnTo>
                  <a:lnTo>
                    <a:pt x="19" y="583"/>
                  </a:lnTo>
                  <a:lnTo>
                    <a:pt x="50" y="618"/>
                  </a:lnTo>
                  <a:lnTo>
                    <a:pt x="96" y="638"/>
                  </a:lnTo>
                  <a:lnTo>
                    <a:pt x="122" y="63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9" name="Freeform 56"/>
            <p:cNvSpPr>
              <a:spLocks/>
            </p:cNvSpPr>
            <p:nvPr/>
          </p:nvSpPr>
          <p:spPr bwMode="auto">
            <a:xfrm>
              <a:off x="9265787" y="2493124"/>
              <a:ext cx="40035" cy="103993"/>
            </a:xfrm>
            <a:custGeom>
              <a:avLst/>
              <a:gdLst>
                <a:gd name="T0" fmla="*/ 124 w 246"/>
                <a:gd name="T1" fmla="*/ 639 h 639"/>
                <a:gd name="T2" fmla="*/ 150 w 246"/>
                <a:gd name="T3" fmla="*/ 638 h 639"/>
                <a:gd name="T4" fmla="*/ 196 w 246"/>
                <a:gd name="T5" fmla="*/ 621 h 639"/>
                <a:gd name="T6" fmla="*/ 227 w 246"/>
                <a:gd name="T7" fmla="*/ 588 h 639"/>
                <a:gd name="T8" fmla="*/ 245 w 246"/>
                <a:gd name="T9" fmla="*/ 543 h 639"/>
                <a:gd name="T10" fmla="*/ 246 w 246"/>
                <a:gd name="T11" fmla="*/ 516 h 639"/>
                <a:gd name="T12" fmla="*/ 246 w 246"/>
                <a:gd name="T13" fmla="*/ 122 h 639"/>
                <a:gd name="T14" fmla="*/ 245 w 246"/>
                <a:gd name="T15" fmla="*/ 96 h 639"/>
                <a:gd name="T16" fmla="*/ 227 w 246"/>
                <a:gd name="T17" fmla="*/ 50 h 639"/>
                <a:gd name="T18" fmla="*/ 196 w 246"/>
                <a:gd name="T19" fmla="*/ 19 h 639"/>
                <a:gd name="T20" fmla="*/ 150 w 246"/>
                <a:gd name="T21" fmla="*/ 1 h 639"/>
                <a:gd name="T22" fmla="*/ 124 w 246"/>
                <a:gd name="T23" fmla="*/ 0 h 639"/>
                <a:gd name="T24" fmla="*/ 96 w 246"/>
                <a:gd name="T25" fmla="*/ 1 h 639"/>
                <a:gd name="T26" fmla="*/ 52 w 246"/>
                <a:gd name="T27" fmla="*/ 19 h 639"/>
                <a:gd name="T28" fmla="*/ 20 w 246"/>
                <a:gd name="T29" fmla="*/ 50 h 639"/>
                <a:gd name="T30" fmla="*/ 3 w 246"/>
                <a:gd name="T31" fmla="*/ 96 h 639"/>
                <a:gd name="T32" fmla="*/ 0 w 246"/>
                <a:gd name="T33" fmla="*/ 122 h 639"/>
                <a:gd name="T34" fmla="*/ 0 w 246"/>
                <a:gd name="T35" fmla="*/ 516 h 639"/>
                <a:gd name="T36" fmla="*/ 3 w 246"/>
                <a:gd name="T37" fmla="*/ 539 h 639"/>
                <a:gd name="T38" fmla="*/ 20 w 246"/>
                <a:gd name="T39" fmla="*/ 582 h 639"/>
                <a:gd name="T40" fmla="*/ 52 w 246"/>
                <a:gd name="T41" fmla="*/ 616 h 639"/>
                <a:gd name="T42" fmla="*/ 96 w 246"/>
                <a:gd name="T43" fmla="*/ 637 h 639"/>
                <a:gd name="T44" fmla="*/ 124 w 246"/>
                <a:gd name="T45" fmla="*/ 6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9">
                  <a:moveTo>
                    <a:pt x="124" y="639"/>
                  </a:moveTo>
                  <a:lnTo>
                    <a:pt x="150" y="638"/>
                  </a:lnTo>
                  <a:lnTo>
                    <a:pt x="196" y="621"/>
                  </a:lnTo>
                  <a:lnTo>
                    <a:pt x="227" y="588"/>
                  </a:lnTo>
                  <a:lnTo>
                    <a:pt x="245" y="543"/>
                  </a:lnTo>
                  <a:lnTo>
                    <a:pt x="246" y="516"/>
                  </a:lnTo>
                  <a:lnTo>
                    <a:pt x="246" y="122"/>
                  </a:lnTo>
                  <a:lnTo>
                    <a:pt x="245" y="96"/>
                  </a:lnTo>
                  <a:lnTo>
                    <a:pt x="227" y="50"/>
                  </a:lnTo>
                  <a:lnTo>
                    <a:pt x="196" y="19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6" y="1"/>
                  </a:lnTo>
                  <a:lnTo>
                    <a:pt x="52" y="19"/>
                  </a:lnTo>
                  <a:lnTo>
                    <a:pt x="20" y="50"/>
                  </a:lnTo>
                  <a:lnTo>
                    <a:pt x="3" y="96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3" y="539"/>
                  </a:lnTo>
                  <a:lnTo>
                    <a:pt x="20" y="582"/>
                  </a:lnTo>
                  <a:lnTo>
                    <a:pt x="52" y="616"/>
                  </a:lnTo>
                  <a:lnTo>
                    <a:pt x="96" y="637"/>
                  </a:lnTo>
                  <a:lnTo>
                    <a:pt x="124" y="63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0" name="Freeform 57"/>
            <p:cNvSpPr>
              <a:spLocks/>
            </p:cNvSpPr>
            <p:nvPr/>
          </p:nvSpPr>
          <p:spPr bwMode="auto">
            <a:xfrm>
              <a:off x="9371733" y="2493124"/>
              <a:ext cx="40035" cy="103993"/>
            </a:xfrm>
            <a:custGeom>
              <a:avLst/>
              <a:gdLst>
                <a:gd name="T0" fmla="*/ 122 w 245"/>
                <a:gd name="T1" fmla="*/ 639 h 639"/>
                <a:gd name="T2" fmla="*/ 150 w 245"/>
                <a:gd name="T3" fmla="*/ 638 h 639"/>
                <a:gd name="T4" fmla="*/ 194 w 245"/>
                <a:gd name="T5" fmla="*/ 621 h 639"/>
                <a:gd name="T6" fmla="*/ 226 w 245"/>
                <a:gd name="T7" fmla="*/ 588 h 639"/>
                <a:gd name="T8" fmla="*/ 243 w 245"/>
                <a:gd name="T9" fmla="*/ 543 h 639"/>
                <a:gd name="T10" fmla="*/ 245 w 245"/>
                <a:gd name="T11" fmla="*/ 516 h 639"/>
                <a:gd name="T12" fmla="*/ 245 w 245"/>
                <a:gd name="T13" fmla="*/ 122 h 639"/>
                <a:gd name="T14" fmla="*/ 243 w 245"/>
                <a:gd name="T15" fmla="*/ 96 h 639"/>
                <a:gd name="T16" fmla="*/ 226 w 245"/>
                <a:gd name="T17" fmla="*/ 50 h 639"/>
                <a:gd name="T18" fmla="*/ 194 w 245"/>
                <a:gd name="T19" fmla="*/ 19 h 639"/>
                <a:gd name="T20" fmla="*/ 150 w 245"/>
                <a:gd name="T21" fmla="*/ 1 h 639"/>
                <a:gd name="T22" fmla="*/ 122 w 245"/>
                <a:gd name="T23" fmla="*/ 0 h 639"/>
                <a:gd name="T24" fmla="*/ 95 w 245"/>
                <a:gd name="T25" fmla="*/ 1 h 639"/>
                <a:gd name="T26" fmla="*/ 50 w 245"/>
                <a:gd name="T27" fmla="*/ 19 h 639"/>
                <a:gd name="T28" fmla="*/ 19 w 245"/>
                <a:gd name="T29" fmla="*/ 50 h 639"/>
                <a:gd name="T30" fmla="*/ 2 w 245"/>
                <a:gd name="T31" fmla="*/ 96 h 639"/>
                <a:gd name="T32" fmla="*/ 0 w 245"/>
                <a:gd name="T33" fmla="*/ 122 h 639"/>
                <a:gd name="T34" fmla="*/ 0 w 245"/>
                <a:gd name="T35" fmla="*/ 516 h 639"/>
                <a:gd name="T36" fmla="*/ 2 w 245"/>
                <a:gd name="T37" fmla="*/ 539 h 639"/>
                <a:gd name="T38" fmla="*/ 19 w 245"/>
                <a:gd name="T39" fmla="*/ 582 h 639"/>
                <a:gd name="T40" fmla="*/ 50 w 245"/>
                <a:gd name="T41" fmla="*/ 616 h 639"/>
                <a:gd name="T42" fmla="*/ 95 w 245"/>
                <a:gd name="T43" fmla="*/ 637 h 639"/>
                <a:gd name="T44" fmla="*/ 122 w 245"/>
                <a:gd name="T45" fmla="*/ 6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39">
                  <a:moveTo>
                    <a:pt x="122" y="639"/>
                  </a:moveTo>
                  <a:lnTo>
                    <a:pt x="150" y="638"/>
                  </a:lnTo>
                  <a:lnTo>
                    <a:pt x="194" y="621"/>
                  </a:lnTo>
                  <a:lnTo>
                    <a:pt x="226" y="588"/>
                  </a:lnTo>
                  <a:lnTo>
                    <a:pt x="243" y="543"/>
                  </a:lnTo>
                  <a:lnTo>
                    <a:pt x="245" y="516"/>
                  </a:lnTo>
                  <a:lnTo>
                    <a:pt x="245" y="122"/>
                  </a:lnTo>
                  <a:lnTo>
                    <a:pt x="243" y="96"/>
                  </a:lnTo>
                  <a:lnTo>
                    <a:pt x="226" y="50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9"/>
                  </a:lnTo>
                  <a:lnTo>
                    <a:pt x="19" y="50"/>
                  </a:lnTo>
                  <a:lnTo>
                    <a:pt x="2" y="96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2" y="539"/>
                  </a:lnTo>
                  <a:lnTo>
                    <a:pt x="19" y="582"/>
                  </a:lnTo>
                  <a:lnTo>
                    <a:pt x="50" y="616"/>
                  </a:lnTo>
                  <a:lnTo>
                    <a:pt x="95" y="637"/>
                  </a:lnTo>
                  <a:lnTo>
                    <a:pt x="122" y="63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1" name="Freeform 58"/>
            <p:cNvSpPr>
              <a:spLocks/>
            </p:cNvSpPr>
            <p:nvPr/>
          </p:nvSpPr>
          <p:spPr bwMode="auto">
            <a:xfrm>
              <a:off x="9477678" y="2493124"/>
              <a:ext cx="40035" cy="103993"/>
            </a:xfrm>
            <a:custGeom>
              <a:avLst/>
              <a:gdLst>
                <a:gd name="T0" fmla="*/ 122 w 246"/>
                <a:gd name="T1" fmla="*/ 639 h 639"/>
                <a:gd name="T2" fmla="*/ 150 w 246"/>
                <a:gd name="T3" fmla="*/ 638 h 639"/>
                <a:gd name="T4" fmla="*/ 194 w 246"/>
                <a:gd name="T5" fmla="*/ 621 h 639"/>
                <a:gd name="T6" fmla="*/ 227 w 246"/>
                <a:gd name="T7" fmla="*/ 588 h 639"/>
                <a:gd name="T8" fmla="*/ 245 w 246"/>
                <a:gd name="T9" fmla="*/ 543 h 639"/>
                <a:gd name="T10" fmla="*/ 246 w 246"/>
                <a:gd name="T11" fmla="*/ 516 h 639"/>
                <a:gd name="T12" fmla="*/ 246 w 246"/>
                <a:gd name="T13" fmla="*/ 122 h 639"/>
                <a:gd name="T14" fmla="*/ 245 w 246"/>
                <a:gd name="T15" fmla="*/ 96 h 639"/>
                <a:gd name="T16" fmla="*/ 227 w 246"/>
                <a:gd name="T17" fmla="*/ 50 h 639"/>
                <a:gd name="T18" fmla="*/ 194 w 246"/>
                <a:gd name="T19" fmla="*/ 19 h 639"/>
                <a:gd name="T20" fmla="*/ 150 w 246"/>
                <a:gd name="T21" fmla="*/ 1 h 639"/>
                <a:gd name="T22" fmla="*/ 122 w 246"/>
                <a:gd name="T23" fmla="*/ 0 h 639"/>
                <a:gd name="T24" fmla="*/ 96 w 246"/>
                <a:gd name="T25" fmla="*/ 1 h 639"/>
                <a:gd name="T26" fmla="*/ 50 w 246"/>
                <a:gd name="T27" fmla="*/ 19 h 639"/>
                <a:gd name="T28" fmla="*/ 19 w 246"/>
                <a:gd name="T29" fmla="*/ 50 h 639"/>
                <a:gd name="T30" fmla="*/ 1 w 246"/>
                <a:gd name="T31" fmla="*/ 96 h 639"/>
                <a:gd name="T32" fmla="*/ 0 w 246"/>
                <a:gd name="T33" fmla="*/ 122 h 639"/>
                <a:gd name="T34" fmla="*/ 0 w 246"/>
                <a:gd name="T35" fmla="*/ 516 h 639"/>
                <a:gd name="T36" fmla="*/ 1 w 246"/>
                <a:gd name="T37" fmla="*/ 539 h 639"/>
                <a:gd name="T38" fmla="*/ 19 w 246"/>
                <a:gd name="T39" fmla="*/ 582 h 639"/>
                <a:gd name="T40" fmla="*/ 50 w 246"/>
                <a:gd name="T41" fmla="*/ 616 h 639"/>
                <a:gd name="T42" fmla="*/ 96 w 246"/>
                <a:gd name="T43" fmla="*/ 637 h 639"/>
                <a:gd name="T44" fmla="*/ 122 w 246"/>
                <a:gd name="T45" fmla="*/ 6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9">
                  <a:moveTo>
                    <a:pt x="122" y="639"/>
                  </a:moveTo>
                  <a:lnTo>
                    <a:pt x="150" y="638"/>
                  </a:lnTo>
                  <a:lnTo>
                    <a:pt x="194" y="621"/>
                  </a:lnTo>
                  <a:lnTo>
                    <a:pt x="227" y="588"/>
                  </a:lnTo>
                  <a:lnTo>
                    <a:pt x="245" y="543"/>
                  </a:lnTo>
                  <a:lnTo>
                    <a:pt x="246" y="516"/>
                  </a:lnTo>
                  <a:lnTo>
                    <a:pt x="246" y="122"/>
                  </a:lnTo>
                  <a:lnTo>
                    <a:pt x="245" y="96"/>
                  </a:lnTo>
                  <a:lnTo>
                    <a:pt x="227" y="50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0" y="19"/>
                  </a:lnTo>
                  <a:lnTo>
                    <a:pt x="19" y="50"/>
                  </a:lnTo>
                  <a:lnTo>
                    <a:pt x="1" y="96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1" y="539"/>
                  </a:lnTo>
                  <a:lnTo>
                    <a:pt x="19" y="582"/>
                  </a:lnTo>
                  <a:lnTo>
                    <a:pt x="50" y="616"/>
                  </a:lnTo>
                  <a:lnTo>
                    <a:pt x="96" y="637"/>
                  </a:lnTo>
                  <a:lnTo>
                    <a:pt x="122" y="63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2" name="Freeform 59"/>
            <p:cNvSpPr>
              <a:spLocks/>
            </p:cNvSpPr>
            <p:nvPr/>
          </p:nvSpPr>
          <p:spPr bwMode="auto">
            <a:xfrm>
              <a:off x="9265787" y="2661562"/>
              <a:ext cx="40035" cy="103504"/>
            </a:xfrm>
            <a:custGeom>
              <a:avLst/>
              <a:gdLst>
                <a:gd name="T0" fmla="*/ 124 w 246"/>
                <a:gd name="T1" fmla="*/ 638 h 638"/>
                <a:gd name="T2" fmla="*/ 150 w 246"/>
                <a:gd name="T3" fmla="*/ 636 h 638"/>
                <a:gd name="T4" fmla="*/ 196 w 246"/>
                <a:gd name="T5" fmla="*/ 619 h 638"/>
                <a:gd name="T6" fmla="*/ 227 w 246"/>
                <a:gd name="T7" fmla="*/ 587 h 638"/>
                <a:gd name="T8" fmla="*/ 245 w 246"/>
                <a:gd name="T9" fmla="*/ 543 h 638"/>
                <a:gd name="T10" fmla="*/ 246 w 246"/>
                <a:gd name="T11" fmla="*/ 515 h 638"/>
                <a:gd name="T12" fmla="*/ 246 w 246"/>
                <a:gd name="T13" fmla="*/ 122 h 638"/>
                <a:gd name="T14" fmla="*/ 245 w 246"/>
                <a:gd name="T15" fmla="*/ 95 h 638"/>
                <a:gd name="T16" fmla="*/ 227 w 246"/>
                <a:gd name="T17" fmla="*/ 50 h 638"/>
                <a:gd name="T18" fmla="*/ 196 w 246"/>
                <a:gd name="T19" fmla="*/ 18 h 638"/>
                <a:gd name="T20" fmla="*/ 150 w 246"/>
                <a:gd name="T21" fmla="*/ 1 h 638"/>
                <a:gd name="T22" fmla="*/ 124 w 246"/>
                <a:gd name="T23" fmla="*/ 0 h 638"/>
                <a:gd name="T24" fmla="*/ 96 w 246"/>
                <a:gd name="T25" fmla="*/ 1 h 638"/>
                <a:gd name="T26" fmla="*/ 52 w 246"/>
                <a:gd name="T27" fmla="*/ 18 h 638"/>
                <a:gd name="T28" fmla="*/ 20 w 246"/>
                <a:gd name="T29" fmla="*/ 50 h 638"/>
                <a:gd name="T30" fmla="*/ 3 w 246"/>
                <a:gd name="T31" fmla="*/ 95 h 638"/>
                <a:gd name="T32" fmla="*/ 0 w 246"/>
                <a:gd name="T33" fmla="*/ 122 h 638"/>
                <a:gd name="T34" fmla="*/ 0 w 246"/>
                <a:gd name="T35" fmla="*/ 515 h 638"/>
                <a:gd name="T36" fmla="*/ 3 w 246"/>
                <a:gd name="T37" fmla="*/ 543 h 638"/>
                <a:gd name="T38" fmla="*/ 20 w 246"/>
                <a:gd name="T39" fmla="*/ 587 h 638"/>
                <a:gd name="T40" fmla="*/ 52 w 246"/>
                <a:gd name="T41" fmla="*/ 619 h 638"/>
                <a:gd name="T42" fmla="*/ 96 w 246"/>
                <a:gd name="T43" fmla="*/ 636 h 638"/>
                <a:gd name="T44" fmla="*/ 124 w 246"/>
                <a:gd name="T45" fmla="*/ 63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8">
                  <a:moveTo>
                    <a:pt x="124" y="638"/>
                  </a:moveTo>
                  <a:lnTo>
                    <a:pt x="150" y="636"/>
                  </a:lnTo>
                  <a:lnTo>
                    <a:pt x="196" y="619"/>
                  </a:lnTo>
                  <a:lnTo>
                    <a:pt x="227" y="587"/>
                  </a:lnTo>
                  <a:lnTo>
                    <a:pt x="245" y="543"/>
                  </a:lnTo>
                  <a:lnTo>
                    <a:pt x="246" y="515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7" y="50"/>
                  </a:lnTo>
                  <a:lnTo>
                    <a:pt x="196" y="18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6" y="1"/>
                  </a:lnTo>
                  <a:lnTo>
                    <a:pt x="52" y="18"/>
                  </a:lnTo>
                  <a:lnTo>
                    <a:pt x="20" y="50"/>
                  </a:lnTo>
                  <a:lnTo>
                    <a:pt x="3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3" y="543"/>
                  </a:lnTo>
                  <a:lnTo>
                    <a:pt x="20" y="587"/>
                  </a:lnTo>
                  <a:lnTo>
                    <a:pt x="52" y="619"/>
                  </a:lnTo>
                  <a:lnTo>
                    <a:pt x="96" y="636"/>
                  </a:lnTo>
                  <a:lnTo>
                    <a:pt x="124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3" name="Freeform 60"/>
            <p:cNvSpPr>
              <a:spLocks/>
            </p:cNvSpPr>
            <p:nvPr/>
          </p:nvSpPr>
          <p:spPr bwMode="auto">
            <a:xfrm>
              <a:off x="9371733" y="2661562"/>
              <a:ext cx="40035" cy="103504"/>
            </a:xfrm>
            <a:custGeom>
              <a:avLst/>
              <a:gdLst>
                <a:gd name="T0" fmla="*/ 122 w 245"/>
                <a:gd name="T1" fmla="*/ 638 h 638"/>
                <a:gd name="T2" fmla="*/ 150 w 245"/>
                <a:gd name="T3" fmla="*/ 636 h 638"/>
                <a:gd name="T4" fmla="*/ 194 w 245"/>
                <a:gd name="T5" fmla="*/ 619 h 638"/>
                <a:gd name="T6" fmla="*/ 226 w 245"/>
                <a:gd name="T7" fmla="*/ 587 h 638"/>
                <a:gd name="T8" fmla="*/ 243 w 245"/>
                <a:gd name="T9" fmla="*/ 543 h 638"/>
                <a:gd name="T10" fmla="*/ 245 w 245"/>
                <a:gd name="T11" fmla="*/ 515 h 638"/>
                <a:gd name="T12" fmla="*/ 245 w 245"/>
                <a:gd name="T13" fmla="*/ 122 h 638"/>
                <a:gd name="T14" fmla="*/ 243 w 245"/>
                <a:gd name="T15" fmla="*/ 95 h 638"/>
                <a:gd name="T16" fmla="*/ 226 w 245"/>
                <a:gd name="T17" fmla="*/ 50 h 638"/>
                <a:gd name="T18" fmla="*/ 194 w 245"/>
                <a:gd name="T19" fmla="*/ 18 h 638"/>
                <a:gd name="T20" fmla="*/ 150 w 245"/>
                <a:gd name="T21" fmla="*/ 1 h 638"/>
                <a:gd name="T22" fmla="*/ 122 w 245"/>
                <a:gd name="T23" fmla="*/ 0 h 638"/>
                <a:gd name="T24" fmla="*/ 95 w 245"/>
                <a:gd name="T25" fmla="*/ 1 h 638"/>
                <a:gd name="T26" fmla="*/ 50 w 245"/>
                <a:gd name="T27" fmla="*/ 18 h 638"/>
                <a:gd name="T28" fmla="*/ 19 w 245"/>
                <a:gd name="T29" fmla="*/ 50 h 638"/>
                <a:gd name="T30" fmla="*/ 2 w 245"/>
                <a:gd name="T31" fmla="*/ 95 h 638"/>
                <a:gd name="T32" fmla="*/ 0 w 245"/>
                <a:gd name="T33" fmla="*/ 122 h 638"/>
                <a:gd name="T34" fmla="*/ 0 w 245"/>
                <a:gd name="T35" fmla="*/ 515 h 638"/>
                <a:gd name="T36" fmla="*/ 2 w 245"/>
                <a:gd name="T37" fmla="*/ 543 h 638"/>
                <a:gd name="T38" fmla="*/ 19 w 245"/>
                <a:gd name="T39" fmla="*/ 587 h 638"/>
                <a:gd name="T40" fmla="*/ 50 w 245"/>
                <a:gd name="T41" fmla="*/ 619 h 638"/>
                <a:gd name="T42" fmla="*/ 95 w 245"/>
                <a:gd name="T43" fmla="*/ 636 h 638"/>
                <a:gd name="T44" fmla="*/ 122 w 245"/>
                <a:gd name="T45" fmla="*/ 63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38">
                  <a:moveTo>
                    <a:pt x="122" y="638"/>
                  </a:moveTo>
                  <a:lnTo>
                    <a:pt x="150" y="636"/>
                  </a:lnTo>
                  <a:lnTo>
                    <a:pt x="194" y="619"/>
                  </a:lnTo>
                  <a:lnTo>
                    <a:pt x="226" y="587"/>
                  </a:lnTo>
                  <a:lnTo>
                    <a:pt x="243" y="543"/>
                  </a:lnTo>
                  <a:lnTo>
                    <a:pt x="245" y="515"/>
                  </a:lnTo>
                  <a:lnTo>
                    <a:pt x="245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8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8"/>
                  </a:lnTo>
                  <a:lnTo>
                    <a:pt x="19" y="50"/>
                  </a:lnTo>
                  <a:lnTo>
                    <a:pt x="2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2" y="543"/>
                  </a:lnTo>
                  <a:lnTo>
                    <a:pt x="19" y="587"/>
                  </a:lnTo>
                  <a:lnTo>
                    <a:pt x="50" y="619"/>
                  </a:lnTo>
                  <a:lnTo>
                    <a:pt x="95" y="636"/>
                  </a:lnTo>
                  <a:lnTo>
                    <a:pt x="122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4" name="Freeform 61"/>
            <p:cNvSpPr>
              <a:spLocks/>
            </p:cNvSpPr>
            <p:nvPr/>
          </p:nvSpPr>
          <p:spPr bwMode="auto">
            <a:xfrm>
              <a:off x="9477678" y="2661562"/>
              <a:ext cx="40035" cy="103504"/>
            </a:xfrm>
            <a:custGeom>
              <a:avLst/>
              <a:gdLst>
                <a:gd name="T0" fmla="*/ 122 w 246"/>
                <a:gd name="T1" fmla="*/ 638 h 638"/>
                <a:gd name="T2" fmla="*/ 150 w 246"/>
                <a:gd name="T3" fmla="*/ 636 h 638"/>
                <a:gd name="T4" fmla="*/ 194 w 246"/>
                <a:gd name="T5" fmla="*/ 619 h 638"/>
                <a:gd name="T6" fmla="*/ 227 w 246"/>
                <a:gd name="T7" fmla="*/ 587 h 638"/>
                <a:gd name="T8" fmla="*/ 245 w 246"/>
                <a:gd name="T9" fmla="*/ 543 h 638"/>
                <a:gd name="T10" fmla="*/ 246 w 246"/>
                <a:gd name="T11" fmla="*/ 515 h 638"/>
                <a:gd name="T12" fmla="*/ 246 w 246"/>
                <a:gd name="T13" fmla="*/ 122 h 638"/>
                <a:gd name="T14" fmla="*/ 245 w 246"/>
                <a:gd name="T15" fmla="*/ 95 h 638"/>
                <a:gd name="T16" fmla="*/ 227 w 246"/>
                <a:gd name="T17" fmla="*/ 50 h 638"/>
                <a:gd name="T18" fmla="*/ 194 w 246"/>
                <a:gd name="T19" fmla="*/ 18 h 638"/>
                <a:gd name="T20" fmla="*/ 150 w 246"/>
                <a:gd name="T21" fmla="*/ 1 h 638"/>
                <a:gd name="T22" fmla="*/ 122 w 246"/>
                <a:gd name="T23" fmla="*/ 0 h 638"/>
                <a:gd name="T24" fmla="*/ 96 w 246"/>
                <a:gd name="T25" fmla="*/ 1 h 638"/>
                <a:gd name="T26" fmla="*/ 50 w 246"/>
                <a:gd name="T27" fmla="*/ 18 h 638"/>
                <a:gd name="T28" fmla="*/ 19 w 246"/>
                <a:gd name="T29" fmla="*/ 50 h 638"/>
                <a:gd name="T30" fmla="*/ 1 w 246"/>
                <a:gd name="T31" fmla="*/ 95 h 638"/>
                <a:gd name="T32" fmla="*/ 0 w 246"/>
                <a:gd name="T33" fmla="*/ 122 h 638"/>
                <a:gd name="T34" fmla="*/ 0 w 246"/>
                <a:gd name="T35" fmla="*/ 515 h 638"/>
                <a:gd name="T36" fmla="*/ 1 w 246"/>
                <a:gd name="T37" fmla="*/ 543 h 638"/>
                <a:gd name="T38" fmla="*/ 19 w 246"/>
                <a:gd name="T39" fmla="*/ 587 h 638"/>
                <a:gd name="T40" fmla="*/ 50 w 246"/>
                <a:gd name="T41" fmla="*/ 619 h 638"/>
                <a:gd name="T42" fmla="*/ 96 w 246"/>
                <a:gd name="T43" fmla="*/ 636 h 638"/>
                <a:gd name="T44" fmla="*/ 122 w 246"/>
                <a:gd name="T45" fmla="*/ 63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8">
                  <a:moveTo>
                    <a:pt x="122" y="638"/>
                  </a:moveTo>
                  <a:lnTo>
                    <a:pt x="150" y="636"/>
                  </a:lnTo>
                  <a:lnTo>
                    <a:pt x="194" y="619"/>
                  </a:lnTo>
                  <a:lnTo>
                    <a:pt x="227" y="587"/>
                  </a:lnTo>
                  <a:lnTo>
                    <a:pt x="245" y="543"/>
                  </a:lnTo>
                  <a:lnTo>
                    <a:pt x="246" y="515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7" y="50"/>
                  </a:lnTo>
                  <a:lnTo>
                    <a:pt x="194" y="18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0" y="18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1" y="543"/>
                  </a:lnTo>
                  <a:lnTo>
                    <a:pt x="19" y="587"/>
                  </a:lnTo>
                  <a:lnTo>
                    <a:pt x="50" y="619"/>
                  </a:lnTo>
                  <a:lnTo>
                    <a:pt x="96" y="636"/>
                  </a:lnTo>
                  <a:lnTo>
                    <a:pt x="122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5" name="Freeform 62"/>
            <p:cNvSpPr>
              <a:spLocks/>
            </p:cNvSpPr>
            <p:nvPr/>
          </p:nvSpPr>
          <p:spPr bwMode="auto">
            <a:xfrm>
              <a:off x="8765842" y="2155270"/>
              <a:ext cx="40035" cy="103993"/>
            </a:xfrm>
            <a:custGeom>
              <a:avLst/>
              <a:gdLst>
                <a:gd name="T0" fmla="*/ 123 w 246"/>
                <a:gd name="T1" fmla="*/ 640 h 640"/>
                <a:gd name="T2" fmla="*/ 150 w 246"/>
                <a:gd name="T3" fmla="*/ 637 h 640"/>
                <a:gd name="T4" fmla="*/ 195 w 246"/>
                <a:gd name="T5" fmla="*/ 619 h 640"/>
                <a:gd name="T6" fmla="*/ 228 w 246"/>
                <a:gd name="T7" fmla="*/ 588 h 640"/>
                <a:gd name="T8" fmla="*/ 245 w 246"/>
                <a:gd name="T9" fmla="*/ 543 h 640"/>
                <a:gd name="T10" fmla="*/ 246 w 246"/>
                <a:gd name="T11" fmla="*/ 516 h 640"/>
                <a:gd name="T12" fmla="*/ 246 w 246"/>
                <a:gd name="T13" fmla="*/ 122 h 640"/>
                <a:gd name="T14" fmla="*/ 245 w 246"/>
                <a:gd name="T15" fmla="*/ 95 h 640"/>
                <a:gd name="T16" fmla="*/ 228 w 246"/>
                <a:gd name="T17" fmla="*/ 50 h 640"/>
                <a:gd name="T18" fmla="*/ 195 w 246"/>
                <a:gd name="T19" fmla="*/ 19 h 640"/>
                <a:gd name="T20" fmla="*/ 150 w 246"/>
                <a:gd name="T21" fmla="*/ 1 h 640"/>
                <a:gd name="T22" fmla="*/ 123 w 246"/>
                <a:gd name="T23" fmla="*/ 0 h 640"/>
                <a:gd name="T24" fmla="*/ 97 w 246"/>
                <a:gd name="T25" fmla="*/ 1 h 640"/>
                <a:gd name="T26" fmla="*/ 52 w 246"/>
                <a:gd name="T27" fmla="*/ 19 h 640"/>
                <a:gd name="T28" fmla="*/ 19 w 246"/>
                <a:gd name="T29" fmla="*/ 50 h 640"/>
                <a:gd name="T30" fmla="*/ 2 w 246"/>
                <a:gd name="T31" fmla="*/ 95 h 640"/>
                <a:gd name="T32" fmla="*/ 0 w 246"/>
                <a:gd name="T33" fmla="*/ 122 h 640"/>
                <a:gd name="T34" fmla="*/ 0 w 246"/>
                <a:gd name="T35" fmla="*/ 516 h 640"/>
                <a:gd name="T36" fmla="*/ 2 w 246"/>
                <a:gd name="T37" fmla="*/ 539 h 640"/>
                <a:gd name="T38" fmla="*/ 22 w 246"/>
                <a:gd name="T39" fmla="*/ 582 h 640"/>
                <a:gd name="T40" fmla="*/ 56 w 246"/>
                <a:gd name="T41" fmla="*/ 616 h 640"/>
                <a:gd name="T42" fmla="*/ 100 w 246"/>
                <a:gd name="T43" fmla="*/ 637 h 640"/>
                <a:gd name="T44" fmla="*/ 123 w 246"/>
                <a:gd name="T45" fmla="*/ 64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40">
                  <a:moveTo>
                    <a:pt x="123" y="640"/>
                  </a:moveTo>
                  <a:lnTo>
                    <a:pt x="150" y="637"/>
                  </a:lnTo>
                  <a:lnTo>
                    <a:pt x="195" y="619"/>
                  </a:lnTo>
                  <a:lnTo>
                    <a:pt x="228" y="588"/>
                  </a:lnTo>
                  <a:lnTo>
                    <a:pt x="245" y="543"/>
                  </a:lnTo>
                  <a:lnTo>
                    <a:pt x="246" y="516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8" y="50"/>
                  </a:lnTo>
                  <a:lnTo>
                    <a:pt x="195" y="19"/>
                  </a:lnTo>
                  <a:lnTo>
                    <a:pt x="150" y="1"/>
                  </a:lnTo>
                  <a:lnTo>
                    <a:pt x="123" y="0"/>
                  </a:lnTo>
                  <a:lnTo>
                    <a:pt x="97" y="1"/>
                  </a:lnTo>
                  <a:lnTo>
                    <a:pt x="52" y="19"/>
                  </a:lnTo>
                  <a:lnTo>
                    <a:pt x="19" y="50"/>
                  </a:lnTo>
                  <a:lnTo>
                    <a:pt x="2" y="95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2" y="539"/>
                  </a:lnTo>
                  <a:lnTo>
                    <a:pt x="22" y="582"/>
                  </a:lnTo>
                  <a:lnTo>
                    <a:pt x="56" y="616"/>
                  </a:lnTo>
                  <a:lnTo>
                    <a:pt x="100" y="637"/>
                  </a:lnTo>
                  <a:lnTo>
                    <a:pt x="123" y="64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6" name="Freeform 63"/>
            <p:cNvSpPr>
              <a:spLocks/>
            </p:cNvSpPr>
            <p:nvPr/>
          </p:nvSpPr>
          <p:spPr bwMode="auto">
            <a:xfrm>
              <a:off x="8871787" y="2155270"/>
              <a:ext cx="40035" cy="103993"/>
            </a:xfrm>
            <a:custGeom>
              <a:avLst/>
              <a:gdLst>
                <a:gd name="T0" fmla="*/ 124 w 246"/>
                <a:gd name="T1" fmla="*/ 640 h 640"/>
                <a:gd name="T2" fmla="*/ 150 w 246"/>
                <a:gd name="T3" fmla="*/ 637 h 640"/>
                <a:gd name="T4" fmla="*/ 196 w 246"/>
                <a:gd name="T5" fmla="*/ 619 h 640"/>
                <a:gd name="T6" fmla="*/ 227 w 246"/>
                <a:gd name="T7" fmla="*/ 588 h 640"/>
                <a:gd name="T8" fmla="*/ 245 w 246"/>
                <a:gd name="T9" fmla="*/ 543 h 640"/>
                <a:gd name="T10" fmla="*/ 246 w 246"/>
                <a:gd name="T11" fmla="*/ 516 h 640"/>
                <a:gd name="T12" fmla="*/ 246 w 246"/>
                <a:gd name="T13" fmla="*/ 122 h 640"/>
                <a:gd name="T14" fmla="*/ 245 w 246"/>
                <a:gd name="T15" fmla="*/ 95 h 640"/>
                <a:gd name="T16" fmla="*/ 227 w 246"/>
                <a:gd name="T17" fmla="*/ 50 h 640"/>
                <a:gd name="T18" fmla="*/ 196 w 246"/>
                <a:gd name="T19" fmla="*/ 19 h 640"/>
                <a:gd name="T20" fmla="*/ 150 w 246"/>
                <a:gd name="T21" fmla="*/ 1 h 640"/>
                <a:gd name="T22" fmla="*/ 124 w 246"/>
                <a:gd name="T23" fmla="*/ 0 h 640"/>
                <a:gd name="T24" fmla="*/ 96 w 246"/>
                <a:gd name="T25" fmla="*/ 1 h 640"/>
                <a:gd name="T26" fmla="*/ 52 w 246"/>
                <a:gd name="T27" fmla="*/ 19 h 640"/>
                <a:gd name="T28" fmla="*/ 19 w 246"/>
                <a:gd name="T29" fmla="*/ 50 h 640"/>
                <a:gd name="T30" fmla="*/ 1 w 246"/>
                <a:gd name="T31" fmla="*/ 95 h 640"/>
                <a:gd name="T32" fmla="*/ 0 w 246"/>
                <a:gd name="T33" fmla="*/ 122 h 640"/>
                <a:gd name="T34" fmla="*/ 0 w 246"/>
                <a:gd name="T35" fmla="*/ 516 h 640"/>
                <a:gd name="T36" fmla="*/ 1 w 246"/>
                <a:gd name="T37" fmla="*/ 539 h 640"/>
                <a:gd name="T38" fmla="*/ 19 w 246"/>
                <a:gd name="T39" fmla="*/ 582 h 640"/>
                <a:gd name="T40" fmla="*/ 52 w 246"/>
                <a:gd name="T41" fmla="*/ 616 h 640"/>
                <a:gd name="T42" fmla="*/ 96 w 246"/>
                <a:gd name="T43" fmla="*/ 637 h 640"/>
                <a:gd name="T44" fmla="*/ 124 w 246"/>
                <a:gd name="T45" fmla="*/ 64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40">
                  <a:moveTo>
                    <a:pt x="124" y="640"/>
                  </a:moveTo>
                  <a:lnTo>
                    <a:pt x="150" y="637"/>
                  </a:lnTo>
                  <a:lnTo>
                    <a:pt x="196" y="619"/>
                  </a:lnTo>
                  <a:lnTo>
                    <a:pt x="227" y="588"/>
                  </a:lnTo>
                  <a:lnTo>
                    <a:pt x="245" y="543"/>
                  </a:lnTo>
                  <a:lnTo>
                    <a:pt x="246" y="516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7" y="50"/>
                  </a:lnTo>
                  <a:lnTo>
                    <a:pt x="196" y="19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6" y="1"/>
                  </a:lnTo>
                  <a:lnTo>
                    <a:pt x="52" y="19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1" y="539"/>
                  </a:lnTo>
                  <a:lnTo>
                    <a:pt x="19" y="582"/>
                  </a:lnTo>
                  <a:lnTo>
                    <a:pt x="52" y="616"/>
                  </a:lnTo>
                  <a:lnTo>
                    <a:pt x="96" y="637"/>
                  </a:lnTo>
                  <a:lnTo>
                    <a:pt x="124" y="64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7" name="Freeform 64"/>
            <p:cNvSpPr>
              <a:spLocks/>
            </p:cNvSpPr>
            <p:nvPr/>
          </p:nvSpPr>
          <p:spPr bwMode="auto">
            <a:xfrm>
              <a:off x="8978221" y="2155270"/>
              <a:ext cx="39546" cy="103993"/>
            </a:xfrm>
            <a:custGeom>
              <a:avLst/>
              <a:gdLst>
                <a:gd name="T0" fmla="*/ 123 w 245"/>
                <a:gd name="T1" fmla="*/ 640 h 640"/>
                <a:gd name="T2" fmla="*/ 150 w 245"/>
                <a:gd name="T3" fmla="*/ 637 h 640"/>
                <a:gd name="T4" fmla="*/ 194 w 245"/>
                <a:gd name="T5" fmla="*/ 619 h 640"/>
                <a:gd name="T6" fmla="*/ 226 w 245"/>
                <a:gd name="T7" fmla="*/ 588 h 640"/>
                <a:gd name="T8" fmla="*/ 243 w 245"/>
                <a:gd name="T9" fmla="*/ 543 h 640"/>
                <a:gd name="T10" fmla="*/ 245 w 245"/>
                <a:gd name="T11" fmla="*/ 516 h 640"/>
                <a:gd name="T12" fmla="*/ 245 w 245"/>
                <a:gd name="T13" fmla="*/ 122 h 640"/>
                <a:gd name="T14" fmla="*/ 243 w 245"/>
                <a:gd name="T15" fmla="*/ 95 h 640"/>
                <a:gd name="T16" fmla="*/ 226 w 245"/>
                <a:gd name="T17" fmla="*/ 50 h 640"/>
                <a:gd name="T18" fmla="*/ 194 w 245"/>
                <a:gd name="T19" fmla="*/ 19 h 640"/>
                <a:gd name="T20" fmla="*/ 150 w 245"/>
                <a:gd name="T21" fmla="*/ 1 h 640"/>
                <a:gd name="T22" fmla="*/ 123 w 245"/>
                <a:gd name="T23" fmla="*/ 0 h 640"/>
                <a:gd name="T24" fmla="*/ 95 w 245"/>
                <a:gd name="T25" fmla="*/ 1 h 640"/>
                <a:gd name="T26" fmla="*/ 51 w 245"/>
                <a:gd name="T27" fmla="*/ 19 h 640"/>
                <a:gd name="T28" fmla="*/ 19 w 245"/>
                <a:gd name="T29" fmla="*/ 50 h 640"/>
                <a:gd name="T30" fmla="*/ 2 w 245"/>
                <a:gd name="T31" fmla="*/ 95 h 640"/>
                <a:gd name="T32" fmla="*/ 0 w 245"/>
                <a:gd name="T33" fmla="*/ 122 h 640"/>
                <a:gd name="T34" fmla="*/ 0 w 245"/>
                <a:gd name="T35" fmla="*/ 516 h 640"/>
                <a:gd name="T36" fmla="*/ 2 w 245"/>
                <a:gd name="T37" fmla="*/ 539 h 640"/>
                <a:gd name="T38" fmla="*/ 19 w 245"/>
                <a:gd name="T39" fmla="*/ 582 h 640"/>
                <a:gd name="T40" fmla="*/ 51 w 245"/>
                <a:gd name="T41" fmla="*/ 616 h 640"/>
                <a:gd name="T42" fmla="*/ 95 w 245"/>
                <a:gd name="T43" fmla="*/ 637 h 640"/>
                <a:gd name="T44" fmla="*/ 123 w 245"/>
                <a:gd name="T45" fmla="*/ 64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40">
                  <a:moveTo>
                    <a:pt x="123" y="640"/>
                  </a:moveTo>
                  <a:lnTo>
                    <a:pt x="150" y="637"/>
                  </a:lnTo>
                  <a:lnTo>
                    <a:pt x="194" y="619"/>
                  </a:lnTo>
                  <a:lnTo>
                    <a:pt x="226" y="588"/>
                  </a:lnTo>
                  <a:lnTo>
                    <a:pt x="243" y="543"/>
                  </a:lnTo>
                  <a:lnTo>
                    <a:pt x="245" y="516"/>
                  </a:lnTo>
                  <a:lnTo>
                    <a:pt x="245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3" y="0"/>
                  </a:lnTo>
                  <a:lnTo>
                    <a:pt x="95" y="1"/>
                  </a:lnTo>
                  <a:lnTo>
                    <a:pt x="51" y="19"/>
                  </a:lnTo>
                  <a:lnTo>
                    <a:pt x="19" y="50"/>
                  </a:lnTo>
                  <a:lnTo>
                    <a:pt x="2" y="95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2" y="539"/>
                  </a:lnTo>
                  <a:lnTo>
                    <a:pt x="19" y="582"/>
                  </a:lnTo>
                  <a:lnTo>
                    <a:pt x="51" y="616"/>
                  </a:lnTo>
                  <a:lnTo>
                    <a:pt x="95" y="637"/>
                  </a:lnTo>
                  <a:lnTo>
                    <a:pt x="123" y="64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8" name="Freeform 65"/>
            <p:cNvSpPr>
              <a:spLocks/>
            </p:cNvSpPr>
            <p:nvPr/>
          </p:nvSpPr>
          <p:spPr bwMode="auto">
            <a:xfrm>
              <a:off x="8765842" y="2323220"/>
              <a:ext cx="40035" cy="103993"/>
            </a:xfrm>
            <a:custGeom>
              <a:avLst/>
              <a:gdLst>
                <a:gd name="T0" fmla="*/ 123 w 246"/>
                <a:gd name="T1" fmla="*/ 638 h 638"/>
                <a:gd name="T2" fmla="*/ 150 w 246"/>
                <a:gd name="T3" fmla="*/ 636 h 638"/>
                <a:gd name="T4" fmla="*/ 195 w 246"/>
                <a:gd name="T5" fmla="*/ 619 h 638"/>
                <a:gd name="T6" fmla="*/ 228 w 246"/>
                <a:gd name="T7" fmla="*/ 587 h 638"/>
                <a:gd name="T8" fmla="*/ 245 w 246"/>
                <a:gd name="T9" fmla="*/ 543 h 638"/>
                <a:gd name="T10" fmla="*/ 246 w 246"/>
                <a:gd name="T11" fmla="*/ 515 h 638"/>
                <a:gd name="T12" fmla="*/ 246 w 246"/>
                <a:gd name="T13" fmla="*/ 122 h 638"/>
                <a:gd name="T14" fmla="*/ 245 w 246"/>
                <a:gd name="T15" fmla="*/ 95 h 638"/>
                <a:gd name="T16" fmla="*/ 228 w 246"/>
                <a:gd name="T17" fmla="*/ 50 h 638"/>
                <a:gd name="T18" fmla="*/ 195 w 246"/>
                <a:gd name="T19" fmla="*/ 18 h 638"/>
                <a:gd name="T20" fmla="*/ 150 w 246"/>
                <a:gd name="T21" fmla="*/ 1 h 638"/>
                <a:gd name="T22" fmla="*/ 123 w 246"/>
                <a:gd name="T23" fmla="*/ 0 h 638"/>
                <a:gd name="T24" fmla="*/ 97 w 246"/>
                <a:gd name="T25" fmla="*/ 1 h 638"/>
                <a:gd name="T26" fmla="*/ 52 w 246"/>
                <a:gd name="T27" fmla="*/ 18 h 638"/>
                <a:gd name="T28" fmla="*/ 19 w 246"/>
                <a:gd name="T29" fmla="*/ 50 h 638"/>
                <a:gd name="T30" fmla="*/ 2 w 246"/>
                <a:gd name="T31" fmla="*/ 95 h 638"/>
                <a:gd name="T32" fmla="*/ 0 w 246"/>
                <a:gd name="T33" fmla="*/ 122 h 638"/>
                <a:gd name="T34" fmla="*/ 0 w 246"/>
                <a:gd name="T35" fmla="*/ 515 h 638"/>
                <a:gd name="T36" fmla="*/ 2 w 246"/>
                <a:gd name="T37" fmla="*/ 543 h 638"/>
                <a:gd name="T38" fmla="*/ 22 w 246"/>
                <a:gd name="T39" fmla="*/ 587 h 638"/>
                <a:gd name="T40" fmla="*/ 56 w 246"/>
                <a:gd name="T41" fmla="*/ 619 h 638"/>
                <a:gd name="T42" fmla="*/ 100 w 246"/>
                <a:gd name="T43" fmla="*/ 636 h 638"/>
                <a:gd name="T44" fmla="*/ 123 w 246"/>
                <a:gd name="T45" fmla="*/ 63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8">
                  <a:moveTo>
                    <a:pt x="123" y="638"/>
                  </a:moveTo>
                  <a:lnTo>
                    <a:pt x="150" y="636"/>
                  </a:lnTo>
                  <a:lnTo>
                    <a:pt x="195" y="619"/>
                  </a:lnTo>
                  <a:lnTo>
                    <a:pt x="228" y="587"/>
                  </a:lnTo>
                  <a:lnTo>
                    <a:pt x="245" y="543"/>
                  </a:lnTo>
                  <a:lnTo>
                    <a:pt x="246" y="515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8" y="50"/>
                  </a:lnTo>
                  <a:lnTo>
                    <a:pt x="195" y="18"/>
                  </a:lnTo>
                  <a:lnTo>
                    <a:pt x="150" y="1"/>
                  </a:lnTo>
                  <a:lnTo>
                    <a:pt x="123" y="0"/>
                  </a:lnTo>
                  <a:lnTo>
                    <a:pt x="97" y="1"/>
                  </a:lnTo>
                  <a:lnTo>
                    <a:pt x="52" y="18"/>
                  </a:lnTo>
                  <a:lnTo>
                    <a:pt x="19" y="50"/>
                  </a:lnTo>
                  <a:lnTo>
                    <a:pt x="2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2" y="543"/>
                  </a:lnTo>
                  <a:lnTo>
                    <a:pt x="22" y="587"/>
                  </a:lnTo>
                  <a:lnTo>
                    <a:pt x="56" y="619"/>
                  </a:lnTo>
                  <a:lnTo>
                    <a:pt x="100" y="636"/>
                  </a:lnTo>
                  <a:lnTo>
                    <a:pt x="123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9" name="Freeform 66"/>
            <p:cNvSpPr>
              <a:spLocks/>
            </p:cNvSpPr>
            <p:nvPr/>
          </p:nvSpPr>
          <p:spPr bwMode="auto">
            <a:xfrm>
              <a:off x="8871787" y="2323220"/>
              <a:ext cx="40035" cy="103993"/>
            </a:xfrm>
            <a:custGeom>
              <a:avLst/>
              <a:gdLst>
                <a:gd name="T0" fmla="*/ 124 w 246"/>
                <a:gd name="T1" fmla="*/ 638 h 638"/>
                <a:gd name="T2" fmla="*/ 150 w 246"/>
                <a:gd name="T3" fmla="*/ 636 h 638"/>
                <a:gd name="T4" fmla="*/ 196 w 246"/>
                <a:gd name="T5" fmla="*/ 619 h 638"/>
                <a:gd name="T6" fmla="*/ 227 w 246"/>
                <a:gd name="T7" fmla="*/ 587 h 638"/>
                <a:gd name="T8" fmla="*/ 245 w 246"/>
                <a:gd name="T9" fmla="*/ 543 h 638"/>
                <a:gd name="T10" fmla="*/ 246 w 246"/>
                <a:gd name="T11" fmla="*/ 515 h 638"/>
                <a:gd name="T12" fmla="*/ 246 w 246"/>
                <a:gd name="T13" fmla="*/ 122 h 638"/>
                <a:gd name="T14" fmla="*/ 245 w 246"/>
                <a:gd name="T15" fmla="*/ 95 h 638"/>
                <a:gd name="T16" fmla="*/ 227 w 246"/>
                <a:gd name="T17" fmla="*/ 50 h 638"/>
                <a:gd name="T18" fmla="*/ 196 w 246"/>
                <a:gd name="T19" fmla="*/ 18 h 638"/>
                <a:gd name="T20" fmla="*/ 150 w 246"/>
                <a:gd name="T21" fmla="*/ 1 h 638"/>
                <a:gd name="T22" fmla="*/ 124 w 246"/>
                <a:gd name="T23" fmla="*/ 0 h 638"/>
                <a:gd name="T24" fmla="*/ 96 w 246"/>
                <a:gd name="T25" fmla="*/ 1 h 638"/>
                <a:gd name="T26" fmla="*/ 52 w 246"/>
                <a:gd name="T27" fmla="*/ 18 h 638"/>
                <a:gd name="T28" fmla="*/ 19 w 246"/>
                <a:gd name="T29" fmla="*/ 50 h 638"/>
                <a:gd name="T30" fmla="*/ 1 w 246"/>
                <a:gd name="T31" fmla="*/ 95 h 638"/>
                <a:gd name="T32" fmla="*/ 0 w 246"/>
                <a:gd name="T33" fmla="*/ 122 h 638"/>
                <a:gd name="T34" fmla="*/ 0 w 246"/>
                <a:gd name="T35" fmla="*/ 515 h 638"/>
                <a:gd name="T36" fmla="*/ 1 w 246"/>
                <a:gd name="T37" fmla="*/ 543 h 638"/>
                <a:gd name="T38" fmla="*/ 19 w 246"/>
                <a:gd name="T39" fmla="*/ 587 h 638"/>
                <a:gd name="T40" fmla="*/ 52 w 246"/>
                <a:gd name="T41" fmla="*/ 619 h 638"/>
                <a:gd name="T42" fmla="*/ 96 w 246"/>
                <a:gd name="T43" fmla="*/ 636 h 638"/>
                <a:gd name="T44" fmla="*/ 124 w 246"/>
                <a:gd name="T45" fmla="*/ 63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8">
                  <a:moveTo>
                    <a:pt x="124" y="638"/>
                  </a:moveTo>
                  <a:lnTo>
                    <a:pt x="150" y="636"/>
                  </a:lnTo>
                  <a:lnTo>
                    <a:pt x="196" y="619"/>
                  </a:lnTo>
                  <a:lnTo>
                    <a:pt x="227" y="587"/>
                  </a:lnTo>
                  <a:lnTo>
                    <a:pt x="245" y="543"/>
                  </a:lnTo>
                  <a:lnTo>
                    <a:pt x="246" y="515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7" y="50"/>
                  </a:lnTo>
                  <a:lnTo>
                    <a:pt x="196" y="18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6" y="1"/>
                  </a:lnTo>
                  <a:lnTo>
                    <a:pt x="52" y="18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1" y="543"/>
                  </a:lnTo>
                  <a:lnTo>
                    <a:pt x="19" y="587"/>
                  </a:lnTo>
                  <a:lnTo>
                    <a:pt x="52" y="619"/>
                  </a:lnTo>
                  <a:lnTo>
                    <a:pt x="96" y="636"/>
                  </a:lnTo>
                  <a:lnTo>
                    <a:pt x="124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0" name="Freeform 67"/>
            <p:cNvSpPr>
              <a:spLocks/>
            </p:cNvSpPr>
            <p:nvPr/>
          </p:nvSpPr>
          <p:spPr bwMode="auto">
            <a:xfrm>
              <a:off x="8978221" y="2323220"/>
              <a:ext cx="39546" cy="103993"/>
            </a:xfrm>
            <a:custGeom>
              <a:avLst/>
              <a:gdLst>
                <a:gd name="T0" fmla="*/ 123 w 245"/>
                <a:gd name="T1" fmla="*/ 638 h 638"/>
                <a:gd name="T2" fmla="*/ 150 w 245"/>
                <a:gd name="T3" fmla="*/ 636 h 638"/>
                <a:gd name="T4" fmla="*/ 194 w 245"/>
                <a:gd name="T5" fmla="*/ 619 h 638"/>
                <a:gd name="T6" fmla="*/ 226 w 245"/>
                <a:gd name="T7" fmla="*/ 587 h 638"/>
                <a:gd name="T8" fmla="*/ 243 w 245"/>
                <a:gd name="T9" fmla="*/ 543 h 638"/>
                <a:gd name="T10" fmla="*/ 245 w 245"/>
                <a:gd name="T11" fmla="*/ 515 h 638"/>
                <a:gd name="T12" fmla="*/ 245 w 245"/>
                <a:gd name="T13" fmla="*/ 122 h 638"/>
                <a:gd name="T14" fmla="*/ 243 w 245"/>
                <a:gd name="T15" fmla="*/ 95 h 638"/>
                <a:gd name="T16" fmla="*/ 226 w 245"/>
                <a:gd name="T17" fmla="*/ 50 h 638"/>
                <a:gd name="T18" fmla="*/ 194 w 245"/>
                <a:gd name="T19" fmla="*/ 18 h 638"/>
                <a:gd name="T20" fmla="*/ 150 w 245"/>
                <a:gd name="T21" fmla="*/ 1 h 638"/>
                <a:gd name="T22" fmla="*/ 123 w 245"/>
                <a:gd name="T23" fmla="*/ 0 h 638"/>
                <a:gd name="T24" fmla="*/ 95 w 245"/>
                <a:gd name="T25" fmla="*/ 1 h 638"/>
                <a:gd name="T26" fmla="*/ 51 w 245"/>
                <a:gd name="T27" fmla="*/ 18 h 638"/>
                <a:gd name="T28" fmla="*/ 19 w 245"/>
                <a:gd name="T29" fmla="*/ 50 h 638"/>
                <a:gd name="T30" fmla="*/ 2 w 245"/>
                <a:gd name="T31" fmla="*/ 95 h 638"/>
                <a:gd name="T32" fmla="*/ 0 w 245"/>
                <a:gd name="T33" fmla="*/ 122 h 638"/>
                <a:gd name="T34" fmla="*/ 0 w 245"/>
                <a:gd name="T35" fmla="*/ 515 h 638"/>
                <a:gd name="T36" fmla="*/ 2 w 245"/>
                <a:gd name="T37" fmla="*/ 543 h 638"/>
                <a:gd name="T38" fmla="*/ 19 w 245"/>
                <a:gd name="T39" fmla="*/ 587 h 638"/>
                <a:gd name="T40" fmla="*/ 51 w 245"/>
                <a:gd name="T41" fmla="*/ 619 h 638"/>
                <a:gd name="T42" fmla="*/ 95 w 245"/>
                <a:gd name="T43" fmla="*/ 636 h 638"/>
                <a:gd name="T44" fmla="*/ 123 w 245"/>
                <a:gd name="T45" fmla="*/ 63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38">
                  <a:moveTo>
                    <a:pt x="123" y="638"/>
                  </a:moveTo>
                  <a:lnTo>
                    <a:pt x="150" y="636"/>
                  </a:lnTo>
                  <a:lnTo>
                    <a:pt x="194" y="619"/>
                  </a:lnTo>
                  <a:lnTo>
                    <a:pt x="226" y="587"/>
                  </a:lnTo>
                  <a:lnTo>
                    <a:pt x="243" y="543"/>
                  </a:lnTo>
                  <a:lnTo>
                    <a:pt x="245" y="515"/>
                  </a:lnTo>
                  <a:lnTo>
                    <a:pt x="245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8"/>
                  </a:lnTo>
                  <a:lnTo>
                    <a:pt x="150" y="1"/>
                  </a:lnTo>
                  <a:lnTo>
                    <a:pt x="123" y="0"/>
                  </a:lnTo>
                  <a:lnTo>
                    <a:pt x="95" y="1"/>
                  </a:lnTo>
                  <a:lnTo>
                    <a:pt x="51" y="18"/>
                  </a:lnTo>
                  <a:lnTo>
                    <a:pt x="19" y="50"/>
                  </a:lnTo>
                  <a:lnTo>
                    <a:pt x="2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2" y="543"/>
                  </a:lnTo>
                  <a:lnTo>
                    <a:pt x="19" y="587"/>
                  </a:lnTo>
                  <a:lnTo>
                    <a:pt x="51" y="619"/>
                  </a:lnTo>
                  <a:lnTo>
                    <a:pt x="95" y="636"/>
                  </a:lnTo>
                  <a:lnTo>
                    <a:pt x="123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1" name="Freeform 68"/>
            <p:cNvSpPr>
              <a:spLocks/>
            </p:cNvSpPr>
            <p:nvPr/>
          </p:nvSpPr>
          <p:spPr bwMode="auto">
            <a:xfrm>
              <a:off x="8765842" y="2493124"/>
              <a:ext cx="40035" cy="103993"/>
            </a:xfrm>
            <a:custGeom>
              <a:avLst/>
              <a:gdLst>
                <a:gd name="T0" fmla="*/ 123 w 246"/>
                <a:gd name="T1" fmla="*/ 639 h 639"/>
                <a:gd name="T2" fmla="*/ 150 w 246"/>
                <a:gd name="T3" fmla="*/ 638 h 639"/>
                <a:gd name="T4" fmla="*/ 195 w 246"/>
                <a:gd name="T5" fmla="*/ 621 h 639"/>
                <a:gd name="T6" fmla="*/ 228 w 246"/>
                <a:gd name="T7" fmla="*/ 588 h 639"/>
                <a:gd name="T8" fmla="*/ 245 w 246"/>
                <a:gd name="T9" fmla="*/ 543 h 639"/>
                <a:gd name="T10" fmla="*/ 246 w 246"/>
                <a:gd name="T11" fmla="*/ 516 h 639"/>
                <a:gd name="T12" fmla="*/ 246 w 246"/>
                <a:gd name="T13" fmla="*/ 122 h 639"/>
                <a:gd name="T14" fmla="*/ 245 w 246"/>
                <a:gd name="T15" fmla="*/ 96 h 639"/>
                <a:gd name="T16" fmla="*/ 228 w 246"/>
                <a:gd name="T17" fmla="*/ 50 h 639"/>
                <a:gd name="T18" fmla="*/ 195 w 246"/>
                <a:gd name="T19" fmla="*/ 19 h 639"/>
                <a:gd name="T20" fmla="*/ 150 w 246"/>
                <a:gd name="T21" fmla="*/ 1 h 639"/>
                <a:gd name="T22" fmla="*/ 123 w 246"/>
                <a:gd name="T23" fmla="*/ 0 h 639"/>
                <a:gd name="T24" fmla="*/ 97 w 246"/>
                <a:gd name="T25" fmla="*/ 1 h 639"/>
                <a:gd name="T26" fmla="*/ 52 w 246"/>
                <a:gd name="T27" fmla="*/ 19 h 639"/>
                <a:gd name="T28" fmla="*/ 19 w 246"/>
                <a:gd name="T29" fmla="*/ 50 h 639"/>
                <a:gd name="T30" fmla="*/ 2 w 246"/>
                <a:gd name="T31" fmla="*/ 96 h 639"/>
                <a:gd name="T32" fmla="*/ 0 w 246"/>
                <a:gd name="T33" fmla="*/ 122 h 639"/>
                <a:gd name="T34" fmla="*/ 0 w 246"/>
                <a:gd name="T35" fmla="*/ 516 h 639"/>
                <a:gd name="T36" fmla="*/ 2 w 246"/>
                <a:gd name="T37" fmla="*/ 539 h 639"/>
                <a:gd name="T38" fmla="*/ 22 w 246"/>
                <a:gd name="T39" fmla="*/ 582 h 639"/>
                <a:gd name="T40" fmla="*/ 56 w 246"/>
                <a:gd name="T41" fmla="*/ 616 h 639"/>
                <a:gd name="T42" fmla="*/ 100 w 246"/>
                <a:gd name="T43" fmla="*/ 637 h 639"/>
                <a:gd name="T44" fmla="*/ 123 w 246"/>
                <a:gd name="T45" fmla="*/ 6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9">
                  <a:moveTo>
                    <a:pt x="123" y="639"/>
                  </a:moveTo>
                  <a:lnTo>
                    <a:pt x="150" y="638"/>
                  </a:lnTo>
                  <a:lnTo>
                    <a:pt x="195" y="621"/>
                  </a:lnTo>
                  <a:lnTo>
                    <a:pt x="228" y="588"/>
                  </a:lnTo>
                  <a:lnTo>
                    <a:pt x="245" y="543"/>
                  </a:lnTo>
                  <a:lnTo>
                    <a:pt x="246" y="516"/>
                  </a:lnTo>
                  <a:lnTo>
                    <a:pt x="246" y="122"/>
                  </a:lnTo>
                  <a:lnTo>
                    <a:pt x="245" y="96"/>
                  </a:lnTo>
                  <a:lnTo>
                    <a:pt x="228" y="50"/>
                  </a:lnTo>
                  <a:lnTo>
                    <a:pt x="195" y="19"/>
                  </a:lnTo>
                  <a:lnTo>
                    <a:pt x="150" y="1"/>
                  </a:lnTo>
                  <a:lnTo>
                    <a:pt x="123" y="0"/>
                  </a:lnTo>
                  <a:lnTo>
                    <a:pt x="97" y="1"/>
                  </a:lnTo>
                  <a:lnTo>
                    <a:pt x="52" y="19"/>
                  </a:lnTo>
                  <a:lnTo>
                    <a:pt x="19" y="50"/>
                  </a:lnTo>
                  <a:lnTo>
                    <a:pt x="2" y="96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2" y="539"/>
                  </a:lnTo>
                  <a:lnTo>
                    <a:pt x="22" y="582"/>
                  </a:lnTo>
                  <a:lnTo>
                    <a:pt x="56" y="616"/>
                  </a:lnTo>
                  <a:lnTo>
                    <a:pt x="100" y="637"/>
                  </a:lnTo>
                  <a:lnTo>
                    <a:pt x="123" y="63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2" name="Freeform 69"/>
            <p:cNvSpPr>
              <a:spLocks/>
            </p:cNvSpPr>
            <p:nvPr/>
          </p:nvSpPr>
          <p:spPr bwMode="auto">
            <a:xfrm>
              <a:off x="8871787" y="2493124"/>
              <a:ext cx="40035" cy="103993"/>
            </a:xfrm>
            <a:custGeom>
              <a:avLst/>
              <a:gdLst>
                <a:gd name="T0" fmla="*/ 124 w 246"/>
                <a:gd name="T1" fmla="*/ 639 h 639"/>
                <a:gd name="T2" fmla="*/ 150 w 246"/>
                <a:gd name="T3" fmla="*/ 638 h 639"/>
                <a:gd name="T4" fmla="*/ 196 w 246"/>
                <a:gd name="T5" fmla="*/ 621 h 639"/>
                <a:gd name="T6" fmla="*/ 227 w 246"/>
                <a:gd name="T7" fmla="*/ 588 h 639"/>
                <a:gd name="T8" fmla="*/ 245 w 246"/>
                <a:gd name="T9" fmla="*/ 543 h 639"/>
                <a:gd name="T10" fmla="*/ 246 w 246"/>
                <a:gd name="T11" fmla="*/ 516 h 639"/>
                <a:gd name="T12" fmla="*/ 246 w 246"/>
                <a:gd name="T13" fmla="*/ 122 h 639"/>
                <a:gd name="T14" fmla="*/ 245 w 246"/>
                <a:gd name="T15" fmla="*/ 96 h 639"/>
                <a:gd name="T16" fmla="*/ 227 w 246"/>
                <a:gd name="T17" fmla="*/ 50 h 639"/>
                <a:gd name="T18" fmla="*/ 196 w 246"/>
                <a:gd name="T19" fmla="*/ 19 h 639"/>
                <a:gd name="T20" fmla="*/ 150 w 246"/>
                <a:gd name="T21" fmla="*/ 1 h 639"/>
                <a:gd name="T22" fmla="*/ 124 w 246"/>
                <a:gd name="T23" fmla="*/ 0 h 639"/>
                <a:gd name="T24" fmla="*/ 96 w 246"/>
                <a:gd name="T25" fmla="*/ 1 h 639"/>
                <a:gd name="T26" fmla="*/ 52 w 246"/>
                <a:gd name="T27" fmla="*/ 19 h 639"/>
                <a:gd name="T28" fmla="*/ 19 w 246"/>
                <a:gd name="T29" fmla="*/ 50 h 639"/>
                <a:gd name="T30" fmla="*/ 1 w 246"/>
                <a:gd name="T31" fmla="*/ 96 h 639"/>
                <a:gd name="T32" fmla="*/ 0 w 246"/>
                <a:gd name="T33" fmla="*/ 122 h 639"/>
                <a:gd name="T34" fmla="*/ 0 w 246"/>
                <a:gd name="T35" fmla="*/ 516 h 639"/>
                <a:gd name="T36" fmla="*/ 1 w 246"/>
                <a:gd name="T37" fmla="*/ 539 h 639"/>
                <a:gd name="T38" fmla="*/ 19 w 246"/>
                <a:gd name="T39" fmla="*/ 582 h 639"/>
                <a:gd name="T40" fmla="*/ 52 w 246"/>
                <a:gd name="T41" fmla="*/ 616 h 639"/>
                <a:gd name="T42" fmla="*/ 96 w 246"/>
                <a:gd name="T43" fmla="*/ 637 h 639"/>
                <a:gd name="T44" fmla="*/ 124 w 246"/>
                <a:gd name="T45" fmla="*/ 6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9">
                  <a:moveTo>
                    <a:pt x="124" y="639"/>
                  </a:moveTo>
                  <a:lnTo>
                    <a:pt x="150" y="638"/>
                  </a:lnTo>
                  <a:lnTo>
                    <a:pt x="196" y="621"/>
                  </a:lnTo>
                  <a:lnTo>
                    <a:pt x="227" y="588"/>
                  </a:lnTo>
                  <a:lnTo>
                    <a:pt x="245" y="543"/>
                  </a:lnTo>
                  <a:lnTo>
                    <a:pt x="246" y="516"/>
                  </a:lnTo>
                  <a:lnTo>
                    <a:pt x="246" y="122"/>
                  </a:lnTo>
                  <a:lnTo>
                    <a:pt x="245" y="96"/>
                  </a:lnTo>
                  <a:lnTo>
                    <a:pt x="227" y="50"/>
                  </a:lnTo>
                  <a:lnTo>
                    <a:pt x="196" y="19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6" y="1"/>
                  </a:lnTo>
                  <a:lnTo>
                    <a:pt x="52" y="19"/>
                  </a:lnTo>
                  <a:lnTo>
                    <a:pt x="19" y="50"/>
                  </a:lnTo>
                  <a:lnTo>
                    <a:pt x="1" y="96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1" y="539"/>
                  </a:lnTo>
                  <a:lnTo>
                    <a:pt x="19" y="582"/>
                  </a:lnTo>
                  <a:lnTo>
                    <a:pt x="52" y="616"/>
                  </a:lnTo>
                  <a:lnTo>
                    <a:pt x="96" y="637"/>
                  </a:lnTo>
                  <a:lnTo>
                    <a:pt x="124" y="63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3" name="Freeform 70"/>
            <p:cNvSpPr>
              <a:spLocks/>
            </p:cNvSpPr>
            <p:nvPr/>
          </p:nvSpPr>
          <p:spPr bwMode="auto">
            <a:xfrm>
              <a:off x="8978221" y="2493124"/>
              <a:ext cx="39546" cy="103993"/>
            </a:xfrm>
            <a:custGeom>
              <a:avLst/>
              <a:gdLst>
                <a:gd name="T0" fmla="*/ 123 w 245"/>
                <a:gd name="T1" fmla="*/ 639 h 639"/>
                <a:gd name="T2" fmla="*/ 150 w 245"/>
                <a:gd name="T3" fmla="*/ 638 h 639"/>
                <a:gd name="T4" fmla="*/ 194 w 245"/>
                <a:gd name="T5" fmla="*/ 621 h 639"/>
                <a:gd name="T6" fmla="*/ 226 w 245"/>
                <a:gd name="T7" fmla="*/ 588 h 639"/>
                <a:gd name="T8" fmla="*/ 243 w 245"/>
                <a:gd name="T9" fmla="*/ 543 h 639"/>
                <a:gd name="T10" fmla="*/ 245 w 245"/>
                <a:gd name="T11" fmla="*/ 516 h 639"/>
                <a:gd name="T12" fmla="*/ 245 w 245"/>
                <a:gd name="T13" fmla="*/ 122 h 639"/>
                <a:gd name="T14" fmla="*/ 243 w 245"/>
                <a:gd name="T15" fmla="*/ 96 h 639"/>
                <a:gd name="T16" fmla="*/ 226 w 245"/>
                <a:gd name="T17" fmla="*/ 50 h 639"/>
                <a:gd name="T18" fmla="*/ 194 w 245"/>
                <a:gd name="T19" fmla="*/ 19 h 639"/>
                <a:gd name="T20" fmla="*/ 150 w 245"/>
                <a:gd name="T21" fmla="*/ 1 h 639"/>
                <a:gd name="T22" fmla="*/ 123 w 245"/>
                <a:gd name="T23" fmla="*/ 0 h 639"/>
                <a:gd name="T24" fmla="*/ 95 w 245"/>
                <a:gd name="T25" fmla="*/ 1 h 639"/>
                <a:gd name="T26" fmla="*/ 51 w 245"/>
                <a:gd name="T27" fmla="*/ 19 h 639"/>
                <a:gd name="T28" fmla="*/ 19 w 245"/>
                <a:gd name="T29" fmla="*/ 50 h 639"/>
                <a:gd name="T30" fmla="*/ 2 w 245"/>
                <a:gd name="T31" fmla="*/ 96 h 639"/>
                <a:gd name="T32" fmla="*/ 0 w 245"/>
                <a:gd name="T33" fmla="*/ 122 h 639"/>
                <a:gd name="T34" fmla="*/ 0 w 245"/>
                <a:gd name="T35" fmla="*/ 516 h 639"/>
                <a:gd name="T36" fmla="*/ 2 w 245"/>
                <a:gd name="T37" fmla="*/ 539 h 639"/>
                <a:gd name="T38" fmla="*/ 19 w 245"/>
                <a:gd name="T39" fmla="*/ 582 h 639"/>
                <a:gd name="T40" fmla="*/ 51 w 245"/>
                <a:gd name="T41" fmla="*/ 616 h 639"/>
                <a:gd name="T42" fmla="*/ 95 w 245"/>
                <a:gd name="T43" fmla="*/ 637 h 639"/>
                <a:gd name="T44" fmla="*/ 123 w 245"/>
                <a:gd name="T45" fmla="*/ 6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39">
                  <a:moveTo>
                    <a:pt x="123" y="639"/>
                  </a:moveTo>
                  <a:lnTo>
                    <a:pt x="150" y="638"/>
                  </a:lnTo>
                  <a:lnTo>
                    <a:pt x="194" y="621"/>
                  </a:lnTo>
                  <a:lnTo>
                    <a:pt x="226" y="588"/>
                  </a:lnTo>
                  <a:lnTo>
                    <a:pt x="243" y="543"/>
                  </a:lnTo>
                  <a:lnTo>
                    <a:pt x="245" y="516"/>
                  </a:lnTo>
                  <a:lnTo>
                    <a:pt x="245" y="122"/>
                  </a:lnTo>
                  <a:lnTo>
                    <a:pt x="243" y="96"/>
                  </a:lnTo>
                  <a:lnTo>
                    <a:pt x="226" y="50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3" y="0"/>
                  </a:lnTo>
                  <a:lnTo>
                    <a:pt x="95" y="1"/>
                  </a:lnTo>
                  <a:lnTo>
                    <a:pt x="51" y="19"/>
                  </a:lnTo>
                  <a:lnTo>
                    <a:pt x="19" y="50"/>
                  </a:lnTo>
                  <a:lnTo>
                    <a:pt x="2" y="96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2" y="539"/>
                  </a:lnTo>
                  <a:lnTo>
                    <a:pt x="19" y="582"/>
                  </a:lnTo>
                  <a:lnTo>
                    <a:pt x="51" y="616"/>
                  </a:lnTo>
                  <a:lnTo>
                    <a:pt x="95" y="637"/>
                  </a:lnTo>
                  <a:lnTo>
                    <a:pt x="123" y="63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4" name="Freeform 71"/>
            <p:cNvSpPr>
              <a:spLocks/>
            </p:cNvSpPr>
            <p:nvPr/>
          </p:nvSpPr>
          <p:spPr bwMode="auto">
            <a:xfrm>
              <a:off x="8765842" y="2661562"/>
              <a:ext cx="40035" cy="103504"/>
            </a:xfrm>
            <a:custGeom>
              <a:avLst/>
              <a:gdLst>
                <a:gd name="T0" fmla="*/ 123 w 246"/>
                <a:gd name="T1" fmla="*/ 638 h 638"/>
                <a:gd name="T2" fmla="*/ 150 w 246"/>
                <a:gd name="T3" fmla="*/ 636 h 638"/>
                <a:gd name="T4" fmla="*/ 195 w 246"/>
                <a:gd name="T5" fmla="*/ 619 h 638"/>
                <a:gd name="T6" fmla="*/ 228 w 246"/>
                <a:gd name="T7" fmla="*/ 587 h 638"/>
                <a:gd name="T8" fmla="*/ 245 w 246"/>
                <a:gd name="T9" fmla="*/ 543 h 638"/>
                <a:gd name="T10" fmla="*/ 246 w 246"/>
                <a:gd name="T11" fmla="*/ 515 h 638"/>
                <a:gd name="T12" fmla="*/ 246 w 246"/>
                <a:gd name="T13" fmla="*/ 122 h 638"/>
                <a:gd name="T14" fmla="*/ 245 w 246"/>
                <a:gd name="T15" fmla="*/ 95 h 638"/>
                <a:gd name="T16" fmla="*/ 228 w 246"/>
                <a:gd name="T17" fmla="*/ 50 h 638"/>
                <a:gd name="T18" fmla="*/ 195 w 246"/>
                <a:gd name="T19" fmla="*/ 18 h 638"/>
                <a:gd name="T20" fmla="*/ 150 w 246"/>
                <a:gd name="T21" fmla="*/ 1 h 638"/>
                <a:gd name="T22" fmla="*/ 123 w 246"/>
                <a:gd name="T23" fmla="*/ 0 h 638"/>
                <a:gd name="T24" fmla="*/ 97 w 246"/>
                <a:gd name="T25" fmla="*/ 1 h 638"/>
                <a:gd name="T26" fmla="*/ 52 w 246"/>
                <a:gd name="T27" fmla="*/ 18 h 638"/>
                <a:gd name="T28" fmla="*/ 19 w 246"/>
                <a:gd name="T29" fmla="*/ 50 h 638"/>
                <a:gd name="T30" fmla="*/ 2 w 246"/>
                <a:gd name="T31" fmla="*/ 95 h 638"/>
                <a:gd name="T32" fmla="*/ 0 w 246"/>
                <a:gd name="T33" fmla="*/ 122 h 638"/>
                <a:gd name="T34" fmla="*/ 0 w 246"/>
                <a:gd name="T35" fmla="*/ 515 h 638"/>
                <a:gd name="T36" fmla="*/ 2 w 246"/>
                <a:gd name="T37" fmla="*/ 543 h 638"/>
                <a:gd name="T38" fmla="*/ 22 w 246"/>
                <a:gd name="T39" fmla="*/ 587 h 638"/>
                <a:gd name="T40" fmla="*/ 56 w 246"/>
                <a:gd name="T41" fmla="*/ 619 h 638"/>
                <a:gd name="T42" fmla="*/ 100 w 246"/>
                <a:gd name="T43" fmla="*/ 636 h 638"/>
                <a:gd name="T44" fmla="*/ 123 w 246"/>
                <a:gd name="T45" fmla="*/ 63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8">
                  <a:moveTo>
                    <a:pt x="123" y="638"/>
                  </a:moveTo>
                  <a:lnTo>
                    <a:pt x="150" y="636"/>
                  </a:lnTo>
                  <a:lnTo>
                    <a:pt x="195" y="619"/>
                  </a:lnTo>
                  <a:lnTo>
                    <a:pt x="228" y="587"/>
                  </a:lnTo>
                  <a:lnTo>
                    <a:pt x="245" y="543"/>
                  </a:lnTo>
                  <a:lnTo>
                    <a:pt x="246" y="515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8" y="50"/>
                  </a:lnTo>
                  <a:lnTo>
                    <a:pt x="195" y="18"/>
                  </a:lnTo>
                  <a:lnTo>
                    <a:pt x="150" y="1"/>
                  </a:lnTo>
                  <a:lnTo>
                    <a:pt x="123" y="0"/>
                  </a:lnTo>
                  <a:lnTo>
                    <a:pt x="97" y="1"/>
                  </a:lnTo>
                  <a:lnTo>
                    <a:pt x="52" y="18"/>
                  </a:lnTo>
                  <a:lnTo>
                    <a:pt x="19" y="50"/>
                  </a:lnTo>
                  <a:lnTo>
                    <a:pt x="2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2" y="543"/>
                  </a:lnTo>
                  <a:lnTo>
                    <a:pt x="22" y="587"/>
                  </a:lnTo>
                  <a:lnTo>
                    <a:pt x="56" y="619"/>
                  </a:lnTo>
                  <a:lnTo>
                    <a:pt x="100" y="636"/>
                  </a:lnTo>
                  <a:lnTo>
                    <a:pt x="123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5" name="Freeform 72"/>
            <p:cNvSpPr>
              <a:spLocks/>
            </p:cNvSpPr>
            <p:nvPr/>
          </p:nvSpPr>
          <p:spPr bwMode="auto">
            <a:xfrm>
              <a:off x="8871787" y="2661562"/>
              <a:ext cx="40035" cy="103504"/>
            </a:xfrm>
            <a:custGeom>
              <a:avLst/>
              <a:gdLst>
                <a:gd name="T0" fmla="*/ 124 w 246"/>
                <a:gd name="T1" fmla="*/ 638 h 638"/>
                <a:gd name="T2" fmla="*/ 150 w 246"/>
                <a:gd name="T3" fmla="*/ 636 h 638"/>
                <a:gd name="T4" fmla="*/ 196 w 246"/>
                <a:gd name="T5" fmla="*/ 619 h 638"/>
                <a:gd name="T6" fmla="*/ 227 w 246"/>
                <a:gd name="T7" fmla="*/ 587 h 638"/>
                <a:gd name="T8" fmla="*/ 245 w 246"/>
                <a:gd name="T9" fmla="*/ 543 h 638"/>
                <a:gd name="T10" fmla="*/ 246 w 246"/>
                <a:gd name="T11" fmla="*/ 515 h 638"/>
                <a:gd name="T12" fmla="*/ 246 w 246"/>
                <a:gd name="T13" fmla="*/ 122 h 638"/>
                <a:gd name="T14" fmla="*/ 245 w 246"/>
                <a:gd name="T15" fmla="*/ 95 h 638"/>
                <a:gd name="T16" fmla="*/ 227 w 246"/>
                <a:gd name="T17" fmla="*/ 50 h 638"/>
                <a:gd name="T18" fmla="*/ 196 w 246"/>
                <a:gd name="T19" fmla="*/ 18 h 638"/>
                <a:gd name="T20" fmla="*/ 150 w 246"/>
                <a:gd name="T21" fmla="*/ 1 h 638"/>
                <a:gd name="T22" fmla="*/ 124 w 246"/>
                <a:gd name="T23" fmla="*/ 0 h 638"/>
                <a:gd name="T24" fmla="*/ 96 w 246"/>
                <a:gd name="T25" fmla="*/ 1 h 638"/>
                <a:gd name="T26" fmla="*/ 52 w 246"/>
                <a:gd name="T27" fmla="*/ 18 h 638"/>
                <a:gd name="T28" fmla="*/ 19 w 246"/>
                <a:gd name="T29" fmla="*/ 50 h 638"/>
                <a:gd name="T30" fmla="*/ 1 w 246"/>
                <a:gd name="T31" fmla="*/ 95 h 638"/>
                <a:gd name="T32" fmla="*/ 0 w 246"/>
                <a:gd name="T33" fmla="*/ 122 h 638"/>
                <a:gd name="T34" fmla="*/ 0 w 246"/>
                <a:gd name="T35" fmla="*/ 515 h 638"/>
                <a:gd name="T36" fmla="*/ 1 w 246"/>
                <a:gd name="T37" fmla="*/ 543 h 638"/>
                <a:gd name="T38" fmla="*/ 19 w 246"/>
                <a:gd name="T39" fmla="*/ 587 h 638"/>
                <a:gd name="T40" fmla="*/ 52 w 246"/>
                <a:gd name="T41" fmla="*/ 619 h 638"/>
                <a:gd name="T42" fmla="*/ 96 w 246"/>
                <a:gd name="T43" fmla="*/ 636 h 638"/>
                <a:gd name="T44" fmla="*/ 124 w 246"/>
                <a:gd name="T45" fmla="*/ 63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8">
                  <a:moveTo>
                    <a:pt x="124" y="638"/>
                  </a:moveTo>
                  <a:lnTo>
                    <a:pt x="150" y="636"/>
                  </a:lnTo>
                  <a:lnTo>
                    <a:pt x="196" y="619"/>
                  </a:lnTo>
                  <a:lnTo>
                    <a:pt x="227" y="587"/>
                  </a:lnTo>
                  <a:lnTo>
                    <a:pt x="245" y="543"/>
                  </a:lnTo>
                  <a:lnTo>
                    <a:pt x="246" y="515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7" y="50"/>
                  </a:lnTo>
                  <a:lnTo>
                    <a:pt x="196" y="18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6" y="1"/>
                  </a:lnTo>
                  <a:lnTo>
                    <a:pt x="52" y="18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1" y="543"/>
                  </a:lnTo>
                  <a:lnTo>
                    <a:pt x="19" y="587"/>
                  </a:lnTo>
                  <a:lnTo>
                    <a:pt x="52" y="619"/>
                  </a:lnTo>
                  <a:lnTo>
                    <a:pt x="96" y="636"/>
                  </a:lnTo>
                  <a:lnTo>
                    <a:pt x="124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6" name="Freeform 73"/>
            <p:cNvSpPr>
              <a:spLocks/>
            </p:cNvSpPr>
            <p:nvPr/>
          </p:nvSpPr>
          <p:spPr bwMode="auto">
            <a:xfrm>
              <a:off x="8978221" y="2661562"/>
              <a:ext cx="39546" cy="103504"/>
            </a:xfrm>
            <a:custGeom>
              <a:avLst/>
              <a:gdLst>
                <a:gd name="T0" fmla="*/ 123 w 245"/>
                <a:gd name="T1" fmla="*/ 638 h 638"/>
                <a:gd name="T2" fmla="*/ 150 w 245"/>
                <a:gd name="T3" fmla="*/ 636 h 638"/>
                <a:gd name="T4" fmla="*/ 194 w 245"/>
                <a:gd name="T5" fmla="*/ 619 h 638"/>
                <a:gd name="T6" fmla="*/ 226 w 245"/>
                <a:gd name="T7" fmla="*/ 587 h 638"/>
                <a:gd name="T8" fmla="*/ 243 w 245"/>
                <a:gd name="T9" fmla="*/ 543 h 638"/>
                <a:gd name="T10" fmla="*/ 245 w 245"/>
                <a:gd name="T11" fmla="*/ 515 h 638"/>
                <a:gd name="T12" fmla="*/ 245 w 245"/>
                <a:gd name="T13" fmla="*/ 122 h 638"/>
                <a:gd name="T14" fmla="*/ 243 w 245"/>
                <a:gd name="T15" fmla="*/ 95 h 638"/>
                <a:gd name="T16" fmla="*/ 226 w 245"/>
                <a:gd name="T17" fmla="*/ 50 h 638"/>
                <a:gd name="T18" fmla="*/ 194 w 245"/>
                <a:gd name="T19" fmla="*/ 18 h 638"/>
                <a:gd name="T20" fmla="*/ 150 w 245"/>
                <a:gd name="T21" fmla="*/ 1 h 638"/>
                <a:gd name="T22" fmla="*/ 123 w 245"/>
                <a:gd name="T23" fmla="*/ 0 h 638"/>
                <a:gd name="T24" fmla="*/ 95 w 245"/>
                <a:gd name="T25" fmla="*/ 1 h 638"/>
                <a:gd name="T26" fmla="*/ 51 w 245"/>
                <a:gd name="T27" fmla="*/ 18 h 638"/>
                <a:gd name="T28" fmla="*/ 19 w 245"/>
                <a:gd name="T29" fmla="*/ 50 h 638"/>
                <a:gd name="T30" fmla="*/ 2 w 245"/>
                <a:gd name="T31" fmla="*/ 95 h 638"/>
                <a:gd name="T32" fmla="*/ 0 w 245"/>
                <a:gd name="T33" fmla="*/ 122 h 638"/>
                <a:gd name="T34" fmla="*/ 0 w 245"/>
                <a:gd name="T35" fmla="*/ 515 h 638"/>
                <a:gd name="T36" fmla="*/ 2 w 245"/>
                <a:gd name="T37" fmla="*/ 543 h 638"/>
                <a:gd name="T38" fmla="*/ 19 w 245"/>
                <a:gd name="T39" fmla="*/ 587 h 638"/>
                <a:gd name="T40" fmla="*/ 51 w 245"/>
                <a:gd name="T41" fmla="*/ 619 h 638"/>
                <a:gd name="T42" fmla="*/ 95 w 245"/>
                <a:gd name="T43" fmla="*/ 636 h 638"/>
                <a:gd name="T44" fmla="*/ 123 w 245"/>
                <a:gd name="T45" fmla="*/ 63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38">
                  <a:moveTo>
                    <a:pt x="123" y="638"/>
                  </a:moveTo>
                  <a:lnTo>
                    <a:pt x="150" y="636"/>
                  </a:lnTo>
                  <a:lnTo>
                    <a:pt x="194" y="619"/>
                  </a:lnTo>
                  <a:lnTo>
                    <a:pt x="226" y="587"/>
                  </a:lnTo>
                  <a:lnTo>
                    <a:pt x="243" y="543"/>
                  </a:lnTo>
                  <a:lnTo>
                    <a:pt x="245" y="515"/>
                  </a:lnTo>
                  <a:lnTo>
                    <a:pt x="245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8"/>
                  </a:lnTo>
                  <a:lnTo>
                    <a:pt x="150" y="1"/>
                  </a:lnTo>
                  <a:lnTo>
                    <a:pt x="123" y="0"/>
                  </a:lnTo>
                  <a:lnTo>
                    <a:pt x="95" y="1"/>
                  </a:lnTo>
                  <a:lnTo>
                    <a:pt x="51" y="18"/>
                  </a:lnTo>
                  <a:lnTo>
                    <a:pt x="19" y="50"/>
                  </a:lnTo>
                  <a:lnTo>
                    <a:pt x="2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2" y="543"/>
                  </a:lnTo>
                  <a:lnTo>
                    <a:pt x="19" y="587"/>
                  </a:lnTo>
                  <a:lnTo>
                    <a:pt x="51" y="619"/>
                  </a:lnTo>
                  <a:lnTo>
                    <a:pt x="95" y="636"/>
                  </a:lnTo>
                  <a:lnTo>
                    <a:pt x="123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7" name="Freeform 74"/>
            <p:cNvSpPr>
              <a:spLocks/>
            </p:cNvSpPr>
            <p:nvPr/>
          </p:nvSpPr>
          <p:spPr bwMode="auto">
            <a:xfrm>
              <a:off x="9751574" y="2155270"/>
              <a:ext cx="40035" cy="103993"/>
            </a:xfrm>
            <a:custGeom>
              <a:avLst/>
              <a:gdLst>
                <a:gd name="T0" fmla="*/ 122 w 246"/>
                <a:gd name="T1" fmla="*/ 640 h 640"/>
                <a:gd name="T2" fmla="*/ 149 w 246"/>
                <a:gd name="T3" fmla="*/ 637 h 640"/>
                <a:gd name="T4" fmla="*/ 194 w 246"/>
                <a:gd name="T5" fmla="*/ 619 h 640"/>
                <a:gd name="T6" fmla="*/ 227 w 246"/>
                <a:gd name="T7" fmla="*/ 588 h 640"/>
                <a:gd name="T8" fmla="*/ 244 w 246"/>
                <a:gd name="T9" fmla="*/ 543 h 640"/>
                <a:gd name="T10" fmla="*/ 246 w 246"/>
                <a:gd name="T11" fmla="*/ 516 h 640"/>
                <a:gd name="T12" fmla="*/ 246 w 246"/>
                <a:gd name="T13" fmla="*/ 122 h 640"/>
                <a:gd name="T14" fmla="*/ 244 w 246"/>
                <a:gd name="T15" fmla="*/ 95 h 640"/>
                <a:gd name="T16" fmla="*/ 227 w 246"/>
                <a:gd name="T17" fmla="*/ 50 h 640"/>
                <a:gd name="T18" fmla="*/ 194 w 246"/>
                <a:gd name="T19" fmla="*/ 19 h 640"/>
                <a:gd name="T20" fmla="*/ 149 w 246"/>
                <a:gd name="T21" fmla="*/ 1 h 640"/>
                <a:gd name="T22" fmla="*/ 122 w 246"/>
                <a:gd name="T23" fmla="*/ 0 h 640"/>
                <a:gd name="T24" fmla="*/ 96 w 246"/>
                <a:gd name="T25" fmla="*/ 1 h 640"/>
                <a:gd name="T26" fmla="*/ 52 w 246"/>
                <a:gd name="T27" fmla="*/ 19 h 640"/>
                <a:gd name="T28" fmla="*/ 18 w 246"/>
                <a:gd name="T29" fmla="*/ 50 h 640"/>
                <a:gd name="T30" fmla="*/ 1 w 246"/>
                <a:gd name="T31" fmla="*/ 95 h 640"/>
                <a:gd name="T32" fmla="*/ 0 w 246"/>
                <a:gd name="T33" fmla="*/ 122 h 640"/>
                <a:gd name="T34" fmla="*/ 0 w 246"/>
                <a:gd name="T35" fmla="*/ 516 h 640"/>
                <a:gd name="T36" fmla="*/ 1 w 246"/>
                <a:gd name="T37" fmla="*/ 539 h 640"/>
                <a:gd name="T38" fmla="*/ 18 w 246"/>
                <a:gd name="T39" fmla="*/ 582 h 640"/>
                <a:gd name="T40" fmla="*/ 52 w 246"/>
                <a:gd name="T41" fmla="*/ 616 h 640"/>
                <a:gd name="T42" fmla="*/ 96 w 246"/>
                <a:gd name="T43" fmla="*/ 637 h 640"/>
                <a:gd name="T44" fmla="*/ 122 w 246"/>
                <a:gd name="T45" fmla="*/ 64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40">
                  <a:moveTo>
                    <a:pt x="122" y="640"/>
                  </a:moveTo>
                  <a:lnTo>
                    <a:pt x="149" y="637"/>
                  </a:lnTo>
                  <a:lnTo>
                    <a:pt x="194" y="619"/>
                  </a:lnTo>
                  <a:lnTo>
                    <a:pt x="227" y="588"/>
                  </a:lnTo>
                  <a:lnTo>
                    <a:pt x="244" y="543"/>
                  </a:lnTo>
                  <a:lnTo>
                    <a:pt x="246" y="516"/>
                  </a:lnTo>
                  <a:lnTo>
                    <a:pt x="246" y="122"/>
                  </a:lnTo>
                  <a:lnTo>
                    <a:pt x="244" y="95"/>
                  </a:lnTo>
                  <a:lnTo>
                    <a:pt x="227" y="50"/>
                  </a:lnTo>
                  <a:lnTo>
                    <a:pt x="194" y="19"/>
                  </a:lnTo>
                  <a:lnTo>
                    <a:pt x="149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2" y="19"/>
                  </a:lnTo>
                  <a:lnTo>
                    <a:pt x="18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1" y="539"/>
                  </a:lnTo>
                  <a:lnTo>
                    <a:pt x="18" y="582"/>
                  </a:lnTo>
                  <a:lnTo>
                    <a:pt x="52" y="616"/>
                  </a:lnTo>
                  <a:lnTo>
                    <a:pt x="96" y="637"/>
                  </a:lnTo>
                  <a:lnTo>
                    <a:pt x="122" y="64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8" name="Freeform 75"/>
            <p:cNvSpPr>
              <a:spLocks/>
            </p:cNvSpPr>
            <p:nvPr/>
          </p:nvSpPr>
          <p:spPr bwMode="auto">
            <a:xfrm>
              <a:off x="9855567" y="2155270"/>
              <a:ext cx="40035" cy="103993"/>
            </a:xfrm>
            <a:custGeom>
              <a:avLst/>
              <a:gdLst>
                <a:gd name="T0" fmla="*/ 122 w 245"/>
                <a:gd name="T1" fmla="*/ 640 h 640"/>
                <a:gd name="T2" fmla="*/ 150 w 245"/>
                <a:gd name="T3" fmla="*/ 637 h 640"/>
                <a:gd name="T4" fmla="*/ 194 w 245"/>
                <a:gd name="T5" fmla="*/ 619 h 640"/>
                <a:gd name="T6" fmla="*/ 226 w 245"/>
                <a:gd name="T7" fmla="*/ 588 h 640"/>
                <a:gd name="T8" fmla="*/ 243 w 245"/>
                <a:gd name="T9" fmla="*/ 543 h 640"/>
                <a:gd name="T10" fmla="*/ 245 w 245"/>
                <a:gd name="T11" fmla="*/ 516 h 640"/>
                <a:gd name="T12" fmla="*/ 245 w 245"/>
                <a:gd name="T13" fmla="*/ 122 h 640"/>
                <a:gd name="T14" fmla="*/ 243 w 245"/>
                <a:gd name="T15" fmla="*/ 95 h 640"/>
                <a:gd name="T16" fmla="*/ 226 w 245"/>
                <a:gd name="T17" fmla="*/ 50 h 640"/>
                <a:gd name="T18" fmla="*/ 194 w 245"/>
                <a:gd name="T19" fmla="*/ 19 h 640"/>
                <a:gd name="T20" fmla="*/ 150 w 245"/>
                <a:gd name="T21" fmla="*/ 1 h 640"/>
                <a:gd name="T22" fmla="*/ 122 w 245"/>
                <a:gd name="T23" fmla="*/ 0 h 640"/>
                <a:gd name="T24" fmla="*/ 95 w 245"/>
                <a:gd name="T25" fmla="*/ 1 h 640"/>
                <a:gd name="T26" fmla="*/ 50 w 245"/>
                <a:gd name="T27" fmla="*/ 19 h 640"/>
                <a:gd name="T28" fmla="*/ 19 w 245"/>
                <a:gd name="T29" fmla="*/ 50 h 640"/>
                <a:gd name="T30" fmla="*/ 1 w 245"/>
                <a:gd name="T31" fmla="*/ 95 h 640"/>
                <a:gd name="T32" fmla="*/ 0 w 245"/>
                <a:gd name="T33" fmla="*/ 122 h 640"/>
                <a:gd name="T34" fmla="*/ 0 w 245"/>
                <a:gd name="T35" fmla="*/ 516 h 640"/>
                <a:gd name="T36" fmla="*/ 1 w 245"/>
                <a:gd name="T37" fmla="*/ 539 h 640"/>
                <a:gd name="T38" fmla="*/ 21 w 245"/>
                <a:gd name="T39" fmla="*/ 582 h 640"/>
                <a:gd name="T40" fmla="*/ 56 w 245"/>
                <a:gd name="T41" fmla="*/ 616 h 640"/>
                <a:gd name="T42" fmla="*/ 99 w 245"/>
                <a:gd name="T43" fmla="*/ 637 h 640"/>
                <a:gd name="T44" fmla="*/ 122 w 245"/>
                <a:gd name="T45" fmla="*/ 64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40">
                  <a:moveTo>
                    <a:pt x="122" y="640"/>
                  </a:moveTo>
                  <a:lnTo>
                    <a:pt x="150" y="637"/>
                  </a:lnTo>
                  <a:lnTo>
                    <a:pt x="194" y="619"/>
                  </a:lnTo>
                  <a:lnTo>
                    <a:pt x="226" y="588"/>
                  </a:lnTo>
                  <a:lnTo>
                    <a:pt x="243" y="543"/>
                  </a:lnTo>
                  <a:lnTo>
                    <a:pt x="245" y="516"/>
                  </a:lnTo>
                  <a:lnTo>
                    <a:pt x="245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9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1" y="539"/>
                  </a:lnTo>
                  <a:lnTo>
                    <a:pt x="21" y="582"/>
                  </a:lnTo>
                  <a:lnTo>
                    <a:pt x="56" y="616"/>
                  </a:lnTo>
                  <a:lnTo>
                    <a:pt x="99" y="637"/>
                  </a:lnTo>
                  <a:lnTo>
                    <a:pt x="122" y="64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9" name="Freeform 76"/>
            <p:cNvSpPr>
              <a:spLocks/>
            </p:cNvSpPr>
            <p:nvPr/>
          </p:nvSpPr>
          <p:spPr bwMode="auto">
            <a:xfrm>
              <a:off x="9961512" y="2155270"/>
              <a:ext cx="40035" cy="103993"/>
            </a:xfrm>
            <a:custGeom>
              <a:avLst/>
              <a:gdLst>
                <a:gd name="T0" fmla="*/ 122 w 246"/>
                <a:gd name="T1" fmla="*/ 640 h 640"/>
                <a:gd name="T2" fmla="*/ 149 w 246"/>
                <a:gd name="T3" fmla="*/ 637 h 640"/>
                <a:gd name="T4" fmla="*/ 194 w 246"/>
                <a:gd name="T5" fmla="*/ 619 h 640"/>
                <a:gd name="T6" fmla="*/ 227 w 246"/>
                <a:gd name="T7" fmla="*/ 588 h 640"/>
                <a:gd name="T8" fmla="*/ 244 w 246"/>
                <a:gd name="T9" fmla="*/ 543 h 640"/>
                <a:gd name="T10" fmla="*/ 246 w 246"/>
                <a:gd name="T11" fmla="*/ 516 h 640"/>
                <a:gd name="T12" fmla="*/ 246 w 246"/>
                <a:gd name="T13" fmla="*/ 122 h 640"/>
                <a:gd name="T14" fmla="*/ 244 w 246"/>
                <a:gd name="T15" fmla="*/ 95 h 640"/>
                <a:gd name="T16" fmla="*/ 227 w 246"/>
                <a:gd name="T17" fmla="*/ 50 h 640"/>
                <a:gd name="T18" fmla="*/ 194 w 246"/>
                <a:gd name="T19" fmla="*/ 19 h 640"/>
                <a:gd name="T20" fmla="*/ 149 w 246"/>
                <a:gd name="T21" fmla="*/ 1 h 640"/>
                <a:gd name="T22" fmla="*/ 122 w 246"/>
                <a:gd name="T23" fmla="*/ 0 h 640"/>
                <a:gd name="T24" fmla="*/ 96 w 246"/>
                <a:gd name="T25" fmla="*/ 1 h 640"/>
                <a:gd name="T26" fmla="*/ 51 w 246"/>
                <a:gd name="T27" fmla="*/ 19 h 640"/>
                <a:gd name="T28" fmla="*/ 18 w 246"/>
                <a:gd name="T29" fmla="*/ 50 h 640"/>
                <a:gd name="T30" fmla="*/ 1 w 246"/>
                <a:gd name="T31" fmla="*/ 95 h 640"/>
                <a:gd name="T32" fmla="*/ 0 w 246"/>
                <a:gd name="T33" fmla="*/ 122 h 640"/>
                <a:gd name="T34" fmla="*/ 0 w 246"/>
                <a:gd name="T35" fmla="*/ 516 h 640"/>
                <a:gd name="T36" fmla="*/ 1 w 246"/>
                <a:gd name="T37" fmla="*/ 539 h 640"/>
                <a:gd name="T38" fmla="*/ 21 w 246"/>
                <a:gd name="T39" fmla="*/ 582 h 640"/>
                <a:gd name="T40" fmla="*/ 56 w 246"/>
                <a:gd name="T41" fmla="*/ 616 h 640"/>
                <a:gd name="T42" fmla="*/ 99 w 246"/>
                <a:gd name="T43" fmla="*/ 637 h 640"/>
                <a:gd name="T44" fmla="*/ 122 w 246"/>
                <a:gd name="T45" fmla="*/ 64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40">
                  <a:moveTo>
                    <a:pt x="122" y="640"/>
                  </a:moveTo>
                  <a:lnTo>
                    <a:pt x="149" y="637"/>
                  </a:lnTo>
                  <a:lnTo>
                    <a:pt x="194" y="619"/>
                  </a:lnTo>
                  <a:lnTo>
                    <a:pt x="227" y="588"/>
                  </a:lnTo>
                  <a:lnTo>
                    <a:pt x="244" y="543"/>
                  </a:lnTo>
                  <a:lnTo>
                    <a:pt x="246" y="516"/>
                  </a:lnTo>
                  <a:lnTo>
                    <a:pt x="246" y="122"/>
                  </a:lnTo>
                  <a:lnTo>
                    <a:pt x="244" y="95"/>
                  </a:lnTo>
                  <a:lnTo>
                    <a:pt x="227" y="50"/>
                  </a:lnTo>
                  <a:lnTo>
                    <a:pt x="194" y="19"/>
                  </a:lnTo>
                  <a:lnTo>
                    <a:pt x="149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1" y="19"/>
                  </a:lnTo>
                  <a:lnTo>
                    <a:pt x="18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1" y="539"/>
                  </a:lnTo>
                  <a:lnTo>
                    <a:pt x="21" y="582"/>
                  </a:lnTo>
                  <a:lnTo>
                    <a:pt x="56" y="616"/>
                  </a:lnTo>
                  <a:lnTo>
                    <a:pt x="99" y="637"/>
                  </a:lnTo>
                  <a:lnTo>
                    <a:pt x="122" y="64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0" name="Freeform 77"/>
            <p:cNvSpPr>
              <a:spLocks/>
            </p:cNvSpPr>
            <p:nvPr/>
          </p:nvSpPr>
          <p:spPr bwMode="auto">
            <a:xfrm>
              <a:off x="9751574" y="2323220"/>
              <a:ext cx="40035" cy="103993"/>
            </a:xfrm>
            <a:custGeom>
              <a:avLst/>
              <a:gdLst>
                <a:gd name="T0" fmla="*/ 122 w 246"/>
                <a:gd name="T1" fmla="*/ 638 h 638"/>
                <a:gd name="T2" fmla="*/ 149 w 246"/>
                <a:gd name="T3" fmla="*/ 636 h 638"/>
                <a:gd name="T4" fmla="*/ 194 w 246"/>
                <a:gd name="T5" fmla="*/ 619 h 638"/>
                <a:gd name="T6" fmla="*/ 227 w 246"/>
                <a:gd name="T7" fmla="*/ 587 h 638"/>
                <a:gd name="T8" fmla="*/ 244 w 246"/>
                <a:gd name="T9" fmla="*/ 543 h 638"/>
                <a:gd name="T10" fmla="*/ 246 w 246"/>
                <a:gd name="T11" fmla="*/ 515 h 638"/>
                <a:gd name="T12" fmla="*/ 246 w 246"/>
                <a:gd name="T13" fmla="*/ 122 h 638"/>
                <a:gd name="T14" fmla="*/ 244 w 246"/>
                <a:gd name="T15" fmla="*/ 95 h 638"/>
                <a:gd name="T16" fmla="*/ 227 w 246"/>
                <a:gd name="T17" fmla="*/ 50 h 638"/>
                <a:gd name="T18" fmla="*/ 194 w 246"/>
                <a:gd name="T19" fmla="*/ 18 h 638"/>
                <a:gd name="T20" fmla="*/ 149 w 246"/>
                <a:gd name="T21" fmla="*/ 1 h 638"/>
                <a:gd name="T22" fmla="*/ 122 w 246"/>
                <a:gd name="T23" fmla="*/ 0 h 638"/>
                <a:gd name="T24" fmla="*/ 96 w 246"/>
                <a:gd name="T25" fmla="*/ 1 h 638"/>
                <a:gd name="T26" fmla="*/ 52 w 246"/>
                <a:gd name="T27" fmla="*/ 18 h 638"/>
                <a:gd name="T28" fmla="*/ 18 w 246"/>
                <a:gd name="T29" fmla="*/ 50 h 638"/>
                <a:gd name="T30" fmla="*/ 1 w 246"/>
                <a:gd name="T31" fmla="*/ 95 h 638"/>
                <a:gd name="T32" fmla="*/ 0 w 246"/>
                <a:gd name="T33" fmla="*/ 122 h 638"/>
                <a:gd name="T34" fmla="*/ 0 w 246"/>
                <a:gd name="T35" fmla="*/ 515 h 638"/>
                <a:gd name="T36" fmla="*/ 1 w 246"/>
                <a:gd name="T37" fmla="*/ 543 h 638"/>
                <a:gd name="T38" fmla="*/ 18 w 246"/>
                <a:gd name="T39" fmla="*/ 587 h 638"/>
                <a:gd name="T40" fmla="*/ 52 w 246"/>
                <a:gd name="T41" fmla="*/ 619 h 638"/>
                <a:gd name="T42" fmla="*/ 96 w 246"/>
                <a:gd name="T43" fmla="*/ 636 h 638"/>
                <a:gd name="T44" fmla="*/ 122 w 246"/>
                <a:gd name="T45" fmla="*/ 63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8">
                  <a:moveTo>
                    <a:pt x="122" y="638"/>
                  </a:moveTo>
                  <a:lnTo>
                    <a:pt x="149" y="636"/>
                  </a:lnTo>
                  <a:lnTo>
                    <a:pt x="194" y="619"/>
                  </a:lnTo>
                  <a:lnTo>
                    <a:pt x="227" y="587"/>
                  </a:lnTo>
                  <a:lnTo>
                    <a:pt x="244" y="543"/>
                  </a:lnTo>
                  <a:lnTo>
                    <a:pt x="246" y="515"/>
                  </a:lnTo>
                  <a:lnTo>
                    <a:pt x="246" y="122"/>
                  </a:lnTo>
                  <a:lnTo>
                    <a:pt x="244" y="95"/>
                  </a:lnTo>
                  <a:lnTo>
                    <a:pt x="227" y="50"/>
                  </a:lnTo>
                  <a:lnTo>
                    <a:pt x="194" y="18"/>
                  </a:lnTo>
                  <a:lnTo>
                    <a:pt x="149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2" y="18"/>
                  </a:lnTo>
                  <a:lnTo>
                    <a:pt x="18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1" y="543"/>
                  </a:lnTo>
                  <a:lnTo>
                    <a:pt x="18" y="587"/>
                  </a:lnTo>
                  <a:lnTo>
                    <a:pt x="52" y="619"/>
                  </a:lnTo>
                  <a:lnTo>
                    <a:pt x="96" y="636"/>
                  </a:lnTo>
                  <a:lnTo>
                    <a:pt x="122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1" name="Freeform 78"/>
            <p:cNvSpPr>
              <a:spLocks/>
            </p:cNvSpPr>
            <p:nvPr/>
          </p:nvSpPr>
          <p:spPr bwMode="auto">
            <a:xfrm>
              <a:off x="9855567" y="2323220"/>
              <a:ext cx="40035" cy="103993"/>
            </a:xfrm>
            <a:custGeom>
              <a:avLst/>
              <a:gdLst>
                <a:gd name="T0" fmla="*/ 122 w 245"/>
                <a:gd name="T1" fmla="*/ 638 h 638"/>
                <a:gd name="T2" fmla="*/ 150 w 245"/>
                <a:gd name="T3" fmla="*/ 636 h 638"/>
                <a:gd name="T4" fmla="*/ 194 w 245"/>
                <a:gd name="T5" fmla="*/ 619 h 638"/>
                <a:gd name="T6" fmla="*/ 226 w 245"/>
                <a:gd name="T7" fmla="*/ 587 h 638"/>
                <a:gd name="T8" fmla="*/ 243 w 245"/>
                <a:gd name="T9" fmla="*/ 543 h 638"/>
                <a:gd name="T10" fmla="*/ 245 w 245"/>
                <a:gd name="T11" fmla="*/ 515 h 638"/>
                <a:gd name="T12" fmla="*/ 245 w 245"/>
                <a:gd name="T13" fmla="*/ 122 h 638"/>
                <a:gd name="T14" fmla="*/ 243 w 245"/>
                <a:gd name="T15" fmla="*/ 95 h 638"/>
                <a:gd name="T16" fmla="*/ 226 w 245"/>
                <a:gd name="T17" fmla="*/ 50 h 638"/>
                <a:gd name="T18" fmla="*/ 194 w 245"/>
                <a:gd name="T19" fmla="*/ 18 h 638"/>
                <a:gd name="T20" fmla="*/ 150 w 245"/>
                <a:gd name="T21" fmla="*/ 1 h 638"/>
                <a:gd name="T22" fmla="*/ 122 w 245"/>
                <a:gd name="T23" fmla="*/ 0 h 638"/>
                <a:gd name="T24" fmla="*/ 95 w 245"/>
                <a:gd name="T25" fmla="*/ 1 h 638"/>
                <a:gd name="T26" fmla="*/ 50 w 245"/>
                <a:gd name="T27" fmla="*/ 18 h 638"/>
                <a:gd name="T28" fmla="*/ 19 w 245"/>
                <a:gd name="T29" fmla="*/ 50 h 638"/>
                <a:gd name="T30" fmla="*/ 1 w 245"/>
                <a:gd name="T31" fmla="*/ 95 h 638"/>
                <a:gd name="T32" fmla="*/ 0 w 245"/>
                <a:gd name="T33" fmla="*/ 122 h 638"/>
                <a:gd name="T34" fmla="*/ 0 w 245"/>
                <a:gd name="T35" fmla="*/ 515 h 638"/>
                <a:gd name="T36" fmla="*/ 1 w 245"/>
                <a:gd name="T37" fmla="*/ 543 h 638"/>
                <a:gd name="T38" fmla="*/ 21 w 245"/>
                <a:gd name="T39" fmla="*/ 587 h 638"/>
                <a:gd name="T40" fmla="*/ 56 w 245"/>
                <a:gd name="T41" fmla="*/ 619 h 638"/>
                <a:gd name="T42" fmla="*/ 99 w 245"/>
                <a:gd name="T43" fmla="*/ 636 h 638"/>
                <a:gd name="T44" fmla="*/ 122 w 245"/>
                <a:gd name="T45" fmla="*/ 63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38">
                  <a:moveTo>
                    <a:pt x="122" y="638"/>
                  </a:moveTo>
                  <a:lnTo>
                    <a:pt x="150" y="636"/>
                  </a:lnTo>
                  <a:lnTo>
                    <a:pt x="194" y="619"/>
                  </a:lnTo>
                  <a:lnTo>
                    <a:pt x="226" y="587"/>
                  </a:lnTo>
                  <a:lnTo>
                    <a:pt x="243" y="543"/>
                  </a:lnTo>
                  <a:lnTo>
                    <a:pt x="245" y="515"/>
                  </a:lnTo>
                  <a:lnTo>
                    <a:pt x="245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8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8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1" y="543"/>
                  </a:lnTo>
                  <a:lnTo>
                    <a:pt x="21" y="587"/>
                  </a:lnTo>
                  <a:lnTo>
                    <a:pt x="56" y="619"/>
                  </a:lnTo>
                  <a:lnTo>
                    <a:pt x="99" y="636"/>
                  </a:lnTo>
                  <a:lnTo>
                    <a:pt x="122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2" name="Freeform 79"/>
            <p:cNvSpPr>
              <a:spLocks/>
            </p:cNvSpPr>
            <p:nvPr/>
          </p:nvSpPr>
          <p:spPr bwMode="auto">
            <a:xfrm>
              <a:off x="9961512" y="2323220"/>
              <a:ext cx="40035" cy="103993"/>
            </a:xfrm>
            <a:custGeom>
              <a:avLst/>
              <a:gdLst>
                <a:gd name="T0" fmla="*/ 122 w 246"/>
                <a:gd name="T1" fmla="*/ 638 h 638"/>
                <a:gd name="T2" fmla="*/ 149 w 246"/>
                <a:gd name="T3" fmla="*/ 636 h 638"/>
                <a:gd name="T4" fmla="*/ 194 w 246"/>
                <a:gd name="T5" fmla="*/ 619 h 638"/>
                <a:gd name="T6" fmla="*/ 227 w 246"/>
                <a:gd name="T7" fmla="*/ 587 h 638"/>
                <a:gd name="T8" fmla="*/ 244 w 246"/>
                <a:gd name="T9" fmla="*/ 543 h 638"/>
                <a:gd name="T10" fmla="*/ 246 w 246"/>
                <a:gd name="T11" fmla="*/ 515 h 638"/>
                <a:gd name="T12" fmla="*/ 246 w 246"/>
                <a:gd name="T13" fmla="*/ 122 h 638"/>
                <a:gd name="T14" fmla="*/ 244 w 246"/>
                <a:gd name="T15" fmla="*/ 95 h 638"/>
                <a:gd name="T16" fmla="*/ 227 w 246"/>
                <a:gd name="T17" fmla="*/ 50 h 638"/>
                <a:gd name="T18" fmla="*/ 194 w 246"/>
                <a:gd name="T19" fmla="*/ 18 h 638"/>
                <a:gd name="T20" fmla="*/ 149 w 246"/>
                <a:gd name="T21" fmla="*/ 1 h 638"/>
                <a:gd name="T22" fmla="*/ 122 w 246"/>
                <a:gd name="T23" fmla="*/ 0 h 638"/>
                <a:gd name="T24" fmla="*/ 96 w 246"/>
                <a:gd name="T25" fmla="*/ 1 h 638"/>
                <a:gd name="T26" fmla="*/ 51 w 246"/>
                <a:gd name="T27" fmla="*/ 18 h 638"/>
                <a:gd name="T28" fmla="*/ 18 w 246"/>
                <a:gd name="T29" fmla="*/ 50 h 638"/>
                <a:gd name="T30" fmla="*/ 1 w 246"/>
                <a:gd name="T31" fmla="*/ 95 h 638"/>
                <a:gd name="T32" fmla="*/ 0 w 246"/>
                <a:gd name="T33" fmla="*/ 122 h 638"/>
                <a:gd name="T34" fmla="*/ 0 w 246"/>
                <a:gd name="T35" fmla="*/ 515 h 638"/>
                <a:gd name="T36" fmla="*/ 1 w 246"/>
                <a:gd name="T37" fmla="*/ 543 h 638"/>
                <a:gd name="T38" fmla="*/ 21 w 246"/>
                <a:gd name="T39" fmla="*/ 587 h 638"/>
                <a:gd name="T40" fmla="*/ 56 w 246"/>
                <a:gd name="T41" fmla="*/ 619 h 638"/>
                <a:gd name="T42" fmla="*/ 99 w 246"/>
                <a:gd name="T43" fmla="*/ 636 h 638"/>
                <a:gd name="T44" fmla="*/ 122 w 246"/>
                <a:gd name="T45" fmla="*/ 63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8">
                  <a:moveTo>
                    <a:pt x="122" y="638"/>
                  </a:moveTo>
                  <a:lnTo>
                    <a:pt x="149" y="636"/>
                  </a:lnTo>
                  <a:lnTo>
                    <a:pt x="194" y="619"/>
                  </a:lnTo>
                  <a:lnTo>
                    <a:pt x="227" y="587"/>
                  </a:lnTo>
                  <a:lnTo>
                    <a:pt x="244" y="543"/>
                  </a:lnTo>
                  <a:lnTo>
                    <a:pt x="246" y="515"/>
                  </a:lnTo>
                  <a:lnTo>
                    <a:pt x="246" y="122"/>
                  </a:lnTo>
                  <a:lnTo>
                    <a:pt x="244" y="95"/>
                  </a:lnTo>
                  <a:lnTo>
                    <a:pt x="227" y="50"/>
                  </a:lnTo>
                  <a:lnTo>
                    <a:pt x="194" y="18"/>
                  </a:lnTo>
                  <a:lnTo>
                    <a:pt x="149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1" y="18"/>
                  </a:lnTo>
                  <a:lnTo>
                    <a:pt x="18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1" y="543"/>
                  </a:lnTo>
                  <a:lnTo>
                    <a:pt x="21" y="587"/>
                  </a:lnTo>
                  <a:lnTo>
                    <a:pt x="56" y="619"/>
                  </a:lnTo>
                  <a:lnTo>
                    <a:pt x="99" y="636"/>
                  </a:lnTo>
                  <a:lnTo>
                    <a:pt x="122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3" name="Freeform 80"/>
            <p:cNvSpPr>
              <a:spLocks/>
            </p:cNvSpPr>
            <p:nvPr/>
          </p:nvSpPr>
          <p:spPr bwMode="auto">
            <a:xfrm>
              <a:off x="9751574" y="2493124"/>
              <a:ext cx="40035" cy="103993"/>
            </a:xfrm>
            <a:custGeom>
              <a:avLst/>
              <a:gdLst>
                <a:gd name="T0" fmla="*/ 122 w 246"/>
                <a:gd name="T1" fmla="*/ 639 h 639"/>
                <a:gd name="T2" fmla="*/ 149 w 246"/>
                <a:gd name="T3" fmla="*/ 638 h 639"/>
                <a:gd name="T4" fmla="*/ 194 w 246"/>
                <a:gd name="T5" fmla="*/ 621 h 639"/>
                <a:gd name="T6" fmla="*/ 227 w 246"/>
                <a:gd name="T7" fmla="*/ 588 h 639"/>
                <a:gd name="T8" fmla="*/ 244 w 246"/>
                <a:gd name="T9" fmla="*/ 543 h 639"/>
                <a:gd name="T10" fmla="*/ 246 w 246"/>
                <a:gd name="T11" fmla="*/ 516 h 639"/>
                <a:gd name="T12" fmla="*/ 246 w 246"/>
                <a:gd name="T13" fmla="*/ 122 h 639"/>
                <a:gd name="T14" fmla="*/ 244 w 246"/>
                <a:gd name="T15" fmla="*/ 96 h 639"/>
                <a:gd name="T16" fmla="*/ 227 w 246"/>
                <a:gd name="T17" fmla="*/ 50 h 639"/>
                <a:gd name="T18" fmla="*/ 194 w 246"/>
                <a:gd name="T19" fmla="*/ 19 h 639"/>
                <a:gd name="T20" fmla="*/ 149 w 246"/>
                <a:gd name="T21" fmla="*/ 1 h 639"/>
                <a:gd name="T22" fmla="*/ 122 w 246"/>
                <a:gd name="T23" fmla="*/ 0 h 639"/>
                <a:gd name="T24" fmla="*/ 96 w 246"/>
                <a:gd name="T25" fmla="*/ 1 h 639"/>
                <a:gd name="T26" fmla="*/ 52 w 246"/>
                <a:gd name="T27" fmla="*/ 19 h 639"/>
                <a:gd name="T28" fmla="*/ 18 w 246"/>
                <a:gd name="T29" fmla="*/ 50 h 639"/>
                <a:gd name="T30" fmla="*/ 1 w 246"/>
                <a:gd name="T31" fmla="*/ 96 h 639"/>
                <a:gd name="T32" fmla="*/ 0 w 246"/>
                <a:gd name="T33" fmla="*/ 122 h 639"/>
                <a:gd name="T34" fmla="*/ 0 w 246"/>
                <a:gd name="T35" fmla="*/ 516 h 639"/>
                <a:gd name="T36" fmla="*/ 1 w 246"/>
                <a:gd name="T37" fmla="*/ 539 h 639"/>
                <a:gd name="T38" fmla="*/ 18 w 246"/>
                <a:gd name="T39" fmla="*/ 582 h 639"/>
                <a:gd name="T40" fmla="*/ 52 w 246"/>
                <a:gd name="T41" fmla="*/ 616 h 639"/>
                <a:gd name="T42" fmla="*/ 96 w 246"/>
                <a:gd name="T43" fmla="*/ 637 h 639"/>
                <a:gd name="T44" fmla="*/ 122 w 246"/>
                <a:gd name="T45" fmla="*/ 6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9">
                  <a:moveTo>
                    <a:pt x="122" y="639"/>
                  </a:moveTo>
                  <a:lnTo>
                    <a:pt x="149" y="638"/>
                  </a:lnTo>
                  <a:lnTo>
                    <a:pt x="194" y="621"/>
                  </a:lnTo>
                  <a:lnTo>
                    <a:pt x="227" y="588"/>
                  </a:lnTo>
                  <a:lnTo>
                    <a:pt x="244" y="543"/>
                  </a:lnTo>
                  <a:lnTo>
                    <a:pt x="246" y="516"/>
                  </a:lnTo>
                  <a:lnTo>
                    <a:pt x="246" y="122"/>
                  </a:lnTo>
                  <a:lnTo>
                    <a:pt x="244" y="96"/>
                  </a:lnTo>
                  <a:lnTo>
                    <a:pt x="227" y="50"/>
                  </a:lnTo>
                  <a:lnTo>
                    <a:pt x="194" y="19"/>
                  </a:lnTo>
                  <a:lnTo>
                    <a:pt x="149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2" y="19"/>
                  </a:lnTo>
                  <a:lnTo>
                    <a:pt x="18" y="50"/>
                  </a:lnTo>
                  <a:lnTo>
                    <a:pt x="1" y="96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1" y="539"/>
                  </a:lnTo>
                  <a:lnTo>
                    <a:pt x="18" y="582"/>
                  </a:lnTo>
                  <a:lnTo>
                    <a:pt x="52" y="616"/>
                  </a:lnTo>
                  <a:lnTo>
                    <a:pt x="96" y="637"/>
                  </a:lnTo>
                  <a:lnTo>
                    <a:pt x="122" y="63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4" name="Freeform 81"/>
            <p:cNvSpPr>
              <a:spLocks/>
            </p:cNvSpPr>
            <p:nvPr/>
          </p:nvSpPr>
          <p:spPr bwMode="auto">
            <a:xfrm>
              <a:off x="9855567" y="2493124"/>
              <a:ext cx="40035" cy="103993"/>
            </a:xfrm>
            <a:custGeom>
              <a:avLst/>
              <a:gdLst>
                <a:gd name="T0" fmla="*/ 122 w 245"/>
                <a:gd name="T1" fmla="*/ 639 h 639"/>
                <a:gd name="T2" fmla="*/ 150 w 245"/>
                <a:gd name="T3" fmla="*/ 638 h 639"/>
                <a:gd name="T4" fmla="*/ 194 w 245"/>
                <a:gd name="T5" fmla="*/ 621 h 639"/>
                <a:gd name="T6" fmla="*/ 226 w 245"/>
                <a:gd name="T7" fmla="*/ 588 h 639"/>
                <a:gd name="T8" fmla="*/ 243 w 245"/>
                <a:gd name="T9" fmla="*/ 543 h 639"/>
                <a:gd name="T10" fmla="*/ 245 w 245"/>
                <a:gd name="T11" fmla="*/ 516 h 639"/>
                <a:gd name="T12" fmla="*/ 245 w 245"/>
                <a:gd name="T13" fmla="*/ 122 h 639"/>
                <a:gd name="T14" fmla="*/ 243 w 245"/>
                <a:gd name="T15" fmla="*/ 96 h 639"/>
                <a:gd name="T16" fmla="*/ 226 w 245"/>
                <a:gd name="T17" fmla="*/ 50 h 639"/>
                <a:gd name="T18" fmla="*/ 194 w 245"/>
                <a:gd name="T19" fmla="*/ 19 h 639"/>
                <a:gd name="T20" fmla="*/ 150 w 245"/>
                <a:gd name="T21" fmla="*/ 1 h 639"/>
                <a:gd name="T22" fmla="*/ 122 w 245"/>
                <a:gd name="T23" fmla="*/ 0 h 639"/>
                <a:gd name="T24" fmla="*/ 95 w 245"/>
                <a:gd name="T25" fmla="*/ 1 h 639"/>
                <a:gd name="T26" fmla="*/ 50 w 245"/>
                <a:gd name="T27" fmla="*/ 19 h 639"/>
                <a:gd name="T28" fmla="*/ 19 w 245"/>
                <a:gd name="T29" fmla="*/ 50 h 639"/>
                <a:gd name="T30" fmla="*/ 1 w 245"/>
                <a:gd name="T31" fmla="*/ 96 h 639"/>
                <a:gd name="T32" fmla="*/ 0 w 245"/>
                <a:gd name="T33" fmla="*/ 122 h 639"/>
                <a:gd name="T34" fmla="*/ 0 w 245"/>
                <a:gd name="T35" fmla="*/ 516 h 639"/>
                <a:gd name="T36" fmla="*/ 1 w 245"/>
                <a:gd name="T37" fmla="*/ 539 h 639"/>
                <a:gd name="T38" fmla="*/ 21 w 245"/>
                <a:gd name="T39" fmla="*/ 582 h 639"/>
                <a:gd name="T40" fmla="*/ 56 w 245"/>
                <a:gd name="T41" fmla="*/ 616 h 639"/>
                <a:gd name="T42" fmla="*/ 99 w 245"/>
                <a:gd name="T43" fmla="*/ 637 h 639"/>
                <a:gd name="T44" fmla="*/ 122 w 245"/>
                <a:gd name="T45" fmla="*/ 6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39">
                  <a:moveTo>
                    <a:pt x="122" y="639"/>
                  </a:moveTo>
                  <a:lnTo>
                    <a:pt x="150" y="638"/>
                  </a:lnTo>
                  <a:lnTo>
                    <a:pt x="194" y="621"/>
                  </a:lnTo>
                  <a:lnTo>
                    <a:pt x="226" y="588"/>
                  </a:lnTo>
                  <a:lnTo>
                    <a:pt x="243" y="543"/>
                  </a:lnTo>
                  <a:lnTo>
                    <a:pt x="245" y="516"/>
                  </a:lnTo>
                  <a:lnTo>
                    <a:pt x="245" y="122"/>
                  </a:lnTo>
                  <a:lnTo>
                    <a:pt x="243" y="96"/>
                  </a:lnTo>
                  <a:lnTo>
                    <a:pt x="226" y="50"/>
                  </a:lnTo>
                  <a:lnTo>
                    <a:pt x="194" y="19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9"/>
                  </a:lnTo>
                  <a:lnTo>
                    <a:pt x="19" y="50"/>
                  </a:lnTo>
                  <a:lnTo>
                    <a:pt x="1" y="96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1" y="539"/>
                  </a:lnTo>
                  <a:lnTo>
                    <a:pt x="21" y="582"/>
                  </a:lnTo>
                  <a:lnTo>
                    <a:pt x="56" y="616"/>
                  </a:lnTo>
                  <a:lnTo>
                    <a:pt x="99" y="637"/>
                  </a:lnTo>
                  <a:lnTo>
                    <a:pt x="122" y="63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5" name="Freeform 82"/>
            <p:cNvSpPr>
              <a:spLocks/>
            </p:cNvSpPr>
            <p:nvPr/>
          </p:nvSpPr>
          <p:spPr bwMode="auto">
            <a:xfrm>
              <a:off x="9961512" y="2493124"/>
              <a:ext cx="40035" cy="103993"/>
            </a:xfrm>
            <a:custGeom>
              <a:avLst/>
              <a:gdLst>
                <a:gd name="T0" fmla="*/ 122 w 246"/>
                <a:gd name="T1" fmla="*/ 639 h 639"/>
                <a:gd name="T2" fmla="*/ 149 w 246"/>
                <a:gd name="T3" fmla="*/ 638 h 639"/>
                <a:gd name="T4" fmla="*/ 194 w 246"/>
                <a:gd name="T5" fmla="*/ 621 h 639"/>
                <a:gd name="T6" fmla="*/ 227 w 246"/>
                <a:gd name="T7" fmla="*/ 588 h 639"/>
                <a:gd name="T8" fmla="*/ 244 w 246"/>
                <a:gd name="T9" fmla="*/ 543 h 639"/>
                <a:gd name="T10" fmla="*/ 246 w 246"/>
                <a:gd name="T11" fmla="*/ 516 h 639"/>
                <a:gd name="T12" fmla="*/ 246 w 246"/>
                <a:gd name="T13" fmla="*/ 122 h 639"/>
                <a:gd name="T14" fmla="*/ 244 w 246"/>
                <a:gd name="T15" fmla="*/ 96 h 639"/>
                <a:gd name="T16" fmla="*/ 227 w 246"/>
                <a:gd name="T17" fmla="*/ 50 h 639"/>
                <a:gd name="T18" fmla="*/ 194 w 246"/>
                <a:gd name="T19" fmla="*/ 19 h 639"/>
                <a:gd name="T20" fmla="*/ 149 w 246"/>
                <a:gd name="T21" fmla="*/ 1 h 639"/>
                <a:gd name="T22" fmla="*/ 122 w 246"/>
                <a:gd name="T23" fmla="*/ 0 h 639"/>
                <a:gd name="T24" fmla="*/ 96 w 246"/>
                <a:gd name="T25" fmla="*/ 1 h 639"/>
                <a:gd name="T26" fmla="*/ 51 w 246"/>
                <a:gd name="T27" fmla="*/ 19 h 639"/>
                <a:gd name="T28" fmla="*/ 18 w 246"/>
                <a:gd name="T29" fmla="*/ 50 h 639"/>
                <a:gd name="T30" fmla="*/ 1 w 246"/>
                <a:gd name="T31" fmla="*/ 96 h 639"/>
                <a:gd name="T32" fmla="*/ 0 w 246"/>
                <a:gd name="T33" fmla="*/ 122 h 639"/>
                <a:gd name="T34" fmla="*/ 0 w 246"/>
                <a:gd name="T35" fmla="*/ 516 h 639"/>
                <a:gd name="T36" fmla="*/ 1 w 246"/>
                <a:gd name="T37" fmla="*/ 539 h 639"/>
                <a:gd name="T38" fmla="*/ 21 w 246"/>
                <a:gd name="T39" fmla="*/ 582 h 639"/>
                <a:gd name="T40" fmla="*/ 56 w 246"/>
                <a:gd name="T41" fmla="*/ 616 h 639"/>
                <a:gd name="T42" fmla="*/ 99 w 246"/>
                <a:gd name="T43" fmla="*/ 637 h 639"/>
                <a:gd name="T44" fmla="*/ 122 w 246"/>
                <a:gd name="T45" fmla="*/ 6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9">
                  <a:moveTo>
                    <a:pt x="122" y="639"/>
                  </a:moveTo>
                  <a:lnTo>
                    <a:pt x="149" y="638"/>
                  </a:lnTo>
                  <a:lnTo>
                    <a:pt x="194" y="621"/>
                  </a:lnTo>
                  <a:lnTo>
                    <a:pt x="227" y="588"/>
                  </a:lnTo>
                  <a:lnTo>
                    <a:pt x="244" y="543"/>
                  </a:lnTo>
                  <a:lnTo>
                    <a:pt x="246" y="516"/>
                  </a:lnTo>
                  <a:lnTo>
                    <a:pt x="246" y="122"/>
                  </a:lnTo>
                  <a:lnTo>
                    <a:pt x="244" y="96"/>
                  </a:lnTo>
                  <a:lnTo>
                    <a:pt x="227" y="50"/>
                  </a:lnTo>
                  <a:lnTo>
                    <a:pt x="194" y="19"/>
                  </a:lnTo>
                  <a:lnTo>
                    <a:pt x="149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1" y="19"/>
                  </a:lnTo>
                  <a:lnTo>
                    <a:pt x="18" y="50"/>
                  </a:lnTo>
                  <a:lnTo>
                    <a:pt x="1" y="96"/>
                  </a:lnTo>
                  <a:lnTo>
                    <a:pt x="0" y="122"/>
                  </a:lnTo>
                  <a:lnTo>
                    <a:pt x="0" y="516"/>
                  </a:lnTo>
                  <a:lnTo>
                    <a:pt x="1" y="539"/>
                  </a:lnTo>
                  <a:lnTo>
                    <a:pt x="21" y="582"/>
                  </a:lnTo>
                  <a:lnTo>
                    <a:pt x="56" y="616"/>
                  </a:lnTo>
                  <a:lnTo>
                    <a:pt x="99" y="637"/>
                  </a:lnTo>
                  <a:lnTo>
                    <a:pt x="122" y="63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6" name="Freeform 83"/>
            <p:cNvSpPr>
              <a:spLocks/>
            </p:cNvSpPr>
            <p:nvPr/>
          </p:nvSpPr>
          <p:spPr bwMode="auto">
            <a:xfrm>
              <a:off x="9751574" y="2661562"/>
              <a:ext cx="40035" cy="103504"/>
            </a:xfrm>
            <a:custGeom>
              <a:avLst/>
              <a:gdLst>
                <a:gd name="T0" fmla="*/ 122 w 246"/>
                <a:gd name="T1" fmla="*/ 638 h 638"/>
                <a:gd name="T2" fmla="*/ 149 w 246"/>
                <a:gd name="T3" fmla="*/ 636 h 638"/>
                <a:gd name="T4" fmla="*/ 194 w 246"/>
                <a:gd name="T5" fmla="*/ 619 h 638"/>
                <a:gd name="T6" fmla="*/ 227 w 246"/>
                <a:gd name="T7" fmla="*/ 587 h 638"/>
                <a:gd name="T8" fmla="*/ 244 w 246"/>
                <a:gd name="T9" fmla="*/ 543 h 638"/>
                <a:gd name="T10" fmla="*/ 246 w 246"/>
                <a:gd name="T11" fmla="*/ 515 h 638"/>
                <a:gd name="T12" fmla="*/ 246 w 246"/>
                <a:gd name="T13" fmla="*/ 122 h 638"/>
                <a:gd name="T14" fmla="*/ 244 w 246"/>
                <a:gd name="T15" fmla="*/ 95 h 638"/>
                <a:gd name="T16" fmla="*/ 227 w 246"/>
                <a:gd name="T17" fmla="*/ 50 h 638"/>
                <a:gd name="T18" fmla="*/ 194 w 246"/>
                <a:gd name="T19" fmla="*/ 18 h 638"/>
                <a:gd name="T20" fmla="*/ 149 w 246"/>
                <a:gd name="T21" fmla="*/ 1 h 638"/>
                <a:gd name="T22" fmla="*/ 122 w 246"/>
                <a:gd name="T23" fmla="*/ 0 h 638"/>
                <a:gd name="T24" fmla="*/ 96 w 246"/>
                <a:gd name="T25" fmla="*/ 1 h 638"/>
                <a:gd name="T26" fmla="*/ 52 w 246"/>
                <a:gd name="T27" fmla="*/ 18 h 638"/>
                <a:gd name="T28" fmla="*/ 18 w 246"/>
                <a:gd name="T29" fmla="*/ 50 h 638"/>
                <a:gd name="T30" fmla="*/ 1 w 246"/>
                <a:gd name="T31" fmla="*/ 95 h 638"/>
                <a:gd name="T32" fmla="*/ 0 w 246"/>
                <a:gd name="T33" fmla="*/ 122 h 638"/>
                <a:gd name="T34" fmla="*/ 0 w 246"/>
                <a:gd name="T35" fmla="*/ 515 h 638"/>
                <a:gd name="T36" fmla="*/ 1 w 246"/>
                <a:gd name="T37" fmla="*/ 543 h 638"/>
                <a:gd name="T38" fmla="*/ 18 w 246"/>
                <a:gd name="T39" fmla="*/ 587 h 638"/>
                <a:gd name="T40" fmla="*/ 52 w 246"/>
                <a:gd name="T41" fmla="*/ 619 h 638"/>
                <a:gd name="T42" fmla="*/ 96 w 246"/>
                <a:gd name="T43" fmla="*/ 636 h 638"/>
                <a:gd name="T44" fmla="*/ 122 w 246"/>
                <a:gd name="T45" fmla="*/ 63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8">
                  <a:moveTo>
                    <a:pt x="122" y="638"/>
                  </a:moveTo>
                  <a:lnTo>
                    <a:pt x="149" y="636"/>
                  </a:lnTo>
                  <a:lnTo>
                    <a:pt x="194" y="619"/>
                  </a:lnTo>
                  <a:lnTo>
                    <a:pt x="227" y="587"/>
                  </a:lnTo>
                  <a:lnTo>
                    <a:pt x="244" y="543"/>
                  </a:lnTo>
                  <a:lnTo>
                    <a:pt x="246" y="515"/>
                  </a:lnTo>
                  <a:lnTo>
                    <a:pt x="246" y="122"/>
                  </a:lnTo>
                  <a:lnTo>
                    <a:pt x="244" y="95"/>
                  </a:lnTo>
                  <a:lnTo>
                    <a:pt x="227" y="50"/>
                  </a:lnTo>
                  <a:lnTo>
                    <a:pt x="194" y="18"/>
                  </a:lnTo>
                  <a:lnTo>
                    <a:pt x="149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2" y="18"/>
                  </a:lnTo>
                  <a:lnTo>
                    <a:pt x="18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1" y="543"/>
                  </a:lnTo>
                  <a:lnTo>
                    <a:pt x="18" y="587"/>
                  </a:lnTo>
                  <a:lnTo>
                    <a:pt x="52" y="619"/>
                  </a:lnTo>
                  <a:lnTo>
                    <a:pt x="96" y="636"/>
                  </a:lnTo>
                  <a:lnTo>
                    <a:pt x="122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7" name="Freeform 84"/>
            <p:cNvSpPr>
              <a:spLocks/>
            </p:cNvSpPr>
            <p:nvPr/>
          </p:nvSpPr>
          <p:spPr bwMode="auto">
            <a:xfrm>
              <a:off x="9855567" y="2661562"/>
              <a:ext cx="40035" cy="103504"/>
            </a:xfrm>
            <a:custGeom>
              <a:avLst/>
              <a:gdLst>
                <a:gd name="T0" fmla="*/ 122 w 245"/>
                <a:gd name="T1" fmla="*/ 638 h 638"/>
                <a:gd name="T2" fmla="*/ 150 w 245"/>
                <a:gd name="T3" fmla="*/ 636 h 638"/>
                <a:gd name="T4" fmla="*/ 194 w 245"/>
                <a:gd name="T5" fmla="*/ 619 h 638"/>
                <a:gd name="T6" fmla="*/ 226 w 245"/>
                <a:gd name="T7" fmla="*/ 587 h 638"/>
                <a:gd name="T8" fmla="*/ 243 w 245"/>
                <a:gd name="T9" fmla="*/ 543 h 638"/>
                <a:gd name="T10" fmla="*/ 245 w 245"/>
                <a:gd name="T11" fmla="*/ 515 h 638"/>
                <a:gd name="T12" fmla="*/ 245 w 245"/>
                <a:gd name="T13" fmla="*/ 122 h 638"/>
                <a:gd name="T14" fmla="*/ 243 w 245"/>
                <a:gd name="T15" fmla="*/ 95 h 638"/>
                <a:gd name="T16" fmla="*/ 226 w 245"/>
                <a:gd name="T17" fmla="*/ 50 h 638"/>
                <a:gd name="T18" fmla="*/ 194 w 245"/>
                <a:gd name="T19" fmla="*/ 18 h 638"/>
                <a:gd name="T20" fmla="*/ 150 w 245"/>
                <a:gd name="T21" fmla="*/ 1 h 638"/>
                <a:gd name="T22" fmla="*/ 122 w 245"/>
                <a:gd name="T23" fmla="*/ 0 h 638"/>
                <a:gd name="T24" fmla="*/ 95 w 245"/>
                <a:gd name="T25" fmla="*/ 1 h 638"/>
                <a:gd name="T26" fmla="*/ 50 w 245"/>
                <a:gd name="T27" fmla="*/ 18 h 638"/>
                <a:gd name="T28" fmla="*/ 19 w 245"/>
                <a:gd name="T29" fmla="*/ 50 h 638"/>
                <a:gd name="T30" fmla="*/ 1 w 245"/>
                <a:gd name="T31" fmla="*/ 95 h 638"/>
                <a:gd name="T32" fmla="*/ 0 w 245"/>
                <a:gd name="T33" fmla="*/ 122 h 638"/>
                <a:gd name="T34" fmla="*/ 0 w 245"/>
                <a:gd name="T35" fmla="*/ 515 h 638"/>
                <a:gd name="T36" fmla="*/ 1 w 245"/>
                <a:gd name="T37" fmla="*/ 543 h 638"/>
                <a:gd name="T38" fmla="*/ 21 w 245"/>
                <a:gd name="T39" fmla="*/ 587 h 638"/>
                <a:gd name="T40" fmla="*/ 56 w 245"/>
                <a:gd name="T41" fmla="*/ 619 h 638"/>
                <a:gd name="T42" fmla="*/ 99 w 245"/>
                <a:gd name="T43" fmla="*/ 636 h 638"/>
                <a:gd name="T44" fmla="*/ 122 w 245"/>
                <a:gd name="T45" fmla="*/ 63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38">
                  <a:moveTo>
                    <a:pt x="122" y="638"/>
                  </a:moveTo>
                  <a:lnTo>
                    <a:pt x="150" y="636"/>
                  </a:lnTo>
                  <a:lnTo>
                    <a:pt x="194" y="619"/>
                  </a:lnTo>
                  <a:lnTo>
                    <a:pt x="226" y="587"/>
                  </a:lnTo>
                  <a:lnTo>
                    <a:pt x="243" y="543"/>
                  </a:lnTo>
                  <a:lnTo>
                    <a:pt x="245" y="515"/>
                  </a:lnTo>
                  <a:lnTo>
                    <a:pt x="245" y="122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8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5" y="1"/>
                  </a:lnTo>
                  <a:lnTo>
                    <a:pt x="50" y="18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1" y="543"/>
                  </a:lnTo>
                  <a:lnTo>
                    <a:pt x="21" y="587"/>
                  </a:lnTo>
                  <a:lnTo>
                    <a:pt x="56" y="619"/>
                  </a:lnTo>
                  <a:lnTo>
                    <a:pt x="99" y="636"/>
                  </a:lnTo>
                  <a:lnTo>
                    <a:pt x="122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8" name="Freeform 85"/>
            <p:cNvSpPr>
              <a:spLocks/>
            </p:cNvSpPr>
            <p:nvPr/>
          </p:nvSpPr>
          <p:spPr bwMode="auto">
            <a:xfrm>
              <a:off x="9961512" y="2661562"/>
              <a:ext cx="40035" cy="103504"/>
            </a:xfrm>
            <a:custGeom>
              <a:avLst/>
              <a:gdLst>
                <a:gd name="T0" fmla="*/ 122 w 246"/>
                <a:gd name="T1" fmla="*/ 638 h 638"/>
                <a:gd name="T2" fmla="*/ 149 w 246"/>
                <a:gd name="T3" fmla="*/ 636 h 638"/>
                <a:gd name="T4" fmla="*/ 194 w 246"/>
                <a:gd name="T5" fmla="*/ 619 h 638"/>
                <a:gd name="T6" fmla="*/ 227 w 246"/>
                <a:gd name="T7" fmla="*/ 587 h 638"/>
                <a:gd name="T8" fmla="*/ 244 w 246"/>
                <a:gd name="T9" fmla="*/ 543 h 638"/>
                <a:gd name="T10" fmla="*/ 246 w 246"/>
                <a:gd name="T11" fmla="*/ 515 h 638"/>
                <a:gd name="T12" fmla="*/ 246 w 246"/>
                <a:gd name="T13" fmla="*/ 122 h 638"/>
                <a:gd name="T14" fmla="*/ 244 w 246"/>
                <a:gd name="T15" fmla="*/ 95 h 638"/>
                <a:gd name="T16" fmla="*/ 227 w 246"/>
                <a:gd name="T17" fmla="*/ 50 h 638"/>
                <a:gd name="T18" fmla="*/ 194 w 246"/>
                <a:gd name="T19" fmla="*/ 18 h 638"/>
                <a:gd name="T20" fmla="*/ 149 w 246"/>
                <a:gd name="T21" fmla="*/ 1 h 638"/>
                <a:gd name="T22" fmla="*/ 122 w 246"/>
                <a:gd name="T23" fmla="*/ 0 h 638"/>
                <a:gd name="T24" fmla="*/ 96 w 246"/>
                <a:gd name="T25" fmla="*/ 1 h 638"/>
                <a:gd name="T26" fmla="*/ 51 w 246"/>
                <a:gd name="T27" fmla="*/ 18 h 638"/>
                <a:gd name="T28" fmla="*/ 18 w 246"/>
                <a:gd name="T29" fmla="*/ 50 h 638"/>
                <a:gd name="T30" fmla="*/ 1 w 246"/>
                <a:gd name="T31" fmla="*/ 95 h 638"/>
                <a:gd name="T32" fmla="*/ 0 w 246"/>
                <a:gd name="T33" fmla="*/ 122 h 638"/>
                <a:gd name="T34" fmla="*/ 0 w 246"/>
                <a:gd name="T35" fmla="*/ 515 h 638"/>
                <a:gd name="T36" fmla="*/ 1 w 246"/>
                <a:gd name="T37" fmla="*/ 543 h 638"/>
                <a:gd name="T38" fmla="*/ 21 w 246"/>
                <a:gd name="T39" fmla="*/ 587 h 638"/>
                <a:gd name="T40" fmla="*/ 56 w 246"/>
                <a:gd name="T41" fmla="*/ 619 h 638"/>
                <a:gd name="T42" fmla="*/ 99 w 246"/>
                <a:gd name="T43" fmla="*/ 636 h 638"/>
                <a:gd name="T44" fmla="*/ 122 w 246"/>
                <a:gd name="T45" fmla="*/ 63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38">
                  <a:moveTo>
                    <a:pt x="122" y="638"/>
                  </a:moveTo>
                  <a:lnTo>
                    <a:pt x="149" y="636"/>
                  </a:lnTo>
                  <a:lnTo>
                    <a:pt x="194" y="619"/>
                  </a:lnTo>
                  <a:lnTo>
                    <a:pt x="227" y="587"/>
                  </a:lnTo>
                  <a:lnTo>
                    <a:pt x="244" y="543"/>
                  </a:lnTo>
                  <a:lnTo>
                    <a:pt x="246" y="515"/>
                  </a:lnTo>
                  <a:lnTo>
                    <a:pt x="246" y="122"/>
                  </a:lnTo>
                  <a:lnTo>
                    <a:pt x="244" y="95"/>
                  </a:lnTo>
                  <a:lnTo>
                    <a:pt x="227" y="50"/>
                  </a:lnTo>
                  <a:lnTo>
                    <a:pt x="194" y="18"/>
                  </a:lnTo>
                  <a:lnTo>
                    <a:pt x="149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1" y="18"/>
                  </a:lnTo>
                  <a:lnTo>
                    <a:pt x="18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515"/>
                  </a:lnTo>
                  <a:lnTo>
                    <a:pt x="1" y="543"/>
                  </a:lnTo>
                  <a:lnTo>
                    <a:pt x="21" y="587"/>
                  </a:lnTo>
                  <a:lnTo>
                    <a:pt x="56" y="619"/>
                  </a:lnTo>
                  <a:lnTo>
                    <a:pt x="99" y="636"/>
                  </a:lnTo>
                  <a:lnTo>
                    <a:pt x="122" y="638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39" name="Group 88"/>
          <p:cNvGrpSpPr>
            <a:grpSpLocks noChangeAspect="1"/>
          </p:cNvGrpSpPr>
          <p:nvPr/>
        </p:nvGrpSpPr>
        <p:grpSpPr bwMode="auto">
          <a:xfrm flipH="1">
            <a:off x="7249579" y="4647187"/>
            <a:ext cx="1044108" cy="1198544"/>
            <a:chOff x="1002" y="982"/>
            <a:chExt cx="3207" cy="3234"/>
          </a:xfrm>
          <a:solidFill>
            <a:srgbClr val="81D3E1"/>
          </a:solidFill>
        </p:grpSpPr>
        <p:sp>
          <p:nvSpPr>
            <p:cNvPr id="240" name="Freeform 89"/>
            <p:cNvSpPr>
              <a:spLocks/>
            </p:cNvSpPr>
            <p:nvPr/>
          </p:nvSpPr>
          <p:spPr bwMode="auto">
            <a:xfrm>
              <a:off x="3238" y="1922"/>
              <a:ext cx="721" cy="2212"/>
            </a:xfrm>
            <a:custGeom>
              <a:avLst/>
              <a:gdLst>
                <a:gd name="T0" fmla="*/ 2163 w 2163"/>
                <a:gd name="T1" fmla="*/ 6637 h 6637"/>
                <a:gd name="T2" fmla="*/ 0 w 2163"/>
                <a:gd name="T3" fmla="*/ 6637 h 6637"/>
                <a:gd name="T4" fmla="*/ 0 w 2163"/>
                <a:gd name="T5" fmla="*/ 1106 h 6637"/>
                <a:gd name="T6" fmla="*/ 2163 w 2163"/>
                <a:gd name="T7" fmla="*/ 0 h 6637"/>
                <a:gd name="T8" fmla="*/ 2163 w 2163"/>
                <a:gd name="T9" fmla="*/ 6637 h 6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3" h="6637">
                  <a:moveTo>
                    <a:pt x="2163" y="6637"/>
                  </a:moveTo>
                  <a:lnTo>
                    <a:pt x="0" y="6637"/>
                  </a:lnTo>
                  <a:lnTo>
                    <a:pt x="0" y="1106"/>
                  </a:lnTo>
                  <a:lnTo>
                    <a:pt x="2163" y="0"/>
                  </a:lnTo>
                  <a:lnTo>
                    <a:pt x="2163" y="6637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1" name="Freeform 90"/>
            <p:cNvSpPr>
              <a:spLocks/>
            </p:cNvSpPr>
            <p:nvPr/>
          </p:nvSpPr>
          <p:spPr bwMode="auto">
            <a:xfrm>
              <a:off x="2239" y="1091"/>
              <a:ext cx="721" cy="3043"/>
            </a:xfrm>
            <a:custGeom>
              <a:avLst/>
              <a:gdLst>
                <a:gd name="T0" fmla="*/ 2163 w 2163"/>
                <a:gd name="T1" fmla="*/ 9131 h 9131"/>
                <a:gd name="T2" fmla="*/ 0 w 2163"/>
                <a:gd name="T3" fmla="*/ 9131 h 9131"/>
                <a:gd name="T4" fmla="*/ 0 w 2163"/>
                <a:gd name="T5" fmla="*/ 1106 h 9131"/>
                <a:gd name="T6" fmla="*/ 2163 w 2163"/>
                <a:gd name="T7" fmla="*/ 0 h 9131"/>
                <a:gd name="T8" fmla="*/ 2163 w 2163"/>
                <a:gd name="T9" fmla="*/ 9131 h 9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3" h="9131">
                  <a:moveTo>
                    <a:pt x="2163" y="9131"/>
                  </a:moveTo>
                  <a:lnTo>
                    <a:pt x="0" y="9131"/>
                  </a:lnTo>
                  <a:lnTo>
                    <a:pt x="0" y="1106"/>
                  </a:lnTo>
                  <a:lnTo>
                    <a:pt x="2163" y="0"/>
                  </a:lnTo>
                  <a:lnTo>
                    <a:pt x="2163" y="9131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2" name="Freeform 91"/>
            <p:cNvSpPr>
              <a:spLocks/>
            </p:cNvSpPr>
            <p:nvPr/>
          </p:nvSpPr>
          <p:spPr bwMode="auto">
            <a:xfrm>
              <a:off x="1219" y="2344"/>
              <a:ext cx="725" cy="1790"/>
            </a:xfrm>
            <a:custGeom>
              <a:avLst/>
              <a:gdLst>
                <a:gd name="T0" fmla="*/ 2176 w 2176"/>
                <a:gd name="T1" fmla="*/ 5371 h 5371"/>
                <a:gd name="T2" fmla="*/ 0 w 2176"/>
                <a:gd name="T3" fmla="*/ 5371 h 5371"/>
                <a:gd name="T4" fmla="*/ 0 w 2176"/>
                <a:gd name="T5" fmla="*/ 0 h 5371"/>
                <a:gd name="T6" fmla="*/ 2163 w 2176"/>
                <a:gd name="T7" fmla="*/ 1106 h 5371"/>
                <a:gd name="T8" fmla="*/ 2163 w 2176"/>
                <a:gd name="T9" fmla="*/ 5371 h 5371"/>
                <a:gd name="T10" fmla="*/ 2176 w 2176"/>
                <a:gd name="T11" fmla="*/ 5371 h 5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76" h="5371">
                  <a:moveTo>
                    <a:pt x="2176" y="5371"/>
                  </a:moveTo>
                  <a:lnTo>
                    <a:pt x="0" y="5371"/>
                  </a:lnTo>
                  <a:lnTo>
                    <a:pt x="0" y="0"/>
                  </a:lnTo>
                  <a:lnTo>
                    <a:pt x="2163" y="1106"/>
                  </a:lnTo>
                  <a:lnTo>
                    <a:pt x="2163" y="5371"/>
                  </a:lnTo>
                  <a:lnTo>
                    <a:pt x="2176" y="5371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3" name="Freeform 92"/>
            <p:cNvSpPr>
              <a:spLocks/>
            </p:cNvSpPr>
            <p:nvPr/>
          </p:nvSpPr>
          <p:spPr bwMode="auto">
            <a:xfrm>
              <a:off x="1002" y="982"/>
              <a:ext cx="3207" cy="3234"/>
            </a:xfrm>
            <a:custGeom>
              <a:avLst/>
              <a:gdLst>
                <a:gd name="T0" fmla="*/ 9118 w 9622"/>
                <a:gd name="T1" fmla="*/ 9457 h 9703"/>
                <a:gd name="T2" fmla="*/ 9117 w 9622"/>
                <a:gd name="T3" fmla="*/ 2610 h 9703"/>
                <a:gd name="T4" fmla="*/ 9093 w 9622"/>
                <a:gd name="T5" fmla="*/ 2549 h 9703"/>
                <a:gd name="T6" fmla="*/ 9056 w 9622"/>
                <a:gd name="T7" fmla="*/ 2513 h 9703"/>
                <a:gd name="T8" fmla="*/ 9012 w 9622"/>
                <a:gd name="T9" fmla="*/ 2496 h 9703"/>
                <a:gd name="T10" fmla="*/ 8948 w 9622"/>
                <a:gd name="T11" fmla="*/ 2505 h 9703"/>
                <a:gd name="T12" fmla="*/ 6525 w 9622"/>
                <a:gd name="T13" fmla="*/ 3742 h 9703"/>
                <a:gd name="T14" fmla="*/ 6489 w 9622"/>
                <a:gd name="T15" fmla="*/ 3775 h 9703"/>
                <a:gd name="T16" fmla="*/ 6464 w 9622"/>
                <a:gd name="T17" fmla="*/ 3836 h 9703"/>
                <a:gd name="T18" fmla="*/ 6464 w 9622"/>
                <a:gd name="T19" fmla="*/ 9457 h 9703"/>
                <a:gd name="T20" fmla="*/ 6120 w 9622"/>
                <a:gd name="T21" fmla="*/ 130 h 9703"/>
                <a:gd name="T22" fmla="*/ 6110 w 9622"/>
                <a:gd name="T23" fmla="*/ 84 h 9703"/>
                <a:gd name="T24" fmla="*/ 6071 w 9622"/>
                <a:gd name="T25" fmla="*/ 29 h 9703"/>
                <a:gd name="T26" fmla="*/ 6044 w 9622"/>
                <a:gd name="T27" fmla="*/ 10 h 9703"/>
                <a:gd name="T28" fmla="*/ 5981 w 9622"/>
                <a:gd name="T29" fmla="*/ 0 h 9703"/>
                <a:gd name="T30" fmla="*/ 5936 w 9622"/>
                <a:gd name="T31" fmla="*/ 19 h 9703"/>
                <a:gd name="T32" fmla="*/ 3514 w 9622"/>
                <a:gd name="T33" fmla="*/ 1257 h 9703"/>
                <a:gd name="T34" fmla="*/ 3475 w 9622"/>
                <a:gd name="T35" fmla="*/ 1308 h 9703"/>
                <a:gd name="T36" fmla="*/ 3465 w 9622"/>
                <a:gd name="T37" fmla="*/ 1358 h 9703"/>
                <a:gd name="T38" fmla="*/ 3072 w 9622"/>
                <a:gd name="T39" fmla="*/ 9470 h 9703"/>
                <a:gd name="T40" fmla="*/ 3072 w 9622"/>
                <a:gd name="T41" fmla="*/ 5089 h 9703"/>
                <a:gd name="T42" fmla="*/ 3047 w 9622"/>
                <a:gd name="T43" fmla="*/ 5028 h 9703"/>
                <a:gd name="T44" fmla="*/ 3011 w 9622"/>
                <a:gd name="T45" fmla="*/ 4996 h 9703"/>
                <a:gd name="T46" fmla="*/ 588 w 9622"/>
                <a:gd name="T47" fmla="*/ 3759 h 9703"/>
                <a:gd name="T48" fmla="*/ 508 w 9622"/>
                <a:gd name="T49" fmla="*/ 3758 h 9703"/>
                <a:gd name="T50" fmla="*/ 465 w 9622"/>
                <a:gd name="T51" fmla="*/ 3777 h 9703"/>
                <a:gd name="T52" fmla="*/ 428 w 9622"/>
                <a:gd name="T53" fmla="*/ 3827 h 9703"/>
                <a:gd name="T54" fmla="*/ 418 w 9622"/>
                <a:gd name="T55" fmla="*/ 3877 h 9703"/>
                <a:gd name="T56" fmla="*/ 122 w 9622"/>
                <a:gd name="T57" fmla="*/ 9457 h 9703"/>
                <a:gd name="T58" fmla="*/ 50 w 9622"/>
                <a:gd name="T59" fmla="*/ 9476 h 9703"/>
                <a:gd name="T60" fmla="*/ 1 w 9622"/>
                <a:gd name="T61" fmla="*/ 9554 h 9703"/>
                <a:gd name="T62" fmla="*/ 1 w 9622"/>
                <a:gd name="T63" fmla="*/ 9607 h 9703"/>
                <a:gd name="T64" fmla="*/ 50 w 9622"/>
                <a:gd name="T65" fmla="*/ 9685 h 9703"/>
                <a:gd name="T66" fmla="*/ 122 w 9622"/>
                <a:gd name="T67" fmla="*/ 9703 h 9703"/>
                <a:gd name="T68" fmla="*/ 9526 w 9622"/>
                <a:gd name="T69" fmla="*/ 9702 h 9703"/>
                <a:gd name="T70" fmla="*/ 9604 w 9622"/>
                <a:gd name="T71" fmla="*/ 9653 h 9703"/>
                <a:gd name="T72" fmla="*/ 9622 w 9622"/>
                <a:gd name="T73" fmla="*/ 9581 h 9703"/>
                <a:gd name="T74" fmla="*/ 9594 w 9622"/>
                <a:gd name="T75" fmla="*/ 9515 h 9703"/>
                <a:gd name="T76" fmla="*/ 9513 w 9622"/>
                <a:gd name="T77" fmla="*/ 9460 h 9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622" h="9703">
                  <a:moveTo>
                    <a:pt x="9487" y="9457"/>
                  </a:moveTo>
                  <a:lnTo>
                    <a:pt x="9118" y="9457"/>
                  </a:lnTo>
                  <a:lnTo>
                    <a:pt x="9118" y="2624"/>
                  </a:lnTo>
                  <a:lnTo>
                    <a:pt x="9117" y="2610"/>
                  </a:lnTo>
                  <a:lnTo>
                    <a:pt x="9108" y="2580"/>
                  </a:lnTo>
                  <a:lnTo>
                    <a:pt x="9093" y="2549"/>
                  </a:lnTo>
                  <a:lnTo>
                    <a:pt x="9069" y="2523"/>
                  </a:lnTo>
                  <a:lnTo>
                    <a:pt x="9056" y="2513"/>
                  </a:lnTo>
                  <a:lnTo>
                    <a:pt x="9042" y="2505"/>
                  </a:lnTo>
                  <a:lnTo>
                    <a:pt x="9012" y="2496"/>
                  </a:lnTo>
                  <a:lnTo>
                    <a:pt x="8979" y="2496"/>
                  </a:lnTo>
                  <a:lnTo>
                    <a:pt x="8948" y="2505"/>
                  </a:lnTo>
                  <a:lnTo>
                    <a:pt x="8934" y="2513"/>
                  </a:lnTo>
                  <a:lnTo>
                    <a:pt x="6525" y="3742"/>
                  </a:lnTo>
                  <a:lnTo>
                    <a:pt x="6512" y="3752"/>
                  </a:lnTo>
                  <a:lnTo>
                    <a:pt x="6489" y="3775"/>
                  </a:lnTo>
                  <a:lnTo>
                    <a:pt x="6473" y="3802"/>
                  </a:lnTo>
                  <a:lnTo>
                    <a:pt x="6464" y="3836"/>
                  </a:lnTo>
                  <a:lnTo>
                    <a:pt x="6464" y="3853"/>
                  </a:lnTo>
                  <a:lnTo>
                    <a:pt x="6464" y="9457"/>
                  </a:lnTo>
                  <a:lnTo>
                    <a:pt x="6120" y="9457"/>
                  </a:lnTo>
                  <a:lnTo>
                    <a:pt x="6120" y="130"/>
                  </a:lnTo>
                  <a:lnTo>
                    <a:pt x="6119" y="115"/>
                  </a:lnTo>
                  <a:lnTo>
                    <a:pt x="6110" y="84"/>
                  </a:lnTo>
                  <a:lnTo>
                    <a:pt x="6094" y="55"/>
                  </a:lnTo>
                  <a:lnTo>
                    <a:pt x="6071" y="29"/>
                  </a:lnTo>
                  <a:lnTo>
                    <a:pt x="6058" y="19"/>
                  </a:lnTo>
                  <a:lnTo>
                    <a:pt x="6044" y="10"/>
                  </a:lnTo>
                  <a:lnTo>
                    <a:pt x="6012" y="0"/>
                  </a:lnTo>
                  <a:lnTo>
                    <a:pt x="5981" y="0"/>
                  </a:lnTo>
                  <a:lnTo>
                    <a:pt x="5949" y="10"/>
                  </a:lnTo>
                  <a:lnTo>
                    <a:pt x="5936" y="19"/>
                  </a:lnTo>
                  <a:lnTo>
                    <a:pt x="3527" y="1247"/>
                  </a:lnTo>
                  <a:lnTo>
                    <a:pt x="3514" y="1257"/>
                  </a:lnTo>
                  <a:lnTo>
                    <a:pt x="3491" y="1280"/>
                  </a:lnTo>
                  <a:lnTo>
                    <a:pt x="3475" y="1308"/>
                  </a:lnTo>
                  <a:lnTo>
                    <a:pt x="3466" y="1339"/>
                  </a:lnTo>
                  <a:lnTo>
                    <a:pt x="3465" y="1358"/>
                  </a:lnTo>
                  <a:lnTo>
                    <a:pt x="3465" y="9470"/>
                  </a:lnTo>
                  <a:lnTo>
                    <a:pt x="3072" y="9470"/>
                  </a:lnTo>
                  <a:lnTo>
                    <a:pt x="3072" y="5107"/>
                  </a:lnTo>
                  <a:lnTo>
                    <a:pt x="3072" y="5089"/>
                  </a:lnTo>
                  <a:lnTo>
                    <a:pt x="3063" y="5057"/>
                  </a:lnTo>
                  <a:lnTo>
                    <a:pt x="3047" y="5028"/>
                  </a:lnTo>
                  <a:lnTo>
                    <a:pt x="3024" y="5005"/>
                  </a:lnTo>
                  <a:lnTo>
                    <a:pt x="3011" y="4996"/>
                  </a:lnTo>
                  <a:lnTo>
                    <a:pt x="602" y="3766"/>
                  </a:lnTo>
                  <a:lnTo>
                    <a:pt x="588" y="3759"/>
                  </a:lnTo>
                  <a:lnTo>
                    <a:pt x="557" y="3752"/>
                  </a:lnTo>
                  <a:lnTo>
                    <a:pt x="508" y="3758"/>
                  </a:lnTo>
                  <a:lnTo>
                    <a:pt x="480" y="3766"/>
                  </a:lnTo>
                  <a:lnTo>
                    <a:pt x="465" y="3777"/>
                  </a:lnTo>
                  <a:lnTo>
                    <a:pt x="444" y="3800"/>
                  </a:lnTo>
                  <a:lnTo>
                    <a:pt x="428" y="3827"/>
                  </a:lnTo>
                  <a:lnTo>
                    <a:pt x="419" y="3860"/>
                  </a:lnTo>
                  <a:lnTo>
                    <a:pt x="418" y="3877"/>
                  </a:lnTo>
                  <a:lnTo>
                    <a:pt x="418" y="9457"/>
                  </a:lnTo>
                  <a:lnTo>
                    <a:pt x="122" y="9457"/>
                  </a:lnTo>
                  <a:lnTo>
                    <a:pt x="96" y="9459"/>
                  </a:lnTo>
                  <a:lnTo>
                    <a:pt x="50" y="9476"/>
                  </a:lnTo>
                  <a:lnTo>
                    <a:pt x="19" y="9509"/>
                  </a:lnTo>
                  <a:lnTo>
                    <a:pt x="1" y="9554"/>
                  </a:lnTo>
                  <a:lnTo>
                    <a:pt x="0" y="9581"/>
                  </a:lnTo>
                  <a:lnTo>
                    <a:pt x="1" y="9607"/>
                  </a:lnTo>
                  <a:lnTo>
                    <a:pt x="19" y="9653"/>
                  </a:lnTo>
                  <a:lnTo>
                    <a:pt x="50" y="9685"/>
                  </a:lnTo>
                  <a:lnTo>
                    <a:pt x="96" y="9702"/>
                  </a:lnTo>
                  <a:lnTo>
                    <a:pt x="122" y="9703"/>
                  </a:lnTo>
                  <a:lnTo>
                    <a:pt x="9499" y="9703"/>
                  </a:lnTo>
                  <a:lnTo>
                    <a:pt x="9526" y="9702"/>
                  </a:lnTo>
                  <a:lnTo>
                    <a:pt x="9571" y="9685"/>
                  </a:lnTo>
                  <a:lnTo>
                    <a:pt x="9604" y="9653"/>
                  </a:lnTo>
                  <a:lnTo>
                    <a:pt x="9621" y="9607"/>
                  </a:lnTo>
                  <a:lnTo>
                    <a:pt x="9622" y="9581"/>
                  </a:lnTo>
                  <a:lnTo>
                    <a:pt x="9617" y="9558"/>
                  </a:lnTo>
                  <a:lnTo>
                    <a:pt x="9594" y="9515"/>
                  </a:lnTo>
                  <a:lnTo>
                    <a:pt x="9559" y="9480"/>
                  </a:lnTo>
                  <a:lnTo>
                    <a:pt x="9513" y="9460"/>
                  </a:lnTo>
                  <a:lnTo>
                    <a:pt x="9487" y="9457"/>
                  </a:lnTo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4" name="Freeform 93"/>
            <p:cNvSpPr>
              <a:spLocks/>
            </p:cNvSpPr>
            <p:nvPr/>
          </p:nvSpPr>
          <p:spPr bwMode="auto">
            <a:xfrm>
              <a:off x="2349" y="2479"/>
              <a:ext cx="82" cy="230"/>
            </a:xfrm>
            <a:custGeom>
              <a:avLst/>
              <a:gdLst>
                <a:gd name="T0" fmla="*/ 124 w 246"/>
                <a:gd name="T1" fmla="*/ 689 h 689"/>
                <a:gd name="T2" fmla="*/ 150 w 246"/>
                <a:gd name="T3" fmla="*/ 687 h 689"/>
                <a:gd name="T4" fmla="*/ 196 w 246"/>
                <a:gd name="T5" fmla="*/ 670 h 689"/>
                <a:gd name="T6" fmla="*/ 228 w 246"/>
                <a:gd name="T7" fmla="*/ 637 h 689"/>
                <a:gd name="T8" fmla="*/ 245 w 246"/>
                <a:gd name="T9" fmla="*/ 592 h 689"/>
                <a:gd name="T10" fmla="*/ 246 w 246"/>
                <a:gd name="T11" fmla="*/ 565 h 689"/>
                <a:gd name="T12" fmla="*/ 246 w 246"/>
                <a:gd name="T13" fmla="*/ 123 h 689"/>
                <a:gd name="T14" fmla="*/ 245 w 246"/>
                <a:gd name="T15" fmla="*/ 97 h 689"/>
                <a:gd name="T16" fmla="*/ 228 w 246"/>
                <a:gd name="T17" fmla="*/ 51 h 689"/>
                <a:gd name="T18" fmla="*/ 196 w 246"/>
                <a:gd name="T19" fmla="*/ 19 h 689"/>
                <a:gd name="T20" fmla="*/ 150 w 246"/>
                <a:gd name="T21" fmla="*/ 2 h 689"/>
                <a:gd name="T22" fmla="*/ 124 w 246"/>
                <a:gd name="T23" fmla="*/ 0 h 689"/>
                <a:gd name="T24" fmla="*/ 97 w 246"/>
                <a:gd name="T25" fmla="*/ 2 h 689"/>
                <a:gd name="T26" fmla="*/ 52 w 246"/>
                <a:gd name="T27" fmla="*/ 19 h 689"/>
                <a:gd name="T28" fmla="*/ 20 w 246"/>
                <a:gd name="T29" fmla="*/ 51 h 689"/>
                <a:gd name="T30" fmla="*/ 3 w 246"/>
                <a:gd name="T31" fmla="*/ 97 h 689"/>
                <a:gd name="T32" fmla="*/ 0 w 246"/>
                <a:gd name="T33" fmla="*/ 123 h 689"/>
                <a:gd name="T34" fmla="*/ 0 w 246"/>
                <a:gd name="T35" fmla="*/ 565 h 689"/>
                <a:gd name="T36" fmla="*/ 3 w 246"/>
                <a:gd name="T37" fmla="*/ 588 h 689"/>
                <a:gd name="T38" fmla="*/ 20 w 246"/>
                <a:gd name="T39" fmla="*/ 631 h 689"/>
                <a:gd name="T40" fmla="*/ 52 w 246"/>
                <a:gd name="T41" fmla="*/ 666 h 689"/>
                <a:gd name="T42" fmla="*/ 97 w 246"/>
                <a:gd name="T43" fmla="*/ 686 h 689"/>
                <a:gd name="T44" fmla="*/ 124 w 246"/>
                <a:gd name="T45" fmla="*/ 689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9">
                  <a:moveTo>
                    <a:pt x="124" y="689"/>
                  </a:moveTo>
                  <a:lnTo>
                    <a:pt x="150" y="687"/>
                  </a:lnTo>
                  <a:lnTo>
                    <a:pt x="196" y="670"/>
                  </a:lnTo>
                  <a:lnTo>
                    <a:pt x="228" y="637"/>
                  </a:lnTo>
                  <a:lnTo>
                    <a:pt x="245" y="592"/>
                  </a:lnTo>
                  <a:lnTo>
                    <a:pt x="246" y="565"/>
                  </a:lnTo>
                  <a:lnTo>
                    <a:pt x="246" y="123"/>
                  </a:lnTo>
                  <a:lnTo>
                    <a:pt x="245" y="97"/>
                  </a:lnTo>
                  <a:lnTo>
                    <a:pt x="228" y="51"/>
                  </a:lnTo>
                  <a:lnTo>
                    <a:pt x="196" y="19"/>
                  </a:lnTo>
                  <a:lnTo>
                    <a:pt x="150" y="2"/>
                  </a:lnTo>
                  <a:lnTo>
                    <a:pt x="124" y="0"/>
                  </a:lnTo>
                  <a:lnTo>
                    <a:pt x="97" y="2"/>
                  </a:lnTo>
                  <a:lnTo>
                    <a:pt x="52" y="19"/>
                  </a:lnTo>
                  <a:lnTo>
                    <a:pt x="20" y="51"/>
                  </a:lnTo>
                  <a:lnTo>
                    <a:pt x="3" y="97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3" y="588"/>
                  </a:lnTo>
                  <a:lnTo>
                    <a:pt x="20" y="631"/>
                  </a:lnTo>
                  <a:lnTo>
                    <a:pt x="52" y="666"/>
                  </a:lnTo>
                  <a:lnTo>
                    <a:pt x="97" y="686"/>
                  </a:lnTo>
                  <a:lnTo>
                    <a:pt x="124" y="689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5" name="Freeform 94"/>
            <p:cNvSpPr>
              <a:spLocks/>
            </p:cNvSpPr>
            <p:nvPr/>
          </p:nvSpPr>
          <p:spPr bwMode="auto">
            <a:xfrm>
              <a:off x="2563" y="2479"/>
              <a:ext cx="82" cy="230"/>
            </a:xfrm>
            <a:custGeom>
              <a:avLst/>
              <a:gdLst>
                <a:gd name="T0" fmla="*/ 123 w 246"/>
                <a:gd name="T1" fmla="*/ 689 h 689"/>
                <a:gd name="T2" fmla="*/ 149 w 246"/>
                <a:gd name="T3" fmla="*/ 687 h 689"/>
                <a:gd name="T4" fmla="*/ 194 w 246"/>
                <a:gd name="T5" fmla="*/ 670 h 689"/>
                <a:gd name="T6" fmla="*/ 227 w 246"/>
                <a:gd name="T7" fmla="*/ 637 h 689"/>
                <a:gd name="T8" fmla="*/ 244 w 246"/>
                <a:gd name="T9" fmla="*/ 592 h 689"/>
                <a:gd name="T10" fmla="*/ 246 w 246"/>
                <a:gd name="T11" fmla="*/ 565 h 689"/>
                <a:gd name="T12" fmla="*/ 246 w 246"/>
                <a:gd name="T13" fmla="*/ 123 h 689"/>
                <a:gd name="T14" fmla="*/ 244 w 246"/>
                <a:gd name="T15" fmla="*/ 97 h 689"/>
                <a:gd name="T16" fmla="*/ 227 w 246"/>
                <a:gd name="T17" fmla="*/ 51 h 689"/>
                <a:gd name="T18" fmla="*/ 194 w 246"/>
                <a:gd name="T19" fmla="*/ 19 h 689"/>
                <a:gd name="T20" fmla="*/ 149 w 246"/>
                <a:gd name="T21" fmla="*/ 2 h 689"/>
                <a:gd name="T22" fmla="*/ 123 w 246"/>
                <a:gd name="T23" fmla="*/ 0 h 689"/>
                <a:gd name="T24" fmla="*/ 96 w 246"/>
                <a:gd name="T25" fmla="*/ 2 h 689"/>
                <a:gd name="T26" fmla="*/ 51 w 246"/>
                <a:gd name="T27" fmla="*/ 19 h 689"/>
                <a:gd name="T28" fmla="*/ 18 w 246"/>
                <a:gd name="T29" fmla="*/ 51 h 689"/>
                <a:gd name="T30" fmla="*/ 1 w 246"/>
                <a:gd name="T31" fmla="*/ 97 h 689"/>
                <a:gd name="T32" fmla="*/ 0 w 246"/>
                <a:gd name="T33" fmla="*/ 123 h 689"/>
                <a:gd name="T34" fmla="*/ 0 w 246"/>
                <a:gd name="T35" fmla="*/ 565 h 689"/>
                <a:gd name="T36" fmla="*/ 2 w 246"/>
                <a:gd name="T37" fmla="*/ 588 h 689"/>
                <a:gd name="T38" fmla="*/ 23 w 246"/>
                <a:gd name="T39" fmla="*/ 631 h 689"/>
                <a:gd name="T40" fmla="*/ 57 w 246"/>
                <a:gd name="T41" fmla="*/ 666 h 689"/>
                <a:gd name="T42" fmla="*/ 100 w 246"/>
                <a:gd name="T43" fmla="*/ 686 h 689"/>
                <a:gd name="T44" fmla="*/ 123 w 246"/>
                <a:gd name="T45" fmla="*/ 689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9">
                  <a:moveTo>
                    <a:pt x="123" y="689"/>
                  </a:moveTo>
                  <a:lnTo>
                    <a:pt x="149" y="687"/>
                  </a:lnTo>
                  <a:lnTo>
                    <a:pt x="194" y="670"/>
                  </a:lnTo>
                  <a:lnTo>
                    <a:pt x="227" y="637"/>
                  </a:lnTo>
                  <a:lnTo>
                    <a:pt x="244" y="592"/>
                  </a:lnTo>
                  <a:lnTo>
                    <a:pt x="246" y="565"/>
                  </a:lnTo>
                  <a:lnTo>
                    <a:pt x="246" y="123"/>
                  </a:lnTo>
                  <a:lnTo>
                    <a:pt x="244" y="97"/>
                  </a:lnTo>
                  <a:lnTo>
                    <a:pt x="227" y="51"/>
                  </a:lnTo>
                  <a:lnTo>
                    <a:pt x="194" y="19"/>
                  </a:lnTo>
                  <a:lnTo>
                    <a:pt x="149" y="2"/>
                  </a:lnTo>
                  <a:lnTo>
                    <a:pt x="123" y="0"/>
                  </a:lnTo>
                  <a:lnTo>
                    <a:pt x="96" y="2"/>
                  </a:lnTo>
                  <a:lnTo>
                    <a:pt x="51" y="19"/>
                  </a:lnTo>
                  <a:lnTo>
                    <a:pt x="18" y="51"/>
                  </a:lnTo>
                  <a:lnTo>
                    <a:pt x="1" y="97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2" y="588"/>
                  </a:lnTo>
                  <a:lnTo>
                    <a:pt x="23" y="631"/>
                  </a:lnTo>
                  <a:lnTo>
                    <a:pt x="57" y="666"/>
                  </a:lnTo>
                  <a:lnTo>
                    <a:pt x="100" y="686"/>
                  </a:lnTo>
                  <a:lnTo>
                    <a:pt x="123" y="689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6" name="Freeform 95"/>
            <p:cNvSpPr>
              <a:spLocks/>
            </p:cNvSpPr>
            <p:nvPr/>
          </p:nvSpPr>
          <p:spPr bwMode="auto">
            <a:xfrm>
              <a:off x="2780" y="2479"/>
              <a:ext cx="82" cy="230"/>
            </a:xfrm>
            <a:custGeom>
              <a:avLst/>
              <a:gdLst>
                <a:gd name="T0" fmla="*/ 123 w 246"/>
                <a:gd name="T1" fmla="*/ 689 h 689"/>
                <a:gd name="T2" fmla="*/ 149 w 246"/>
                <a:gd name="T3" fmla="*/ 687 h 689"/>
                <a:gd name="T4" fmla="*/ 195 w 246"/>
                <a:gd name="T5" fmla="*/ 670 h 689"/>
                <a:gd name="T6" fmla="*/ 227 w 246"/>
                <a:gd name="T7" fmla="*/ 637 h 689"/>
                <a:gd name="T8" fmla="*/ 244 w 246"/>
                <a:gd name="T9" fmla="*/ 592 h 689"/>
                <a:gd name="T10" fmla="*/ 246 w 246"/>
                <a:gd name="T11" fmla="*/ 565 h 689"/>
                <a:gd name="T12" fmla="*/ 246 w 246"/>
                <a:gd name="T13" fmla="*/ 123 h 689"/>
                <a:gd name="T14" fmla="*/ 244 w 246"/>
                <a:gd name="T15" fmla="*/ 97 h 689"/>
                <a:gd name="T16" fmla="*/ 227 w 246"/>
                <a:gd name="T17" fmla="*/ 51 h 689"/>
                <a:gd name="T18" fmla="*/ 195 w 246"/>
                <a:gd name="T19" fmla="*/ 19 h 689"/>
                <a:gd name="T20" fmla="*/ 149 w 246"/>
                <a:gd name="T21" fmla="*/ 2 h 689"/>
                <a:gd name="T22" fmla="*/ 123 w 246"/>
                <a:gd name="T23" fmla="*/ 0 h 689"/>
                <a:gd name="T24" fmla="*/ 96 w 246"/>
                <a:gd name="T25" fmla="*/ 2 h 689"/>
                <a:gd name="T26" fmla="*/ 51 w 246"/>
                <a:gd name="T27" fmla="*/ 19 h 689"/>
                <a:gd name="T28" fmla="*/ 20 w 246"/>
                <a:gd name="T29" fmla="*/ 51 h 689"/>
                <a:gd name="T30" fmla="*/ 2 w 246"/>
                <a:gd name="T31" fmla="*/ 97 h 689"/>
                <a:gd name="T32" fmla="*/ 0 w 246"/>
                <a:gd name="T33" fmla="*/ 123 h 689"/>
                <a:gd name="T34" fmla="*/ 0 w 246"/>
                <a:gd name="T35" fmla="*/ 565 h 689"/>
                <a:gd name="T36" fmla="*/ 2 w 246"/>
                <a:gd name="T37" fmla="*/ 588 h 689"/>
                <a:gd name="T38" fmla="*/ 23 w 246"/>
                <a:gd name="T39" fmla="*/ 631 h 689"/>
                <a:gd name="T40" fmla="*/ 57 w 246"/>
                <a:gd name="T41" fmla="*/ 666 h 689"/>
                <a:gd name="T42" fmla="*/ 100 w 246"/>
                <a:gd name="T43" fmla="*/ 686 h 689"/>
                <a:gd name="T44" fmla="*/ 123 w 246"/>
                <a:gd name="T45" fmla="*/ 689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9">
                  <a:moveTo>
                    <a:pt x="123" y="689"/>
                  </a:moveTo>
                  <a:lnTo>
                    <a:pt x="149" y="687"/>
                  </a:lnTo>
                  <a:lnTo>
                    <a:pt x="195" y="670"/>
                  </a:lnTo>
                  <a:lnTo>
                    <a:pt x="227" y="637"/>
                  </a:lnTo>
                  <a:lnTo>
                    <a:pt x="244" y="592"/>
                  </a:lnTo>
                  <a:lnTo>
                    <a:pt x="246" y="565"/>
                  </a:lnTo>
                  <a:lnTo>
                    <a:pt x="246" y="123"/>
                  </a:lnTo>
                  <a:lnTo>
                    <a:pt x="244" y="97"/>
                  </a:lnTo>
                  <a:lnTo>
                    <a:pt x="227" y="51"/>
                  </a:lnTo>
                  <a:lnTo>
                    <a:pt x="195" y="19"/>
                  </a:lnTo>
                  <a:lnTo>
                    <a:pt x="149" y="2"/>
                  </a:lnTo>
                  <a:lnTo>
                    <a:pt x="123" y="0"/>
                  </a:lnTo>
                  <a:lnTo>
                    <a:pt x="96" y="2"/>
                  </a:lnTo>
                  <a:lnTo>
                    <a:pt x="51" y="19"/>
                  </a:lnTo>
                  <a:lnTo>
                    <a:pt x="20" y="51"/>
                  </a:lnTo>
                  <a:lnTo>
                    <a:pt x="2" y="97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2" y="588"/>
                  </a:lnTo>
                  <a:lnTo>
                    <a:pt x="23" y="631"/>
                  </a:lnTo>
                  <a:lnTo>
                    <a:pt x="57" y="666"/>
                  </a:lnTo>
                  <a:lnTo>
                    <a:pt x="100" y="686"/>
                  </a:lnTo>
                  <a:lnTo>
                    <a:pt x="123" y="689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7" name="Freeform 96"/>
            <p:cNvSpPr>
              <a:spLocks/>
            </p:cNvSpPr>
            <p:nvPr/>
          </p:nvSpPr>
          <p:spPr bwMode="auto">
            <a:xfrm>
              <a:off x="2349" y="2869"/>
              <a:ext cx="82" cy="233"/>
            </a:xfrm>
            <a:custGeom>
              <a:avLst/>
              <a:gdLst>
                <a:gd name="T0" fmla="*/ 124 w 246"/>
                <a:gd name="T1" fmla="*/ 700 h 700"/>
                <a:gd name="T2" fmla="*/ 150 w 246"/>
                <a:gd name="T3" fmla="*/ 699 h 700"/>
                <a:gd name="T4" fmla="*/ 196 w 246"/>
                <a:gd name="T5" fmla="*/ 682 h 700"/>
                <a:gd name="T6" fmla="*/ 228 w 246"/>
                <a:gd name="T7" fmla="*/ 649 h 700"/>
                <a:gd name="T8" fmla="*/ 245 w 246"/>
                <a:gd name="T9" fmla="*/ 604 h 700"/>
                <a:gd name="T10" fmla="*/ 246 w 246"/>
                <a:gd name="T11" fmla="*/ 578 h 700"/>
                <a:gd name="T12" fmla="*/ 246 w 246"/>
                <a:gd name="T13" fmla="*/ 123 h 700"/>
                <a:gd name="T14" fmla="*/ 245 w 246"/>
                <a:gd name="T15" fmla="*/ 96 h 700"/>
                <a:gd name="T16" fmla="*/ 228 w 246"/>
                <a:gd name="T17" fmla="*/ 51 h 700"/>
                <a:gd name="T18" fmla="*/ 196 w 246"/>
                <a:gd name="T19" fmla="*/ 19 h 700"/>
                <a:gd name="T20" fmla="*/ 150 w 246"/>
                <a:gd name="T21" fmla="*/ 2 h 700"/>
                <a:gd name="T22" fmla="*/ 124 w 246"/>
                <a:gd name="T23" fmla="*/ 0 h 700"/>
                <a:gd name="T24" fmla="*/ 97 w 246"/>
                <a:gd name="T25" fmla="*/ 2 h 700"/>
                <a:gd name="T26" fmla="*/ 52 w 246"/>
                <a:gd name="T27" fmla="*/ 19 h 700"/>
                <a:gd name="T28" fmla="*/ 20 w 246"/>
                <a:gd name="T29" fmla="*/ 51 h 700"/>
                <a:gd name="T30" fmla="*/ 3 w 246"/>
                <a:gd name="T31" fmla="*/ 96 h 700"/>
                <a:gd name="T32" fmla="*/ 0 w 246"/>
                <a:gd name="T33" fmla="*/ 123 h 700"/>
                <a:gd name="T34" fmla="*/ 0 w 246"/>
                <a:gd name="T35" fmla="*/ 565 h 700"/>
                <a:gd name="T36" fmla="*/ 3 w 246"/>
                <a:gd name="T37" fmla="*/ 592 h 700"/>
                <a:gd name="T38" fmla="*/ 20 w 246"/>
                <a:gd name="T39" fmla="*/ 641 h 700"/>
                <a:gd name="T40" fmla="*/ 52 w 246"/>
                <a:gd name="T41" fmla="*/ 677 h 700"/>
                <a:gd name="T42" fmla="*/ 97 w 246"/>
                <a:gd name="T43" fmla="*/ 699 h 700"/>
                <a:gd name="T44" fmla="*/ 124 w 246"/>
                <a:gd name="T45" fmla="*/ 70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00">
                  <a:moveTo>
                    <a:pt x="124" y="700"/>
                  </a:moveTo>
                  <a:lnTo>
                    <a:pt x="150" y="699"/>
                  </a:lnTo>
                  <a:lnTo>
                    <a:pt x="196" y="682"/>
                  </a:lnTo>
                  <a:lnTo>
                    <a:pt x="228" y="649"/>
                  </a:lnTo>
                  <a:lnTo>
                    <a:pt x="245" y="604"/>
                  </a:lnTo>
                  <a:lnTo>
                    <a:pt x="246" y="578"/>
                  </a:lnTo>
                  <a:lnTo>
                    <a:pt x="246" y="123"/>
                  </a:lnTo>
                  <a:lnTo>
                    <a:pt x="245" y="96"/>
                  </a:lnTo>
                  <a:lnTo>
                    <a:pt x="228" y="51"/>
                  </a:lnTo>
                  <a:lnTo>
                    <a:pt x="196" y="19"/>
                  </a:lnTo>
                  <a:lnTo>
                    <a:pt x="150" y="2"/>
                  </a:lnTo>
                  <a:lnTo>
                    <a:pt x="124" y="0"/>
                  </a:lnTo>
                  <a:lnTo>
                    <a:pt x="97" y="2"/>
                  </a:lnTo>
                  <a:lnTo>
                    <a:pt x="52" y="19"/>
                  </a:lnTo>
                  <a:lnTo>
                    <a:pt x="20" y="51"/>
                  </a:lnTo>
                  <a:lnTo>
                    <a:pt x="3" y="96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3" y="592"/>
                  </a:lnTo>
                  <a:lnTo>
                    <a:pt x="20" y="641"/>
                  </a:lnTo>
                  <a:lnTo>
                    <a:pt x="52" y="677"/>
                  </a:lnTo>
                  <a:lnTo>
                    <a:pt x="97" y="699"/>
                  </a:lnTo>
                  <a:lnTo>
                    <a:pt x="124" y="700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8" name="Freeform 97"/>
            <p:cNvSpPr>
              <a:spLocks/>
            </p:cNvSpPr>
            <p:nvPr/>
          </p:nvSpPr>
          <p:spPr bwMode="auto">
            <a:xfrm>
              <a:off x="2563" y="2869"/>
              <a:ext cx="82" cy="233"/>
            </a:xfrm>
            <a:custGeom>
              <a:avLst/>
              <a:gdLst>
                <a:gd name="T0" fmla="*/ 123 w 246"/>
                <a:gd name="T1" fmla="*/ 700 h 700"/>
                <a:gd name="T2" fmla="*/ 149 w 246"/>
                <a:gd name="T3" fmla="*/ 699 h 700"/>
                <a:gd name="T4" fmla="*/ 194 w 246"/>
                <a:gd name="T5" fmla="*/ 682 h 700"/>
                <a:gd name="T6" fmla="*/ 227 w 246"/>
                <a:gd name="T7" fmla="*/ 649 h 700"/>
                <a:gd name="T8" fmla="*/ 244 w 246"/>
                <a:gd name="T9" fmla="*/ 604 h 700"/>
                <a:gd name="T10" fmla="*/ 246 w 246"/>
                <a:gd name="T11" fmla="*/ 578 h 700"/>
                <a:gd name="T12" fmla="*/ 246 w 246"/>
                <a:gd name="T13" fmla="*/ 123 h 700"/>
                <a:gd name="T14" fmla="*/ 244 w 246"/>
                <a:gd name="T15" fmla="*/ 96 h 700"/>
                <a:gd name="T16" fmla="*/ 227 w 246"/>
                <a:gd name="T17" fmla="*/ 51 h 700"/>
                <a:gd name="T18" fmla="*/ 194 w 246"/>
                <a:gd name="T19" fmla="*/ 19 h 700"/>
                <a:gd name="T20" fmla="*/ 149 w 246"/>
                <a:gd name="T21" fmla="*/ 2 h 700"/>
                <a:gd name="T22" fmla="*/ 123 w 246"/>
                <a:gd name="T23" fmla="*/ 0 h 700"/>
                <a:gd name="T24" fmla="*/ 96 w 246"/>
                <a:gd name="T25" fmla="*/ 2 h 700"/>
                <a:gd name="T26" fmla="*/ 51 w 246"/>
                <a:gd name="T27" fmla="*/ 19 h 700"/>
                <a:gd name="T28" fmla="*/ 18 w 246"/>
                <a:gd name="T29" fmla="*/ 51 h 700"/>
                <a:gd name="T30" fmla="*/ 1 w 246"/>
                <a:gd name="T31" fmla="*/ 96 h 700"/>
                <a:gd name="T32" fmla="*/ 0 w 246"/>
                <a:gd name="T33" fmla="*/ 123 h 700"/>
                <a:gd name="T34" fmla="*/ 0 w 246"/>
                <a:gd name="T35" fmla="*/ 565 h 700"/>
                <a:gd name="T36" fmla="*/ 2 w 246"/>
                <a:gd name="T37" fmla="*/ 592 h 700"/>
                <a:gd name="T38" fmla="*/ 23 w 246"/>
                <a:gd name="T39" fmla="*/ 641 h 700"/>
                <a:gd name="T40" fmla="*/ 57 w 246"/>
                <a:gd name="T41" fmla="*/ 677 h 700"/>
                <a:gd name="T42" fmla="*/ 100 w 246"/>
                <a:gd name="T43" fmla="*/ 699 h 700"/>
                <a:gd name="T44" fmla="*/ 123 w 246"/>
                <a:gd name="T45" fmla="*/ 70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00">
                  <a:moveTo>
                    <a:pt x="123" y="700"/>
                  </a:moveTo>
                  <a:lnTo>
                    <a:pt x="149" y="699"/>
                  </a:lnTo>
                  <a:lnTo>
                    <a:pt x="194" y="682"/>
                  </a:lnTo>
                  <a:lnTo>
                    <a:pt x="227" y="649"/>
                  </a:lnTo>
                  <a:lnTo>
                    <a:pt x="244" y="604"/>
                  </a:lnTo>
                  <a:lnTo>
                    <a:pt x="246" y="578"/>
                  </a:lnTo>
                  <a:lnTo>
                    <a:pt x="246" y="123"/>
                  </a:lnTo>
                  <a:lnTo>
                    <a:pt x="244" y="96"/>
                  </a:lnTo>
                  <a:lnTo>
                    <a:pt x="227" y="51"/>
                  </a:lnTo>
                  <a:lnTo>
                    <a:pt x="194" y="19"/>
                  </a:lnTo>
                  <a:lnTo>
                    <a:pt x="149" y="2"/>
                  </a:lnTo>
                  <a:lnTo>
                    <a:pt x="123" y="0"/>
                  </a:lnTo>
                  <a:lnTo>
                    <a:pt x="96" y="2"/>
                  </a:lnTo>
                  <a:lnTo>
                    <a:pt x="51" y="19"/>
                  </a:lnTo>
                  <a:lnTo>
                    <a:pt x="18" y="51"/>
                  </a:lnTo>
                  <a:lnTo>
                    <a:pt x="1" y="96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2" y="592"/>
                  </a:lnTo>
                  <a:lnTo>
                    <a:pt x="23" y="641"/>
                  </a:lnTo>
                  <a:lnTo>
                    <a:pt x="57" y="677"/>
                  </a:lnTo>
                  <a:lnTo>
                    <a:pt x="100" y="699"/>
                  </a:lnTo>
                  <a:lnTo>
                    <a:pt x="123" y="700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9" name="Freeform 98"/>
            <p:cNvSpPr>
              <a:spLocks/>
            </p:cNvSpPr>
            <p:nvPr/>
          </p:nvSpPr>
          <p:spPr bwMode="auto">
            <a:xfrm>
              <a:off x="2780" y="2869"/>
              <a:ext cx="82" cy="233"/>
            </a:xfrm>
            <a:custGeom>
              <a:avLst/>
              <a:gdLst>
                <a:gd name="T0" fmla="*/ 123 w 246"/>
                <a:gd name="T1" fmla="*/ 700 h 700"/>
                <a:gd name="T2" fmla="*/ 149 w 246"/>
                <a:gd name="T3" fmla="*/ 699 h 700"/>
                <a:gd name="T4" fmla="*/ 195 w 246"/>
                <a:gd name="T5" fmla="*/ 682 h 700"/>
                <a:gd name="T6" fmla="*/ 227 w 246"/>
                <a:gd name="T7" fmla="*/ 649 h 700"/>
                <a:gd name="T8" fmla="*/ 244 w 246"/>
                <a:gd name="T9" fmla="*/ 604 h 700"/>
                <a:gd name="T10" fmla="*/ 246 w 246"/>
                <a:gd name="T11" fmla="*/ 578 h 700"/>
                <a:gd name="T12" fmla="*/ 246 w 246"/>
                <a:gd name="T13" fmla="*/ 123 h 700"/>
                <a:gd name="T14" fmla="*/ 244 w 246"/>
                <a:gd name="T15" fmla="*/ 96 h 700"/>
                <a:gd name="T16" fmla="*/ 227 w 246"/>
                <a:gd name="T17" fmla="*/ 51 h 700"/>
                <a:gd name="T18" fmla="*/ 195 w 246"/>
                <a:gd name="T19" fmla="*/ 19 h 700"/>
                <a:gd name="T20" fmla="*/ 149 w 246"/>
                <a:gd name="T21" fmla="*/ 2 h 700"/>
                <a:gd name="T22" fmla="*/ 123 w 246"/>
                <a:gd name="T23" fmla="*/ 0 h 700"/>
                <a:gd name="T24" fmla="*/ 96 w 246"/>
                <a:gd name="T25" fmla="*/ 2 h 700"/>
                <a:gd name="T26" fmla="*/ 51 w 246"/>
                <a:gd name="T27" fmla="*/ 19 h 700"/>
                <a:gd name="T28" fmla="*/ 20 w 246"/>
                <a:gd name="T29" fmla="*/ 51 h 700"/>
                <a:gd name="T30" fmla="*/ 2 w 246"/>
                <a:gd name="T31" fmla="*/ 96 h 700"/>
                <a:gd name="T32" fmla="*/ 0 w 246"/>
                <a:gd name="T33" fmla="*/ 123 h 700"/>
                <a:gd name="T34" fmla="*/ 0 w 246"/>
                <a:gd name="T35" fmla="*/ 565 h 700"/>
                <a:gd name="T36" fmla="*/ 2 w 246"/>
                <a:gd name="T37" fmla="*/ 592 h 700"/>
                <a:gd name="T38" fmla="*/ 23 w 246"/>
                <a:gd name="T39" fmla="*/ 641 h 700"/>
                <a:gd name="T40" fmla="*/ 57 w 246"/>
                <a:gd name="T41" fmla="*/ 677 h 700"/>
                <a:gd name="T42" fmla="*/ 100 w 246"/>
                <a:gd name="T43" fmla="*/ 699 h 700"/>
                <a:gd name="T44" fmla="*/ 123 w 246"/>
                <a:gd name="T45" fmla="*/ 70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00">
                  <a:moveTo>
                    <a:pt x="123" y="700"/>
                  </a:moveTo>
                  <a:lnTo>
                    <a:pt x="149" y="699"/>
                  </a:lnTo>
                  <a:lnTo>
                    <a:pt x="195" y="682"/>
                  </a:lnTo>
                  <a:lnTo>
                    <a:pt x="227" y="649"/>
                  </a:lnTo>
                  <a:lnTo>
                    <a:pt x="244" y="604"/>
                  </a:lnTo>
                  <a:lnTo>
                    <a:pt x="246" y="578"/>
                  </a:lnTo>
                  <a:lnTo>
                    <a:pt x="246" y="123"/>
                  </a:lnTo>
                  <a:lnTo>
                    <a:pt x="244" y="96"/>
                  </a:lnTo>
                  <a:lnTo>
                    <a:pt x="227" y="51"/>
                  </a:lnTo>
                  <a:lnTo>
                    <a:pt x="195" y="19"/>
                  </a:lnTo>
                  <a:lnTo>
                    <a:pt x="149" y="2"/>
                  </a:lnTo>
                  <a:lnTo>
                    <a:pt x="123" y="0"/>
                  </a:lnTo>
                  <a:lnTo>
                    <a:pt x="96" y="2"/>
                  </a:lnTo>
                  <a:lnTo>
                    <a:pt x="51" y="19"/>
                  </a:lnTo>
                  <a:lnTo>
                    <a:pt x="20" y="51"/>
                  </a:lnTo>
                  <a:lnTo>
                    <a:pt x="2" y="96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2" y="592"/>
                  </a:lnTo>
                  <a:lnTo>
                    <a:pt x="23" y="641"/>
                  </a:lnTo>
                  <a:lnTo>
                    <a:pt x="57" y="677"/>
                  </a:lnTo>
                  <a:lnTo>
                    <a:pt x="100" y="699"/>
                  </a:lnTo>
                  <a:lnTo>
                    <a:pt x="123" y="700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0" name="Freeform 99"/>
            <p:cNvSpPr>
              <a:spLocks/>
            </p:cNvSpPr>
            <p:nvPr/>
          </p:nvSpPr>
          <p:spPr bwMode="auto">
            <a:xfrm>
              <a:off x="2349" y="2086"/>
              <a:ext cx="82" cy="230"/>
            </a:xfrm>
            <a:custGeom>
              <a:avLst/>
              <a:gdLst>
                <a:gd name="T0" fmla="*/ 124 w 246"/>
                <a:gd name="T1" fmla="*/ 688 h 688"/>
                <a:gd name="T2" fmla="*/ 150 w 246"/>
                <a:gd name="T3" fmla="*/ 685 h 688"/>
                <a:gd name="T4" fmla="*/ 196 w 246"/>
                <a:gd name="T5" fmla="*/ 668 h 688"/>
                <a:gd name="T6" fmla="*/ 228 w 246"/>
                <a:gd name="T7" fmla="*/ 636 h 688"/>
                <a:gd name="T8" fmla="*/ 245 w 246"/>
                <a:gd name="T9" fmla="*/ 592 h 688"/>
                <a:gd name="T10" fmla="*/ 246 w 246"/>
                <a:gd name="T11" fmla="*/ 564 h 688"/>
                <a:gd name="T12" fmla="*/ 246 w 246"/>
                <a:gd name="T13" fmla="*/ 122 h 688"/>
                <a:gd name="T14" fmla="*/ 245 w 246"/>
                <a:gd name="T15" fmla="*/ 95 h 688"/>
                <a:gd name="T16" fmla="*/ 228 w 246"/>
                <a:gd name="T17" fmla="*/ 50 h 688"/>
                <a:gd name="T18" fmla="*/ 196 w 246"/>
                <a:gd name="T19" fmla="*/ 18 h 688"/>
                <a:gd name="T20" fmla="*/ 150 w 246"/>
                <a:gd name="T21" fmla="*/ 1 h 688"/>
                <a:gd name="T22" fmla="*/ 124 w 246"/>
                <a:gd name="T23" fmla="*/ 0 h 688"/>
                <a:gd name="T24" fmla="*/ 97 w 246"/>
                <a:gd name="T25" fmla="*/ 1 h 688"/>
                <a:gd name="T26" fmla="*/ 52 w 246"/>
                <a:gd name="T27" fmla="*/ 18 h 688"/>
                <a:gd name="T28" fmla="*/ 20 w 246"/>
                <a:gd name="T29" fmla="*/ 50 h 688"/>
                <a:gd name="T30" fmla="*/ 3 w 246"/>
                <a:gd name="T31" fmla="*/ 95 h 688"/>
                <a:gd name="T32" fmla="*/ 0 w 246"/>
                <a:gd name="T33" fmla="*/ 122 h 688"/>
                <a:gd name="T34" fmla="*/ 0 w 246"/>
                <a:gd name="T35" fmla="*/ 564 h 688"/>
                <a:gd name="T36" fmla="*/ 3 w 246"/>
                <a:gd name="T37" fmla="*/ 592 h 688"/>
                <a:gd name="T38" fmla="*/ 20 w 246"/>
                <a:gd name="T39" fmla="*/ 636 h 688"/>
                <a:gd name="T40" fmla="*/ 52 w 246"/>
                <a:gd name="T41" fmla="*/ 668 h 688"/>
                <a:gd name="T42" fmla="*/ 97 w 246"/>
                <a:gd name="T43" fmla="*/ 685 h 688"/>
                <a:gd name="T44" fmla="*/ 124 w 246"/>
                <a:gd name="T45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8">
                  <a:moveTo>
                    <a:pt x="124" y="688"/>
                  </a:moveTo>
                  <a:lnTo>
                    <a:pt x="150" y="685"/>
                  </a:lnTo>
                  <a:lnTo>
                    <a:pt x="196" y="668"/>
                  </a:lnTo>
                  <a:lnTo>
                    <a:pt x="228" y="636"/>
                  </a:lnTo>
                  <a:lnTo>
                    <a:pt x="245" y="592"/>
                  </a:lnTo>
                  <a:lnTo>
                    <a:pt x="246" y="564"/>
                  </a:lnTo>
                  <a:lnTo>
                    <a:pt x="246" y="122"/>
                  </a:lnTo>
                  <a:lnTo>
                    <a:pt x="245" y="95"/>
                  </a:lnTo>
                  <a:lnTo>
                    <a:pt x="228" y="50"/>
                  </a:lnTo>
                  <a:lnTo>
                    <a:pt x="196" y="18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7" y="1"/>
                  </a:lnTo>
                  <a:lnTo>
                    <a:pt x="52" y="18"/>
                  </a:lnTo>
                  <a:lnTo>
                    <a:pt x="20" y="50"/>
                  </a:lnTo>
                  <a:lnTo>
                    <a:pt x="3" y="95"/>
                  </a:lnTo>
                  <a:lnTo>
                    <a:pt x="0" y="122"/>
                  </a:lnTo>
                  <a:lnTo>
                    <a:pt x="0" y="564"/>
                  </a:lnTo>
                  <a:lnTo>
                    <a:pt x="3" y="592"/>
                  </a:lnTo>
                  <a:lnTo>
                    <a:pt x="20" y="636"/>
                  </a:lnTo>
                  <a:lnTo>
                    <a:pt x="52" y="668"/>
                  </a:lnTo>
                  <a:lnTo>
                    <a:pt x="97" y="685"/>
                  </a:lnTo>
                  <a:lnTo>
                    <a:pt x="124" y="688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1" name="Freeform 100"/>
            <p:cNvSpPr>
              <a:spLocks/>
            </p:cNvSpPr>
            <p:nvPr/>
          </p:nvSpPr>
          <p:spPr bwMode="auto">
            <a:xfrm>
              <a:off x="2563" y="2086"/>
              <a:ext cx="82" cy="230"/>
            </a:xfrm>
            <a:custGeom>
              <a:avLst/>
              <a:gdLst>
                <a:gd name="T0" fmla="*/ 123 w 246"/>
                <a:gd name="T1" fmla="*/ 688 h 688"/>
                <a:gd name="T2" fmla="*/ 149 w 246"/>
                <a:gd name="T3" fmla="*/ 685 h 688"/>
                <a:gd name="T4" fmla="*/ 194 w 246"/>
                <a:gd name="T5" fmla="*/ 668 h 688"/>
                <a:gd name="T6" fmla="*/ 227 w 246"/>
                <a:gd name="T7" fmla="*/ 636 h 688"/>
                <a:gd name="T8" fmla="*/ 244 w 246"/>
                <a:gd name="T9" fmla="*/ 592 h 688"/>
                <a:gd name="T10" fmla="*/ 246 w 246"/>
                <a:gd name="T11" fmla="*/ 564 h 688"/>
                <a:gd name="T12" fmla="*/ 246 w 246"/>
                <a:gd name="T13" fmla="*/ 122 h 688"/>
                <a:gd name="T14" fmla="*/ 244 w 246"/>
                <a:gd name="T15" fmla="*/ 95 h 688"/>
                <a:gd name="T16" fmla="*/ 227 w 246"/>
                <a:gd name="T17" fmla="*/ 50 h 688"/>
                <a:gd name="T18" fmla="*/ 194 w 246"/>
                <a:gd name="T19" fmla="*/ 18 h 688"/>
                <a:gd name="T20" fmla="*/ 149 w 246"/>
                <a:gd name="T21" fmla="*/ 1 h 688"/>
                <a:gd name="T22" fmla="*/ 123 w 246"/>
                <a:gd name="T23" fmla="*/ 0 h 688"/>
                <a:gd name="T24" fmla="*/ 96 w 246"/>
                <a:gd name="T25" fmla="*/ 1 h 688"/>
                <a:gd name="T26" fmla="*/ 51 w 246"/>
                <a:gd name="T27" fmla="*/ 18 h 688"/>
                <a:gd name="T28" fmla="*/ 18 w 246"/>
                <a:gd name="T29" fmla="*/ 50 h 688"/>
                <a:gd name="T30" fmla="*/ 1 w 246"/>
                <a:gd name="T31" fmla="*/ 95 h 688"/>
                <a:gd name="T32" fmla="*/ 0 w 246"/>
                <a:gd name="T33" fmla="*/ 122 h 688"/>
                <a:gd name="T34" fmla="*/ 0 w 246"/>
                <a:gd name="T35" fmla="*/ 564 h 688"/>
                <a:gd name="T36" fmla="*/ 2 w 246"/>
                <a:gd name="T37" fmla="*/ 592 h 688"/>
                <a:gd name="T38" fmla="*/ 23 w 246"/>
                <a:gd name="T39" fmla="*/ 636 h 688"/>
                <a:gd name="T40" fmla="*/ 57 w 246"/>
                <a:gd name="T41" fmla="*/ 668 h 688"/>
                <a:gd name="T42" fmla="*/ 100 w 246"/>
                <a:gd name="T43" fmla="*/ 685 h 688"/>
                <a:gd name="T44" fmla="*/ 123 w 246"/>
                <a:gd name="T45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8">
                  <a:moveTo>
                    <a:pt x="123" y="688"/>
                  </a:moveTo>
                  <a:lnTo>
                    <a:pt x="149" y="685"/>
                  </a:lnTo>
                  <a:lnTo>
                    <a:pt x="194" y="668"/>
                  </a:lnTo>
                  <a:lnTo>
                    <a:pt x="227" y="636"/>
                  </a:lnTo>
                  <a:lnTo>
                    <a:pt x="244" y="592"/>
                  </a:lnTo>
                  <a:lnTo>
                    <a:pt x="246" y="564"/>
                  </a:lnTo>
                  <a:lnTo>
                    <a:pt x="246" y="122"/>
                  </a:lnTo>
                  <a:lnTo>
                    <a:pt x="244" y="95"/>
                  </a:lnTo>
                  <a:lnTo>
                    <a:pt x="227" y="50"/>
                  </a:lnTo>
                  <a:lnTo>
                    <a:pt x="194" y="18"/>
                  </a:lnTo>
                  <a:lnTo>
                    <a:pt x="149" y="1"/>
                  </a:lnTo>
                  <a:lnTo>
                    <a:pt x="123" y="0"/>
                  </a:lnTo>
                  <a:lnTo>
                    <a:pt x="96" y="1"/>
                  </a:lnTo>
                  <a:lnTo>
                    <a:pt x="51" y="18"/>
                  </a:lnTo>
                  <a:lnTo>
                    <a:pt x="18" y="50"/>
                  </a:lnTo>
                  <a:lnTo>
                    <a:pt x="1" y="95"/>
                  </a:lnTo>
                  <a:lnTo>
                    <a:pt x="0" y="122"/>
                  </a:lnTo>
                  <a:lnTo>
                    <a:pt x="0" y="564"/>
                  </a:lnTo>
                  <a:lnTo>
                    <a:pt x="2" y="592"/>
                  </a:lnTo>
                  <a:lnTo>
                    <a:pt x="23" y="636"/>
                  </a:lnTo>
                  <a:lnTo>
                    <a:pt x="57" y="668"/>
                  </a:lnTo>
                  <a:lnTo>
                    <a:pt x="100" y="685"/>
                  </a:lnTo>
                  <a:lnTo>
                    <a:pt x="123" y="688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2" name="Freeform 101"/>
            <p:cNvSpPr>
              <a:spLocks/>
            </p:cNvSpPr>
            <p:nvPr/>
          </p:nvSpPr>
          <p:spPr bwMode="auto">
            <a:xfrm>
              <a:off x="2780" y="2086"/>
              <a:ext cx="82" cy="230"/>
            </a:xfrm>
            <a:custGeom>
              <a:avLst/>
              <a:gdLst>
                <a:gd name="T0" fmla="*/ 123 w 246"/>
                <a:gd name="T1" fmla="*/ 688 h 688"/>
                <a:gd name="T2" fmla="*/ 149 w 246"/>
                <a:gd name="T3" fmla="*/ 685 h 688"/>
                <a:gd name="T4" fmla="*/ 195 w 246"/>
                <a:gd name="T5" fmla="*/ 668 h 688"/>
                <a:gd name="T6" fmla="*/ 227 w 246"/>
                <a:gd name="T7" fmla="*/ 636 h 688"/>
                <a:gd name="T8" fmla="*/ 244 w 246"/>
                <a:gd name="T9" fmla="*/ 592 h 688"/>
                <a:gd name="T10" fmla="*/ 246 w 246"/>
                <a:gd name="T11" fmla="*/ 564 h 688"/>
                <a:gd name="T12" fmla="*/ 246 w 246"/>
                <a:gd name="T13" fmla="*/ 122 h 688"/>
                <a:gd name="T14" fmla="*/ 244 w 246"/>
                <a:gd name="T15" fmla="*/ 95 h 688"/>
                <a:gd name="T16" fmla="*/ 227 w 246"/>
                <a:gd name="T17" fmla="*/ 50 h 688"/>
                <a:gd name="T18" fmla="*/ 195 w 246"/>
                <a:gd name="T19" fmla="*/ 18 h 688"/>
                <a:gd name="T20" fmla="*/ 149 w 246"/>
                <a:gd name="T21" fmla="*/ 1 h 688"/>
                <a:gd name="T22" fmla="*/ 123 w 246"/>
                <a:gd name="T23" fmla="*/ 0 h 688"/>
                <a:gd name="T24" fmla="*/ 96 w 246"/>
                <a:gd name="T25" fmla="*/ 1 h 688"/>
                <a:gd name="T26" fmla="*/ 51 w 246"/>
                <a:gd name="T27" fmla="*/ 18 h 688"/>
                <a:gd name="T28" fmla="*/ 20 w 246"/>
                <a:gd name="T29" fmla="*/ 50 h 688"/>
                <a:gd name="T30" fmla="*/ 2 w 246"/>
                <a:gd name="T31" fmla="*/ 95 h 688"/>
                <a:gd name="T32" fmla="*/ 0 w 246"/>
                <a:gd name="T33" fmla="*/ 122 h 688"/>
                <a:gd name="T34" fmla="*/ 0 w 246"/>
                <a:gd name="T35" fmla="*/ 564 h 688"/>
                <a:gd name="T36" fmla="*/ 2 w 246"/>
                <a:gd name="T37" fmla="*/ 592 h 688"/>
                <a:gd name="T38" fmla="*/ 23 w 246"/>
                <a:gd name="T39" fmla="*/ 636 h 688"/>
                <a:gd name="T40" fmla="*/ 57 w 246"/>
                <a:gd name="T41" fmla="*/ 668 h 688"/>
                <a:gd name="T42" fmla="*/ 100 w 246"/>
                <a:gd name="T43" fmla="*/ 685 h 688"/>
                <a:gd name="T44" fmla="*/ 123 w 246"/>
                <a:gd name="T45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8">
                  <a:moveTo>
                    <a:pt x="123" y="688"/>
                  </a:moveTo>
                  <a:lnTo>
                    <a:pt x="149" y="685"/>
                  </a:lnTo>
                  <a:lnTo>
                    <a:pt x="195" y="668"/>
                  </a:lnTo>
                  <a:lnTo>
                    <a:pt x="227" y="636"/>
                  </a:lnTo>
                  <a:lnTo>
                    <a:pt x="244" y="592"/>
                  </a:lnTo>
                  <a:lnTo>
                    <a:pt x="246" y="564"/>
                  </a:lnTo>
                  <a:lnTo>
                    <a:pt x="246" y="122"/>
                  </a:lnTo>
                  <a:lnTo>
                    <a:pt x="244" y="95"/>
                  </a:lnTo>
                  <a:lnTo>
                    <a:pt x="227" y="50"/>
                  </a:lnTo>
                  <a:lnTo>
                    <a:pt x="195" y="18"/>
                  </a:lnTo>
                  <a:lnTo>
                    <a:pt x="149" y="1"/>
                  </a:lnTo>
                  <a:lnTo>
                    <a:pt x="123" y="0"/>
                  </a:lnTo>
                  <a:lnTo>
                    <a:pt x="96" y="1"/>
                  </a:lnTo>
                  <a:lnTo>
                    <a:pt x="51" y="18"/>
                  </a:lnTo>
                  <a:lnTo>
                    <a:pt x="20" y="50"/>
                  </a:lnTo>
                  <a:lnTo>
                    <a:pt x="2" y="95"/>
                  </a:lnTo>
                  <a:lnTo>
                    <a:pt x="0" y="122"/>
                  </a:lnTo>
                  <a:lnTo>
                    <a:pt x="0" y="564"/>
                  </a:lnTo>
                  <a:lnTo>
                    <a:pt x="2" y="592"/>
                  </a:lnTo>
                  <a:lnTo>
                    <a:pt x="23" y="636"/>
                  </a:lnTo>
                  <a:lnTo>
                    <a:pt x="57" y="668"/>
                  </a:lnTo>
                  <a:lnTo>
                    <a:pt x="100" y="685"/>
                  </a:lnTo>
                  <a:lnTo>
                    <a:pt x="123" y="688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3" name="Freeform 102"/>
            <p:cNvSpPr>
              <a:spLocks/>
            </p:cNvSpPr>
            <p:nvPr/>
          </p:nvSpPr>
          <p:spPr bwMode="auto">
            <a:xfrm>
              <a:off x="2349" y="1697"/>
              <a:ext cx="82" cy="229"/>
            </a:xfrm>
            <a:custGeom>
              <a:avLst/>
              <a:gdLst>
                <a:gd name="T0" fmla="*/ 124 w 246"/>
                <a:gd name="T1" fmla="*/ 688 h 688"/>
                <a:gd name="T2" fmla="*/ 150 w 246"/>
                <a:gd name="T3" fmla="*/ 687 h 688"/>
                <a:gd name="T4" fmla="*/ 196 w 246"/>
                <a:gd name="T5" fmla="*/ 669 h 688"/>
                <a:gd name="T6" fmla="*/ 228 w 246"/>
                <a:gd name="T7" fmla="*/ 636 h 688"/>
                <a:gd name="T8" fmla="*/ 245 w 246"/>
                <a:gd name="T9" fmla="*/ 592 h 688"/>
                <a:gd name="T10" fmla="*/ 246 w 246"/>
                <a:gd name="T11" fmla="*/ 566 h 688"/>
                <a:gd name="T12" fmla="*/ 246 w 246"/>
                <a:gd name="T13" fmla="*/ 122 h 688"/>
                <a:gd name="T14" fmla="*/ 245 w 246"/>
                <a:gd name="T15" fmla="*/ 96 h 688"/>
                <a:gd name="T16" fmla="*/ 228 w 246"/>
                <a:gd name="T17" fmla="*/ 50 h 688"/>
                <a:gd name="T18" fmla="*/ 196 w 246"/>
                <a:gd name="T19" fmla="*/ 18 h 688"/>
                <a:gd name="T20" fmla="*/ 150 w 246"/>
                <a:gd name="T21" fmla="*/ 1 h 688"/>
                <a:gd name="T22" fmla="*/ 124 w 246"/>
                <a:gd name="T23" fmla="*/ 0 h 688"/>
                <a:gd name="T24" fmla="*/ 97 w 246"/>
                <a:gd name="T25" fmla="*/ 1 h 688"/>
                <a:gd name="T26" fmla="*/ 52 w 246"/>
                <a:gd name="T27" fmla="*/ 18 h 688"/>
                <a:gd name="T28" fmla="*/ 20 w 246"/>
                <a:gd name="T29" fmla="*/ 50 h 688"/>
                <a:gd name="T30" fmla="*/ 3 w 246"/>
                <a:gd name="T31" fmla="*/ 96 h 688"/>
                <a:gd name="T32" fmla="*/ 0 w 246"/>
                <a:gd name="T33" fmla="*/ 122 h 688"/>
                <a:gd name="T34" fmla="*/ 0 w 246"/>
                <a:gd name="T35" fmla="*/ 566 h 688"/>
                <a:gd name="T36" fmla="*/ 3 w 246"/>
                <a:gd name="T37" fmla="*/ 589 h 688"/>
                <a:gd name="T38" fmla="*/ 20 w 246"/>
                <a:gd name="T39" fmla="*/ 632 h 688"/>
                <a:gd name="T40" fmla="*/ 52 w 246"/>
                <a:gd name="T41" fmla="*/ 667 h 688"/>
                <a:gd name="T42" fmla="*/ 97 w 246"/>
                <a:gd name="T43" fmla="*/ 687 h 688"/>
                <a:gd name="T44" fmla="*/ 124 w 246"/>
                <a:gd name="T45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8">
                  <a:moveTo>
                    <a:pt x="124" y="688"/>
                  </a:moveTo>
                  <a:lnTo>
                    <a:pt x="150" y="687"/>
                  </a:lnTo>
                  <a:lnTo>
                    <a:pt x="196" y="669"/>
                  </a:lnTo>
                  <a:lnTo>
                    <a:pt x="228" y="636"/>
                  </a:lnTo>
                  <a:lnTo>
                    <a:pt x="245" y="592"/>
                  </a:lnTo>
                  <a:lnTo>
                    <a:pt x="246" y="566"/>
                  </a:lnTo>
                  <a:lnTo>
                    <a:pt x="246" y="122"/>
                  </a:lnTo>
                  <a:lnTo>
                    <a:pt x="245" y="96"/>
                  </a:lnTo>
                  <a:lnTo>
                    <a:pt x="228" y="50"/>
                  </a:lnTo>
                  <a:lnTo>
                    <a:pt x="196" y="18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7" y="1"/>
                  </a:lnTo>
                  <a:lnTo>
                    <a:pt x="52" y="18"/>
                  </a:lnTo>
                  <a:lnTo>
                    <a:pt x="20" y="50"/>
                  </a:lnTo>
                  <a:lnTo>
                    <a:pt x="3" y="96"/>
                  </a:lnTo>
                  <a:lnTo>
                    <a:pt x="0" y="122"/>
                  </a:lnTo>
                  <a:lnTo>
                    <a:pt x="0" y="566"/>
                  </a:lnTo>
                  <a:lnTo>
                    <a:pt x="3" y="589"/>
                  </a:lnTo>
                  <a:lnTo>
                    <a:pt x="20" y="632"/>
                  </a:lnTo>
                  <a:lnTo>
                    <a:pt x="52" y="667"/>
                  </a:lnTo>
                  <a:lnTo>
                    <a:pt x="97" y="687"/>
                  </a:lnTo>
                  <a:lnTo>
                    <a:pt x="124" y="688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4" name="Freeform 103"/>
            <p:cNvSpPr>
              <a:spLocks/>
            </p:cNvSpPr>
            <p:nvPr/>
          </p:nvSpPr>
          <p:spPr bwMode="auto">
            <a:xfrm>
              <a:off x="2563" y="1697"/>
              <a:ext cx="82" cy="229"/>
            </a:xfrm>
            <a:custGeom>
              <a:avLst/>
              <a:gdLst>
                <a:gd name="T0" fmla="*/ 123 w 246"/>
                <a:gd name="T1" fmla="*/ 688 h 688"/>
                <a:gd name="T2" fmla="*/ 149 w 246"/>
                <a:gd name="T3" fmla="*/ 687 h 688"/>
                <a:gd name="T4" fmla="*/ 194 w 246"/>
                <a:gd name="T5" fmla="*/ 669 h 688"/>
                <a:gd name="T6" fmla="*/ 227 w 246"/>
                <a:gd name="T7" fmla="*/ 636 h 688"/>
                <a:gd name="T8" fmla="*/ 244 w 246"/>
                <a:gd name="T9" fmla="*/ 592 h 688"/>
                <a:gd name="T10" fmla="*/ 246 w 246"/>
                <a:gd name="T11" fmla="*/ 566 h 688"/>
                <a:gd name="T12" fmla="*/ 246 w 246"/>
                <a:gd name="T13" fmla="*/ 122 h 688"/>
                <a:gd name="T14" fmla="*/ 244 w 246"/>
                <a:gd name="T15" fmla="*/ 96 h 688"/>
                <a:gd name="T16" fmla="*/ 227 w 246"/>
                <a:gd name="T17" fmla="*/ 50 h 688"/>
                <a:gd name="T18" fmla="*/ 194 w 246"/>
                <a:gd name="T19" fmla="*/ 18 h 688"/>
                <a:gd name="T20" fmla="*/ 149 w 246"/>
                <a:gd name="T21" fmla="*/ 1 h 688"/>
                <a:gd name="T22" fmla="*/ 123 w 246"/>
                <a:gd name="T23" fmla="*/ 0 h 688"/>
                <a:gd name="T24" fmla="*/ 96 w 246"/>
                <a:gd name="T25" fmla="*/ 1 h 688"/>
                <a:gd name="T26" fmla="*/ 51 w 246"/>
                <a:gd name="T27" fmla="*/ 18 h 688"/>
                <a:gd name="T28" fmla="*/ 18 w 246"/>
                <a:gd name="T29" fmla="*/ 50 h 688"/>
                <a:gd name="T30" fmla="*/ 1 w 246"/>
                <a:gd name="T31" fmla="*/ 96 h 688"/>
                <a:gd name="T32" fmla="*/ 0 w 246"/>
                <a:gd name="T33" fmla="*/ 122 h 688"/>
                <a:gd name="T34" fmla="*/ 0 w 246"/>
                <a:gd name="T35" fmla="*/ 566 h 688"/>
                <a:gd name="T36" fmla="*/ 2 w 246"/>
                <a:gd name="T37" fmla="*/ 589 h 688"/>
                <a:gd name="T38" fmla="*/ 23 w 246"/>
                <a:gd name="T39" fmla="*/ 632 h 688"/>
                <a:gd name="T40" fmla="*/ 57 w 246"/>
                <a:gd name="T41" fmla="*/ 667 h 688"/>
                <a:gd name="T42" fmla="*/ 100 w 246"/>
                <a:gd name="T43" fmla="*/ 687 h 688"/>
                <a:gd name="T44" fmla="*/ 123 w 246"/>
                <a:gd name="T45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8">
                  <a:moveTo>
                    <a:pt x="123" y="688"/>
                  </a:moveTo>
                  <a:lnTo>
                    <a:pt x="149" y="687"/>
                  </a:lnTo>
                  <a:lnTo>
                    <a:pt x="194" y="669"/>
                  </a:lnTo>
                  <a:lnTo>
                    <a:pt x="227" y="636"/>
                  </a:lnTo>
                  <a:lnTo>
                    <a:pt x="244" y="592"/>
                  </a:lnTo>
                  <a:lnTo>
                    <a:pt x="246" y="566"/>
                  </a:lnTo>
                  <a:lnTo>
                    <a:pt x="246" y="122"/>
                  </a:lnTo>
                  <a:lnTo>
                    <a:pt x="244" y="96"/>
                  </a:lnTo>
                  <a:lnTo>
                    <a:pt x="227" y="50"/>
                  </a:lnTo>
                  <a:lnTo>
                    <a:pt x="194" y="18"/>
                  </a:lnTo>
                  <a:lnTo>
                    <a:pt x="149" y="1"/>
                  </a:lnTo>
                  <a:lnTo>
                    <a:pt x="123" y="0"/>
                  </a:lnTo>
                  <a:lnTo>
                    <a:pt x="96" y="1"/>
                  </a:lnTo>
                  <a:lnTo>
                    <a:pt x="51" y="18"/>
                  </a:lnTo>
                  <a:lnTo>
                    <a:pt x="18" y="50"/>
                  </a:lnTo>
                  <a:lnTo>
                    <a:pt x="1" y="96"/>
                  </a:lnTo>
                  <a:lnTo>
                    <a:pt x="0" y="122"/>
                  </a:lnTo>
                  <a:lnTo>
                    <a:pt x="0" y="566"/>
                  </a:lnTo>
                  <a:lnTo>
                    <a:pt x="2" y="589"/>
                  </a:lnTo>
                  <a:lnTo>
                    <a:pt x="23" y="632"/>
                  </a:lnTo>
                  <a:lnTo>
                    <a:pt x="57" y="667"/>
                  </a:lnTo>
                  <a:lnTo>
                    <a:pt x="100" y="687"/>
                  </a:lnTo>
                  <a:lnTo>
                    <a:pt x="123" y="688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5" name="Freeform 104"/>
            <p:cNvSpPr>
              <a:spLocks/>
            </p:cNvSpPr>
            <p:nvPr/>
          </p:nvSpPr>
          <p:spPr bwMode="auto">
            <a:xfrm>
              <a:off x="2780" y="1697"/>
              <a:ext cx="82" cy="229"/>
            </a:xfrm>
            <a:custGeom>
              <a:avLst/>
              <a:gdLst>
                <a:gd name="T0" fmla="*/ 123 w 246"/>
                <a:gd name="T1" fmla="*/ 688 h 688"/>
                <a:gd name="T2" fmla="*/ 149 w 246"/>
                <a:gd name="T3" fmla="*/ 687 h 688"/>
                <a:gd name="T4" fmla="*/ 195 w 246"/>
                <a:gd name="T5" fmla="*/ 669 h 688"/>
                <a:gd name="T6" fmla="*/ 227 w 246"/>
                <a:gd name="T7" fmla="*/ 636 h 688"/>
                <a:gd name="T8" fmla="*/ 244 w 246"/>
                <a:gd name="T9" fmla="*/ 592 h 688"/>
                <a:gd name="T10" fmla="*/ 246 w 246"/>
                <a:gd name="T11" fmla="*/ 566 h 688"/>
                <a:gd name="T12" fmla="*/ 246 w 246"/>
                <a:gd name="T13" fmla="*/ 122 h 688"/>
                <a:gd name="T14" fmla="*/ 244 w 246"/>
                <a:gd name="T15" fmla="*/ 96 h 688"/>
                <a:gd name="T16" fmla="*/ 227 w 246"/>
                <a:gd name="T17" fmla="*/ 50 h 688"/>
                <a:gd name="T18" fmla="*/ 195 w 246"/>
                <a:gd name="T19" fmla="*/ 18 h 688"/>
                <a:gd name="T20" fmla="*/ 149 w 246"/>
                <a:gd name="T21" fmla="*/ 1 h 688"/>
                <a:gd name="T22" fmla="*/ 123 w 246"/>
                <a:gd name="T23" fmla="*/ 0 h 688"/>
                <a:gd name="T24" fmla="*/ 96 w 246"/>
                <a:gd name="T25" fmla="*/ 1 h 688"/>
                <a:gd name="T26" fmla="*/ 51 w 246"/>
                <a:gd name="T27" fmla="*/ 18 h 688"/>
                <a:gd name="T28" fmla="*/ 20 w 246"/>
                <a:gd name="T29" fmla="*/ 50 h 688"/>
                <a:gd name="T30" fmla="*/ 2 w 246"/>
                <a:gd name="T31" fmla="*/ 96 h 688"/>
                <a:gd name="T32" fmla="*/ 0 w 246"/>
                <a:gd name="T33" fmla="*/ 122 h 688"/>
                <a:gd name="T34" fmla="*/ 0 w 246"/>
                <a:gd name="T35" fmla="*/ 566 h 688"/>
                <a:gd name="T36" fmla="*/ 2 w 246"/>
                <a:gd name="T37" fmla="*/ 589 h 688"/>
                <a:gd name="T38" fmla="*/ 23 w 246"/>
                <a:gd name="T39" fmla="*/ 632 h 688"/>
                <a:gd name="T40" fmla="*/ 57 w 246"/>
                <a:gd name="T41" fmla="*/ 667 h 688"/>
                <a:gd name="T42" fmla="*/ 100 w 246"/>
                <a:gd name="T43" fmla="*/ 687 h 688"/>
                <a:gd name="T44" fmla="*/ 123 w 246"/>
                <a:gd name="T45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8">
                  <a:moveTo>
                    <a:pt x="123" y="688"/>
                  </a:moveTo>
                  <a:lnTo>
                    <a:pt x="149" y="687"/>
                  </a:lnTo>
                  <a:lnTo>
                    <a:pt x="195" y="669"/>
                  </a:lnTo>
                  <a:lnTo>
                    <a:pt x="227" y="636"/>
                  </a:lnTo>
                  <a:lnTo>
                    <a:pt x="244" y="592"/>
                  </a:lnTo>
                  <a:lnTo>
                    <a:pt x="246" y="566"/>
                  </a:lnTo>
                  <a:lnTo>
                    <a:pt x="246" y="122"/>
                  </a:lnTo>
                  <a:lnTo>
                    <a:pt x="244" y="96"/>
                  </a:lnTo>
                  <a:lnTo>
                    <a:pt x="227" y="50"/>
                  </a:lnTo>
                  <a:lnTo>
                    <a:pt x="195" y="18"/>
                  </a:lnTo>
                  <a:lnTo>
                    <a:pt x="149" y="1"/>
                  </a:lnTo>
                  <a:lnTo>
                    <a:pt x="123" y="0"/>
                  </a:lnTo>
                  <a:lnTo>
                    <a:pt x="96" y="1"/>
                  </a:lnTo>
                  <a:lnTo>
                    <a:pt x="51" y="18"/>
                  </a:lnTo>
                  <a:lnTo>
                    <a:pt x="20" y="50"/>
                  </a:lnTo>
                  <a:lnTo>
                    <a:pt x="2" y="96"/>
                  </a:lnTo>
                  <a:lnTo>
                    <a:pt x="0" y="122"/>
                  </a:lnTo>
                  <a:lnTo>
                    <a:pt x="0" y="566"/>
                  </a:lnTo>
                  <a:lnTo>
                    <a:pt x="2" y="589"/>
                  </a:lnTo>
                  <a:lnTo>
                    <a:pt x="23" y="632"/>
                  </a:lnTo>
                  <a:lnTo>
                    <a:pt x="57" y="667"/>
                  </a:lnTo>
                  <a:lnTo>
                    <a:pt x="100" y="687"/>
                  </a:lnTo>
                  <a:lnTo>
                    <a:pt x="123" y="688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6" name="Freeform 105"/>
            <p:cNvSpPr>
              <a:spLocks/>
            </p:cNvSpPr>
            <p:nvPr/>
          </p:nvSpPr>
          <p:spPr bwMode="auto">
            <a:xfrm>
              <a:off x="2349" y="3262"/>
              <a:ext cx="82" cy="230"/>
            </a:xfrm>
            <a:custGeom>
              <a:avLst/>
              <a:gdLst>
                <a:gd name="T0" fmla="*/ 124 w 246"/>
                <a:gd name="T1" fmla="*/ 689 h 689"/>
                <a:gd name="T2" fmla="*/ 150 w 246"/>
                <a:gd name="T3" fmla="*/ 687 h 689"/>
                <a:gd name="T4" fmla="*/ 196 w 246"/>
                <a:gd name="T5" fmla="*/ 670 h 689"/>
                <a:gd name="T6" fmla="*/ 228 w 246"/>
                <a:gd name="T7" fmla="*/ 637 h 689"/>
                <a:gd name="T8" fmla="*/ 245 w 246"/>
                <a:gd name="T9" fmla="*/ 592 h 689"/>
                <a:gd name="T10" fmla="*/ 246 w 246"/>
                <a:gd name="T11" fmla="*/ 565 h 689"/>
                <a:gd name="T12" fmla="*/ 246 w 246"/>
                <a:gd name="T13" fmla="*/ 123 h 689"/>
                <a:gd name="T14" fmla="*/ 245 w 246"/>
                <a:gd name="T15" fmla="*/ 95 h 689"/>
                <a:gd name="T16" fmla="*/ 228 w 246"/>
                <a:gd name="T17" fmla="*/ 50 h 689"/>
                <a:gd name="T18" fmla="*/ 196 w 246"/>
                <a:gd name="T19" fmla="*/ 19 h 689"/>
                <a:gd name="T20" fmla="*/ 150 w 246"/>
                <a:gd name="T21" fmla="*/ 2 h 689"/>
                <a:gd name="T22" fmla="*/ 124 w 246"/>
                <a:gd name="T23" fmla="*/ 0 h 689"/>
                <a:gd name="T24" fmla="*/ 97 w 246"/>
                <a:gd name="T25" fmla="*/ 2 h 689"/>
                <a:gd name="T26" fmla="*/ 52 w 246"/>
                <a:gd name="T27" fmla="*/ 19 h 689"/>
                <a:gd name="T28" fmla="*/ 20 w 246"/>
                <a:gd name="T29" fmla="*/ 50 h 689"/>
                <a:gd name="T30" fmla="*/ 3 w 246"/>
                <a:gd name="T31" fmla="*/ 95 h 689"/>
                <a:gd name="T32" fmla="*/ 0 w 246"/>
                <a:gd name="T33" fmla="*/ 123 h 689"/>
                <a:gd name="T34" fmla="*/ 0 w 246"/>
                <a:gd name="T35" fmla="*/ 565 h 689"/>
                <a:gd name="T36" fmla="*/ 3 w 246"/>
                <a:gd name="T37" fmla="*/ 592 h 689"/>
                <a:gd name="T38" fmla="*/ 20 w 246"/>
                <a:gd name="T39" fmla="*/ 637 h 689"/>
                <a:gd name="T40" fmla="*/ 52 w 246"/>
                <a:gd name="T41" fmla="*/ 670 h 689"/>
                <a:gd name="T42" fmla="*/ 97 w 246"/>
                <a:gd name="T43" fmla="*/ 687 h 689"/>
                <a:gd name="T44" fmla="*/ 124 w 246"/>
                <a:gd name="T45" fmla="*/ 689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9">
                  <a:moveTo>
                    <a:pt x="124" y="689"/>
                  </a:moveTo>
                  <a:lnTo>
                    <a:pt x="150" y="687"/>
                  </a:lnTo>
                  <a:lnTo>
                    <a:pt x="196" y="670"/>
                  </a:lnTo>
                  <a:lnTo>
                    <a:pt x="228" y="637"/>
                  </a:lnTo>
                  <a:lnTo>
                    <a:pt x="245" y="592"/>
                  </a:lnTo>
                  <a:lnTo>
                    <a:pt x="246" y="565"/>
                  </a:lnTo>
                  <a:lnTo>
                    <a:pt x="246" y="123"/>
                  </a:lnTo>
                  <a:lnTo>
                    <a:pt x="245" y="95"/>
                  </a:lnTo>
                  <a:lnTo>
                    <a:pt x="228" y="50"/>
                  </a:lnTo>
                  <a:lnTo>
                    <a:pt x="196" y="19"/>
                  </a:lnTo>
                  <a:lnTo>
                    <a:pt x="150" y="2"/>
                  </a:lnTo>
                  <a:lnTo>
                    <a:pt x="124" y="0"/>
                  </a:lnTo>
                  <a:lnTo>
                    <a:pt x="97" y="2"/>
                  </a:lnTo>
                  <a:lnTo>
                    <a:pt x="52" y="19"/>
                  </a:lnTo>
                  <a:lnTo>
                    <a:pt x="20" y="50"/>
                  </a:lnTo>
                  <a:lnTo>
                    <a:pt x="3" y="95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3" y="592"/>
                  </a:lnTo>
                  <a:lnTo>
                    <a:pt x="20" y="637"/>
                  </a:lnTo>
                  <a:lnTo>
                    <a:pt x="52" y="670"/>
                  </a:lnTo>
                  <a:lnTo>
                    <a:pt x="97" y="687"/>
                  </a:lnTo>
                  <a:lnTo>
                    <a:pt x="124" y="689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7" name="Freeform 106"/>
            <p:cNvSpPr>
              <a:spLocks/>
            </p:cNvSpPr>
            <p:nvPr/>
          </p:nvSpPr>
          <p:spPr bwMode="auto">
            <a:xfrm>
              <a:off x="2563" y="3262"/>
              <a:ext cx="82" cy="230"/>
            </a:xfrm>
            <a:custGeom>
              <a:avLst/>
              <a:gdLst>
                <a:gd name="T0" fmla="*/ 123 w 246"/>
                <a:gd name="T1" fmla="*/ 689 h 689"/>
                <a:gd name="T2" fmla="*/ 149 w 246"/>
                <a:gd name="T3" fmla="*/ 687 h 689"/>
                <a:gd name="T4" fmla="*/ 194 w 246"/>
                <a:gd name="T5" fmla="*/ 670 h 689"/>
                <a:gd name="T6" fmla="*/ 227 w 246"/>
                <a:gd name="T7" fmla="*/ 637 h 689"/>
                <a:gd name="T8" fmla="*/ 244 w 246"/>
                <a:gd name="T9" fmla="*/ 592 h 689"/>
                <a:gd name="T10" fmla="*/ 246 w 246"/>
                <a:gd name="T11" fmla="*/ 565 h 689"/>
                <a:gd name="T12" fmla="*/ 246 w 246"/>
                <a:gd name="T13" fmla="*/ 123 h 689"/>
                <a:gd name="T14" fmla="*/ 244 w 246"/>
                <a:gd name="T15" fmla="*/ 95 h 689"/>
                <a:gd name="T16" fmla="*/ 227 w 246"/>
                <a:gd name="T17" fmla="*/ 50 h 689"/>
                <a:gd name="T18" fmla="*/ 194 w 246"/>
                <a:gd name="T19" fmla="*/ 19 h 689"/>
                <a:gd name="T20" fmla="*/ 149 w 246"/>
                <a:gd name="T21" fmla="*/ 2 h 689"/>
                <a:gd name="T22" fmla="*/ 123 w 246"/>
                <a:gd name="T23" fmla="*/ 0 h 689"/>
                <a:gd name="T24" fmla="*/ 96 w 246"/>
                <a:gd name="T25" fmla="*/ 2 h 689"/>
                <a:gd name="T26" fmla="*/ 51 w 246"/>
                <a:gd name="T27" fmla="*/ 19 h 689"/>
                <a:gd name="T28" fmla="*/ 18 w 246"/>
                <a:gd name="T29" fmla="*/ 50 h 689"/>
                <a:gd name="T30" fmla="*/ 1 w 246"/>
                <a:gd name="T31" fmla="*/ 95 h 689"/>
                <a:gd name="T32" fmla="*/ 0 w 246"/>
                <a:gd name="T33" fmla="*/ 123 h 689"/>
                <a:gd name="T34" fmla="*/ 0 w 246"/>
                <a:gd name="T35" fmla="*/ 565 h 689"/>
                <a:gd name="T36" fmla="*/ 2 w 246"/>
                <a:gd name="T37" fmla="*/ 592 h 689"/>
                <a:gd name="T38" fmla="*/ 23 w 246"/>
                <a:gd name="T39" fmla="*/ 637 h 689"/>
                <a:gd name="T40" fmla="*/ 57 w 246"/>
                <a:gd name="T41" fmla="*/ 670 h 689"/>
                <a:gd name="T42" fmla="*/ 100 w 246"/>
                <a:gd name="T43" fmla="*/ 687 h 689"/>
                <a:gd name="T44" fmla="*/ 123 w 246"/>
                <a:gd name="T45" fmla="*/ 689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9">
                  <a:moveTo>
                    <a:pt x="123" y="689"/>
                  </a:moveTo>
                  <a:lnTo>
                    <a:pt x="149" y="687"/>
                  </a:lnTo>
                  <a:lnTo>
                    <a:pt x="194" y="670"/>
                  </a:lnTo>
                  <a:lnTo>
                    <a:pt x="227" y="637"/>
                  </a:lnTo>
                  <a:lnTo>
                    <a:pt x="244" y="592"/>
                  </a:lnTo>
                  <a:lnTo>
                    <a:pt x="246" y="565"/>
                  </a:lnTo>
                  <a:lnTo>
                    <a:pt x="246" y="123"/>
                  </a:lnTo>
                  <a:lnTo>
                    <a:pt x="244" y="95"/>
                  </a:lnTo>
                  <a:lnTo>
                    <a:pt x="227" y="50"/>
                  </a:lnTo>
                  <a:lnTo>
                    <a:pt x="194" y="19"/>
                  </a:lnTo>
                  <a:lnTo>
                    <a:pt x="149" y="2"/>
                  </a:lnTo>
                  <a:lnTo>
                    <a:pt x="123" y="0"/>
                  </a:lnTo>
                  <a:lnTo>
                    <a:pt x="96" y="2"/>
                  </a:lnTo>
                  <a:lnTo>
                    <a:pt x="51" y="19"/>
                  </a:lnTo>
                  <a:lnTo>
                    <a:pt x="18" y="50"/>
                  </a:lnTo>
                  <a:lnTo>
                    <a:pt x="1" y="95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2" y="592"/>
                  </a:lnTo>
                  <a:lnTo>
                    <a:pt x="23" y="637"/>
                  </a:lnTo>
                  <a:lnTo>
                    <a:pt x="57" y="670"/>
                  </a:lnTo>
                  <a:lnTo>
                    <a:pt x="100" y="687"/>
                  </a:lnTo>
                  <a:lnTo>
                    <a:pt x="123" y="689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8" name="Freeform 107"/>
            <p:cNvSpPr>
              <a:spLocks/>
            </p:cNvSpPr>
            <p:nvPr/>
          </p:nvSpPr>
          <p:spPr bwMode="auto">
            <a:xfrm>
              <a:off x="2780" y="3262"/>
              <a:ext cx="82" cy="230"/>
            </a:xfrm>
            <a:custGeom>
              <a:avLst/>
              <a:gdLst>
                <a:gd name="T0" fmla="*/ 123 w 246"/>
                <a:gd name="T1" fmla="*/ 689 h 689"/>
                <a:gd name="T2" fmla="*/ 149 w 246"/>
                <a:gd name="T3" fmla="*/ 687 h 689"/>
                <a:gd name="T4" fmla="*/ 195 w 246"/>
                <a:gd name="T5" fmla="*/ 670 h 689"/>
                <a:gd name="T6" fmla="*/ 227 w 246"/>
                <a:gd name="T7" fmla="*/ 637 h 689"/>
                <a:gd name="T8" fmla="*/ 244 w 246"/>
                <a:gd name="T9" fmla="*/ 592 h 689"/>
                <a:gd name="T10" fmla="*/ 246 w 246"/>
                <a:gd name="T11" fmla="*/ 565 h 689"/>
                <a:gd name="T12" fmla="*/ 246 w 246"/>
                <a:gd name="T13" fmla="*/ 123 h 689"/>
                <a:gd name="T14" fmla="*/ 244 w 246"/>
                <a:gd name="T15" fmla="*/ 95 h 689"/>
                <a:gd name="T16" fmla="*/ 227 w 246"/>
                <a:gd name="T17" fmla="*/ 50 h 689"/>
                <a:gd name="T18" fmla="*/ 195 w 246"/>
                <a:gd name="T19" fmla="*/ 19 h 689"/>
                <a:gd name="T20" fmla="*/ 149 w 246"/>
                <a:gd name="T21" fmla="*/ 2 h 689"/>
                <a:gd name="T22" fmla="*/ 123 w 246"/>
                <a:gd name="T23" fmla="*/ 0 h 689"/>
                <a:gd name="T24" fmla="*/ 96 w 246"/>
                <a:gd name="T25" fmla="*/ 2 h 689"/>
                <a:gd name="T26" fmla="*/ 51 w 246"/>
                <a:gd name="T27" fmla="*/ 19 h 689"/>
                <a:gd name="T28" fmla="*/ 20 w 246"/>
                <a:gd name="T29" fmla="*/ 50 h 689"/>
                <a:gd name="T30" fmla="*/ 2 w 246"/>
                <a:gd name="T31" fmla="*/ 95 h 689"/>
                <a:gd name="T32" fmla="*/ 0 w 246"/>
                <a:gd name="T33" fmla="*/ 123 h 689"/>
                <a:gd name="T34" fmla="*/ 0 w 246"/>
                <a:gd name="T35" fmla="*/ 565 h 689"/>
                <a:gd name="T36" fmla="*/ 2 w 246"/>
                <a:gd name="T37" fmla="*/ 592 h 689"/>
                <a:gd name="T38" fmla="*/ 23 w 246"/>
                <a:gd name="T39" fmla="*/ 637 h 689"/>
                <a:gd name="T40" fmla="*/ 57 w 246"/>
                <a:gd name="T41" fmla="*/ 670 h 689"/>
                <a:gd name="T42" fmla="*/ 100 w 246"/>
                <a:gd name="T43" fmla="*/ 687 h 689"/>
                <a:gd name="T44" fmla="*/ 123 w 246"/>
                <a:gd name="T45" fmla="*/ 689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9">
                  <a:moveTo>
                    <a:pt x="123" y="689"/>
                  </a:moveTo>
                  <a:lnTo>
                    <a:pt x="149" y="687"/>
                  </a:lnTo>
                  <a:lnTo>
                    <a:pt x="195" y="670"/>
                  </a:lnTo>
                  <a:lnTo>
                    <a:pt x="227" y="637"/>
                  </a:lnTo>
                  <a:lnTo>
                    <a:pt x="244" y="592"/>
                  </a:lnTo>
                  <a:lnTo>
                    <a:pt x="246" y="565"/>
                  </a:lnTo>
                  <a:lnTo>
                    <a:pt x="246" y="123"/>
                  </a:lnTo>
                  <a:lnTo>
                    <a:pt x="244" y="95"/>
                  </a:lnTo>
                  <a:lnTo>
                    <a:pt x="227" y="50"/>
                  </a:lnTo>
                  <a:lnTo>
                    <a:pt x="195" y="19"/>
                  </a:lnTo>
                  <a:lnTo>
                    <a:pt x="149" y="2"/>
                  </a:lnTo>
                  <a:lnTo>
                    <a:pt x="123" y="0"/>
                  </a:lnTo>
                  <a:lnTo>
                    <a:pt x="96" y="2"/>
                  </a:lnTo>
                  <a:lnTo>
                    <a:pt x="51" y="19"/>
                  </a:lnTo>
                  <a:lnTo>
                    <a:pt x="20" y="50"/>
                  </a:lnTo>
                  <a:lnTo>
                    <a:pt x="2" y="95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2" y="592"/>
                  </a:lnTo>
                  <a:lnTo>
                    <a:pt x="23" y="637"/>
                  </a:lnTo>
                  <a:lnTo>
                    <a:pt x="57" y="670"/>
                  </a:lnTo>
                  <a:lnTo>
                    <a:pt x="100" y="687"/>
                  </a:lnTo>
                  <a:lnTo>
                    <a:pt x="123" y="689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9" name="Freeform 108"/>
            <p:cNvSpPr>
              <a:spLocks/>
            </p:cNvSpPr>
            <p:nvPr/>
          </p:nvSpPr>
          <p:spPr bwMode="auto">
            <a:xfrm>
              <a:off x="2349" y="3655"/>
              <a:ext cx="82" cy="230"/>
            </a:xfrm>
            <a:custGeom>
              <a:avLst/>
              <a:gdLst>
                <a:gd name="T0" fmla="*/ 124 w 246"/>
                <a:gd name="T1" fmla="*/ 688 h 688"/>
                <a:gd name="T2" fmla="*/ 150 w 246"/>
                <a:gd name="T3" fmla="*/ 687 h 688"/>
                <a:gd name="T4" fmla="*/ 196 w 246"/>
                <a:gd name="T5" fmla="*/ 669 h 688"/>
                <a:gd name="T6" fmla="*/ 228 w 246"/>
                <a:gd name="T7" fmla="*/ 636 h 688"/>
                <a:gd name="T8" fmla="*/ 245 w 246"/>
                <a:gd name="T9" fmla="*/ 592 h 688"/>
                <a:gd name="T10" fmla="*/ 246 w 246"/>
                <a:gd name="T11" fmla="*/ 564 h 688"/>
                <a:gd name="T12" fmla="*/ 246 w 246"/>
                <a:gd name="T13" fmla="*/ 122 h 688"/>
                <a:gd name="T14" fmla="*/ 245 w 246"/>
                <a:gd name="T15" fmla="*/ 96 h 688"/>
                <a:gd name="T16" fmla="*/ 228 w 246"/>
                <a:gd name="T17" fmla="*/ 50 h 688"/>
                <a:gd name="T18" fmla="*/ 196 w 246"/>
                <a:gd name="T19" fmla="*/ 18 h 688"/>
                <a:gd name="T20" fmla="*/ 150 w 246"/>
                <a:gd name="T21" fmla="*/ 1 h 688"/>
                <a:gd name="T22" fmla="*/ 124 w 246"/>
                <a:gd name="T23" fmla="*/ 0 h 688"/>
                <a:gd name="T24" fmla="*/ 97 w 246"/>
                <a:gd name="T25" fmla="*/ 1 h 688"/>
                <a:gd name="T26" fmla="*/ 52 w 246"/>
                <a:gd name="T27" fmla="*/ 18 h 688"/>
                <a:gd name="T28" fmla="*/ 20 w 246"/>
                <a:gd name="T29" fmla="*/ 50 h 688"/>
                <a:gd name="T30" fmla="*/ 3 w 246"/>
                <a:gd name="T31" fmla="*/ 96 h 688"/>
                <a:gd name="T32" fmla="*/ 0 w 246"/>
                <a:gd name="T33" fmla="*/ 122 h 688"/>
                <a:gd name="T34" fmla="*/ 0 w 246"/>
                <a:gd name="T35" fmla="*/ 564 h 688"/>
                <a:gd name="T36" fmla="*/ 3 w 246"/>
                <a:gd name="T37" fmla="*/ 592 h 688"/>
                <a:gd name="T38" fmla="*/ 20 w 246"/>
                <a:gd name="T39" fmla="*/ 636 h 688"/>
                <a:gd name="T40" fmla="*/ 52 w 246"/>
                <a:gd name="T41" fmla="*/ 669 h 688"/>
                <a:gd name="T42" fmla="*/ 97 w 246"/>
                <a:gd name="T43" fmla="*/ 687 h 688"/>
                <a:gd name="T44" fmla="*/ 124 w 246"/>
                <a:gd name="T45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8">
                  <a:moveTo>
                    <a:pt x="124" y="688"/>
                  </a:moveTo>
                  <a:lnTo>
                    <a:pt x="150" y="687"/>
                  </a:lnTo>
                  <a:lnTo>
                    <a:pt x="196" y="669"/>
                  </a:lnTo>
                  <a:lnTo>
                    <a:pt x="228" y="636"/>
                  </a:lnTo>
                  <a:lnTo>
                    <a:pt x="245" y="592"/>
                  </a:lnTo>
                  <a:lnTo>
                    <a:pt x="246" y="564"/>
                  </a:lnTo>
                  <a:lnTo>
                    <a:pt x="246" y="122"/>
                  </a:lnTo>
                  <a:lnTo>
                    <a:pt x="245" y="96"/>
                  </a:lnTo>
                  <a:lnTo>
                    <a:pt x="228" y="50"/>
                  </a:lnTo>
                  <a:lnTo>
                    <a:pt x="196" y="18"/>
                  </a:lnTo>
                  <a:lnTo>
                    <a:pt x="150" y="1"/>
                  </a:lnTo>
                  <a:lnTo>
                    <a:pt x="124" y="0"/>
                  </a:lnTo>
                  <a:lnTo>
                    <a:pt x="97" y="1"/>
                  </a:lnTo>
                  <a:lnTo>
                    <a:pt x="52" y="18"/>
                  </a:lnTo>
                  <a:lnTo>
                    <a:pt x="20" y="50"/>
                  </a:lnTo>
                  <a:lnTo>
                    <a:pt x="3" y="96"/>
                  </a:lnTo>
                  <a:lnTo>
                    <a:pt x="0" y="122"/>
                  </a:lnTo>
                  <a:lnTo>
                    <a:pt x="0" y="564"/>
                  </a:lnTo>
                  <a:lnTo>
                    <a:pt x="3" y="592"/>
                  </a:lnTo>
                  <a:lnTo>
                    <a:pt x="20" y="636"/>
                  </a:lnTo>
                  <a:lnTo>
                    <a:pt x="52" y="669"/>
                  </a:lnTo>
                  <a:lnTo>
                    <a:pt x="97" y="687"/>
                  </a:lnTo>
                  <a:lnTo>
                    <a:pt x="124" y="688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0" name="Freeform 109"/>
            <p:cNvSpPr>
              <a:spLocks/>
            </p:cNvSpPr>
            <p:nvPr/>
          </p:nvSpPr>
          <p:spPr bwMode="auto">
            <a:xfrm>
              <a:off x="2563" y="3655"/>
              <a:ext cx="82" cy="230"/>
            </a:xfrm>
            <a:custGeom>
              <a:avLst/>
              <a:gdLst>
                <a:gd name="T0" fmla="*/ 123 w 246"/>
                <a:gd name="T1" fmla="*/ 688 h 688"/>
                <a:gd name="T2" fmla="*/ 149 w 246"/>
                <a:gd name="T3" fmla="*/ 687 h 688"/>
                <a:gd name="T4" fmla="*/ 194 w 246"/>
                <a:gd name="T5" fmla="*/ 669 h 688"/>
                <a:gd name="T6" fmla="*/ 227 w 246"/>
                <a:gd name="T7" fmla="*/ 636 h 688"/>
                <a:gd name="T8" fmla="*/ 244 w 246"/>
                <a:gd name="T9" fmla="*/ 592 h 688"/>
                <a:gd name="T10" fmla="*/ 246 w 246"/>
                <a:gd name="T11" fmla="*/ 564 h 688"/>
                <a:gd name="T12" fmla="*/ 246 w 246"/>
                <a:gd name="T13" fmla="*/ 122 h 688"/>
                <a:gd name="T14" fmla="*/ 244 w 246"/>
                <a:gd name="T15" fmla="*/ 96 h 688"/>
                <a:gd name="T16" fmla="*/ 227 w 246"/>
                <a:gd name="T17" fmla="*/ 50 h 688"/>
                <a:gd name="T18" fmla="*/ 194 w 246"/>
                <a:gd name="T19" fmla="*/ 18 h 688"/>
                <a:gd name="T20" fmla="*/ 149 w 246"/>
                <a:gd name="T21" fmla="*/ 1 h 688"/>
                <a:gd name="T22" fmla="*/ 123 w 246"/>
                <a:gd name="T23" fmla="*/ 0 h 688"/>
                <a:gd name="T24" fmla="*/ 96 w 246"/>
                <a:gd name="T25" fmla="*/ 1 h 688"/>
                <a:gd name="T26" fmla="*/ 51 w 246"/>
                <a:gd name="T27" fmla="*/ 18 h 688"/>
                <a:gd name="T28" fmla="*/ 18 w 246"/>
                <a:gd name="T29" fmla="*/ 50 h 688"/>
                <a:gd name="T30" fmla="*/ 1 w 246"/>
                <a:gd name="T31" fmla="*/ 96 h 688"/>
                <a:gd name="T32" fmla="*/ 0 w 246"/>
                <a:gd name="T33" fmla="*/ 122 h 688"/>
                <a:gd name="T34" fmla="*/ 0 w 246"/>
                <a:gd name="T35" fmla="*/ 564 h 688"/>
                <a:gd name="T36" fmla="*/ 2 w 246"/>
                <a:gd name="T37" fmla="*/ 592 h 688"/>
                <a:gd name="T38" fmla="*/ 23 w 246"/>
                <a:gd name="T39" fmla="*/ 636 h 688"/>
                <a:gd name="T40" fmla="*/ 57 w 246"/>
                <a:gd name="T41" fmla="*/ 669 h 688"/>
                <a:gd name="T42" fmla="*/ 100 w 246"/>
                <a:gd name="T43" fmla="*/ 687 h 688"/>
                <a:gd name="T44" fmla="*/ 123 w 246"/>
                <a:gd name="T45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8">
                  <a:moveTo>
                    <a:pt x="123" y="688"/>
                  </a:moveTo>
                  <a:lnTo>
                    <a:pt x="149" y="687"/>
                  </a:lnTo>
                  <a:lnTo>
                    <a:pt x="194" y="669"/>
                  </a:lnTo>
                  <a:lnTo>
                    <a:pt x="227" y="636"/>
                  </a:lnTo>
                  <a:lnTo>
                    <a:pt x="244" y="592"/>
                  </a:lnTo>
                  <a:lnTo>
                    <a:pt x="246" y="564"/>
                  </a:lnTo>
                  <a:lnTo>
                    <a:pt x="246" y="122"/>
                  </a:lnTo>
                  <a:lnTo>
                    <a:pt x="244" y="96"/>
                  </a:lnTo>
                  <a:lnTo>
                    <a:pt x="227" y="50"/>
                  </a:lnTo>
                  <a:lnTo>
                    <a:pt x="194" y="18"/>
                  </a:lnTo>
                  <a:lnTo>
                    <a:pt x="149" y="1"/>
                  </a:lnTo>
                  <a:lnTo>
                    <a:pt x="123" y="0"/>
                  </a:lnTo>
                  <a:lnTo>
                    <a:pt x="96" y="1"/>
                  </a:lnTo>
                  <a:lnTo>
                    <a:pt x="51" y="18"/>
                  </a:lnTo>
                  <a:lnTo>
                    <a:pt x="18" y="50"/>
                  </a:lnTo>
                  <a:lnTo>
                    <a:pt x="1" y="96"/>
                  </a:lnTo>
                  <a:lnTo>
                    <a:pt x="0" y="122"/>
                  </a:lnTo>
                  <a:lnTo>
                    <a:pt x="0" y="564"/>
                  </a:lnTo>
                  <a:lnTo>
                    <a:pt x="2" y="592"/>
                  </a:lnTo>
                  <a:lnTo>
                    <a:pt x="23" y="636"/>
                  </a:lnTo>
                  <a:lnTo>
                    <a:pt x="57" y="669"/>
                  </a:lnTo>
                  <a:lnTo>
                    <a:pt x="100" y="687"/>
                  </a:lnTo>
                  <a:lnTo>
                    <a:pt x="123" y="688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1" name="Freeform 110"/>
            <p:cNvSpPr>
              <a:spLocks/>
            </p:cNvSpPr>
            <p:nvPr/>
          </p:nvSpPr>
          <p:spPr bwMode="auto">
            <a:xfrm>
              <a:off x="2780" y="3655"/>
              <a:ext cx="82" cy="230"/>
            </a:xfrm>
            <a:custGeom>
              <a:avLst/>
              <a:gdLst>
                <a:gd name="T0" fmla="*/ 123 w 246"/>
                <a:gd name="T1" fmla="*/ 688 h 688"/>
                <a:gd name="T2" fmla="*/ 149 w 246"/>
                <a:gd name="T3" fmla="*/ 687 h 688"/>
                <a:gd name="T4" fmla="*/ 195 w 246"/>
                <a:gd name="T5" fmla="*/ 669 h 688"/>
                <a:gd name="T6" fmla="*/ 227 w 246"/>
                <a:gd name="T7" fmla="*/ 636 h 688"/>
                <a:gd name="T8" fmla="*/ 244 w 246"/>
                <a:gd name="T9" fmla="*/ 592 h 688"/>
                <a:gd name="T10" fmla="*/ 246 w 246"/>
                <a:gd name="T11" fmla="*/ 564 h 688"/>
                <a:gd name="T12" fmla="*/ 246 w 246"/>
                <a:gd name="T13" fmla="*/ 122 h 688"/>
                <a:gd name="T14" fmla="*/ 244 w 246"/>
                <a:gd name="T15" fmla="*/ 96 h 688"/>
                <a:gd name="T16" fmla="*/ 227 w 246"/>
                <a:gd name="T17" fmla="*/ 50 h 688"/>
                <a:gd name="T18" fmla="*/ 195 w 246"/>
                <a:gd name="T19" fmla="*/ 18 h 688"/>
                <a:gd name="T20" fmla="*/ 149 w 246"/>
                <a:gd name="T21" fmla="*/ 1 h 688"/>
                <a:gd name="T22" fmla="*/ 123 w 246"/>
                <a:gd name="T23" fmla="*/ 0 h 688"/>
                <a:gd name="T24" fmla="*/ 96 w 246"/>
                <a:gd name="T25" fmla="*/ 1 h 688"/>
                <a:gd name="T26" fmla="*/ 51 w 246"/>
                <a:gd name="T27" fmla="*/ 18 h 688"/>
                <a:gd name="T28" fmla="*/ 20 w 246"/>
                <a:gd name="T29" fmla="*/ 50 h 688"/>
                <a:gd name="T30" fmla="*/ 2 w 246"/>
                <a:gd name="T31" fmla="*/ 96 h 688"/>
                <a:gd name="T32" fmla="*/ 0 w 246"/>
                <a:gd name="T33" fmla="*/ 122 h 688"/>
                <a:gd name="T34" fmla="*/ 0 w 246"/>
                <a:gd name="T35" fmla="*/ 564 h 688"/>
                <a:gd name="T36" fmla="*/ 2 w 246"/>
                <a:gd name="T37" fmla="*/ 592 h 688"/>
                <a:gd name="T38" fmla="*/ 23 w 246"/>
                <a:gd name="T39" fmla="*/ 636 h 688"/>
                <a:gd name="T40" fmla="*/ 57 w 246"/>
                <a:gd name="T41" fmla="*/ 669 h 688"/>
                <a:gd name="T42" fmla="*/ 100 w 246"/>
                <a:gd name="T43" fmla="*/ 687 h 688"/>
                <a:gd name="T44" fmla="*/ 123 w 246"/>
                <a:gd name="T45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8">
                  <a:moveTo>
                    <a:pt x="123" y="688"/>
                  </a:moveTo>
                  <a:lnTo>
                    <a:pt x="149" y="687"/>
                  </a:lnTo>
                  <a:lnTo>
                    <a:pt x="195" y="669"/>
                  </a:lnTo>
                  <a:lnTo>
                    <a:pt x="227" y="636"/>
                  </a:lnTo>
                  <a:lnTo>
                    <a:pt x="244" y="592"/>
                  </a:lnTo>
                  <a:lnTo>
                    <a:pt x="246" y="564"/>
                  </a:lnTo>
                  <a:lnTo>
                    <a:pt x="246" y="122"/>
                  </a:lnTo>
                  <a:lnTo>
                    <a:pt x="244" y="96"/>
                  </a:lnTo>
                  <a:lnTo>
                    <a:pt x="227" y="50"/>
                  </a:lnTo>
                  <a:lnTo>
                    <a:pt x="195" y="18"/>
                  </a:lnTo>
                  <a:lnTo>
                    <a:pt x="149" y="1"/>
                  </a:lnTo>
                  <a:lnTo>
                    <a:pt x="123" y="0"/>
                  </a:lnTo>
                  <a:lnTo>
                    <a:pt x="96" y="1"/>
                  </a:lnTo>
                  <a:lnTo>
                    <a:pt x="51" y="18"/>
                  </a:lnTo>
                  <a:lnTo>
                    <a:pt x="20" y="50"/>
                  </a:lnTo>
                  <a:lnTo>
                    <a:pt x="2" y="96"/>
                  </a:lnTo>
                  <a:lnTo>
                    <a:pt x="0" y="122"/>
                  </a:lnTo>
                  <a:lnTo>
                    <a:pt x="0" y="564"/>
                  </a:lnTo>
                  <a:lnTo>
                    <a:pt x="2" y="592"/>
                  </a:lnTo>
                  <a:lnTo>
                    <a:pt x="23" y="636"/>
                  </a:lnTo>
                  <a:lnTo>
                    <a:pt x="57" y="669"/>
                  </a:lnTo>
                  <a:lnTo>
                    <a:pt x="100" y="687"/>
                  </a:lnTo>
                  <a:lnTo>
                    <a:pt x="123" y="688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2" name="Freeform 111"/>
            <p:cNvSpPr>
              <a:spLocks/>
            </p:cNvSpPr>
            <p:nvPr/>
          </p:nvSpPr>
          <p:spPr bwMode="auto">
            <a:xfrm>
              <a:off x="1326" y="2869"/>
              <a:ext cx="82" cy="233"/>
            </a:xfrm>
            <a:custGeom>
              <a:avLst/>
              <a:gdLst>
                <a:gd name="T0" fmla="*/ 122 w 246"/>
                <a:gd name="T1" fmla="*/ 700 h 700"/>
                <a:gd name="T2" fmla="*/ 149 w 246"/>
                <a:gd name="T3" fmla="*/ 699 h 700"/>
                <a:gd name="T4" fmla="*/ 194 w 246"/>
                <a:gd name="T5" fmla="*/ 682 h 700"/>
                <a:gd name="T6" fmla="*/ 227 w 246"/>
                <a:gd name="T7" fmla="*/ 649 h 700"/>
                <a:gd name="T8" fmla="*/ 244 w 246"/>
                <a:gd name="T9" fmla="*/ 604 h 700"/>
                <a:gd name="T10" fmla="*/ 246 w 246"/>
                <a:gd name="T11" fmla="*/ 578 h 700"/>
                <a:gd name="T12" fmla="*/ 246 w 246"/>
                <a:gd name="T13" fmla="*/ 123 h 700"/>
                <a:gd name="T14" fmla="*/ 244 w 246"/>
                <a:gd name="T15" fmla="*/ 96 h 700"/>
                <a:gd name="T16" fmla="*/ 227 w 246"/>
                <a:gd name="T17" fmla="*/ 51 h 700"/>
                <a:gd name="T18" fmla="*/ 194 w 246"/>
                <a:gd name="T19" fmla="*/ 19 h 700"/>
                <a:gd name="T20" fmla="*/ 149 w 246"/>
                <a:gd name="T21" fmla="*/ 2 h 700"/>
                <a:gd name="T22" fmla="*/ 122 w 246"/>
                <a:gd name="T23" fmla="*/ 0 h 700"/>
                <a:gd name="T24" fmla="*/ 96 w 246"/>
                <a:gd name="T25" fmla="*/ 2 h 700"/>
                <a:gd name="T26" fmla="*/ 51 w 246"/>
                <a:gd name="T27" fmla="*/ 19 h 700"/>
                <a:gd name="T28" fmla="*/ 18 w 246"/>
                <a:gd name="T29" fmla="*/ 51 h 700"/>
                <a:gd name="T30" fmla="*/ 1 w 246"/>
                <a:gd name="T31" fmla="*/ 96 h 700"/>
                <a:gd name="T32" fmla="*/ 0 w 246"/>
                <a:gd name="T33" fmla="*/ 123 h 700"/>
                <a:gd name="T34" fmla="*/ 0 w 246"/>
                <a:gd name="T35" fmla="*/ 565 h 700"/>
                <a:gd name="T36" fmla="*/ 1 w 246"/>
                <a:gd name="T37" fmla="*/ 592 h 700"/>
                <a:gd name="T38" fmla="*/ 18 w 246"/>
                <a:gd name="T39" fmla="*/ 641 h 700"/>
                <a:gd name="T40" fmla="*/ 51 w 246"/>
                <a:gd name="T41" fmla="*/ 677 h 700"/>
                <a:gd name="T42" fmla="*/ 96 w 246"/>
                <a:gd name="T43" fmla="*/ 699 h 700"/>
                <a:gd name="T44" fmla="*/ 122 w 246"/>
                <a:gd name="T45" fmla="*/ 70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00">
                  <a:moveTo>
                    <a:pt x="122" y="700"/>
                  </a:moveTo>
                  <a:lnTo>
                    <a:pt x="149" y="699"/>
                  </a:lnTo>
                  <a:lnTo>
                    <a:pt x="194" y="682"/>
                  </a:lnTo>
                  <a:lnTo>
                    <a:pt x="227" y="649"/>
                  </a:lnTo>
                  <a:lnTo>
                    <a:pt x="244" y="604"/>
                  </a:lnTo>
                  <a:lnTo>
                    <a:pt x="246" y="578"/>
                  </a:lnTo>
                  <a:lnTo>
                    <a:pt x="246" y="123"/>
                  </a:lnTo>
                  <a:lnTo>
                    <a:pt x="244" y="96"/>
                  </a:lnTo>
                  <a:lnTo>
                    <a:pt x="227" y="51"/>
                  </a:lnTo>
                  <a:lnTo>
                    <a:pt x="194" y="19"/>
                  </a:lnTo>
                  <a:lnTo>
                    <a:pt x="149" y="2"/>
                  </a:lnTo>
                  <a:lnTo>
                    <a:pt x="122" y="0"/>
                  </a:lnTo>
                  <a:lnTo>
                    <a:pt x="96" y="2"/>
                  </a:lnTo>
                  <a:lnTo>
                    <a:pt x="51" y="19"/>
                  </a:lnTo>
                  <a:lnTo>
                    <a:pt x="18" y="51"/>
                  </a:lnTo>
                  <a:lnTo>
                    <a:pt x="1" y="96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1" y="592"/>
                  </a:lnTo>
                  <a:lnTo>
                    <a:pt x="18" y="641"/>
                  </a:lnTo>
                  <a:lnTo>
                    <a:pt x="51" y="677"/>
                  </a:lnTo>
                  <a:lnTo>
                    <a:pt x="96" y="699"/>
                  </a:lnTo>
                  <a:lnTo>
                    <a:pt x="122" y="700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3" name="Freeform 112"/>
            <p:cNvSpPr>
              <a:spLocks/>
            </p:cNvSpPr>
            <p:nvPr/>
          </p:nvSpPr>
          <p:spPr bwMode="auto">
            <a:xfrm>
              <a:off x="1539" y="2869"/>
              <a:ext cx="82" cy="233"/>
            </a:xfrm>
            <a:custGeom>
              <a:avLst/>
              <a:gdLst>
                <a:gd name="T0" fmla="*/ 122 w 246"/>
                <a:gd name="T1" fmla="*/ 700 h 700"/>
                <a:gd name="T2" fmla="*/ 150 w 246"/>
                <a:gd name="T3" fmla="*/ 699 h 700"/>
                <a:gd name="T4" fmla="*/ 194 w 246"/>
                <a:gd name="T5" fmla="*/ 682 h 700"/>
                <a:gd name="T6" fmla="*/ 226 w 246"/>
                <a:gd name="T7" fmla="*/ 649 h 700"/>
                <a:gd name="T8" fmla="*/ 243 w 246"/>
                <a:gd name="T9" fmla="*/ 604 h 700"/>
                <a:gd name="T10" fmla="*/ 246 w 246"/>
                <a:gd name="T11" fmla="*/ 578 h 700"/>
                <a:gd name="T12" fmla="*/ 246 w 246"/>
                <a:gd name="T13" fmla="*/ 123 h 700"/>
                <a:gd name="T14" fmla="*/ 243 w 246"/>
                <a:gd name="T15" fmla="*/ 96 h 700"/>
                <a:gd name="T16" fmla="*/ 226 w 246"/>
                <a:gd name="T17" fmla="*/ 51 h 700"/>
                <a:gd name="T18" fmla="*/ 194 w 246"/>
                <a:gd name="T19" fmla="*/ 19 h 700"/>
                <a:gd name="T20" fmla="*/ 150 w 246"/>
                <a:gd name="T21" fmla="*/ 2 h 700"/>
                <a:gd name="T22" fmla="*/ 122 w 246"/>
                <a:gd name="T23" fmla="*/ 0 h 700"/>
                <a:gd name="T24" fmla="*/ 96 w 246"/>
                <a:gd name="T25" fmla="*/ 2 h 700"/>
                <a:gd name="T26" fmla="*/ 50 w 246"/>
                <a:gd name="T27" fmla="*/ 19 h 700"/>
                <a:gd name="T28" fmla="*/ 19 w 246"/>
                <a:gd name="T29" fmla="*/ 51 h 700"/>
                <a:gd name="T30" fmla="*/ 1 w 246"/>
                <a:gd name="T31" fmla="*/ 96 h 700"/>
                <a:gd name="T32" fmla="*/ 0 w 246"/>
                <a:gd name="T33" fmla="*/ 123 h 700"/>
                <a:gd name="T34" fmla="*/ 0 w 246"/>
                <a:gd name="T35" fmla="*/ 565 h 700"/>
                <a:gd name="T36" fmla="*/ 1 w 246"/>
                <a:gd name="T37" fmla="*/ 592 h 700"/>
                <a:gd name="T38" fmla="*/ 22 w 246"/>
                <a:gd name="T39" fmla="*/ 641 h 700"/>
                <a:gd name="T40" fmla="*/ 56 w 246"/>
                <a:gd name="T41" fmla="*/ 677 h 700"/>
                <a:gd name="T42" fmla="*/ 99 w 246"/>
                <a:gd name="T43" fmla="*/ 699 h 700"/>
                <a:gd name="T44" fmla="*/ 122 w 246"/>
                <a:gd name="T45" fmla="*/ 70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00">
                  <a:moveTo>
                    <a:pt x="122" y="700"/>
                  </a:moveTo>
                  <a:lnTo>
                    <a:pt x="150" y="699"/>
                  </a:lnTo>
                  <a:lnTo>
                    <a:pt x="194" y="682"/>
                  </a:lnTo>
                  <a:lnTo>
                    <a:pt x="226" y="649"/>
                  </a:lnTo>
                  <a:lnTo>
                    <a:pt x="243" y="604"/>
                  </a:lnTo>
                  <a:lnTo>
                    <a:pt x="246" y="578"/>
                  </a:lnTo>
                  <a:lnTo>
                    <a:pt x="246" y="123"/>
                  </a:lnTo>
                  <a:lnTo>
                    <a:pt x="243" y="96"/>
                  </a:lnTo>
                  <a:lnTo>
                    <a:pt x="226" y="51"/>
                  </a:lnTo>
                  <a:lnTo>
                    <a:pt x="194" y="19"/>
                  </a:lnTo>
                  <a:lnTo>
                    <a:pt x="150" y="2"/>
                  </a:lnTo>
                  <a:lnTo>
                    <a:pt x="122" y="0"/>
                  </a:lnTo>
                  <a:lnTo>
                    <a:pt x="96" y="2"/>
                  </a:lnTo>
                  <a:lnTo>
                    <a:pt x="50" y="19"/>
                  </a:lnTo>
                  <a:lnTo>
                    <a:pt x="19" y="51"/>
                  </a:lnTo>
                  <a:lnTo>
                    <a:pt x="1" y="96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1" y="592"/>
                  </a:lnTo>
                  <a:lnTo>
                    <a:pt x="22" y="641"/>
                  </a:lnTo>
                  <a:lnTo>
                    <a:pt x="56" y="677"/>
                  </a:lnTo>
                  <a:lnTo>
                    <a:pt x="99" y="699"/>
                  </a:lnTo>
                  <a:lnTo>
                    <a:pt x="122" y="700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4" name="Freeform 113"/>
            <p:cNvSpPr>
              <a:spLocks/>
            </p:cNvSpPr>
            <p:nvPr/>
          </p:nvSpPr>
          <p:spPr bwMode="auto">
            <a:xfrm>
              <a:off x="1756" y="2869"/>
              <a:ext cx="82" cy="233"/>
            </a:xfrm>
            <a:custGeom>
              <a:avLst/>
              <a:gdLst>
                <a:gd name="T0" fmla="*/ 122 w 246"/>
                <a:gd name="T1" fmla="*/ 700 h 700"/>
                <a:gd name="T2" fmla="*/ 150 w 246"/>
                <a:gd name="T3" fmla="*/ 699 h 700"/>
                <a:gd name="T4" fmla="*/ 194 w 246"/>
                <a:gd name="T5" fmla="*/ 682 h 700"/>
                <a:gd name="T6" fmla="*/ 227 w 246"/>
                <a:gd name="T7" fmla="*/ 649 h 700"/>
                <a:gd name="T8" fmla="*/ 245 w 246"/>
                <a:gd name="T9" fmla="*/ 604 h 700"/>
                <a:gd name="T10" fmla="*/ 246 w 246"/>
                <a:gd name="T11" fmla="*/ 578 h 700"/>
                <a:gd name="T12" fmla="*/ 246 w 246"/>
                <a:gd name="T13" fmla="*/ 123 h 700"/>
                <a:gd name="T14" fmla="*/ 245 w 246"/>
                <a:gd name="T15" fmla="*/ 96 h 700"/>
                <a:gd name="T16" fmla="*/ 227 w 246"/>
                <a:gd name="T17" fmla="*/ 51 h 700"/>
                <a:gd name="T18" fmla="*/ 194 w 246"/>
                <a:gd name="T19" fmla="*/ 19 h 700"/>
                <a:gd name="T20" fmla="*/ 150 w 246"/>
                <a:gd name="T21" fmla="*/ 2 h 700"/>
                <a:gd name="T22" fmla="*/ 122 w 246"/>
                <a:gd name="T23" fmla="*/ 0 h 700"/>
                <a:gd name="T24" fmla="*/ 96 w 246"/>
                <a:gd name="T25" fmla="*/ 2 h 700"/>
                <a:gd name="T26" fmla="*/ 52 w 246"/>
                <a:gd name="T27" fmla="*/ 19 h 700"/>
                <a:gd name="T28" fmla="*/ 19 w 246"/>
                <a:gd name="T29" fmla="*/ 51 h 700"/>
                <a:gd name="T30" fmla="*/ 1 w 246"/>
                <a:gd name="T31" fmla="*/ 96 h 700"/>
                <a:gd name="T32" fmla="*/ 0 w 246"/>
                <a:gd name="T33" fmla="*/ 123 h 700"/>
                <a:gd name="T34" fmla="*/ 0 w 246"/>
                <a:gd name="T35" fmla="*/ 565 h 700"/>
                <a:gd name="T36" fmla="*/ 1 w 246"/>
                <a:gd name="T37" fmla="*/ 592 h 700"/>
                <a:gd name="T38" fmla="*/ 21 w 246"/>
                <a:gd name="T39" fmla="*/ 641 h 700"/>
                <a:gd name="T40" fmla="*/ 56 w 246"/>
                <a:gd name="T41" fmla="*/ 677 h 700"/>
                <a:gd name="T42" fmla="*/ 99 w 246"/>
                <a:gd name="T43" fmla="*/ 699 h 700"/>
                <a:gd name="T44" fmla="*/ 122 w 246"/>
                <a:gd name="T45" fmla="*/ 70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00">
                  <a:moveTo>
                    <a:pt x="122" y="700"/>
                  </a:moveTo>
                  <a:lnTo>
                    <a:pt x="150" y="699"/>
                  </a:lnTo>
                  <a:lnTo>
                    <a:pt x="194" y="682"/>
                  </a:lnTo>
                  <a:lnTo>
                    <a:pt x="227" y="649"/>
                  </a:lnTo>
                  <a:lnTo>
                    <a:pt x="245" y="604"/>
                  </a:lnTo>
                  <a:lnTo>
                    <a:pt x="246" y="578"/>
                  </a:lnTo>
                  <a:lnTo>
                    <a:pt x="246" y="123"/>
                  </a:lnTo>
                  <a:lnTo>
                    <a:pt x="245" y="96"/>
                  </a:lnTo>
                  <a:lnTo>
                    <a:pt x="227" y="51"/>
                  </a:lnTo>
                  <a:lnTo>
                    <a:pt x="194" y="19"/>
                  </a:lnTo>
                  <a:lnTo>
                    <a:pt x="150" y="2"/>
                  </a:lnTo>
                  <a:lnTo>
                    <a:pt x="122" y="0"/>
                  </a:lnTo>
                  <a:lnTo>
                    <a:pt x="96" y="2"/>
                  </a:lnTo>
                  <a:lnTo>
                    <a:pt x="52" y="19"/>
                  </a:lnTo>
                  <a:lnTo>
                    <a:pt x="19" y="51"/>
                  </a:lnTo>
                  <a:lnTo>
                    <a:pt x="1" y="96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1" y="592"/>
                  </a:lnTo>
                  <a:lnTo>
                    <a:pt x="21" y="641"/>
                  </a:lnTo>
                  <a:lnTo>
                    <a:pt x="56" y="677"/>
                  </a:lnTo>
                  <a:lnTo>
                    <a:pt x="99" y="699"/>
                  </a:lnTo>
                  <a:lnTo>
                    <a:pt x="122" y="700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5" name="Freeform 114"/>
            <p:cNvSpPr>
              <a:spLocks/>
            </p:cNvSpPr>
            <p:nvPr/>
          </p:nvSpPr>
          <p:spPr bwMode="auto">
            <a:xfrm>
              <a:off x="1326" y="3262"/>
              <a:ext cx="82" cy="230"/>
            </a:xfrm>
            <a:custGeom>
              <a:avLst/>
              <a:gdLst>
                <a:gd name="T0" fmla="*/ 122 w 246"/>
                <a:gd name="T1" fmla="*/ 689 h 689"/>
                <a:gd name="T2" fmla="*/ 149 w 246"/>
                <a:gd name="T3" fmla="*/ 687 h 689"/>
                <a:gd name="T4" fmla="*/ 194 w 246"/>
                <a:gd name="T5" fmla="*/ 670 h 689"/>
                <a:gd name="T6" fmla="*/ 227 w 246"/>
                <a:gd name="T7" fmla="*/ 637 h 689"/>
                <a:gd name="T8" fmla="*/ 244 w 246"/>
                <a:gd name="T9" fmla="*/ 592 h 689"/>
                <a:gd name="T10" fmla="*/ 246 w 246"/>
                <a:gd name="T11" fmla="*/ 565 h 689"/>
                <a:gd name="T12" fmla="*/ 246 w 246"/>
                <a:gd name="T13" fmla="*/ 123 h 689"/>
                <a:gd name="T14" fmla="*/ 244 w 246"/>
                <a:gd name="T15" fmla="*/ 95 h 689"/>
                <a:gd name="T16" fmla="*/ 227 w 246"/>
                <a:gd name="T17" fmla="*/ 50 h 689"/>
                <a:gd name="T18" fmla="*/ 194 w 246"/>
                <a:gd name="T19" fmla="*/ 19 h 689"/>
                <a:gd name="T20" fmla="*/ 149 w 246"/>
                <a:gd name="T21" fmla="*/ 2 h 689"/>
                <a:gd name="T22" fmla="*/ 122 w 246"/>
                <a:gd name="T23" fmla="*/ 0 h 689"/>
                <a:gd name="T24" fmla="*/ 96 w 246"/>
                <a:gd name="T25" fmla="*/ 2 h 689"/>
                <a:gd name="T26" fmla="*/ 51 w 246"/>
                <a:gd name="T27" fmla="*/ 19 h 689"/>
                <a:gd name="T28" fmla="*/ 18 w 246"/>
                <a:gd name="T29" fmla="*/ 50 h 689"/>
                <a:gd name="T30" fmla="*/ 1 w 246"/>
                <a:gd name="T31" fmla="*/ 95 h 689"/>
                <a:gd name="T32" fmla="*/ 0 w 246"/>
                <a:gd name="T33" fmla="*/ 123 h 689"/>
                <a:gd name="T34" fmla="*/ 0 w 246"/>
                <a:gd name="T35" fmla="*/ 565 h 689"/>
                <a:gd name="T36" fmla="*/ 1 w 246"/>
                <a:gd name="T37" fmla="*/ 592 h 689"/>
                <a:gd name="T38" fmla="*/ 18 w 246"/>
                <a:gd name="T39" fmla="*/ 637 h 689"/>
                <a:gd name="T40" fmla="*/ 51 w 246"/>
                <a:gd name="T41" fmla="*/ 670 h 689"/>
                <a:gd name="T42" fmla="*/ 96 w 246"/>
                <a:gd name="T43" fmla="*/ 687 h 689"/>
                <a:gd name="T44" fmla="*/ 122 w 246"/>
                <a:gd name="T45" fmla="*/ 689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9">
                  <a:moveTo>
                    <a:pt x="122" y="689"/>
                  </a:moveTo>
                  <a:lnTo>
                    <a:pt x="149" y="687"/>
                  </a:lnTo>
                  <a:lnTo>
                    <a:pt x="194" y="670"/>
                  </a:lnTo>
                  <a:lnTo>
                    <a:pt x="227" y="637"/>
                  </a:lnTo>
                  <a:lnTo>
                    <a:pt x="244" y="592"/>
                  </a:lnTo>
                  <a:lnTo>
                    <a:pt x="246" y="565"/>
                  </a:lnTo>
                  <a:lnTo>
                    <a:pt x="246" y="123"/>
                  </a:lnTo>
                  <a:lnTo>
                    <a:pt x="244" y="95"/>
                  </a:lnTo>
                  <a:lnTo>
                    <a:pt x="227" y="50"/>
                  </a:lnTo>
                  <a:lnTo>
                    <a:pt x="194" y="19"/>
                  </a:lnTo>
                  <a:lnTo>
                    <a:pt x="149" y="2"/>
                  </a:lnTo>
                  <a:lnTo>
                    <a:pt x="122" y="0"/>
                  </a:lnTo>
                  <a:lnTo>
                    <a:pt x="96" y="2"/>
                  </a:lnTo>
                  <a:lnTo>
                    <a:pt x="51" y="19"/>
                  </a:lnTo>
                  <a:lnTo>
                    <a:pt x="18" y="50"/>
                  </a:lnTo>
                  <a:lnTo>
                    <a:pt x="1" y="95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1" y="592"/>
                  </a:lnTo>
                  <a:lnTo>
                    <a:pt x="18" y="637"/>
                  </a:lnTo>
                  <a:lnTo>
                    <a:pt x="51" y="670"/>
                  </a:lnTo>
                  <a:lnTo>
                    <a:pt x="96" y="687"/>
                  </a:lnTo>
                  <a:lnTo>
                    <a:pt x="122" y="689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6" name="Freeform 115"/>
            <p:cNvSpPr>
              <a:spLocks/>
            </p:cNvSpPr>
            <p:nvPr/>
          </p:nvSpPr>
          <p:spPr bwMode="auto">
            <a:xfrm>
              <a:off x="1539" y="3262"/>
              <a:ext cx="82" cy="230"/>
            </a:xfrm>
            <a:custGeom>
              <a:avLst/>
              <a:gdLst>
                <a:gd name="T0" fmla="*/ 122 w 246"/>
                <a:gd name="T1" fmla="*/ 689 h 689"/>
                <a:gd name="T2" fmla="*/ 150 w 246"/>
                <a:gd name="T3" fmla="*/ 687 h 689"/>
                <a:gd name="T4" fmla="*/ 194 w 246"/>
                <a:gd name="T5" fmla="*/ 670 h 689"/>
                <a:gd name="T6" fmla="*/ 226 w 246"/>
                <a:gd name="T7" fmla="*/ 637 h 689"/>
                <a:gd name="T8" fmla="*/ 243 w 246"/>
                <a:gd name="T9" fmla="*/ 592 h 689"/>
                <a:gd name="T10" fmla="*/ 246 w 246"/>
                <a:gd name="T11" fmla="*/ 565 h 689"/>
                <a:gd name="T12" fmla="*/ 246 w 246"/>
                <a:gd name="T13" fmla="*/ 123 h 689"/>
                <a:gd name="T14" fmla="*/ 243 w 246"/>
                <a:gd name="T15" fmla="*/ 95 h 689"/>
                <a:gd name="T16" fmla="*/ 226 w 246"/>
                <a:gd name="T17" fmla="*/ 50 h 689"/>
                <a:gd name="T18" fmla="*/ 194 w 246"/>
                <a:gd name="T19" fmla="*/ 19 h 689"/>
                <a:gd name="T20" fmla="*/ 150 w 246"/>
                <a:gd name="T21" fmla="*/ 2 h 689"/>
                <a:gd name="T22" fmla="*/ 122 w 246"/>
                <a:gd name="T23" fmla="*/ 0 h 689"/>
                <a:gd name="T24" fmla="*/ 96 w 246"/>
                <a:gd name="T25" fmla="*/ 2 h 689"/>
                <a:gd name="T26" fmla="*/ 50 w 246"/>
                <a:gd name="T27" fmla="*/ 19 h 689"/>
                <a:gd name="T28" fmla="*/ 19 w 246"/>
                <a:gd name="T29" fmla="*/ 50 h 689"/>
                <a:gd name="T30" fmla="*/ 1 w 246"/>
                <a:gd name="T31" fmla="*/ 95 h 689"/>
                <a:gd name="T32" fmla="*/ 0 w 246"/>
                <a:gd name="T33" fmla="*/ 123 h 689"/>
                <a:gd name="T34" fmla="*/ 0 w 246"/>
                <a:gd name="T35" fmla="*/ 565 h 689"/>
                <a:gd name="T36" fmla="*/ 1 w 246"/>
                <a:gd name="T37" fmla="*/ 592 h 689"/>
                <a:gd name="T38" fmla="*/ 22 w 246"/>
                <a:gd name="T39" fmla="*/ 637 h 689"/>
                <a:gd name="T40" fmla="*/ 56 w 246"/>
                <a:gd name="T41" fmla="*/ 670 h 689"/>
                <a:gd name="T42" fmla="*/ 99 w 246"/>
                <a:gd name="T43" fmla="*/ 687 h 689"/>
                <a:gd name="T44" fmla="*/ 122 w 246"/>
                <a:gd name="T45" fmla="*/ 689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9">
                  <a:moveTo>
                    <a:pt x="122" y="689"/>
                  </a:moveTo>
                  <a:lnTo>
                    <a:pt x="150" y="687"/>
                  </a:lnTo>
                  <a:lnTo>
                    <a:pt x="194" y="670"/>
                  </a:lnTo>
                  <a:lnTo>
                    <a:pt x="226" y="637"/>
                  </a:lnTo>
                  <a:lnTo>
                    <a:pt x="243" y="592"/>
                  </a:lnTo>
                  <a:lnTo>
                    <a:pt x="246" y="565"/>
                  </a:lnTo>
                  <a:lnTo>
                    <a:pt x="246" y="123"/>
                  </a:lnTo>
                  <a:lnTo>
                    <a:pt x="243" y="95"/>
                  </a:lnTo>
                  <a:lnTo>
                    <a:pt x="226" y="50"/>
                  </a:lnTo>
                  <a:lnTo>
                    <a:pt x="194" y="19"/>
                  </a:lnTo>
                  <a:lnTo>
                    <a:pt x="150" y="2"/>
                  </a:lnTo>
                  <a:lnTo>
                    <a:pt x="122" y="0"/>
                  </a:lnTo>
                  <a:lnTo>
                    <a:pt x="96" y="2"/>
                  </a:lnTo>
                  <a:lnTo>
                    <a:pt x="50" y="19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1" y="592"/>
                  </a:lnTo>
                  <a:lnTo>
                    <a:pt x="22" y="637"/>
                  </a:lnTo>
                  <a:lnTo>
                    <a:pt x="56" y="670"/>
                  </a:lnTo>
                  <a:lnTo>
                    <a:pt x="99" y="687"/>
                  </a:lnTo>
                  <a:lnTo>
                    <a:pt x="122" y="689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7" name="Freeform 116"/>
            <p:cNvSpPr>
              <a:spLocks/>
            </p:cNvSpPr>
            <p:nvPr/>
          </p:nvSpPr>
          <p:spPr bwMode="auto">
            <a:xfrm>
              <a:off x="1756" y="3262"/>
              <a:ext cx="82" cy="230"/>
            </a:xfrm>
            <a:custGeom>
              <a:avLst/>
              <a:gdLst>
                <a:gd name="T0" fmla="*/ 122 w 246"/>
                <a:gd name="T1" fmla="*/ 689 h 689"/>
                <a:gd name="T2" fmla="*/ 150 w 246"/>
                <a:gd name="T3" fmla="*/ 687 h 689"/>
                <a:gd name="T4" fmla="*/ 194 w 246"/>
                <a:gd name="T5" fmla="*/ 670 h 689"/>
                <a:gd name="T6" fmla="*/ 227 w 246"/>
                <a:gd name="T7" fmla="*/ 637 h 689"/>
                <a:gd name="T8" fmla="*/ 245 w 246"/>
                <a:gd name="T9" fmla="*/ 592 h 689"/>
                <a:gd name="T10" fmla="*/ 246 w 246"/>
                <a:gd name="T11" fmla="*/ 565 h 689"/>
                <a:gd name="T12" fmla="*/ 246 w 246"/>
                <a:gd name="T13" fmla="*/ 123 h 689"/>
                <a:gd name="T14" fmla="*/ 245 w 246"/>
                <a:gd name="T15" fmla="*/ 95 h 689"/>
                <a:gd name="T16" fmla="*/ 227 w 246"/>
                <a:gd name="T17" fmla="*/ 50 h 689"/>
                <a:gd name="T18" fmla="*/ 194 w 246"/>
                <a:gd name="T19" fmla="*/ 19 h 689"/>
                <a:gd name="T20" fmla="*/ 150 w 246"/>
                <a:gd name="T21" fmla="*/ 2 h 689"/>
                <a:gd name="T22" fmla="*/ 122 w 246"/>
                <a:gd name="T23" fmla="*/ 0 h 689"/>
                <a:gd name="T24" fmla="*/ 96 w 246"/>
                <a:gd name="T25" fmla="*/ 2 h 689"/>
                <a:gd name="T26" fmla="*/ 52 w 246"/>
                <a:gd name="T27" fmla="*/ 19 h 689"/>
                <a:gd name="T28" fmla="*/ 19 w 246"/>
                <a:gd name="T29" fmla="*/ 50 h 689"/>
                <a:gd name="T30" fmla="*/ 1 w 246"/>
                <a:gd name="T31" fmla="*/ 95 h 689"/>
                <a:gd name="T32" fmla="*/ 0 w 246"/>
                <a:gd name="T33" fmla="*/ 123 h 689"/>
                <a:gd name="T34" fmla="*/ 0 w 246"/>
                <a:gd name="T35" fmla="*/ 565 h 689"/>
                <a:gd name="T36" fmla="*/ 1 w 246"/>
                <a:gd name="T37" fmla="*/ 592 h 689"/>
                <a:gd name="T38" fmla="*/ 21 w 246"/>
                <a:gd name="T39" fmla="*/ 637 h 689"/>
                <a:gd name="T40" fmla="*/ 56 w 246"/>
                <a:gd name="T41" fmla="*/ 670 h 689"/>
                <a:gd name="T42" fmla="*/ 99 w 246"/>
                <a:gd name="T43" fmla="*/ 687 h 689"/>
                <a:gd name="T44" fmla="*/ 122 w 246"/>
                <a:gd name="T45" fmla="*/ 689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9">
                  <a:moveTo>
                    <a:pt x="122" y="689"/>
                  </a:moveTo>
                  <a:lnTo>
                    <a:pt x="150" y="687"/>
                  </a:lnTo>
                  <a:lnTo>
                    <a:pt x="194" y="670"/>
                  </a:lnTo>
                  <a:lnTo>
                    <a:pt x="227" y="637"/>
                  </a:lnTo>
                  <a:lnTo>
                    <a:pt x="245" y="592"/>
                  </a:lnTo>
                  <a:lnTo>
                    <a:pt x="246" y="565"/>
                  </a:lnTo>
                  <a:lnTo>
                    <a:pt x="246" y="123"/>
                  </a:lnTo>
                  <a:lnTo>
                    <a:pt x="245" y="95"/>
                  </a:lnTo>
                  <a:lnTo>
                    <a:pt x="227" y="50"/>
                  </a:lnTo>
                  <a:lnTo>
                    <a:pt x="194" y="19"/>
                  </a:lnTo>
                  <a:lnTo>
                    <a:pt x="150" y="2"/>
                  </a:lnTo>
                  <a:lnTo>
                    <a:pt x="122" y="0"/>
                  </a:lnTo>
                  <a:lnTo>
                    <a:pt x="96" y="2"/>
                  </a:lnTo>
                  <a:lnTo>
                    <a:pt x="52" y="19"/>
                  </a:lnTo>
                  <a:lnTo>
                    <a:pt x="19" y="50"/>
                  </a:lnTo>
                  <a:lnTo>
                    <a:pt x="1" y="95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1" y="592"/>
                  </a:lnTo>
                  <a:lnTo>
                    <a:pt x="21" y="637"/>
                  </a:lnTo>
                  <a:lnTo>
                    <a:pt x="56" y="670"/>
                  </a:lnTo>
                  <a:lnTo>
                    <a:pt x="99" y="687"/>
                  </a:lnTo>
                  <a:lnTo>
                    <a:pt x="122" y="689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8" name="Freeform 117"/>
            <p:cNvSpPr>
              <a:spLocks/>
            </p:cNvSpPr>
            <p:nvPr/>
          </p:nvSpPr>
          <p:spPr bwMode="auto">
            <a:xfrm>
              <a:off x="1326" y="3655"/>
              <a:ext cx="82" cy="230"/>
            </a:xfrm>
            <a:custGeom>
              <a:avLst/>
              <a:gdLst>
                <a:gd name="T0" fmla="*/ 122 w 246"/>
                <a:gd name="T1" fmla="*/ 688 h 688"/>
                <a:gd name="T2" fmla="*/ 149 w 246"/>
                <a:gd name="T3" fmla="*/ 687 h 688"/>
                <a:gd name="T4" fmla="*/ 194 w 246"/>
                <a:gd name="T5" fmla="*/ 669 h 688"/>
                <a:gd name="T6" fmla="*/ 227 w 246"/>
                <a:gd name="T7" fmla="*/ 636 h 688"/>
                <a:gd name="T8" fmla="*/ 244 w 246"/>
                <a:gd name="T9" fmla="*/ 592 h 688"/>
                <a:gd name="T10" fmla="*/ 246 w 246"/>
                <a:gd name="T11" fmla="*/ 564 h 688"/>
                <a:gd name="T12" fmla="*/ 246 w 246"/>
                <a:gd name="T13" fmla="*/ 122 h 688"/>
                <a:gd name="T14" fmla="*/ 244 w 246"/>
                <a:gd name="T15" fmla="*/ 96 h 688"/>
                <a:gd name="T16" fmla="*/ 227 w 246"/>
                <a:gd name="T17" fmla="*/ 50 h 688"/>
                <a:gd name="T18" fmla="*/ 194 w 246"/>
                <a:gd name="T19" fmla="*/ 18 h 688"/>
                <a:gd name="T20" fmla="*/ 149 w 246"/>
                <a:gd name="T21" fmla="*/ 1 h 688"/>
                <a:gd name="T22" fmla="*/ 122 w 246"/>
                <a:gd name="T23" fmla="*/ 0 h 688"/>
                <a:gd name="T24" fmla="*/ 96 w 246"/>
                <a:gd name="T25" fmla="*/ 1 h 688"/>
                <a:gd name="T26" fmla="*/ 51 w 246"/>
                <a:gd name="T27" fmla="*/ 18 h 688"/>
                <a:gd name="T28" fmla="*/ 18 w 246"/>
                <a:gd name="T29" fmla="*/ 50 h 688"/>
                <a:gd name="T30" fmla="*/ 1 w 246"/>
                <a:gd name="T31" fmla="*/ 96 h 688"/>
                <a:gd name="T32" fmla="*/ 0 w 246"/>
                <a:gd name="T33" fmla="*/ 122 h 688"/>
                <a:gd name="T34" fmla="*/ 0 w 246"/>
                <a:gd name="T35" fmla="*/ 564 h 688"/>
                <a:gd name="T36" fmla="*/ 1 w 246"/>
                <a:gd name="T37" fmla="*/ 592 h 688"/>
                <a:gd name="T38" fmla="*/ 18 w 246"/>
                <a:gd name="T39" fmla="*/ 636 h 688"/>
                <a:gd name="T40" fmla="*/ 51 w 246"/>
                <a:gd name="T41" fmla="*/ 669 h 688"/>
                <a:gd name="T42" fmla="*/ 96 w 246"/>
                <a:gd name="T43" fmla="*/ 687 h 688"/>
                <a:gd name="T44" fmla="*/ 122 w 246"/>
                <a:gd name="T45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8">
                  <a:moveTo>
                    <a:pt x="122" y="688"/>
                  </a:moveTo>
                  <a:lnTo>
                    <a:pt x="149" y="687"/>
                  </a:lnTo>
                  <a:lnTo>
                    <a:pt x="194" y="669"/>
                  </a:lnTo>
                  <a:lnTo>
                    <a:pt x="227" y="636"/>
                  </a:lnTo>
                  <a:lnTo>
                    <a:pt x="244" y="592"/>
                  </a:lnTo>
                  <a:lnTo>
                    <a:pt x="246" y="564"/>
                  </a:lnTo>
                  <a:lnTo>
                    <a:pt x="246" y="122"/>
                  </a:lnTo>
                  <a:lnTo>
                    <a:pt x="244" y="96"/>
                  </a:lnTo>
                  <a:lnTo>
                    <a:pt x="227" y="50"/>
                  </a:lnTo>
                  <a:lnTo>
                    <a:pt x="194" y="18"/>
                  </a:lnTo>
                  <a:lnTo>
                    <a:pt x="149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1" y="18"/>
                  </a:lnTo>
                  <a:lnTo>
                    <a:pt x="18" y="50"/>
                  </a:lnTo>
                  <a:lnTo>
                    <a:pt x="1" y="96"/>
                  </a:lnTo>
                  <a:lnTo>
                    <a:pt x="0" y="122"/>
                  </a:lnTo>
                  <a:lnTo>
                    <a:pt x="0" y="564"/>
                  </a:lnTo>
                  <a:lnTo>
                    <a:pt x="1" y="592"/>
                  </a:lnTo>
                  <a:lnTo>
                    <a:pt x="18" y="636"/>
                  </a:lnTo>
                  <a:lnTo>
                    <a:pt x="51" y="669"/>
                  </a:lnTo>
                  <a:lnTo>
                    <a:pt x="96" y="687"/>
                  </a:lnTo>
                  <a:lnTo>
                    <a:pt x="122" y="688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9" name="Freeform 118"/>
            <p:cNvSpPr>
              <a:spLocks/>
            </p:cNvSpPr>
            <p:nvPr/>
          </p:nvSpPr>
          <p:spPr bwMode="auto">
            <a:xfrm>
              <a:off x="1539" y="3655"/>
              <a:ext cx="82" cy="230"/>
            </a:xfrm>
            <a:custGeom>
              <a:avLst/>
              <a:gdLst>
                <a:gd name="T0" fmla="*/ 122 w 246"/>
                <a:gd name="T1" fmla="*/ 688 h 688"/>
                <a:gd name="T2" fmla="*/ 150 w 246"/>
                <a:gd name="T3" fmla="*/ 687 h 688"/>
                <a:gd name="T4" fmla="*/ 194 w 246"/>
                <a:gd name="T5" fmla="*/ 669 h 688"/>
                <a:gd name="T6" fmla="*/ 226 w 246"/>
                <a:gd name="T7" fmla="*/ 636 h 688"/>
                <a:gd name="T8" fmla="*/ 243 w 246"/>
                <a:gd name="T9" fmla="*/ 592 h 688"/>
                <a:gd name="T10" fmla="*/ 246 w 246"/>
                <a:gd name="T11" fmla="*/ 564 h 688"/>
                <a:gd name="T12" fmla="*/ 246 w 246"/>
                <a:gd name="T13" fmla="*/ 122 h 688"/>
                <a:gd name="T14" fmla="*/ 243 w 246"/>
                <a:gd name="T15" fmla="*/ 96 h 688"/>
                <a:gd name="T16" fmla="*/ 226 w 246"/>
                <a:gd name="T17" fmla="*/ 50 h 688"/>
                <a:gd name="T18" fmla="*/ 194 w 246"/>
                <a:gd name="T19" fmla="*/ 18 h 688"/>
                <a:gd name="T20" fmla="*/ 150 w 246"/>
                <a:gd name="T21" fmla="*/ 1 h 688"/>
                <a:gd name="T22" fmla="*/ 122 w 246"/>
                <a:gd name="T23" fmla="*/ 0 h 688"/>
                <a:gd name="T24" fmla="*/ 96 w 246"/>
                <a:gd name="T25" fmla="*/ 1 h 688"/>
                <a:gd name="T26" fmla="*/ 50 w 246"/>
                <a:gd name="T27" fmla="*/ 18 h 688"/>
                <a:gd name="T28" fmla="*/ 19 w 246"/>
                <a:gd name="T29" fmla="*/ 50 h 688"/>
                <a:gd name="T30" fmla="*/ 1 w 246"/>
                <a:gd name="T31" fmla="*/ 96 h 688"/>
                <a:gd name="T32" fmla="*/ 0 w 246"/>
                <a:gd name="T33" fmla="*/ 122 h 688"/>
                <a:gd name="T34" fmla="*/ 0 w 246"/>
                <a:gd name="T35" fmla="*/ 564 h 688"/>
                <a:gd name="T36" fmla="*/ 1 w 246"/>
                <a:gd name="T37" fmla="*/ 592 h 688"/>
                <a:gd name="T38" fmla="*/ 22 w 246"/>
                <a:gd name="T39" fmla="*/ 636 h 688"/>
                <a:gd name="T40" fmla="*/ 56 w 246"/>
                <a:gd name="T41" fmla="*/ 669 h 688"/>
                <a:gd name="T42" fmla="*/ 99 w 246"/>
                <a:gd name="T43" fmla="*/ 687 h 688"/>
                <a:gd name="T44" fmla="*/ 122 w 246"/>
                <a:gd name="T45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8">
                  <a:moveTo>
                    <a:pt x="122" y="688"/>
                  </a:moveTo>
                  <a:lnTo>
                    <a:pt x="150" y="687"/>
                  </a:lnTo>
                  <a:lnTo>
                    <a:pt x="194" y="669"/>
                  </a:lnTo>
                  <a:lnTo>
                    <a:pt x="226" y="636"/>
                  </a:lnTo>
                  <a:lnTo>
                    <a:pt x="243" y="592"/>
                  </a:lnTo>
                  <a:lnTo>
                    <a:pt x="246" y="564"/>
                  </a:lnTo>
                  <a:lnTo>
                    <a:pt x="246" y="122"/>
                  </a:lnTo>
                  <a:lnTo>
                    <a:pt x="243" y="96"/>
                  </a:lnTo>
                  <a:lnTo>
                    <a:pt x="226" y="50"/>
                  </a:lnTo>
                  <a:lnTo>
                    <a:pt x="194" y="18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0" y="18"/>
                  </a:lnTo>
                  <a:lnTo>
                    <a:pt x="19" y="50"/>
                  </a:lnTo>
                  <a:lnTo>
                    <a:pt x="1" y="96"/>
                  </a:lnTo>
                  <a:lnTo>
                    <a:pt x="0" y="122"/>
                  </a:lnTo>
                  <a:lnTo>
                    <a:pt x="0" y="564"/>
                  </a:lnTo>
                  <a:lnTo>
                    <a:pt x="1" y="592"/>
                  </a:lnTo>
                  <a:lnTo>
                    <a:pt x="22" y="636"/>
                  </a:lnTo>
                  <a:lnTo>
                    <a:pt x="56" y="669"/>
                  </a:lnTo>
                  <a:lnTo>
                    <a:pt x="99" y="687"/>
                  </a:lnTo>
                  <a:lnTo>
                    <a:pt x="122" y="688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0" name="Freeform 119"/>
            <p:cNvSpPr>
              <a:spLocks/>
            </p:cNvSpPr>
            <p:nvPr/>
          </p:nvSpPr>
          <p:spPr bwMode="auto">
            <a:xfrm>
              <a:off x="1756" y="3655"/>
              <a:ext cx="82" cy="230"/>
            </a:xfrm>
            <a:custGeom>
              <a:avLst/>
              <a:gdLst>
                <a:gd name="T0" fmla="*/ 122 w 246"/>
                <a:gd name="T1" fmla="*/ 688 h 688"/>
                <a:gd name="T2" fmla="*/ 150 w 246"/>
                <a:gd name="T3" fmla="*/ 687 h 688"/>
                <a:gd name="T4" fmla="*/ 194 w 246"/>
                <a:gd name="T5" fmla="*/ 669 h 688"/>
                <a:gd name="T6" fmla="*/ 227 w 246"/>
                <a:gd name="T7" fmla="*/ 636 h 688"/>
                <a:gd name="T8" fmla="*/ 245 w 246"/>
                <a:gd name="T9" fmla="*/ 592 h 688"/>
                <a:gd name="T10" fmla="*/ 246 w 246"/>
                <a:gd name="T11" fmla="*/ 564 h 688"/>
                <a:gd name="T12" fmla="*/ 246 w 246"/>
                <a:gd name="T13" fmla="*/ 122 h 688"/>
                <a:gd name="T14" fmla="*/ 245 w 246"/>
                <a:gd name="T15" fmla="*/ 96 h 688"/>
                <a:gd name="T16" fmla="*/ 227 w 246"/>
                <a:gd name="T17" fmla="*/ 50 h 688"/>
                <a:gd name="T18" fmla="*/ 194 w 246"/>
                <a:gd name="T19" fmla="*/ 18 h 688"/>
                <a:gd name="T20" fmla="*/ 150 w 246"/>
                <a:gd name="T21" fmla="*/ 1 h 688"/>
                <a:gd name="T22" fmla="*/ 122 w 246"/>
                <a:gd name="T23" fmla="*/ 0 h 688"/>
                <a:gd name="T24" fmla="*/ 96 w 246"/>
                <a:gd name="T25" fmla="*/ 1 h 688"/>
                <a:gd name="T26" fmla="*/ 52 w 246"/>
                <a:gd name="T27" fmla="*/ 18 h 688"/>
                <a:gd name="T28" fmla="*/ 19 w 246"/>
                <a:gd name="T29" fmla="*/ 50 h 688"/>
                <a:gd name="T30" fmla="*/ 1 w 246"/>
                <a:gd name="T31" fmla="*/ 96 h 688"/>
                <a:gd name="T32" fmla="*/ 0 w 246"/>
                <a:gd name="T33" fmla="*/ 122 h 688"/>
                <a:gd name="T34" fmla="*/ 0 w 246"/>
                <a:gd name="T35" fmla="*/ 564 h 688"/>
                <a:gd name="T36" fmla="*/ 1 w 246"/>
                <a:gd name="T37" fmla="*/ 592 h 688"/>
                <a:gd name="T38" fmla="*/ 21 w 246"/>
                <a:gd name="T39" fmla="*/ 636 h 688"/>
                <a:gd name="T40" fmla="*/ 56 w 246"/>
                <a:gd name="T41" fmla="*/ 669 h 688"/>
                <a:gd name="T42" fmla="*/ 99 w 246"/>
                <a:gd name="T43" fmla="*/ 687 h 688"/>
                <a:gd name="T44" fmla="*/ 122 w 246"/>
                <a:gd name="T45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8">
                  <a:moveTo>
                    <a:pt x="122" y="688"/>
                  </a:moveTo>
                  <a:lnTo>
                    <a:pt x="150" y="687"/>
                  </a:lnTo>
                  <a:lnTo>
                    <a:pt x="194" y="669"/>
                  </a:lnTo>
                  <a:lnTo>
                    <a:pt x="227" y="636"/>
                  </a:lnTo>
                  <a:lnTo>
                    <a:pt x="245" y="592"/>
                  </a:lnTo>
                  <a:lnTo>
                    <a:pt x="246" y="564"/>
                  </a:lnTo>
                  <a:lnTo>
                    <a:pt x="246" y="122"/>
                  </a:lnTo>
                  <a:lnTo>
                    <a:pt x="245" y="96"/>
                  </a:lnTo>
                  <a:lnTo>
                    <a:pt x="227" y="50"/>
                  </a:lnTo>
                  <a:lnTo>
                    <a:pt x="194" y="18"/>
                  </a:lnTo>
                  <a:lnTo>
                    <a:pt x="150" y="1"/>
                  </a:lnTo>
                  <a:lnTo>
                    <a:pt x="122" y="0"/>
                  </a:lnTo>
                  <a:lnTo>
                    <a:pt x="96" y="1"/>
                  </a:lnTo>
                  <a:lnTo>
                    <a:pt x="52" y="18"/>
                  </a:lnTo>
                  <a:lnTo>
                    <a:pt x="19" y="50"/>
                  </a:lnTo>
                  <a:lnTo>
                    <a:pt x="1" y="96"/>
                  </a:lnTo>
                  <a:lnTo>
                    <a:pt x="0" y="122"/>
                  </a:lnTo>
                  <a:lnTo>
                    <a:pt x="0" y="564"/>
                  </a:lnTo>
                  <a:lnTo>
                    <a:pt x="1" y="592"/>
                  </a:lnTo>
                  <a:lnTo>
                    <a:pt x="21" y="636"/>
                  </a:lnTo>
                  <a:lnTo>
                    <a:pt x="56" y="669"/>
                  </a:lnTo>
                  <a:lnTo>
                    <a:pt x="99" y="687"/>
                  </a:lnTo>
                  <a:lnTo>
                    <a:pt x="122" y="688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1" name="Freeform 120"/>
            <p:cNvSpPr>
              <a:spLocks/>
            </p:cNvSpPr>
            <p:nvPr/>
          </p:nvSpPr>
          <p:spPr bwMode="auto">
            <a:xfrm>
              <a:off x="3341" y="2479"/>
              <a:ext cx="82" cy="230"/>
            </a:xfrm>
            <a:custGeom>
              <a:avLst/>
              <a:gdLst>
                <a:gd name="T0" fmla="*/ 123 w 245"/>
                <a:gd name="T1" fmla="*/ 689 h 689"/>
                <a:gd name="T2" fmla="*/ 150 w 245"/>
                <a:gd name="T3" fmla="*/ 687 h 689"/>
                <a:gd name="T4" fmla="*/ 195 w 245"/>
                <a:gd name="T5" fmla="*/ 670 h 689"/>
                <a:gd name="T6" fmla="*/ 226 w 245"/>
                <a:gd name="T7" fmla="*/ 637 h 689"/>
                <a:gd name="T8" fmla="*/ 244 w 245"/>
                <a:gd name="T9" fmla="*/ 592 h 689"/>
                <a:gd name="T10" fmla="*/ 245 w 245"/>
                <a:gd name="T11" fmla="*/ 565 h 689"/>
                <a:gd name="T12" fmla="*/ 245 w 245"/>
                <a:gd name="T13" fmla="*/ 123 h 689"/>
                <a:gd name="T14" fmla="*/ 244 w 245"/>
                <a:gd name="T15" fmla="*/ 97 h 689"/>
                <a:gd name="T16" fmla="*/ 226 w 245"/>
                <a:gd name="T17" fmla="*/ 51 h 689"/>
                <a:gd name="T18" fmla="*/ 195 w 245"/>
                <a:gd name="T19" fmla="*/ 19 h 689"/>
                <a:gd name="T20" fmla="*/ 150 w 245"/>
                <a:gd name="T21" fmla="*/ 2 h 689"/>
                <a:gd name="T22" fmla="*/ 123 w 245"/>
                <a:gd name="T23" fmla="*/ 0 h 689"/>
                <a:gd name="T24" fmla="*/ 95 w 245"/>
                <a:gd name="T25" fmla="*/ 2 h 689"/>
                <a:gd name="T26" fmla="*/ 51 w 245"/>
                <a:gd name="T27" fmla="*/ 19 h 689"/>
                <a:gd name="T28" fmla="*/ 19 w 245"/>
                <a:gd name="T29" fmla="*/ 51 h 689"/>
                <a:gd name="T30" fmla="*/ 2 w 245"/>
                <a:gd name="T31" fmla="*/ 97 h 689"/>
                <a:gd name="T32" fmla="*/ 0 w 245"/>
                <a:gd name="T33" fmla="*/ 123 h 689"/>
                <a:gd name="T34" fmla="*/ 0 w 245"/>
                <a:gd name="T35" fmla="*/ 565 h 689"/>
                <a:gd name="T36" fmla="*/ 2 w 245"/>
                <a:gd name="T37" fmla="*/ 588 h 689"/>
                <a:gd name="T38" fmla="*/ 22 w 245"/>
                <a:gd name="T39" fmla="*/ 631 h 689"/>
                <a:gd name="T40" fmla="*/ 57 w 245"/>
                <a:gd name="T41" fmla="*/ 666 h 689"/>
                <a:gd name="T42" fmla="*/ 100 w 245"/>
                <a:gd name="T43" fmla="*/ 686 h 689"/>
                <a:gd name="T44" fmla="*/ 123 w 245"/>
                <a:gd name="T45" fmla="*/ 689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89">
                  <a:moveTo>
                    <a:pt x="123" y="689"/>
                  </a:moveTo>
                  <a:lnTo>
                    <a:pt x="150" y="687"/>
                  </a:lnTo>
                  <a:lnTo>
                    <a:pt x="195" y="670"/>
                  </a:lnTo>
                  <a:lnTo>
                    <a:pt x="226" y="637"/>
                  </a:lnTo>
                  <a:lnTo>
                    <a:pt x="244" y="592"/>
                  </a:lnTo>
                  <a:lnTo>
                    <a:pt x="245" y="565"/>
                  </a:lnTo>
                  <a:lnTo>
                    <a:pt x="245" y="123"/>
                  </a:lnTo>
                  <a:lnTo>
                    <a:pt x="244" y="97"/>
                  </a:lnTo>
                  <a:lnTo>
                    <a:pt x="226" y="51"/>
                  </a:lnTo>
                  <a:lnTo>
                    <a:pt x="195" y="19"/>
                  </a:lnTo>
                  <a:lnTo>
                    <a:pt x="150" y="2"/>
                  </a:lnTo>
                  <a:lnTo>
                    <a:pt x="123" y="0"/>
                  </a:lnTo>
                  <a:lnTo>
                    <a:pt x="95" y="2"/>
                  </a:lnTo>
                  <a:lnTo>
                    <a:pt x="51" y="19"/>
                  </a:lnTo>
                  <a:lnTo>
                    <a:pt x="19" y="51"/>
                  </a:lnTo>
                  <a:lnTo>
                    <a:pt x="2" y="97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2" y="588"/>
                  </a:lnTo>
                  <a:lnTo>
                    <a:pt x="22" y="631"/>
                  </a:lnTo>
                  <a:lnTo>
                    <a:pt x="57" y="666"/>
                  </a:lnTo>
                  <a:lnTo>
                    <a:pt x="100" y="686"/>
                  </a:lnTo>
                  <a:lnTo>
                    <a:pt x="123" y="689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2" name="Freeform 121"/>
            <p:cNvSpPr>
              <a:spLocks/>
            </p:cNvSpPr>
            <p:nvPr/>
          </p:nvSpPr>
          <p:spPr bwMode="auto">
            <a:xfrm>
              <a:off x="3558" y="2479"/>
              <a:ext cx="82" cy="230"/>
            </a:xfrm>
            <a:custGeom>
              <a:avLst/>
              <a:gdLst>
                <a:gd name="T0" fmla="*/ 123 w 245"/>
                <a:gd name="T1" fmla="*/ 689 h 689"/>
                <a:gd name="T2" fmla="*/ 150 w 245"/>
                <a:gd name="T3" fmla="*/ 687 h 689"/>
                <a:gd name="T4" fmla="*/ 195 w 245"/>
                <a:gd name="T5" fmla="*/ 670 h 689"/>
                <a:gd name="T6" fmla="*/ 226 w 245"/>
                <a:gd name="T7" fmla="*/ 637 h 689"/>
                <a:gd name="T8" fmla="*/ 244 w 245"/>
                <a:gd name="T9" fmla="*/ 592 h 689"/>
                <a:gd name="T10" fmla="*/ 245 w 245"/>
                <a:gd name="T11" fmla="*/ 565 h 689"/>
                <a:gd name="T12" fmla="*/ 245 w 245"/>
                <a:gd name="T13" fmla="*/ 123 h 689"/>
                <a:gd name="T14" fmla="*/ 244 w 245"/>
                <a:gd name="T15" fmla="*/ 97 h 689"/>
                <a:gd name="T16" fmla="*/ 226 w 245"/>
                <a:gd name="T17" fmla="*/ 51 h 689"/>
                <a:gd name="T18" fmla="*/ 195 w 245"/>
                <a:gd name="T19" fmla="*/ 19 h 689"/>
                <a:gd name="T20" fmla="*/ 150 w 245"/>
                <a:gd name="T21" fmla="*/ 2 h 689"/>
                <a:gd name="T22" fmla="*/ 123 w 245"/>
                <a:gd name="T23" fmla="*/ 0 h 689"/>
                <a:gd name="T24" fmla="*/ 95 w 245"/>
                <a:gd name="T25" fmla="*/ 2 h 689"/>
                <a:gd name="T26" fmla="*/ 51 w 245"/>
                <a:gd name="T27" fmla="*/ 19 h 689"/>
                <a:gd name="T28" fmla="*/ 19 w 245"/>
                <a:gd name="T29" fmla="*/ 51 h 689"/>
                <a:gd name="T30" fmla="*/ 2 w 245"/>
                <a:gd name="T31" fmla="*/ 97 h 689"/>
                <a:gd name="T32" fmla="*/ 0 w 245"/>
                <a:gd name="T33" fmla="*/ 123 h 689"/>
                <a:gd name="T34" fmla="*/ 0 w 245"/>
                <a:gd name="T35" fmla="*/ 565 h 689"/>
                <a:gd name="T36" fmla="*/ 2 w 245"/>
                <a:gd name="T37" fmla="*/ 588 h 689"/>
                <a:gd name="T38" fmla="*/ 22 w 245"/>
                <a:gd name="T39" fmla="*/ 631 h 689"/>
                <a:gd name="T40" fmla="*/ 56 w 245"/>
                <a:gd name="T41" fmla="*/ 666 h 689"/>
                <a:gd name="T42" fmla="*/ 100 w 245"/>
                <a:gd name="T43" fmla="*/ 686 h 689"/>
                <a:gd name="T44" fmla="*/ 123 w 245"/>
                <a:gd name="T45" fmla="*/ 689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89">
                  <a:moveTo>
                    <a:pt x="123" y="689"/>
                  </a:moveTo>
                  <a:lnTo>
                    <a:pt x="150" y="687"/>
                  </a:lnTo>
                  <a:lnTo>
                    <a:pt x="195" y="670"/>
                  </a:lnTo>
                  <a:lnTo>
                    <a:pt x="226" y="637"/>
                  </a:lnTo>
                  <a:lnTo>
                    <a:pt x="244" y="592"/>
                  </a:lnTo>
                  <a:lnTo>
                    <a:pt x="245" y="565"/>
                  </a:lnTo>
                  <a:lnTo>
                    <a:pt x="245" y="123"/>
                  </a:lnTo>
                  <a:lnTo>
                    <a:pt x="244" y="97"/>
                  </a:lnTo>
                  <a:lnTo>
                    <a:pt x="226" y="51"/>
                  </a:lnTo>
                  <a:lnTo>
                    <a:pt x="195" y="19"/>
                  </a:lnTo>
                  <a:lnTo>
                    <a:pt x="150" y="2"/>
                  </a:lnTo>
                  <a:lnTo>
                    <a:pt x="123" y="0"/>
                  </a:lnTo>
                  <a:lnTo>
                    <a:pt x="95" y="2"/>
                  </a:lnTo>
                  <a:lnTo>
                    <a:pt x="51" y="19"/>
                  </a:lnTo>
                  <a:lnTo>
                    <a:pt x="19" y="51"/>
                  </a:lnTo>
                  <a:lnTo>
                    <a:pt x="2" y="97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2" y="588"/>
                  </a:lnTo>
                  <a:lnTo>
                    <a:pt x="22" y="631"/>
                  </a:lnTo>
                  <a:lnTo>
                    <a:pt x="56" y="666"/>
                  </a:lnTo>
                  <a:lnTo>
                    <a:pt x="100" y="686"/>
                  </a:lnTo>
                  <a:lnTo>
                    <a:pt x="123" y="689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3" name="Freeform 122"/>
            <p:cNvSpPr>
              <a:spLocks/>
            </p:cNvSpPr>
            <p:nvPr/>
          </p:nvSpPr>
          <p:spPr bwMode="auto">
            <a:xfrm>
              <a:off x="3775" y="2479"/>
              <a:ext cx="82" cy="230"/>
            </a:xfrm>
            <a:custGeom>
              <a:avLst/>
              <a:gdLst>
                <a:gd name="T0" fmla="*/ 123 w 246"/>
                <a:gd name="T1" fmla="*/ 689 h 689"/>
                <a:gd name="T2" fmla="*/ 150 w 246"/>
                <a:gd name="T3" fmla="*/ 687 h 689"/>
                <a:gd name="T4" fmla="*/ 195 w 246"/>
                <a:gd name="T5" fmla="*/ 670 h 689"/>
                <a:gd name="T6" fmla="*/ 228 w 246"/>
                <a:gd name="T7" fmla="*/ 637 h 689"/>
                <a:gd name="T8" fmla="*/ 245 w 246"/>
                <a:gd name="T9" fmla="*/ 592 h 689"/>
                <a:gd name="T10" fmla="*/ 246 w 246"/>
                <a:gd name="T11" fmla="*/ 565 h 689"/>
                <a:gd name="T12" fmla="*/ 246 w 246"/>
                <a:gd name="T13" fmla="*/ 123 h 689"/>
                <a:gd name="T14" fmla="*/ 245 w 246"/>
                <a:gd name="T15" fmla="*/ 97 h 689"/>
                <a:gd name="T16" fmla="*/ 228 w 246"/>
                <a:gd name="T17" fmla="*/ 51 h 689"/>
                <a:gd name="T18" fmla="*/ 195 w 246"/>
                <a:gd name="T19" fmla="*/ 19 h 689"/>
                <a:gd name="T20" fmla="*/ 150 w 246"/>
                <a:gd name="T21" fmla="*/ 2 h 689"/>
                <a:gd name="T22" fmla="*/ 123 w 246"/>
                <a:gd name="T23" fmla="*/ 0 h 689"/>
                <a:gd name="T24" fmla="*/ 97 w 246"/>
                <a:gd name="T25" fmla="*/ 2 h 689"/>
                <a:gd name="T26" fmla="*/ 52 w 246"/>
                <a:gd name="T27" fmla="*/ 19 h 689"/>
                <a:gd name="T28" fmla="*/ 19 w 246"/>
                <a:gd name="T29" fmla="*/ 51 h 689"/>
                <a:gd name="T30" fmla="*/ 2 w 246"/>
                <a:gd name="T31" fmla="*/ 97 h 689"/>
                <a:gd name="T32" fmla="*/ 0 w 246"/>
                <a:gd name="T33" fmla="*/ 123 h 689"/>
                <a:gd name="T34" fmla="*/ 0 w 246"/>
                <a:gd name="T35" fmla="*/ 565 h 689"/>
                <a:gd name="T36" fmla="*/ 2 w 246"/>
                <a:gd name="T37" fmla="*/ 588 h 689"/>
                <a:gd name="T38" fmla="*/ 19 w 246"/>
                <a:gd name="T39" fmla="*/ 631 h 689"/>
                <a:gd name="T40" fmla="*/ 52 w 246"/>
                <a:gd name="T41" fmla="*/ 666 h 689"/>
                <a:gd name="T42" fmla="*/ 97 w 246"/>
                <a:gd name="T43" fmla="*/ 686 h 689"/>
                <a:gd name="T44" fmla="*/ 123 w 246"/>
                <a:gd name="T45" fmla="*/ 689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9">
                  <a:moveTo>
                    <a:pt x="123" y="689"/>
                  </a:moveTo>
                  <a:lnTo>
                    <a:pt x="150" y="687"/>
                  </a:lnTo>
                  <a:lnTo>
                    <a:pt x="195" y="670"/>
                  </a:lnTo>
                  <a:lnTo>
                    <a:pt x="228" y="637"/>
                  </a:lnTo>
                  <a:lnTo>
                    <a:pt x="245" y="592"/>
                  </a:lnTo>
                  <a:lnTo>
                    <a:pt x="246" y="565"/>
                  </a:lnTo>
                  <a:lnTo>
                    <a:pt x="246" y="123"/>
                  </a:lnTo>
                  <a:lnTo>
                    <a:pt x="245" y="97"/>
                  </a:lnTo>
                  <a:lnTo>
                    <a:pt x="228" y="51"/>
                  </a:lnTo>
                  <a:lnTo>
                    <a:pt x="195" y="19"/>
                  </a:lnTo>
                  <a:lnTo>
                    <a:pt x="150" y="2"/>
                  </a:lnTo>
                  <a:lnTo>
                    <a:pt x="123" y="0"/>
                  </a:lnTo>
                  <a:lnTo>
                    <a:pt x="97" y="2"/>
                  </a:lnTo>
                  <a:lnTo>
                    <a:pt x="52" y="19"/>
                  </a:lnTo>
                  <a:lnTo>
                    <a:pt x="19" y="51"/>
                  </a:lnTo>
                  <a:lnTo>
                    <a:pt x="2" y="97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2" y="588"/>
                  </a:lnTo>
                  <a:lnTo>
                    <a:pt x="19" y="631"/>
                  </a:lnTo>
                  <a:lnTo>
                    <a:pt x="52" y="666"/>
                  </a:lnTo>
                  <a:lnTo>
                    <a:pt x="97" y="686"/>
                  </a:lnTo>
                  <a:lnTo>
                    <a:pt x="123" y="689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4" name="Freeform 123"/>
            <p:cNvSpPr>
              <a:spLocks/>
            </p:cNvSpPr>
            <p:nvPr/>
          </p:nvSpPr>
          <p:spPr bwMode="auto">
            <a:xfrm>
              <a:off x="3341" y="2869"/>
              <a:ext cx="82" cy="233"/>
            </a:xfrm>
            <a:custGeom>
              <a:avLst/>
              <a:gdLst>
                <a:gd name="T0" fmla="*/ 123 w 245"/>
                <a:gd name="T1" fmla="*/ 700 h 700"/>
                <a:gd name="T2" fmla="*/ 150 w 245"/>
                <a:gd name="T3" fmla="*/ 699 h 700"/>
                <a:gd name="T4" fmla="*/ 195 w 245"/>
                <a:gd name="T5" fmla="*/ 682 h 700"/>
                <a:gd name="T6" fmla="*/ 226 w 245"/>
                <a:gd name="T7" fmla="*/ 649 h 700"/>
                <a:gd name="T8" fmla="*/ 244 w 245"/>
                <a:gd name="T9" fmla="*/ 604 h 700"/>
                <a:gd name="T10" fmla="*/ 245 w 245"/>
                <a:gd name="T11" fmla="*/ 578 h 700"/>
                <a:gd name="T12" fmla="*/ 245 w 245"/>
                <a:gd name="T13" fmla="*/ 123 h 700"/>
                <a:gd name="T14" fmla="*/ 244 w 245"/>
                <a:gd name="T15" fmla="*/ 96 h 700"/>
                <a:gd name="T16" fmla="*/ 226 w 245"/>
                <a:gd name="T17" fmla="*/ 51 h 700"/>
                <a:gd name="T18" fmla="*/ 195 w 245"/>
                <a:gd name="T19" fmla="*/ 19 h 700"/>
                <a:gd name="T20" fmla="*/ 150 w 245"/>
                <a:gd name="T21" fmla="*/ 2 h 700"/>
                <a:gd name="T22" fmla="*/ 123 w 245"/>
                <a:gd name="T23" fmla="*/ 0 h 700"/>
                <a:gd name="T24" fmla="*/ 95 w 245"/>
                <a:gd name="T25" fmla="*/ 2 h 700"/>
                <a:gd name="T26" fmla="*/ 51 w 245"/>
                <a:gd name="T27" fmla="*/ 19 h 700"/>
                <a:gd name="T28" fmla="*/ 19 w 245"/>
                <a:gd name="T29" fmla="*/ 51 h 700"/>
                <a:gd name="T30" fmla="*/ 2 w 245"/>
                <a:gd name="T31" fmla="*/ 96 h 700"/>
                <a:gd name="T32" fmla="*/ 0 w 245"/>
                <a:gd name="T33" fmla="*/ 123 h 700"/>
                <a:gd name="T34" fmla="*/ 0 w 245"/>
                <a:gd name="T35" fmla="*/ 565 h 700"/>
                <a:gd name="T36" fmla="*/ 2 w 245"/>
                <a:gd name="T37" fmla="*/ 592 h 700"/>
                <a:gd name="T38" fmla="*/ 22 w 245"/>
                <a:gd name="T39" fmla="*/ 641 h 700"/>
                <a:gd name="T40" fmla="*/ 57 w 245"/>
                <a:gd name="T41" fmla="*/ 677 h 700"/>
                <a:gd name="T42" fmla="*/ 100 w 245"/>
                <a:gd name="T43" fmla="*/ 699 h 700"/>
                <a:gd name="T44" fmla="*/ 123 w 245"/>
                <a:gd name="T45" fmla="*/ 70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700">
                  <a:moveTo>
                    <a:pt x="123" y="700"/>
                  </a:moveTo>
                  <a:lnTo>
                    <a:pt x="150" y="699"/>
                  </a:lnTo>
                  <a:lnTo>
                    <a:pt x="195" y="682"/>
                  </a:lnTo>
                  <a:lnTo>
                    <a:pt x="226" y="649"/>
                  </a:lnTo>
                  <a:lnTo>
                    <a:pt x="244" y="604"/>
                  </a:lnTo>
                  <a:lnTo>
                    <a:pt x="245" y="578"/>
                  </a:lnTo>
                  <a:lnTo>
                    <a:pt x="245" y="123"/>
                  </a:lnTo>
                  <a:lnTo>
                    <a:pt x="244" y="96"/>
                  </a:lnTo>
                  <a:lnTo>
                    <a:pt x="226" y="51"/>
                  </a:lnTo>
                  <a:lnTo>
                    <a:pt x="195" y="19"/>
                  </a:lnTo>
                  <a:lnTo>
                    <a:pt x="150" y="2"/>
                  </a:lnTo>
                  <a:lnTo>
                    <a:pt x="123" y="0"/>
                  </a:lnTo>
                  <a:lnTo>
                    <a:pt x="95" y="2"/>
                  </a:lnTo>
                  <a:lnTo>
                    <a:pt x="51" y="19"/>
                  </a:lnTo>
                  <a:lnTo>
                    <a:pt x="19" y="51"/>
                  </a:lnTo>
                  <a:lnTo>
                    <a:pt x="2" y="96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2" y="592"/>
                  </a:lnTo>
                  <a:lnTo>
                    <a:pt x="22" y="641"/>
                  </a:lnTo>
                  <a:lnTo>
                    <a:pt x="57" y="677"/>
                  </a:lnTo>
                  <a:lnTo>
                    <a:pt x="100" y="699"/>
                  </a:lnTo>
                  <a:lnTo>
                    <a:pt x="123" y="700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5" name="Freeform 124"/>
            <p:cNvSpPr>
              <a:spLocks/>
            </p:cNvSpPr>
            <p:nvPr/>
          </p:nvSpPr>
          <p:spPr bwMode="auto">
            <a:xfrm>
              <a:off x="3558" y="2869"/>
              <a:ext cx="82" cy="233"/>
            </a:xfrm>
            <a:custGeom>
              <a:avLst/>
              <a:gdLst>
                <a:gd name="T0" fmla="*/ 123 w 245"/>
                <a:gd name="T1" fmla="*/ 700 h 700"/>
                <a:gd name="T2" fmla="*/ 150 w 245"/>
                <a:gd name="T3" fmla="*/ 699 h 700"/>
                <a:gd name="T4" fmla="*/ 195 w 245"/>
                <a:gd name="T5" fmla="*/ 682 h 700"/>
                <a:gd name="T6" fmla="*/ 226 w 245"/>
                <a:gd name="T7" fmla="*/ 649 h 700"/>
                <a:gd name="T8" fmla="*/ 244 w 245"/>
                <a:gd name="T9" fmla="*/ 604 h 700"/>
                <a:gd name="T10" fmla="*/ 245 w 245"/>
                <a:gd name="T11" fmla="*/ 578 h 700"/>
                <a:gd name="T12" fmla="*/ 245 w 245"/>
                <a:gd name="T13" fmla="*/ 123 h 700"/>
                <a:gd name="T14" fmla="*/ 244 w 245"/>
                <a:gd name="T15" fmla="*/ 96 h 700"/>
                <a:gd name="T16" fmla="*/ 226 w 245"/>
                <a:gd name="T17" fmla="*/ 51 h 700"/>
                <a:gd name="T18" fmla="*/ 195 w 245"/>
                <a:gd name="T19" fmla="*/ 19 h 700"/>
                <a:gd name="T20" fmla="*/ 150 w 245"/>
                <a:gd name="T21" fmla="*/ 2 h 700"/>
                <a:gd name="T22" fmla="*/ 123 w 245"/>
                <a:gd name="T23" fmla="*/ 0 h 700"/>
                <a:gd name="T24" fmla="*/ 95 w 245"/>
                <a:gd name="T25" fmla="*/ 2 h 700"/>
                <a:gd name="T26" fmla="*/ 51 w 245"/>
                <a:gd name="T27" fmla="*/ 19 h 700"/>
                <a:gd name="T28" fmla="*/ 19 w 245"/>
                <a:gd name="T29" fmla="*/ 51 h 700"/>
                <a:gd name="T30" fmla="*/ 2 w 245"/>
                <a:gd name="T31" fmla="*/ 96 h 700"/>
                <a:gd name="T32" fmla="*/ 0 w 245"/>
                <a:gd name="T33" fmla="*/ 123 h 700"/>
                <a:gd name="T34" fmla="*/ 0 w 245"/>
                <a:gd name="T35" fmla="*/ 565 h 700"/>
                <a:gd name="T36" fmla="*/ 2 w 245"/>
                <a:gd name="T37" fmla="*/ 592 h 700"/>
                <a:gd name="T38" fmla="*/ 22 w 245"/>
                <a:gd name="T39" fmla="*/ 641 h 700"/>
                <a:gd name="T40" fmla="*/ 56 w 245"/>
                <a:gd name="T41" fmla="*/ 677 h 700"/>
                <a:gd name="T42" fmla="*/ 100 w 245"/>
                <a:gd name="T43" fmla="*/ 699 h 700"/>
                <a:gd name="T44" fmla="*/ 123 w 245"/>
                <a:gd name="T45" fmla="*/ 70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700">
                  <a:moveTo>
                    <a:pt x="123" y="700"/>
                  </a:moveTo>
                  <a:lnTo>
                    <a:pt x="150" y="699"/>
                  </a:lnTo>
                  <a:lnTo>
                    <a:pt x="195" y="682"/>
                  </a:lnTo>
                  <a:lnTo>
                    <a:pt x="226" y="649"/>
                  </a:lnTo>
                  <a:lnTo>
                    <a:pt x="244" y="604"/>
                  </a:lnTo>
                  <a:lnTo>
                    <a:pt x="245" y="578"/>
                  </a:lnTo>
                  <a:lnTo>
                    <a:pt x="245" y="123"/>
                  </a:lnTo>
                  <a:lnTo>
                    <a:pt x="244" y="96"/>
                  </a:lnTo>
                  <a:lnTo>
                    <a:pt x="226" y="51"/>
                  </a:lnTo>
                  <a:lnTo>
                    <a:pt x="195" y="19"/>
                  </a:lnTo>
                  <a:lnTo>
                    <a:pt x="150" y="2"/>
                  </a:lnTo>
                  <a:lnTo>
                    <a:pt x="123" y="0"/>
                  </a:lnTo>
                  <a:lnTo>
                    <a:pt x="95" y="2"/>
                  </a:lnTo>
                  <a:lnTo>
                    <a:pt x="51" y="19"/>
                  </a:lnTo>
                  <a:lnTo>
                    <a:pt x="19" y="51"/>
                  </a:lnTo>
                  <a:lnTo>
                    <a:pt x="2" y="96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2" y="592"/>
                  </a:lnTo>
                  <a:lnTo>
                    <a:pt x="22" y="641"/>
                  </a:lnTo>
                  <a:lnTo>
                    <a:pt x="56" y="677"/>
                  </a:lnTo>
                  <a:lnTo>
                    <a:pt x="100" y="699"/>
                  </a:lnTo>
                  <a:lnTo>
                    <a:pt x="123" y="700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6" name="Freeform 125"/>
            <p:cNvSpPr>
              <a:spLocks/>
            </p:cNvSpPr>
            <p:nvPr/>
          </p:nvSpPr>
          <p:spPr bwMode="auto">
            <a:xfrm>
              <a:off x="3775" y="2869"/>
              <a:ext cx="82" cy="233"/>
            </a:xfrm>
            <a:custGeom>
              <a:avLst/>
              <a:gdLst>
                <a:gd name="T0" fmla="*/ 123 w 246"/>
                <a:gd name="T1" fmla="*/ 700 h 700"/>
                <a:gd name="T2" fmla="*/ 150 w 246"/>
                <a:gd name="T3" fmla="*/ 699 h 700"/>
                <a:gd name="T4" fmla="*/ 195 w 246"/>
                <a:gd name="T5" fmla="*/ 682 h 700"/>
                <a:gd name="T6" fmla="*/ 228 w 246"/>
                <a:gd name="T7" fmla="*/ 649 h 700"/>
                <a:gd name="T8" fmla="*/ 245 w 246"/>
                <a:gd name="T9" fmla="*/ 604 h 700"/>
                <a:gd name="T10" fmla="*/ 246 w 246"/>
                <a:gd name="T11" fmla="*/ 578 h 700"/>
                <a:gd name="T12" fmla="*/ 246 w 246"/>
                <a:gd name="T13" fmla="*/ 123 h 700"/>
                <a:gd name="T14" fmla="*/ 245 w 246"/>
                <a:gd name="T15" fmla="*/ 96 h 700"/>
                <a:gd name="T16" fmla="*/ 228 w 246"/>
                <a:gd name="T17" fmla="*/ 51 h 700"/>
                <a:gd name="T18" fmla="*/ 195 w 246"/>
                <a:gd name="T19" fmla="*/ 19 h 700"/>
                <a:gd name="T20" fmla="*/ 150 w 246"/>
                <a:gd name="T21" fmla="*/ 2 h 700"/>
                <a:gd name="T22" fmla="*/ 123 w 246"/>
                <a:gd name="T23" fmla="*/ 0 h 700"/>
                <a:gd name="T24" fmla="*/ 97 w 246"/>
                <a:gd name="T25" fmla="*/ 2 h 700"/>
                <a:gd name="T26" fmla="*/ 52 w 246"/>
                <a:gd name="T27" fmla="*/ 19 h 700"/>
                <a:gd name="T28" fmla="*/ 19 w 246"/>
                <a:gd name="T29" fmla="*/ 51 h 700"/>
                <a:gd name="T30" fmla="*/ 2 w 246"/>
                <a:gd name="T31" fmla="*/ 96 h 700"/>
                <a:gd name="T32" fmla="*/ 0 w 246"/>
                <a:gd name="T33" fmla="*/ 123 h 700"/>
                <a:gd name="T34" fmla="*/ 0 w 246"/>
                <a:gd name="T35" fmla="*/ 565 h 700"/>
                <a:gd name="T36" fmla="*/ 2 w 246"/>
                <a:gd name="T37" fmla="*/ 592 h 700"/>
                <a:gd name="T38" fmla="*/ 19 w 246"/>
                <a:gd name="T39" fmla="*/ 641 h 700"/>
                <a:gd name="T40" fmla="*/ 52 w 246"/>
                <a:gd name="T41" fmla="*/ 677 h 700"/>
                <a:gd name="T42" fmla="*/ 97 w 246"/>
                <a:gd name="T43" fmla="*/ 699 h 700"/>
                <a:gd name="T44" fmla="*/ 123 w 246"/>
                <a:gd name="T45" fmla="*/ 70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700">
                  <a:moveTo>
                    <a:pt x="123" y="700"/>
                  </a:moveTo>
                  <a:lnTo>
                    <a:pt x="150" y="699"/>
                  </a:lnTo>
                  <a:lnTo>
                    <a:pt x="195" y="682"/>
                  </a:lnTo>
                  <a:lnTo>
                    <a:pt x="228" y="649"/>
                  </a:lnTo>
                  <a:lnTo>
                    <a:pt x="245" y="604"/>
                  </a:lnTo>
                  <a:lnTo>
                    <a:pt x="246" y="578"/>
                  </a:lnTo>
                  <a:lnTo>
                    <a:pt x="246" y="123"/>
                  </a:lnTo>
                  <a:lnTo>
                    <a:pt x="245" y="96"/>
                  </a:lnTo>
                  <a:lnTo>
                    <a:pt x="228" y="51"/>
                  </a:lnTo>
                  <a:lnTo>
                    <a:pt x="195" y="19"/>
                  </a:lnTo>
                  <a:lnTo>
                    <a:pt x="150" y="2"/>
                  </a:lnTo>
                  <a:lnTo>
                    <a:pt x="123" y="0"/>
                  </a:lnTo>
                  <a:lnTo>
                    <a:pt x="97" y="2"/>
                  </a:lnTo>
                  <a:lnTo>
                    <a:pt x="52" y="19"/>
                  </a:lnTo>
                  <a:lnTo>
                    <a:pt x="19" y="51"/>
                  </a:lnTo>
                  <a:lnTo>
                    <a:pt x="2" y="96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2" y="592"/>
                  </a:lnTo>
                  <a:lnTo>
                    <a:pt x="19" y="641"/>
                  </a:lnTo>
                  <a:lnTo>
                    <a:pt x="52" y="677"/>
                  </a:lnTo>
                  <a:lnTo>
                    <a:pt x="97" y="699"/>
                  </a:lnTo>
                  <a:lnTo>
                    <a:pt x="123" y="700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7" name="Freeform 126"/>
            <p:cNvSpPr>
              <a:spLocks/>
            </p:cNvSpPr>
            <p:nvPr/>
          </p:nvSpPr>
          <p:spPr bwMode="auto">
            <a:xfrm>
              <a:off x="3341" y="3262"/>
              <a:ext cx="82" cy="230"/>
            </a:xfrm>
            <a:custGeom>
              <a:avLst/>
              <a:gdLst>
                <a:gd name="T0" fmla="*/ 123 w 245"/>
                <a:gd name="T1" fmla="*/ 689 h 689"/>
                <a:gd name="T2" fmla="*/ 150 w 245"/>
                <a:gd name="T3" fmla="*/ 687 h 689"/>
                <a:gd name="T4" fmla="*/ 195 w 245"/>
                <a:gd name="T5" fmla="*/ 670 h 689"/>
                <a:gd name="T6" fmla="*/ 226 w 245"/>
                <a:gd name="T7" fmla="*/ 637 h 689"/>
                <a:gd name="T8" fmla="*/ 244 w 245"/>
                <a:gd name="T9" fmla="*/ 592 h 689"/>
                <a:gd name="T10" fmla="*/ 245 w 245"/>
                <a:gd name="T11" fmla="*/ 565 h 689"/>
                <a:gd name="T12" fmla="*/ 245 w 245"/>
                <a:gd name="T13" fmla="*/ 123 h 689"/>
                <a:gd name="T14" fmla="*/ 244 w 245"/>
                <a:gd name="T15" fmla="*/ 95 h 689"/>
                <a:gd name="T16" fmla="*/ 226 w 245"/>
                <a:gd name="T17" fmla="*/ 50 h 689"/>
                <a:gd name="T18" fmla="*/ 195 w 245"/>
                <a:gd name="T19" fmla="*/ 19 h 689"/>
                <a:gd name="T20" fmla="*/ 150 w 245"/>
                <a:gd name="T21" fmla="*/ 2 h 689"/>
                <a:gd name="T22" fmla="*/ 123 w 245"/>
                <a:gd name="T23" fmla="*/ 0 h 689"/>
                <a:gd name="T24" fmla="*/ 95 w 245"/>
                <a:gd name="T25" fmla="*/ 2 h 689"/>
                <a:gd name="T26" fmla="*/ 51 w 245"/>
                <a:gd name="T27" fmla="*/ 19 h 689"/>
                <a:gd name="T28" fmla="*/ 19 w 245"/>
                <a:gd name="T29" fmla="*/ 50 h 689"/>
                <a:gd name="T30" fmla="*/ 2 w 245"/>
                <a:gd name="T31" fmla="*/ 95 h 689"/>
                <a:gd name="T32" fmla="*/ 0 w 245"/>
                <a:gd name="T33" fmla="*/ 123 h 689"/>
                <a:gd name="T34" fmla="*/ 0 w 245"/>
                <a:gd name="T35" fmla="*/ 565 h 689"/>
                <a:gd name="T36" fmla="*/ 2 w 245"/>
                <a:gd name="T37" fmla="*/ 592 h 689"/>
                <a:gd name="T38" fmla="*/ 22 w 245"/>
                <a:gd name="T39" fmla="*/ 637 h 689"/>
                <a:gd name="T40" fmla="*/ 57 w 245"/>
                <a:gd name="T41" fmla="*/ 670 h 689"/>
                <a:gd name="T42" fmla="*/ 100 w 245"/>
                <a:gd name="T43" fmla="*/ 687 h 689"/>
                <a:gd name="T44" fmla="*/ 123 w 245"/>
                <a:gd name="T45" fmla="*/ 689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89">
                  <a:moveTo>
                    <a:pt x="123" y="689"/>
                  </a:moveTo>
                  <a:lnTo>
                    <a:pt x="150" y="687"/>
                  </a:lnTo>
                  <a:lnTo>
                    <a:pt x="195" y="670"/>
                  </a:lnTo>
                  <a:lnTo>
                    <a:pt x="226" y="637"/>
                  </a:lnTo>
                  <a:lnTo>
                    <a:pt x="244" y="592"/>
                  </a:lnTo>
                  <a:lnTo>
                    <a:pt x="245" y="565"/>
                  </a:lnTo>
                  <a:lnTo>
                    <a:pt x="245" y="123"/>
                  </a:lnTo>
                  <a:lnTo>
                    <a:pt x="244" y="95"/>
                  </a:lnTo>
                  <a:lnTo>
                    <a:pt x="226" y="50"/>
                  </a:lnTo>
                  <a:lnTo>
                    <a:pt x="195" y="19"/>
                  </a:lnTo>
                  <a:lnTo>
                    <a:pt x="150" y="2"/>
                  </a:lnTo>
                  <a:lnTo>
                    <a:pt x="123" y="0"/>
                  </a:lnTo>
                  <a:lnTo>
                    <a:pt x="95" y="2"/>
                  </a:lnTo>
                  <a:lnTo>
                    <a:pt x="51" y="19"/>
                  </a:lnTo>
                  <a:lnTo>
                    <a:pt x="19" y="50"/>
                  </a:lnTo>
                  <a:lnTo>
                    <a:pt x="2" y="95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2" y="592"/>
                  </a:lnTo>
                  <a:lnTo>
                    <a:pt x="22" y="637"/>
                  </a:lnTo>
                  <a:lnTo>
                    <a:pt x="57" y="670"/>
                  </a:lnTo>
                  <a:lnTo>
                    <a:pt x="100" y="687"/>
                  </a:lnTo>
                  <a:lnTo>
                    <a:pt x="123" y="689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8" name="Freeform 127"/>
            <p:cNvSpPr>
              <a:spLocks/>
            </p:cNvSpPr>
            <p:nvPr/>
          </p:nvSpPr>
          <p:spPr bwMode="auto">
            <a:xfrm>
              <a:off x="3558" y="3262"/>
              <a:ext cx="82" cy="230"/>
            </a:xfrm>
            <a:custGeom>
              <a:avLst/>
              <a:gdLst>
                <a:gd name="T0" fmla="*/ 123 w 245"/>
                <a:gd name="T1" fmla="*/ 689 h 689"/>
                <a:gd name="T2" fmla="*/ 150 w 245"/>
                <a:gd name="T3" fmla="*/ 687 h 689"/>
                <a:gd name="T4" fmla="*/ 195 w 245"/>
                <a:gd name="T5" fmla="*/ 670 h 689"/>
                <a:gd name="T6" fmla="*/ 226 w 245"/>
                <a:gd name="T7" fmla="*/ 637 h 689"/>
                <a:gd name="T8" fmla="*/ 244 w 245"/>
                <a:gd name="T9" fmla="*/ 592 h 689"/>
                <a:gd name="T10" fmla="*/ 245 w 245"/>
                <a:gd name="T11" fmla="*/ 565 h 689"/>
                <a:gd name="T12" fmla="*/ 245 w 245"/>
                <a:gd name="T13" fmla="*/ 123 h 689"/>
                <a:gd name="T14" fmla="*/ 244 w 245"/>
                <a:gd name="T15" fmla="*/ 95 h 689"/>
                <a:gd name="T16" fmla="*/ 226 w 245"/>
                <a:gd name="T17" fmla="*/ 50 h 689"/>
                <a:gd name="T18" fmla="*/ 195 w 245"/>
                <a:gd name="T19" fmla="*/ 19 h 689"/>
                <a:gd name="T20" fmla="*/ 150 w 245"/>
                <a:gd name="T21" fmla="*/ 2 h 689"/>
                <a:gd name="T22" fmla="*/ 123 w 245"/>
                <a:gd name="T23" fmla="*/ 0 h 689"/>
                <a:gd name="T24" fmla="*/ 95 w 245"/>
                <a:gd name="T25" fmla="*/ 2 h 689"/>
                <a:gd name="T26" fmla="*/ 51 w 245"/>
                <a:gd name="T27" fmla="*/ 19 h 689"/>
                <a:gd name="T28" fmla="*/ 19 w 245"/>
                <a:gd name="T29" fmla="*/ 50 h 689"/>
                <a:gd name="T30" fmla="*/ 2 w 245"/>
                <a:gd name="T31" fmla="*/ 95 h 689"/>
                <a:gd name="T32" fmla="*/ 0 w 245"/>
                <a:gd name="T33" fmla="*/ 123 h 689"/>
                <a:gd name="T34" fmla="*/ 0 w 245"/>
                <a:gd name="T35" fmla="*/ 565 h 689"/>
                <a:gd name="T36" fmla="*/ 2 w 245"/>
                <a:gd name="T37" fmla="*/ 592 h 689"/>
                <a:gd name="T38" fmla="*/ 22 w 245"/>
                <a:gd name="T39" fmla="*/ 637 h 689"/>
                <a:gd name="T40" fmla="*/ 56 w 245"/>
                <a:gd name="T41" fmla="*/ 670 h 689"/>
                <a:gd name="T42" fmla="*/ 100 w 245"/>
                <a:gd name="T43" fmla="*/ 687 h 689"/>
                <a:gd name="T44" fmla="*/ 123 w 245"/>
                <a:gd name="T45" fmla="*/ 689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89">
                  <a:moveTo>
                    <a:pt x="123" y="689"/>
                  </a:moveTo>
                  <a:lnTo>
                    <a:pt x="150" y="687"/>
                  </a:lnTo>
                  <a:lnTo>
                    <a:pt x="195" y="670"/>
                  </a:lnTo>
                  <a:lnTo>
                    <a:pt x="226" y="637"/>
                  </a:lnTo>
                  <a:lnTo>
                    <a:pt x="244" y="592"/>
                  </a:lnTo>
                  <a:lnTo>
                    <a:pt x="245" y="565"/>
                  </a:lnTo>
                  <a:lnTo>
                    <a:pt x="245" y="123"/>
                  </a:lnTo>
                  <a:lnTo>
                    <a:pt x="244" y="95"/>
                  </a:lnTo>
                  <a:lnTo>
                    <a:pt x="226" y="50"/>
                  </a:lnTo>
                  <a:lnTo>
                    <a:pt x="195" y="19"/>
                  </a:lnTo>
                  <a:lnTo>
                    <a:pt x="150" y="2"/>
                  </a:lnTo>
                  <a:lnTo>
                    <a:pt x="123" y="0"/>
                  </a:lnTo>
                  <a:lnTo>
                    <a:pt x="95" y="2"/>
                  </a:lnTo>
                  <a:lnTo>
                    <a:pt x="51" y="19"/>
                  </a:lnTo>
                  <a:lnTo>
                    <a:pt x="19" y="50"/>
                  </a:lnTo>
                  <a:lnTo>
                    <a:pt x="2" y="95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2" y="592"/>
                  </a:lnTo>
                  <a:lnTo>
                    <a:pt x="22" y="637"/>
                  </a:lnTo>
                  <a:lnTo>
                    <a:pt x="56" y="670"/>
                  </a:lnTo>
                  <a:lnTo>
                    <a:pt x="100" y="687"/>
                  </a:lnTo>
                  <a:lnTo>
                    <a:pt x="123" y="689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9" name="Freeform 128"/>
            <p:cNvSpPr>
              <a:spLocks/>
            </p:cNvSpPr>
            <p:nvPr/>
          </p:nvSpPr>
          <p:spPr bwMode="auto">
            <a:xfrm>
              <a:off x="3775" y="3262"/>
              <a:ext cx="82" cy="230"/>
            </a:xfrm>
            <a:custGeom>
              <a:avLst/>
              <a:gdLst>
                <a:gd name="T0" fmla="*/ 123 w 246"/>
                <a:gd name="T1" fmla="*/ 689 h 689"/>
                <a:gd name="T2" fmla="*/ 150 w 246"/>
                <a:gd name="T3" fmla="*/ 687 h 689"/>
                <a:gd name="T4" fmla="*/ 195 w 246"/>
                <a:gd name="T5" fmla="*/ 670 h 689"/>
                <a:gd name="T6" fmla="*/ 228 w 246"/>
                <a:gd name="T7" fmla="*/ 637 h 689"/>
                <a:gd name="T8" fmla="*/ 245 w 246"/>
                <a:gd name="T9" fmla="*/ 592 h 689"/>
                <a:gd name="T10" fmla="*/ 246 w 246"/>
                <a:gd name="T11" fmla="*/ 565 h 689"/>
                <a:gd name="T12" fmla="*/ 246 w 246"/>
                <a:gd name="T13" fmla="*/ 123 h 689"/>
                <a:gd name="T14" fmla="*/ 245 w 246"/>
                <a:gd name="T15" fmla="*/ 95 h 689"/>
                <a:gd name="T16" fmla="*/ 228 w 246"/>
                <a:gd name="T17" fmla="*/ 50 h 689"/>
                <a:gd name="T18" fmla="*/ 195 w 246"/>
                <a:gd name="T19" fmla="*/ 19 h 689"/>
                <a:gd name="T20" fmla="*/ 150 w 246"/>
                <a:gd name="T21" fmla="*/ 2 h 689"/>
                <a:gd name="T22" fmla="*/ 123 w 246"/>
                <a:gd name="T23" fmla="*/ 0 h 689"/>
                <a:gd name="T24" fmla="*/ 97 w 246"/>
                <a:gd name="T25" fmla="*/ 2 h 689"/>
                <a:gd name="T26" fmla="*/ 52 w 246"/>
                <a:gd name="T27" fmla="*/ 19 h 689"/>
                <a:gd name="T28" fmla="*/ 19 w 246"/>
                <a:gd name="T29" fmla="*/ 50 h 689"/>
                <a:gd name="T30" fmla="*/ 2 w 246"/>
                <a:gd name="T31" fmla="*/ 95 h 689"/>
                <a:gd name="T32" fmla="*/ 0 w 246"/>
                <a:gd name="T33" fmla="*/ 123 h 689"/>
                <a:gd name="T34" fmla="*/ 0 w 246"/>
                <a:gd name="T35" fmla="*/ 565 h 689"/>
                <a:gd name="T36" fmla="*/ 2 w 246"/>
                <a:gd name="T37" fmla="*/ 592 h 689"/>
                <a:gd name="T38" fmla="*/ 19 w 246"/>
                <a:gd name="T39" fmla="*/ 637 h 689"/>
                <a:gd name="T40" fmla="*/ 52 w 246"/>
                <a:gd name="T41" fmla="*/ 670 h 689"/>
                <a:gd name="T42" fmla="*/ 97 w 246"/>
                <a:gd name="T43" fmla="*/ 687 h 689"/>
                <a:gd name="T44" fmla="*/ 123 w 246"/>
                <a:gd name="T45" fmla="*/ 689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9">
                  <a:moveTo>
                    <a:pt x="123" y="689"/>
                  </a:moveTo>
                  <a:lnTo>
                    <a:pt x="150" y="687"/>
                  </a:lnTo>
                  <a:lnTo>
                    <a:pt x="195" y="670"/>
                  </a:lnTo>
                  <a:lnTo>
                    <a:pt x="228" y="637"/>
                  </a:lnTo>
                  <a:lnTo>
                    <a:pt x="245" y="592"/>
                  </a:lnTo>
                  <a:lnTo>
                    <a:pt x="246" y="565"/>
                  </a:lnTo>
                  <a:lnTo>
                    <a:pt x="246" y="123"/>
                  </a:lnTo>
                  <a:lnTo>
                    <a:pt x="245" y="95"/>
                  </a:lnTo>
                  <a:lnTo>
                    <a:pt x="228" y="50"/>
                  </a:lnTo>
                  <a:lnTo>
                    <a:pt x="195" y="19"/>
                  </a:lnTo>
                  <a:lnTo>
                    <a:pt x="150" y="2"/>
                  </a:lnTo>
                  <a:lnTo>
                    <a:pt x="123" y="0"/>
                  </a:lnTo>
                  <a:lnTo>
                    <a:pt x="97" y="2"/>
                  </a:lnTo>
                  <a:lnTo>
                    <a:pt x="52" y="19"/>
                  </a:lnTo>
                  <a:lnTo>
                    <a:pt x="19" y="50"/>
                  </a:lnTo>
                  <a:lnTo>
                    <a:pt x="2" y="95"/>
                  </a:lnTo>
                  <a:lnTo>
                    <a:pt x="0" y="123"/>
                  </a:lnTo>
                  <a:lnTo>
                    <a:pt x="0" y="565"/>
                  </a:lnTo>
                  <a:lnTo>
                    <a:pt x="2" y="592"/>
                  </a:lnTo>
                  <a:lnTo>
                    <a:pt x="19" y="637"/>
                  </a:lnTo>
                  <a:lnTo>
                    <a:pt x="52" y="670"/>
                  </a:lnTo>
                  <a:lnTo>
                    <a:pt x="97" y="687"/>
                  </a:lnTo>
                  <a:lnTo>
                    <a:pt x="123" y="689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0" name="Freeform 129"/>
            <p:cNvSpPr>
              <a:spLocks/>
            </p:cNvSpPr>
            <p:nvPr/>
          </p:nvSpPr>
          <p:spPr bwMode="auto">
            <a:xfrm>
              <a:off x="3341" y="3655"/>
              <a:ext cx="82" cy="230"/>
            </a:xfrm>
            <a:custGeom>
              <a:avLst/>
              <a:gdLst>
                <a:gd name="T0" fmla="*/ 123 w 245"/>
                <a:gd name="T1" fmla="*/ 688 h 688"/>
                <a:gd name="T2" fmla="*/ 150 w 245"/>
                <a:gd name="T3" fmla="*/ 687 h 688"/>
                <a:gd name="T4" fmla="*/ 195 w 245"/>
                <a:gd name="T5" fmla="*/ 669 h 688"/>
                <a:gd name="T6" fmla="*/ 226 w 245"/>
                <a:gd name="T7" fmla="*/ 636 h 688"/>
                <a:gd name="T8" fmla="*/ 244 w 245"/>
                <a:gd name="T9" fmla="*/ 592 h 688"/>
                <a:gd name="T10" fmla="*/ 245 w 245"/>
                <a:gd name="T11" fmla="*/ 564 h 688"/>
                <a:gd name="T12" fmla="*/ 245 w 245"/>
                <a:gd name="T13" fmla="*/ 122 h 688"/>
                <a:gd name="T14" fmla="*/ 244 w 245"/>
                <a:gd name="T15" fmla="*/ 96 h 688"/>
                <a:gd name="T16" fmla="*/ 226 w 245"/>
                <a:gd name="T17" fmla="*/ 50 h 688"/>
                <a:gd name="T18" fmla="*/ 195 w 245"/>
                <a:gd name="T19" fmla="*/ 18 h 688"/>
                <a:gd name="T20" fmla="*/ 150 w 245"/>
                <a:gd name="T21" fmla="*/ 1 h 688"/>
                <a:gd name="T22" fmla="*/ 123 w 245"/>
                <a:gd name="T23" fmla="*/ 0 h 688"/>
                <a:gd name="T24" fmla="*/ 95 w 245"/>
                <a:gd name="T25" fmla="*/ 1 h 688"/>
                <a:gd name="T26" fmla="*/ 51 w 245"/>
                <a:gd name="T27" fmla="*/ 18 h 688"/>
                <a:gd name="T28" fmla="*/ 19 w 245"/>
                <a:gd name="T29" fmla="*/ 50 h 688"/>
                <a:gd name="T30" fmla="*/ 2 w 245"/>
                <a:gd name="T31" fmla="*/ 96 h 688"/>
                <a:gd name="T32" fmla="*/ 0 w 245"/>
                <a:gd name="T33" fmla="*/ 122 h 688"/>
                <a:gd name="T34" fmla="*/ 0 w 245"/>
                <a:gd name="T35" fmla="*/ 564 h 688"/>
                <a:gd name="T36" fmla="*/ 2 w 245"/>
                <a:gd name="T37" fmla="*/ 592 h 688"/>
                <a:gd name="T38" fmla="*/ 22 w 245"/>
                <a:gd name="T39" fmla="*/ 636 h 688"/>
                <a:gd name="T40" fmla="*/ 57 w 245"/>
                <a:gd name="T41" fmla="*/ 669 h 688"/>
                <a:gd name="T42" fmla="*/ 100 w 245"/>
                <a:gd name="T43" fmla="*/ 687 h 688"/>
                <a:gd name="T44" fmla="*/ 123 w 245"/>
                <a:gd name="T45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88">
                  <a:moveTo>
                    <a:pt x="123" y="688"/>
                  </a:moveTo>
                  <a:lnTo>
                    <a:pt x="150" y="687"/>
                  </a:lnTo>
                  <a:lnTo>
                    <a:pt x="195" y="669"/>
                  </a:lnTo>
                  <a:lnTo>
                    <a:pt x="226" y="636"/>
                  </a:lnTo>
                  <a:lnTo>
                    <a:pt x="244" y="592"/>
                  </a:lnTo>
                  <a:lnTo>
                    <a:pt x="245" y="564"/>
                  </a:lnTo>
                  <a:lnTo>
                    <a:pt x="245" y="122"/>
                  </a:lnTo>
                  <a:lnTo>
                    <a:pt x="244" y="96"/>
                  </a:lnTo>
                  <a:lnTo>
                    <a:pt x="226" y="50"/>
                  </a:lnTo>
                  <a:lnTo>
                    <a:pt x="195" y="18"/>
                  </a:lnTo>
                  <a:lnTo>
                    <a:pt x="150" y="1"/>
                  </a:lnTo>
                  <a:lnTo>
                    <a:pt x="123" y="0"/>
                  </a:lnTo>
                  <a:lnTo>
                    <a:pt x="95" y="1"/>
                  </a:lnTo>
                  <a:lnTo>
                    <a:pt x="51" y="18"/>
                  </a:lnTo>
                  <a:lnTo>
                    <a:pt x="19" y="50"/>
                  </a:lnTo>
                  <a:lnTo>
                    <a:pt x="2" y="96"/>
                  </a:lnTo>
                  <a:lnTo>
                    <a:pt x="0" y="122"/>
                  </a:lnTo>
                  <a:lnTo>
                    <a:pt x="0" y="564"/>
                  </a:lnTo>
                  <a:lnTo>
                    <a:pt x="2" y="592"/>
                  </a:lnTo>
                  <a:lnTo>
                    <a:pt x="22" y="636"/>
                  </a:lnTo>
                  <a:lnTo>
                    <a:pt x="57" y="669"/>
                  </a:lnTo>
                  <a:lnTo>
                    <a:pt x="100" y="687"/>
                  </a:lnTo>
                  <a:lnTo>
                    <a:pt x="123" y="688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1" name="Freeform 130"/>
            <p:cNvSpPr>
              <a:spLocks/>
            </p:cNvSpPr>
            <p:nvPr/>
          </p:nvSpPr>
          <p:spPr bwMode="auto">
            <a:xfrm>
              <a:off x="3558" y="3655"/>
              <a:ext cx="82" cy="230"/>
            </a:xfrm>
            <a:custGeom>
              <a:avLst/>
              <a:gdLst>
                <a:gd name="T0" fmla="*/ 123 w 245"/>
                <a:gd name="T1" fmla="*/ 688 h 688"/>
                <a:gd name="T2" fmla="*/ 150 w 245"/>
                <a:gd name="T3" fmla="*/ 687 h 688"/>
                <a:gd name="T4" fmla="*/ 195 w 245"/>
                <a:gd name="T5" fmla="*/ 669 h 688"/>
                <a:gd name="T6" fmla="*/ 226 w 245"/>
                <a:gd name="T7" fmla="*/ 636 h 688"/>
                <a:gd name="T8" fmla="*/ 244 w 245"/>
                <a:gd name="T9" fmla="*/ 592 h 688"/>
                <a:gd name="T10" fmla="*/ 245 w 245"/>
                <a:gd name="T11" fmla="*/ 564 h 688"/>
                <a:gd name="T12" fmla="*/ 245 w 245"/>
                <a:gd name="T13" fmla="*/ 122 h 688"/>
                <a:gd name="T14" fmla="*/ 244 w 245"/>
                <a:gd name="T15" fmla="*/ 96 h 688"/>
                <a:gd name="T16" fmla="*/ 226 w 245"/>
                <a:gd name="T17" fmla="*/ 50 h 688"/>
                <a:gd name="T18" fmla="*/ 195 w 245"/>
                <a:gd name="T19" fmla="*/ 18 h 688"/>
                <a:gd name="T20" fmla="*/ 150 w 245"/>
                <a:gd name="T21" fmla="*/ 1 h 688"/>
                <a:gd name="T22" fmla="*/ 123 w 245"/>
                <a:gd name="T23" fmla="*/ 0 h 688"/>
                <a:gd name="T24" fmla="*/ 95 w 245"/>
                <a:gd name="T25" fmla="*/ 1 h 688"/>
                <a:gd name="T26" fmla="*/ 51 w 245"/>
                <a:gd name="T27" fmla="*/ 18 h 688"/>
                <a:gd name="T28" fmla="*/ 19 w 245"/>
                <a:gd name="T29" fmla="*/ 50 h 688"/>
                <a:gd name="T30" fmla="*/ 2 w 245"/>
                <a:gd name="T31" fmla="*/ 96 h 688"/>
                <a:gd name="T32" fmla="*/ 0 w 245"/>
                <a:gd name="T33" fmla="*/ 122 h 688"/>
                <a:gd name="T34" fmla="*/ 0 w 245"/>
                <a:gd name="T35" fmla="*/ 564 h 688"/>
                <a:gd name="T36" fmla="*/ 2 w 245"/>
                <a:gd name="T37" fmla="*/ 592 h 688"/>
                <a:gd name="T38" fmla="*/ 22 w 245"/>
                <a:gd name="T39" fmla="*/ 636 h 688"/>
                <a:gd name="T40" fmla="*/ 56 w 245"/>
                <a:gd name="T41" fmla="*/ 669 h 688"/>
                <a:gd name="T42" fmla="*/ 100 w 245"/>
                <a:gd name="T43" fmla="*/ 687 h 688"/>
                <a:gd name="T44" fmla="*/ 123 w 245"/>
                <a:gd name="T45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5" h="688">
                  <a:moveTo>
                    <a:pt x="123" y="688"/>
                  </a:moveTo>
                  <a:lnTo>
                    <a:pt x="150" y="687"/>
                  </a:lnTo>
                  <a:lnTo>
                    <a:pt x="195" y="669"/>
                  </a:lnTo>
                  <a:lnTo>
                    <a:pt x="226" y="636"/>
                  </a:lnTo>
                  <a:lnTo>
                    <a:pt x="244" y="592"/>
                  </a:lnTo>
                  <a:lnTo>
                    <a:pt x="245" y="564"/>
                  </a:lnTo>
                  <a:lnTo>
                    <a:pt x="245" y="122"/>
                  </a:lnTo>
                  <a:lnTo>
                    <a:pt x="244" y="96"/>
                  </a:lnTo>
                  <a:lnTo>
                    <a:pt x="226" y="50"/>
                  </a:lnTo>
                  <a:lnTo>
                    <a:pt x="195" y="18"/>
                  </a:lnTo>
                  <a:lnTo>
                    <a:pt x="150" y="1"/>
                  </a:lnTo>
                  <a:lnTo>
                    <a:pt x="123" y="0"/>
                  </a:lnTo>
                  <a:lnTo>
                    <a:pt x="95" y="1"/>
                  </a:lnTo>
                  <a:lnTo>
                    <a:pt x="51" y="18"/>
                  </a:lnTo>
                  <a:lnTo>
                    <a:pt x="19" y="50"/>
                  </a:lnTo>
                  <a:lnTo>
                    <a:pt x="2" y="96"/>
                  </a:lnTo>
                  <a:lnTo>
                    <a:pt x="0" y="122"/>
                  </a:lnTo>
                  <a:lnTo>
                    <a:pt x="0" y="564"/>
                  </a:lnTo>
                  <a:lnTo>
                    <a:pt x="2" y="592"/>
                  </a:lnTo>
                  <a:lnTo>
                    <a:pt x="22" y="636"/>
                  </a:lnTo>
                  <a:lnTo>
                    <a:pt x="56" y="669"/>
                  </a:lnTo>
                  <a:lnTo>
                    <a:pt x="100" y="687"/>
                  </a:lnTo>
                  <a:lnTo>
                    <a:pt x="123" y="688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2" name="Freeform 131"/>
            <p:cNvSpPr>
              <a:spLocks/>
            </p:cNvSpPr>
            <p:nvPr/>
          </p:nvSpPr>
          <p:spPr bwMode="auto">
            <a:xfrm>
              <a:off x="3775" y="3655"/>
              <a:ext cx="82" cy="230"/>
            </a:xfrm>
            <a:custGeom>
              <a:avLst/>
              <a:gdLst>
                <a:gd name="T0" fmla="*/ 123 w 246"/>
                <a:gd name="T1" fmla="*/ 688 h 688"/>
                <a:gd name="T2" fmla="*/ 150 w 246"/>
                <a:gd name="T3" fmla="*/ 687 h 688"/>
                <a:gd name="T4" fmla="*/ 195 w 246"/>
                <a:gd name="T5" fmla="*/ 669 h 688"/>
                <a:gd name="T6" fmla="*/ 228 w 246"/>
                <a:gd name="T7" fmla="*/ 636 h 688"/>
                <a:gd name="T8" fmla="*/ 245 w 246"/>
                <a:gd name="T9" fmla="*/ 592 h 688"/>
                <a:gd name="T10" fmla="*/ 246 w 246"/>
                <a:gd name="T11" fmla="*/ 564 h 688"/>
                <a:gd name="T12" fmla="*/ 246 w 246"/>
                <a:gd name="T13" fmla="*/ 122 h 688"/>
                <a:gd name="T14" fmla="*/ 245 w 246"/>
                <a:gd name="T15" fmla="*/ 96 h 688"/>
                <a:gd name="T16" fmla="*/ 228 w 246"/>
                <a:gd name="T17" fmla="*/ 50 h 688"/>
                <a:gd name="T18" fmla="*/ 195 w 246"/>
                <a:gd name="T19" fmla="*/ 18 h 688"/>
                <a:gd name="T20" fmla="*/ 150 w 246"/>
                <a:gd name="T21" fmla="*/ 1 h 688"/>
                <a:gd name="T22" fmla="*/ 123 w 246"/>
                <a:gd name="T23" fmla="*/ 0 h 688"/>
                <a:gd name="T24" fmla="*/ 97 w 246"/>
                <a:gd name="T25" fmla="*/ 1 h 688"/>
                <a:gd name="T26" fmla="*/ 52 w 246"/>
                <a:gd name="T27" fmla="*/ 18 h 688"/>
                <a:gd name="T28" fmla="*/ 19 w 246"/>
                <a:gd name="T29" fmla="*/ 50 h 688"/>
                <a:gd name="T30" fmla="*/ 2 w 246"/>
                <a:gd name="T31" fmla="*/ 96 h 688"/>
                <a:gd name="T32" fmla="*/ 0 w 246"/>
                <a:gd name="T33" fmla="*/ 122 h 688"/>
                <a:gd name="T34" fmla="*/ 0 w 246"/>
                <a:gd name="T35" fmla="*/ 564 h 688"/>
                <a:gd name="T36" fmla="*/ 2 w 246"/>
                <a:gd name="T37" fmla="*/ 592 h 688"/>
                <a:gd name="T38" fmla="*/ 19 w 246"/>
                <a:gd name="T39" fmla="*/ 636 h 688"/>
                <a:gd name="T40" fmla="*/ 52 w 246"/>
                <a:gd name="T41" fmla="*/ 669 h 688"/>
                <a:gd name="T42" fmla="*/ 97 w 246"/>
                <a:gd name="T43" fmla="*/ 687 h 688"/>
                <a:gd name="T44" fmla="*/ 123 w 246"/>
                <a:gd name="T45" fmla="*/ 688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6" h="688">
                  <a:moveTo>
                    <a:pt x="123" y="688"/>
                  </a:moveTo>
                  <a:lnTo>
                    <a:pt x="150" y="687"/>
                  </a:lnTo>
                  <a:lnTo>
                    <a:pt x="195" y="669"/>
                  </a:lnTo>
                  <a:lnTo>
                    <a:pt x="228" y="636"/>
                  </a:lnTo>
                  <a:lnTo>
                    <a:pt x="245" y="592"/>
                  </a:lnTo>
                  <a:lnTo>
                    <a:pt x="246" y="564"/>
                  </a:lnTo>
                  <a:lnTo>
                    <a:pt x="246" y="122"/>
                  </a:lnTo>
                  <a:lnTo>
                    <a:pt x="245" y="96"/>
                  </a:lnTo>
                  <a:lnTo>
                    <a:pt x="228" y="50"/>
                  </a:lnTo>
                  <a:lnTo>
                    <a:pt x="195" y="18"/>
                  </a:lnTo>
                  <a:lnTo>
                    <a:pt x="150" y="1"/>
                  </a:lnTo>
                  <a:lnTo>
                    <a:pt x="123" y="0"/>
                  </a:lnTo>
                  <a:lnTo>
                    <a:pt x="97" y="1"/>
                  </a:lnTo>
                  <a:lnTo>
                    <a:pt x="52" y="18"/>
                  </a:lnTo>
                  <a:lnTo>
                    <a:pt x="19" y="50"/>
                  </a:lnTo>
                  <a:lnTo>
                    <a:pt x="2" y="96"/>
                  </a:lnTo>
                  <a:lnTo>
                    <a:pt x="0" y="122"/>
                  </a:lnTo>
                  <a:lnTo>
                    <a:pt x="0" y="564"/>
                  </a:lnTo>
                  <a:lnTo>
                    <a:pt x="2" y="592"/>
                  </a:lnTo>
                  <a:lnTo>
                    <a:pt x="19" y="636"/>
                  </a:lnTo>
                  <a:lnTo>
                    <a:pt x="52" y="669"/>
                  </a:lnTo>
                  <a:lnTo>
                    <a:pt x="97" y="687"/>
                  </a:lnTo>
                  <a:lnTo>
                    <a:pt x="123" y="688"/>
                  </a:lnTo>
                  <a:close/>
                </a:path>
              </a:pathLst>
            </a:custGeom>
            <a:grpFill/>
            <a:ln w="2857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83" name="Freeform 171"/>
          <p:cNvSpPr>
            <a:spLocks noEditPoints="1"/>
          </p:cNvSpPr>
          <p:nvPr/>
        </p:nvSpPr>
        <p:spPr bwMode="auto">
          <a:xfrm>
            <a:off x="2755309" y="5401485"/>
            <a:ext cx="426191" cy="426087"/>
          </a:xfrm>
          <a:custGeom>
            <a:avLst/>
            <a:gdLst>
              <a:gd name="T0" fmla="*/ 913 w 12289"/>
              <a:gd name="T1" fmla="*/ 5035 h 12286"/>
              <a:gd name="T2" fmla="*/ 1580 w 12289"/>
              <a:gd name="T3" fmla="*/ 4680 h 12286"/>
              <a:gd name="T4" fmla="*/ 2114 w 12289"/>
              <a:gd name="T5" fmla="*/ 4973 h 12286"/>
              <a:gd name="T6" fmla="*/ 2693 w 12289"/>
              <a:gd name="T7" fmla="*/ 4757 h 12286"/>
              <a:gd name="T8" fmla="*/ 11757 w 12289"/>
              <a:gd name="T9" fmla="*/ 8081 h 12286"/>
              <a:gd name="T10" fmla="*/ 9644 w 12289"/>
              <a:gd name="T11" fmla="*/ 7545 h 12286"/>
              <a:gd name="T12" fmla="*/ 9157 w 12289"/>
              <a:gd name="T13" fmla="*/ 7090 h 12286"/>
              <a:gd name="T14" fmla="*/ 9389 w 12289"/>
              <a:gd name="T15" fmla="*/ 5260 h 12286"/>
              <a:gd name="T16" fmla="*/ 8365 w 12289"/>
              <a:gd name="T17" fmla="*/ 7113 h 12286"/>
              <a:gd name="T18" fmla="*/ 8386 w 12289"/>
              <a:gd name="T19" fmla="*/ 7603 h 12286"/>
              <a:gd name="T20" fmla="*/ 6360 w 12289"/>
              <a:gd name="T21" fmla="*/ 8193 h 12286"/>
              <a:gd name="T22" fmla="*/ 10269 w 12289"/>
              <a:gd name="T23" fmla="*/ 4189 h 12286"/>
              <a:gd name="T24" fmla="*/ 8394 w 12289"/>
              <a:gd name="T25" fmla="*/ 4790 h 12286"/>
              <a:gd name="T26" fmla="*/ 9707 w 12289"/>
              <a:gd name="T27" fmla="*/ 2124 h 12286"/>
              <a:gd name="T28" fmla="*/ 7712 w 12289"/>
              <a:gd name="T29" fmla="*/ 2667 h 12286"/>
              <a:gd name="T30" fmla="*/ 4394 w 12289"/>
              <a:gd name="T31" fmla="*/ 5430 h 12286"/>
              <a:gd name="T32" fmla="*/ 971 w 12289"/>
              <a:gd name="T33" fmla="*/ 4268 h 12286"/>
              <a:gd name="T34" fmla="*/ 971 w 12289"/>
              <a:gd name="T35" fmla="*/ 5433 h 12286"/>
              <a:gd name="T36" fmla="*/ 3288 w 12289"/>
              <a:gd name="T37" fmla="*/ 2435 h 12286"/>
              <a:gd name="T38" fmla="*/ 5018 w 12289"/>
              <a:gd name="T39" fmla="*/ 12263 h 12286"/>
              <a:gd name="T40" fmla="*/ 6726 w 12289"/>
              <a:gd name="T41" fmla="*/ 11764 h 12286"/>
              <a:gd name="T42" fmla="*/ 5162 w 12289"/>
              <a:gd name="T43" fmla="*/ 10491 h 12286"/>
              <a:gd name="T44" fmla="*/ 4354 w 12289"/>
              <a:gd name="T45" fmla="*/ 11899 h 12286"/>
              <a:gd name="T46" fmla="*/ 194 w 12289"/>
              <a:gd name="T47" fmla="*/ 12286 h 12286"/>
              <a:gd name="T48" fmla="*/ 194 w 12289"/>
              <a:gd name="T49" fmla="*/ 11899 h 12286"/>
              <a:gd name="T50" fmla="*/ 0 w 12289"/>
              <a:gd name="T51" fmla="*/ 4894 h 12286"/>
              <a:gd name="T52" fmla="*/ 776 w 12289"/>
              <a:gd name="T53" fmla="*/ 3899 h 12286"/>
              <a:gd name="T54" fmla="*/ 1164 w 12289"/>
              <a:gd name="T55" fmla="*/ 1467 h 12286"/>
              <a:gd name="T56" fmla="*/ 1267 w 12289"/>
              <a:gd name="T57" fmla="*/ 553 h 12286"/>
              <a:gd name="T58" fmla="*/ 821 w 12289"/>
              <a:gd name="T59" fmla="*/ 965 h 12286"/>
              <a:gd name="T60" fmla="*/ 1407 w 12289"/>
              <a:gd name="T61" fmla="*/ 26 h 12286"/>
              <a:gd name="T62" fmla="*/ 2448 w 12289"/>
              <a:gd name="T63" fmla="*/ 713 h 12286"/>
              <a:gd name="T64" fmla="*/ 3397 w 12289"/>
              <a:gd name="T65" fmla="*/ 1862 h 12286"/>
              <a:gd name="T66" fmla="*/ 4502 w 12289"/>
              <a:gd name="T67" fmla="*/ 2442 h 12286"/>
              <a:gd name="T68" fmla="*/ 5281 w 12289"/>
              <a:gd name="T69" fmla="*/ 4636 h 12286"/>
              <a:gd name="T70" fmla="*/ 4649 w 12289"/>
              <a:gd name="T71" fmla="*/ 5768 h 12286"/>
              <a:gd name="T72" fmla="*/ 4162 w 12289"/>
              <a:gd name="T73" fmla="*/ 9857 h 12286"/>
              <a:gd name="T74" fmla="*/ 4239 w 12289"/>
              <a:gd name="T75" fmla="*/ 10502 h 12286"/>
              <a:gd name="T76" fmla="*/ 5389 w 12289"/>
              <a:gd name="T77" fmla="*/ 8537 h 12286"/>
              <a:gd name="T78" fmla="*/ 6717 w 12289"/>
              <a:gd name="T79" fmla="*/ 10726 h 12286"/>
              <a:gd name="T80" fmla="*/ 6160 w 12289"/>
              <a:gd name="T81" fmla="*/ 8525 h 12286"/>
              <a:gd name="T82" fmla="*/ 5885 w 12289"/>
              <a:gd name="T83" fmla="*/ 7116 h 12286"/>
              <a:gd name="T84" fmla="*/ 7638 w 12289"/>
              <a:gd name="T85" fmla="*/ 4724 h 12286"/>
              <a:gd name="T86" fmla="*/ 6750 w 12289"/>
              <a:gd name="T87" fmla="*/ 3520 h 12286"/>
              <a:gd name="T88" fmla="*/ 7337 w 12289"/>
              <a:gd name="T89" fmla="*/ 2543 h 12286"/>
              <a:gd name="T90" fmla="*/ 8867 w 12289"/>
              <a:gd name="T91" fmla="*/ 45 h 12286"/>
              <a:gd name="T92" fmla="*/ 9733 w 12289"/>
              <a:gd name="T93" fmla="*/ 1705 h 12286"/>
              <a:gd name="T94" fmla="*/ 11185 w 12289"/>
              <a:gd name="T95" fmla="*/ 3277 h 12286"/>
              <a:gd name="T96" fmla="*/ 10802 w 12289"/>
              <a:gd name="T97" fmla="*/ 3918 h 12286"/>
              <a:gd name="T98" fmla="*/ 11467 w 12289"/>
              <a:gd name="T99" fmla="*/ 6736 h 12286"/>
              <a:gd name="T100" fmla="*/ 12259 w 12289"/>
              <a:gd name="T101" fmla="*/ 7938 h 12286"/>
              <a:gd name="T102" fmla="*/ 12115 w 12289"/>
              <a:gd name="T103" fmla="*/ 11899 h 12286"/>
              <a:gd name="T104" fmla="*/ 5692 w 12289"/>
              <a:gd name="T105" fmla="*/ 11058 h 12286"/>
              <a:gd name="T106" fmla="*/ 5047 w 12289"/>
              <a:gd name="T107" fmla="*/ 11038 h 12286"/>
              <a:gd name="T108" fmla="*/ 7072 w 12289"/>
              <a:gd name="T109" fmla="*/ 2128 h 12286"/>
              <a:gd name="T110" fmla="*/ 6022 w 12289"/>
              <a:gd name="T111" fmla="*/ 1855 h 12286"/>
              <a:gd name="T112" fmla="*/ 5686 w 12289"/>
              <a:gd name="T113" fmla="*/ 1156 h 12286"/>
              <a:gd name="T114" fmla="*/ 4573 w 12289"/>
              <a:gd name="T115" fmla="*/ 776 h 12286"/>
              <a:gd name="T116" fmla="*/ 10609 w 12289"/>
              <a:gd name="T117" fmla="*/ 5626 h 12286"/>
              <a:gd name="T118" fmla="*/ 11772 w 12289"/>
              <a:gd name="T119" fmla="*/ 5646 h 12286"/>
              <a:gd name="T120" fmla="*/ 10616 w 12289"/>
              <a:gd name="T121" fmla="*/ 5568 h 12286"/>
              <a:gd name="T122" fmla="*/ 6527 w 12289"/>
              <a:gd name="T123" fmla="*/ 6035 h 12286"/>
              <a:gd name="T124" fmla="*/ 5736 w 12289"/>
              <a:gd name="T125" fmla="*/ 5761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2289" h="12286">
                <a:moveTo>
                  <a:pt x="1488" y="4657"/>
                </a:moveTo>
                <a:lnTo>
                  <a:pt x="971" y="4657"/>
                </a:lnTo>
                <a:lnTo>
                  <a:pt x="951" y="4657"/>
                </a:lnTo>
                <a:lnTo>
                  <a:pt x="913" y="4665"/>
                </a:lnTo>
                <a:lnTo>
                  <a:pt x="877" y="4680"/>
                </a:lnTo>
                <a:lnTo>
                  <a:pt x="847" y="4700"/>
                </a:lnTo>
                <a:lnTo>
                  <a:pt x="821" y="4727"/>
                </a:lnTo>
                <a:lnTo>
                  <a:pt x="799" y="4757"/>
                </a:lnTo>
                <a:lnTo>
                  <a:pt x="785" y="4792"/>
                </a:lnTo>
                <a:lnTo>
                  <a:pt x="776" y="4831"/>
                </a:lnTo>
                <a:lnTo>
                  <a:pt x="776" y="4849"/>
                </a:lnTo>
                <a:lnTo>
                  <a:pt x="776" y="4870"/>
                </a:lnTo>
                <a:lnTo>
                  <a:pt x="785" y="4909"/>
                </a:lnTo>
                <a:lnTo>
                  <a:pt x="799" y="4943"/>
                </a:lnTo>
                <a:lnTo>
                  <a:pt x="821" y="4973"/>
                </a:lnTo>
                <a:lnTo>
                  <a:pt x="847" y="5001"/>
                </a:lnTo>
                <a:lnTo>
                  <a:pt x="877" y="5021"/>
                </a:lnTo>
                <a:lnTo>
                  <a:pt x="913" y="5035"/>
                </a:lnTo>
                <a:lnTo>
                  <a:pt x="951" y="5044"/>
                </a:lnTo>
                <a:lnTo>
                  <a:pt x="971" y="5044"/>
                </a:lnTo>
                <a:lnTo>
                  <a:pt x="1488" y="5044"/>
                </a:lnTo>
                <a:lnTo>
                  <a:pt x="1508" y="5044"/>
                </a:lnTo>
                <a:lnTo>
                  <a:pt x="1545" y="5035"/>
                </a:lnTo>
                <a:lnTo>
                  <a:pt x="1580" y="5021"/>
                </a:lnTo>
                <a:lnTo>
                  <a:pt x="1612" y="5001"/>
                </a:lnTo>
                <a:lnTo>
                  <a:pt x="1638" y="4973"/>
                </a:lnTo>
                <a:lnTo>
                  <a:pt x="1659" y="4943"/>
                </a:lnTo>
                <a:lnTo>
                  <a:pt x="1674" y="4909"/>
                </a:lnTo>
                <a:lnTo>
                  <a:pt x="1681" y="4870"/>
                </a:lnTo>
                <a:lnTo>
                  <a:pt x="1682" y="4849"/>
                </a:lnTo>
                <a:lnTo>
                  <a:pt x="1681" y="4831"/>
                </a:lnTo>
                <a:lnTo>
                  <a:pt x="1674" y="4792"/>
                </a:lnTo>
                <a:lnTo>
                  <a:pt x="1659" y="4757"/>
                </a:lnTo>
                <a:lnTo>
                  <a:pt x="1638" y="4727"/>
                </a:lnTo>
                <a:lnTo>
                  <a:pt x="1612" y="4700"/>
                </a:lnTo>
                <a:lnTo>
                  <a:pt x="1580" y="4680"/>
                </a:lnTo>
                <a:lnTo>
                  <a:pt x="1545" y="4665"/>
                </a:lnTo>
                <a:lnTo>
                  <a:pt x="1508" y="4657"/>
                </a:lnTo>
                <a:lnTo>
                  <a:pt x="1488" y="4657"/>
                </a:lnTo>
                <a:close/>
                <a:moveTo>
                  <a:pt x="2523" y="4657"/>
                </a:moveTo>
                <a:lnTo>
                  <a:pt x="2264" y="4657"/>
                </a:lnTo>
                <a:lnTo>
                  <a:pt x="2244" y="4657"/>
                </a:lnTo>
                <a:lnTo>
                  <a:pt x="2206" y="4665"/>
                </a:lnTo>
                <a:lnTo>
                  <a:pt x="2172" y="4680"/>
                </a:lnTo>
                <a:lnTo>
                  <a:pt x="2140" y="4700"/>
                </a:lnTo>
                <a:lnTo>
                  <a:pt x="2114" y="4727"/>
                </a:lnTo>
                <a:lnTo>
                  <a:pt x="2093" y="4757"/>
                </a:lnTo>
                <a:lnTo>
                  <a:pt x="2078" y="4792"/>
                </a:lnTo>
                <a:lnTo>
                  <a:pt x="2071" y="4831"/>
                </a:lnTo>
                <a:lnTo>
                  <a:pt x="2070" y="4849"/>
                </a:lnTo>
                <a:lnTo>
                  <a:pt x="2071" y="4870"/>
                </a:lnTo>
                <a:lnTo>
                  <a:pt x="2078" y="4909"/>
                </a:lnTo>
                <a:lnTo>
                  <a:pt x="2093" y="4943"/>
                </a:lnTo>
                <a:lnTo>
                  <a:pt x="2114" y="4973"/>
                </a:lnTo>
                <a:lnTo>
                  <a:pt x="2140" y="5001"/>
                </a:lnTo>
                <a:lnTo>
                  <a:pt x="2172" y="5021"/>
                </a:lnTo>
                <a:lnTo>
                  <a:pt x="2206" y="5035"/>
                </a:lnTo>
                <a:lnTo>
                  <a:pt x="2244" y="5044"/>
                </a:lnTo>
                <a:lnTo>
                  <a:pt x="2264" y="5044"/>
                </a:lnTo>
                <a:lnTo>
                  <a:pt x="2523" y="5044"/>
                </a:lnTo>
                <a:lnTo>
                  <a:pt x="2542" y="5044"/>
                </a:lnTo>
                <a:lnTo>
                  <a:pt x="2581" y="5035"/>
                </a:lnTo>
                <a:lnTo>
                  <a:pt x="2615" y="5021"/>
                </a:lnTo>
                <a:lnTo>
                  <a:pt x="2646" y="5001"/>
                </a:lnTo>
                <a:lnTo>
                  <a:pt x="2673" y="4973"/>
                </a:lnTo>
                <a:lnTo>
                  <a:pt x="2693" y="4943"/>
                </a:lnTo>
                <a:lnTo>
                  <a:pt x="2708" y="4909"/>
                </a:lnTo>
                <a:lnTo>
                  <a:pt x="2716" y="4870"/>
                </a:lnTo>
                <a:lnTo>
                  <a:pt x="2716" y="4849"/>
                </a:lnTo>
                <a:lnTo>
                  <a:pt x="2716" y="4831"/>
                </a:lnTo>
                <a:lnTo>
                  <a:pt x="2708" y="4792"/>
                </a:lnTo>
                <a:lnTo>
                  <a:pt x="2693" y="4757"/>
                </a:lnTo>
                <a:lnTo>
                  <a:pt x="2673" y="4727"/>
                </a:lnTo>
                <a:lnTo>
                  <a:pt x="2646" y="4700"/>
                </a:lnTo>
                <a:lnTo>
                  <a:pt x="2615" y="4680"/>
                </a:lnTo>
                <a:lnTo>
                  <a:pt x="2581" y="4665"/>
                </a:lnTo>
                <a:lnTo>
                  <a:pt x="2542" y="4657"/>
                </a:lnTo>
                <a:lnTo>
                  <a:pt x="2523" y="4657"/>
                </a:lnTo>
                <a:close/>
                <a:moveTo>
                  <a:pt x="9444" y="8665"/>
                </a:moveTo>
                <a:lnTo>
                  <a:pt x="8538" y="8665"/>
                </a:lnTo>
                <a:lnTo>
                  <a:pt x="8538" y="11899"/>
                </a:lnTo>
                <a:lnTo>
                  <a:pt x="9444" y="11899"/>
                </a:lnTo>
                <a:lnTo>
                  <a:pt x="9444" y="8665"/>
                </a:lnTo>
                <a:close/>
                <a:moveTo>
                  <a:pt x="11320" y="8278"/>
                </a:moveTo>
                <a:lnTo>
                  <a:pt x="11366" y="8276"/>
                </a:lnTo>
                <a:lnTo>
                  <a:pt x="11457" y="8262"/>
                </a:lnTo>
                <a:lnTo>
                  <a:pt x="11543" y="8233"/>
                </a:lnTo>
                <a:lnTo>
                  <a:pt x="11623" y="8193"/>
                </a:lnTo>
                <a:lnTo>
                  <a:pt x="11695" y="8141"/>
                </a:lnTo>
                <a:lnTo>
                  <a:pt x="11757" y="8081"/>
                </a:lnTo>
                <a:lnTo>
                  <a:pt x="11810" y="8010"/>
                </a:lnTo>
                <a:lnTo>
                  <a:pt x="11853" y="7931"/>
                </a:lnTo>
                <a:lnTo>
                  <a:pt x="11869" y="7889"/>
                </a:lnTo>
                <a:lnTo>
                  <a:pt x="9768" y="7889"/>
                </a:lnTo>
                <a:lnTo>
                  <a:pt x="9747" y="7889"/>
                </a:lnTo>
                <a:lnTo>
                  <a:pt x="9710" y="7880"/>
                </a:lnTo>
                <a:lnTo>
                  <a:pt x="9674" y="7866"/>
                </a:lnTo>
                <a:lnTo>
                  <a:pt x="9644" y="7846"/>
                </a:lnTo>
                <a:lnTo>
                  <a:pt x="9618" y="7819"/>
                </a:lnTo>
                <a:lnTo>
                  <a:pt x="9596" y="7788"/>
                </a:lnTo>
                <a:lnTo>
                  <a:pt x="9582" y="7754"/>
                </a:lnTo>
                <a:lnTo>
                  <a:pt x="9573" y="7715"/>
                </a:lnTo>
                <a:lnTo>
                  <a:pt x="9573" y="7696"/>
                </a:lnTo>
                <a:lnTo>
                  <a:pt x="9573" y="7676"/>
                </a:lnTo>
                <a:lnTo>
                  <a:pt x="9582" y="7637"/>
                </a:lnTo>
                <a:lnTo>
                  <a:pt x="9596" y="7603"/>
                </a:lnTo>
                <a:lnTo>
                  <a:pt x="9618" y="7572"/>
                </a:lnTo>
                <a:lnTo>
                  <a:pt x="9644" y="7545"/>
                </a:lnTo>
                <a:lnTo>
                  <a:pt x="9674" y="7525"/>
                </a:lnTo>
                <a:lnTo>
                  <a:pt x="9710" y="7510"/>
                </a:lnTo>
                <a:lnTo>
                  <a:pt x="9747" y="7502"/>
                </a:lnTo>
                <a:lnTo>
                  <a:pt x="9768" y="7502"/>
                </a:lnTo>
                <a:lnTo>
                  <a:pt x="11869" y="7502"/>
                </a:lnTo>
                <a:lnTo>
                  <a:pt x="11853" y="7460"/>
                </a:lnTo>
                <a:lnTo>
                  <a:pt x="11810" y="7381"/>
                </a:lnTo>
                <a:lnTo>
                  <a:pt x="11757" y="7312"/>
                </a:lnTo>
                <a:lnTo>
                  <a:pt x="11695" y="7250"/>
                </a:lnTo>
                <a:lnTo>
                  <a:pt x="11623" y="7198"/>
                </a:lnTo>
                <a:lnTo>
                  <a:pt x="11543" y="7158"/>
                </a:lnTo>
                <a:lnTo>
                  <a:pt x="11457" y="7129"/>
                </a:lnTo>
                <a:lnTo>
                  <a:pt x="11366" y="7114"/>
                </a:lnTo>
                <a:lnTo>
                  <a:pt x="11320" y="7113"/>
                </a:lnTo>
                <a:lnTo>
                  <a:pt x="9249" y="7113"/>
                </a:lnTo>
                <a:lnTo>
                  <a:pt x="9230" y="7113"/>
                </a:lnTo>
                <a:lnTo>
                  <a:pt x="9192" y="7104"/>
                </a:lnTo>
                <a:lnTo>
                  <a:pt x="9157" y="7090"/>
                </a:lnTo>
                <a:lnTo>
                  <a:pt x="9127" y="7070"/>
                </a:lnTo>
                <a:lnTo>
                  <a:pt x="9099" y="7042"/>
                </a:lnTo>
                <a:lnTo>
                  <a:pt x="9079" y="7012"/>
                </a:lnTo>
                <a:lnTo>
                  <a:pt x="9065" y="6978"/>
                </a:lnTo>
                <a:lnTo>
                  <a:pt x="9056" y="6939"/>
                </a:lnTo>
                <a:lnTo>
                  <a:pt x="9056" y="6920"/>
                </a:lnTo>
                <a:lnTo>
                  <a:pt x="9056" y="6900"/>
                </a:lnTo>
                <a:lnTo>
                  <a:pt x="9065" y="6861"/>
                </a:lnTo>
                <a:lnTo>
                  <a:pt x="9079" y="6826"/>
                </a:lnTo>
                <a:lnTo>
                  <a:pt x="9099" y="6796"/>
                </a:lnTo>
                <a:lnTo>
                  <a:pt x="9127" y="6769"/>
                </a:lnTo>
                <a:lnTo>
                  <a:pt x="9157" y="6749"/>
                </a:lnTo>
                <a:lnTo>
                  <a:pt x="9192" y="6734"/>
                </a:lnTo>
                <a:lnTo>
                  <a:pt x="9230" y="6726"/>
                </a:lnTo>
                <a:lnTo>
                  <a:pt x="9249" y="6726"/>
                </a:lnTo>
                <a:lnTo>
                  <a:pt x="9444" y="6726"/>
                </a:lnTo>
                <a:lnTo>
                  <a:pt x="9444" y="5247"/>
                </a:lnTo>
                <a:lnTo>
                  <a:pt x="9389" y="5260"/>
                </a:lnTo>
                <a:lnTo>
                  <a:pt x="9278" y="5281"/>
                </a:lnTo>
                <a:lnTo>
                  <a:pt x="9164" y="5294"/>
                </a:lnTo>
                <a:lnTo>
                  <a:pt x="9049" y="5302"/>
                </a:lnTo>
                <a:lnTo>
                  <a:pt x="8991" y="5303"/>
                </a:lnTo>
                <a:lnTo>
                  <a:pt x="8932" y="5302"/>
                </a:lnTo>
                <a:lnTo>
                  <a:pt x="8817" y="5294"/>
                </a:lnTo>
                <a:lnTo>
                  <a:pt x="8705" y="5281"/>
                </a:lnTo>
                <a:lnTo>
                  <a:pt x="8592" y="5260"/>
                </a:lnTo>
                <a:lnTo>
                  <a:pt x="8538" y="5247"/>
                </a:lnTo>
                <a:lnTo>
                  <a:pt x="8538" y="6920"/>
                </a:lnTo>
                <a:lnTo>
                  <a:pt x="8538" y="6939"/>
                </a:lnTo>
                <a:lnTo>
                  <a:pt x="8530" y="6978"/>
                </a:lnTo>
                <a:lnTo>
                  <a:pt x="8515" y="7012"/>
                </a:lnTo>
                <a:lnTo>
                  <a:pt x="8494" y="7042"/>
                </a:lnTo>
                <a:lnTo>
                  <a:pt x="8469" y="7070"/>
                </a:lnTo>
                <a:lnTo>
                  <a:pt x="8437" y="7090"/>
                </a:lnTo>
                <a:lnTo>
                  <a:pt x="8402" y="7104"/>
                </a:lnTo>
                <a:lnTo>
                  <a:pt x="8365" y="7113"/>
                </a:lnTo>
                <a:lnTo>
                  <a:pt x="8345" y="7113"/>
                </a:lnTo>
                <a:lnTo>
                  <a:pt x="6662" y="7113"/>
                </a:lnTo>
                <a:lnTo>
                  <a:pt x="6615" y="7114"/>
                </a:lnTo>
                <a:lnTo>
                  <a:pt x="6524" y="7129"/>
                </a:lnTo>
                <a:lnTo>
                  <a:pt x="6439" y="7158"/>
                </a:lnTo>
                <a:lnTo>
                  <a:pt x="6360" y="7198"/>
                </a:lnTo>
                <a:lnTo>
                  <a:pt x="6288" y="7250"/>
                </a:lnTo>
                <a:lnTo>
                  <a:pt x="6225" y="7312"/>
                </a:lnTo>
                <a:lnTo>
                  <a:pt x="6171" y="7381"/>
                </a:lnTo>
                <a:lnTo>
                  <a:pt x="6130" y="7460"/>
                </a:lnTo>
                <a:lnTo>
                  <a:pt x="6114" y="7502"/>
                </a:lnTo>
                <a:lnTo>
                  <a:pt x="8215" y="7502"/>
                </a:lnTo>
                <a:lnTo>
                  <a:pt x="8235" y="7502"/>
                </a:lnTo>
                <a:lnTo>
                  <a:pt x="8273" y="7510"/>
                </a:lnTo>
                <a:lnTo>
                  <a:pt x="8307" y="7525"/>
                </a:lnTo>
                <a:lnTo>
                  <a:pt x="8339" y="7545"/>
                </a:lnTo>
                <a:lnTo>
                  <a:pt x="8365" y="7572"/>
                </a:lnTo>
                <a:lnTo>
                  <a:pt x="8386" y="7603"/>
                </a:lnTo>
                <a:lnTo>
                  <a:pt x="8401" y="7637"/>
                </a:lnTo>
                <a:lnTo>
                  <a:pt x="8408" y="7676"/>
                </a:lnTo>
                <a:lnTo>
                  <a:pt x="8409" y="7696"/>
                </a:lnTo>
                <a:lnTo>
                  <a:pt x="8408" y="7715"/>
                </a:lnTo>
                <a:lnTo>
                  <a:pt x="8401" y="7754"/>
                </a:lnTo>
                <a:lnTo>
                  <a:pt x="8386" y="7788"/>
                </a:lnTo>
                <a:lnTo>
                  <a:pt x="8365" y="7819"/>
                </a:lnTo>
                <a:lnTo>
                  <a:pt x="8339" y="7846"/>
                </a:lnTo>
                <a:lnTo>
                  <a:pt x="8307" y="7866"/>
                </a:lnTo>
                <a:lnTo>
                  <a:pt x="8273" y="7880"/>
                </a:lnTo>
                <a:lnTo>
                  <a:pt x="8235" y="7889"/>
                </a:lnTo>
                <a:lnTo>
                  <a:pt x="8215" y="7889"/>
                </a:lnTo>
                <a:lnTo>
                  <a:pt x="6114" y="7889"/>
                </a:lnTo>
                <a:lnTo>
                  <a:pt x="6130" y="7931"/>
                </a:lnTo>
                <a:lnTo>
                  <a:pt x="6171" y="8010"/>
                </a:lnTo>
                <a:lnTo>
                  <a:pt x="6225" y="8081"/>
                </a:lnTo>
                <a:lnTo>
                  <a:pt x="6288" y="8141"/>
                </a:lnTo>
                <a:lnTo>
                  <a:pt x="6360" y="8193"/>
                </a:lnTo>
                <a:lnTo>
                  <a:pt x="6439" y="8233"/>
                </a:lnTo>
                <a:lnTo>
                  <a:pt x="6524" y="8262"/>
                </a:lnTo>
                <a:lnTo>
                  <a:pt x="6615" y="8276"/>
                </a:lnTo>
                <a:lnTo>
                  <a:pt x="6662" y="8278"/>
                </a:lnTo>
                <a:lnTo>
                  <a:pt x="11320" y="8278"/>
                </a:lnTo>
                <a:close/>
                <a:moveTo>
                  <a:pt x="8991" y="4914"/>
                </a:moveTo>
                <a:lnTo>
                  <a:pt x="9062" y="4914"/>
                </a:lnTo>
                <a:lnTo>
                  <a:pt x="9200" y="4901"/>
                </a:lnTo>
                <a:lnTo>
                  <a:pt x="9334" y="4875"/>
                </a:lnTo>
                <a:lnTo>
                  <a:pt x="9464" y="4838"/>
                </a:lnTo>
                <a:lnTo>
                  <a:pt x="9589" y="4790"/>
                </a:lnTo>
                <a:lnTo>
                  <a:pt x="9707" y="4731"/>
                </a:lnTo>
                <a:lnTo>
                  <a:pt x="9819" y="4662"/>
                </a:lnTo>
                <a:lnTo>
                  <a:pt x="9926" y="4585"/>
                </a:lnTo>
                <a:lnTo>
                  <a:pt x="10024" y="4497"/>
                </a:lnTo>
                <a:lnTo>
                  <a:pt x="10115" y="4402"/>
                </a:lnTo>
                <a:lnTo>
                  <a:pt x="10197" y="4299"/>
                </a:lnTo>
                <a:lnTo>
                  <a:pt x="10269" y="4189"/>
                </a:lnTo>
                <a:lnTo>
                  <a:pt x="10332" y="4072"/>
                </a:lnTo>
                <a:lnTo>
                  <a:pt x="10384" y="3950"/>
                </a:lnTo>
                <a:lnTo>
                  <a:pt x="10426" y="3821"/>
                </a:lnTo>
                <a:lnTo>
                  <a:pt x="10456" y="3689"/>
                </a:lnTo>
                <a:lnTo>
                  <a:pt x="10466" y="3621"/>
                </a:lnTo>
                <a:lnTo>
                  <a:pt x="7517" y="3621"/>
                </a:lnTo>
                <a:lnTo>
                  <a:pt x="7525" y="3689"/>
                </a:lnTo>
                <a:lnTo>
                  <a:pt x="7555" y="3821"/>
                </a:lnTo>
                <a:lnTo>
                  <a:pt x="7597" y="3950"/>
                </a:lnTo>
                <a:lnTo>
                  <a:pt x="7650" y="4072"/>
                </a:lnTo>
                <a:lnTo>
                  <a:pt x="7712" y="4189"/>
                </a:lnTo>
                <a:lnTo>
                  <a:pt x="7786" y="4299"/>
                </a:lnTo>
                <a:lnTo>
                  <a:pt x="7868" y="4402"/>
                </a:lnTo>
                <a:lnTo>
                  <a:pt x="7957" y="4497"/>
                </a:lnTo>
                <a:lnTo>
                  <a:pt x="8057" y="4585"/>
                </a:lnTo>
                <a:lnTo>
                  <a:pt x="8162" y="4662"/>
                </a:lnTo>
                <a:lnTo>
                  <a:pt x="8274" y="4731"/>
                </a:lnTo>
                <a:lnTo>
                  <a:pt x="8394" y="4790"/>
                </a:lnTo>
                <a:lnTo>
                  <a:pt x="8519" y="4838"/>
                </a:lnTo>
                <a:lnTo>
                  <a:pt x="8649" y="4875"/>
                </a:lnTo>
                <a:lnTo>
                  <a:pt x="8782" y="4901"/>
                </a:lnTo>
                <a:lnTo>
                  <a:pt x="8921" y="4914"/>
                </a:lnTo>
                <a:lnTo>
                  <a:pt x="8991" y="4914"/>
                </a:lnTo>
                <a:close/>
                <a:moveTo>
                  <a:pt x="7517" y="3234"/>
                </a:moveTo>
                <a:lnTo>
                  <a:pt x="10466" y="3234"/>
                </a:lnTo>
                <a:lnTo>
                  <a:pt x="10456" y="3165"/>
                </a:lnTo>
                <a:lnTo>
                  <a:pt x="10426" y="3032"/>
                </a:lnTo>
                <a:lnTo>
                  <a:pt x="10384" y="2906"/>
                </a:lnTo>
                <a:lnTo>
                  <a:pt x="10332" y="2783"/>
                </a:lnTo>
                <a:lnTo>
                  <a:pt x="10269" y="2667"/>
                </a:lnTo>
                <a:lnTo>
                  <a:pt x="10197" y="2556"/>
                </a:lnTo>
                <a:lnTo>
                  <a:pt x="10115" y="2454"/>
                </a:lnTo>
                <a:lnTo>
                  <a:pt x="10024" y="2357"/>
                </a:lnTo>
                <a:lnTo>
                  <a:pt x="9926" y="2271"/>
                </a:lnTo>
                <a:lnTo>
                  <a:pt x="9819" y="2193"/>
                </a:lnTo>
                <a:lnTo>
                  <a:pt x="9707" y="2124"/>
                </a:lnTo>
                <a:lnTo>
                  <a:pt x="9589" y="2065"/>
                </a:lnTo>
                <a:lnTo>
                  <a:pt x="9464" y="2016"/>
                </a:lnTo>
                <a:lnTo>
                  <a:pt x="9334" y="1980"/>
                </a:lnTo>
                <a:lnTo>
                  <a:pt x="9200" y="1954"/>
                </a:lnTo>
                <a:lnTo>
                  <a:pt x="9062" y="1941"/>
                </a:lnTo>
                <a:lnTo>
                  <a:pt x="8991" y="1940"/>
                </a:lnTo>
                <a:lnTo>
                  <a:pt x="8921" y="1941"/>
                </a:lnTo>
                <a:lnTo>
                  <a:pt x="8782" y="1954"/>
                </a:lnTo>
                <a:lnTo>
                  <a:pt x="8649" y="1980"/>
                </a:lnTo>
                <a:lnTo>
                  <a:pt x="8519" y="2016"/>
                </a:lnTo>
                <a:lnTo>
                  <a:pt x="8394" y="2065"/>
                </a:lnTo>
                <a:lnTo>
                  <a:pt x="8274" y="2124"/>
                </a:lnTo>
                <a:lnTo>
                  <a:pt x="8162" y="2193"/>
                </a:lnTo>
                <a:lnTo>
                  <a:pt x="8057" y="2271"/>
                </a:lnTo>
                <a:lnTo>
                  <a:pt x="7957" y="2357"/>
                </a:lnTo>
                <a:lnTo>
                  <a:pt x="7868" y="2454"/>
                </a:lnTo>
                <a:lnTo>
                  <a:pt x="7786" y="2556"/>
                </a:lnTo>
                <a:lnTo>
                  <a:pt x="7712" y="2667"/>
                </a:lnTo>
                <a:lnTo>
                  <a:pt x="7650" y="2783"/>
                </a:lnTo>
                <a:lnTo>
                  <a:pt x="7597" y="2906"/>
                </a:lnTo>
                <a:lnTo>
                  <a:pt x="7555" y="3032"/>
                </a:lnTo>
                <a:lnTo>
                  <a:pt x="7525" y="3165"/>
                </a:lnTo>
                <a:lnTo>
                  <a:pt x="7517" y="3234"/>
                </a:lnTo>
                <a:close/>
                <a:moveTo>
                  <a:pt x="2846" y="5820"/>
                </a:moveTo>
                <a:lnTo>
                  <a:pt x="2458" y="5820"/>
                </a:lnTo>
                <a:lnTo>
                  <a:pt x="2458" y="11899"/>
                </a:lnTo>
                <a:lnTo>
                  <a:pt x="2846" y="11899"/>
                </a:lnTo>
                <a:lnTo>
                  <a:pt x="2846" y="5820"/>
                </a:lnTo>
                <a:close/>
                <a:moveTo>
                  <a:pt x="2070" y="5820"/>
                </a:moveTo>
                <a:lnTo>
                  <a:pt x="1164" y="5820"/>
                </a:lnTo>
                <a:lnTo>
                  <a:pt x="1164" y="11899"/>
                </a:lnTo>
                <a:lnTo>
                  <a:pt x="2070" y="11899"/>
                </a:lnTo>
                <a:lnTo>
                  <a:pt x="2070" y="5820"/>
                </a:lnTo>
                <a:close/>
                <a:moveTo>
                  <a:pt x="971" y="5433"/>
                </a:moveTo>
                <a:lnTo>
                  <a:pt x="4334" y="5433"/>
                </a:lnTo>
                <a:lnTo>
                  <a:pt x="4394" y="5430"/>
                </a:lnTo>
                <a:lnTo>
                  <a:pt x="4506" y="5407"/>
                </a:lnTo>
                <a:lnTo>
                  <a:pt x="4612" y="5362"/>
                </a:lnTo>
                <a:lnTo>
                  <a:pt x="4704" y="5300"/>
                </a:lnTo>
                <a:lnTo>
                  <a:pt x="4783" y="5221"/>
                </a:lnTo>
                <a:lnTo>
                  <a:pt x="4846" y="5127"/>
                </a:lnTo>
                <a:lnTo>
                  <a:pt x="4891" y="5024"/>
                </a:lnTo>
                <a:lnTo>
                  <a:pt x="4914" y="4910"/>
                </a:lnTo>
                <a:lnTo>
                  <a:pt x="4915" y="4849"/>
                </a:lnTo>
                <a:lnTo>
                  <a:pt x="4914" y="4790"/>
                </a:lnTo>
                <a:lnTo>
                  <a:pt x="4891" y="4677"/>
                </a:lnTo>
                <a:lnTo>
                  <a:pt x="4846" y="4573"/>
                </a:lnTo>
                <a:lnTo>
                  <a:pt x="4783" y="4479"/>
                </a:lnTo>
                <a:lnTo>
                  <a:pt x="4704" y="4400"/>
                </a:lnTo>
                <a:lnTo>
                  <a:pt x="4612" y="4338"/>
                </a:lnTo>
                <a:lnTo>
                  <a:pt x="4506" y="4294"/>
                </a:lnTo>
                <a:lnTo>
                  <a:pt x="4394" y="4271"/>
                </a:lnTo>
                <a:lnTo>
                  <a:pt x="4334" y="4268"/>
                </a:lnTo>
                <a:lnTo>
                  <a:pt x="971" y="4268"/>
                </a:lnTo>
                <a:lnTo>
                  <a:pt x="910" y="4271"/>
                </a:lnTo>
                <a:lnTo>
                  <a:pt x="796" y="4294"/>
                </a:lnTo>
                <a:lnTo>
                  <a:pt x="693" y="4338"/>
                </a:lnTo>
                <a:lnTo>
                  <a:pt x="599" y="4400"/>
                </a:lnTo>
                <a:lnTo>
                  <a:pt x="520" y="4479"/>
                </a:lnTo>
                <a:lnTo>
                  <a:pt x="458" y="4573"/>
                </a:lnTo>
                <a:lnTo>
                  <a:pt x="413" y="4677"/>
                </a:lnTo>
                <a:lnTo>
                  <a:pt x="390" y="4790"/>
                </a:lnTo>
                <a:lnTo>
                  <a:pt x="387" y="4849"/>
                </a:lnTo>
                <a:lnTo>
                  <a:pt x="390" y="4910"/>
                </a:lnTo>
                <a:lnTo>
                  <a:pt x="413" y="5024"/>
                </a:lnTo>
                <a:lnTo>
                  <a:pt x="458" y="5127"/>
                </a:lnTo>
                <a:lnTo>
                  <a:pt x="520" y="5221"/>
                </a:lnTo>
                <a:lnTo>
                  <a:pt x="599" y="5300"/>
                </a:lnTo>
                <a:lnTo>
                  <a:pt x="693" y="5362"/>
                </a:lnTo>
                <a:lnTo>
                  <a:pt x="796" y="5407"/>
                </a:lnTo>
                <a:lnTo>
                  <a:pt x="910" y="5430"/>
                </a:lnTo>
                <a:lnTo>
                  <a:pt x="971" y="5433"/>
                </a:lnTo>
                <a:close/>
                <a:moveTo>
                  <a:pt x="3235" y="3880"/>
                </a:moveTo>
                <a:lnTo>
                  <a:pt x="4139" y="3880"/>
                </a:lnTo>
                <a:lnTo>
                  <a:pt x="4139" y="2651"/>
                </a:lnTo>
                <a:lnTo>
                  <a:pt x="4138" y="2605"/>
                </a:lnTo>
                <a:lnTo>
                  <a:pt x="4120" y="2517"/>
                </a:lnTo>
                <a:lnTo>
                  <a:pt x="4086" y="2435"/>
                </a:lnTo>
                <a:lnTo>
                  <a:pt x="4037" y="2363"/>
                </a:lnTo>
                <a:lnTo>
                  <a:pt x="3975" y="2302"/>
                </a:lnTo>
                <a:lnTo>
                  <a:pt x="3903" y="2253"/>
                </a:lnTo>
                <a:lnTo>
                  <a:pt x="3822" y="2219"/>
                </a:lnTo>
                <a:lnTo>
                  <a:pt x="3733" y="2200"/>
                </a:lnTo>
                <a:lnTo>
                  <a:pt x="3687" y="2199"/>
                </a:lnTo>
                <a:lnTo>
                  <a:pt x="3641" y="2200"/>
                </a:lnTo>
                <a:lnTo>
                  <a:pt x="3552" y="2219"/>
                </a:lnTo>
                <a:lnTo>
                  <a:pt x="3471" y="2253"/>
                </a:lnTo>
                <a:lnTo>
                  <a:pt x="3399" y="2302"/>
                </a:lnTo>
                <a:lnTo>
                  <a:pt x="3337" y="2363"/>
                </a:lnTo>
                <a:lnTo>
                  <a:pt x="3288" y="2435"/>
                </a:lnTo>
                <a:lnTo>
                  <a:pt x="3253" y="2517"/>
                </a:lnTo>
                <a:lnTo>
                  <a:pt x="3236" y="2605"/>
                </a:lnTo>
                <a:lnTo>
                  <a:pt x="3235" y="2651"/>
                </a:lnTo>
                <a:lnTo>
                  <a:pt x="3235" y="3880"/>
                </a:lnTo>
                <a:close/>
                <a:moveTo>
                  <a:pt x="12289" y="12093"/>
                </a:moveTo>
                <a:lnTo>
                  <a:pt x="12289" y="12112"/>
                </a:lnTo>
                <a:lnTo>
                  <a:pt x="12281" y="12151"/>
                </a:lnTo>
                <a:lnTo>
                  <a:pt x="12266" y="12186"/>
                </a:lnTo>
                <a:lnTo>
                  <a:pt x="12246" y="12216"/>
                </a:lnTo>
                <a:lnTo>
                  <a:pt x="12219" y="12243"/>
                </a:lnTo>
                <a:lnTo>
                  <a:pt x="12189" y="12263"/>
                </a:lnTo>
                <a:lnTo>
                  <a:pt x="12154" y="12278"/>
                </a:lnTo>
                <a:lnTo>
                  <a:pt x="12115" y="12286"/>
                </a:lnTo>
                <a:lnTo>
                  <a:pt x="12096" y="12286"/>
                </a:lnTo>
                <a:lnTo>
                  <a:pt x="5110" y="12286"/>
                </a:lnTo>
                <a:lnTo>
                  <a:pt x="5090" y="12286"/>
                </a:lnTo>
                <a:lnTo>
                  <a:pt x="5052" y="12278"/>
                </a:lnTo>
                <a:lnTo>
                  <a:pt x="5018" y="12263"/>
                </a:lnTo>
                <a:lnTo>
                  <a:pt x="4986" y="12243"/>
                </a:lnTo>
                <a:lnTo>
                  <a:pt x="4960" y="12216"/>
                </a:lnTo>
                <a:lnTo>
                  <a:pt x="4939" y="12186"/>
                </a:lnTo>
                <a:lnTo>
                  <a:pt x="4924" y="12151"/>
                </a:lnTo>
                <a:lnTo>
                  <a:pt x="4917" y="12112"/>
                </a:lnTo>
                <a:lnTo>
                  <a:pt x="4915" y="12093"/>
                </a:lnTo>
                <a:lnTo>
                  <a:pt x="4917" y="12073"/>
                </a:lnTo>
                <a:lnTo>
                  <a:pt x="4924" y="12034"/>
                </a:lnTo>
                <a:lnTo>
                  <a:pt x="4939" y="12000"/>
                </a:lnTo>
                <a:lnTo>
                  <a:pt x="4960" y="11970"/>
                </a:lnTo>
                <a:lnTo>
                  <a:pt x="4986" y="11942"/>
                </a:lnTo>
                <a:lnTo>
                  <a:pt x="5018" y="11922"/>
                </a:lnTo>
                <a:lnTo>
                  <a:pt x="5052" y="11908"/>
                </a:lnTo>
                <a:lnTo>
                  <a:pt x="5090" y="11899"/>
                </a:lnTo>
                <a:lnTo>
                  <a:pt x="5110" y="11899"/>
                </a:lnTo>
                <a:lnTo>
                  <a:pt x="6727" y="11899"/>
                </a:lnTo>
                <a:lnTo>
                  <a:pt x="6727" y="11834"/>
                </a:lnTo>
                <a:lnTo>
                  <a:pt x="6726" y="11764"/>
                </a:lnTo>
                <a:lnTo>
                  <a:pt x="6711" y="11627"/>
                </a:lnTo>
                <a:lnTo>
                  <a:pt x="6686" y="11495"/>
                </a:lnTo>
                <a:lnTo>
                  <a:pt x="6645" y="11368"/>
                </a:lnTo>
                <a:lnTo>
                  <a:pt x="6593" y="11245"/>
                </a:lnTo>
                <a:lnTo>
                  <a:pt x="6530" y="11130"/>
                </a:lnTo>
                <a:lnTo>
                  <a:pt x="6458" y="11022"/>
                </a:lnTo>
                <a:lnTo>
                  <a:pt x="6374" y="10921"/>
                </a:lnTo>
                <a:lnTo>
                  <a:pt x="6282" y="10829"/>
                </a:lnTo>
                <a:lnTo>
                  <a:pt x="6181" y="10746"/>
                </a:lnTo>
                <a:lnTo>
                  <a:pt x="6073" y="10672"/>
                </a:lnTo>
                <a:lnTo>
                  <a:pt x="5957" y="10610"/>
                </a:lnTo>
                <a:lnTo>
                  <a:pt x="5836" y="10559"/>
                </a:lnTo>
                <a:lnTo>
                  <a:pt x="5708" y="10518"/>
                </a:lnTo>
                <a:lnTo>
                  <a:pt x="5575" y="10491"/>
                </a:lnTo>
                <a:lnTo>
                  <a:pt x="5438" y="10478"/>
                </a:lnTo>
                <a:lnTo>
                  <a:pt x="5369" y="10477"/>
                </a:lnTo>
                <a:lnTo>
                  <a:pt x="5299" y="10478"/>
                </a:lnTo>
                <a:lnTo>
                  <a:pt x="5162" y="10491"/>
                </a:lnTo>
                <a:lnTo>
                  <a:pt x="5029" y="10518"/>
                </a:lnTo>
                <a:lnTo>
                  <a:pt x="4903" y="10559"/>
                </a:lnTo>
                <a:lnTo>
                  <a:pt x="4780" y="10610"/>
                </a:lnTo>
                <a:lnTo>
                  <a:pt x="4665" y="10672"/>
                </a:lnTo>
                <a:lnTo>
                  <a:pt x="4557" y="10746"/>
                </a:lnTo>
                <a:lnTo>
                  <a:pt x="4456" y="10829"/>
                </a:lnTo>
                <a:lnTo>
                  <a:pt x="4364" y="10921"/>
                </a:lnTo>
                <a:lnTo>
                  <a:pt x="4280" y="11022"/>
                </a:lnTo>
                <a:lnTo>
                  <a:pt x="4207" y="11130"/>
                </a:lnTo>
                <a:lnTo>
                  <a:pt x="4144" y="11245"/>
                </a:lnTo>
                <a:lnTo>
                  <a:pt x="4093" y="11368"/>
                </a:lnTo>
                <a:lnTo>
                  <a:pt x="4053" y="11495"/>
                </a:lnTo>
                <a:lnTo>
                  <a:pt x="4025" y="11627"/>
                </a:lnTo>
                <a:lnTo>
                  <a:pt x="4011" y="11764"/>
                </a:lnTo>
                <a:lnTo>
                  <a:pt x="4011" y="11834"/>
                </a:lnTo>
                <a:lnTo>
                  <a:pt x="4011" y="11899"/>
                </a:lnTo>
                <a:lnTo>
                  <a:pt x="4334" y="11899"/>
                </a:lnTo>
                <a:lnTo>
                  <a:pt x="4354" y="11899"/>
                </a:lnTo>
                <a:lnTo>
                  <a:pt x="4391" y="11908"/>
                </a:lnTo>
                <a:lnTo>
                  <a:pt x="4426" y="11922"/>
                </a:lnTo>
                <a:lnTo>
                  <a:pt x="4457" y="11942"/>
                </a:lnTo>
                <a:lnTo>
                  <a:pt x="4483" y="11970"/>
                </a:lnTo>
                <a:lnTo>
                  <a:pt x="4505" y="12000"/>
                </a:lnTo>
                <a:lnTo>
                  <a:pt x="4519" y="12034"/>
                </a:lnTo>
                <a:lnTo>
                  <a:pt x="4527" y="12073"/>
                </a:lnTo>
                <a:lnTo>
                  <a:pt x="4528" y="12093"/>
                </a:lnTo>
                <a:lnTo>
                  <a:pt x="4527" y="12112"/>
                </a:lnTo>
                <a:lnTo>
                  <a:pt x="4519" y="12151"/>
                </a:lnTo>
                <a:lnTo>
                  <a:pt x="4505" y="12186"/>
                </a:lnTo>
                <a:lnTo>
                  <a:pt x="4483" y="12216"/>
                </a:lnTo>
                <a:lnTo>
                  <a:pt x="4457" y="12243"/>
                </a:lnTo>
                <a:lnTo>
                  <a:pt x="4426" y="12263"/>
                </a:lnTo>
                <a:lnTo>
                  <a:pt x="4391" y="12278"/>
                </a:lnTo>
                <a:lnTo>
                  <a:pt x="4354" y="12286"/>
                </a:lnTo>
                <a:lnTo>
                  <a:pt x="4334" y="12286"/>
                </a:lnTo>
                <a:lnTo>
                  <a:pt x="194" y="12286"/>
                </a:lnTo>
                <a:lnTo>
                  <a:pt x="174" y="12286"/>
                </a:lnTo>
                <a:lnTo>
                  <a:pt x="137" y="12278"/>
                </a:lnTo>
                <a:lnTo>
                  <a:pt x="101" y="12263"/>
                </a:lnTo>
                <a:lnTo>
                  <a:pt x="71" y="12243"/>
                </a:lnTo>
                <a:lnTo>
                  <a:pt x="45" y="12216"/>
                </a:lnTo>
                <a:lnTo>
                  <a:pt x="23" y="12186"/>
                </a:lnTo>
                <a:lnTo>
                  <a:pt x="9" y="12151"/>
                </a:lnTo>
                <a:lnTo>
                  <a:pt x="0" y="12112"/>
                </a:lnTo>
                <a:lnTo>
                  <a:pt x="0" y="12093"/>
                </a:lnTo>
                <a:lnTo>
                  <a:pt x="0" y="12073"/>
                </a:lnTo>
                <a:lnTo>
                  <a:pt x="9" y="12034"/>
                </a:lnTo>
                <a:lnTo>
                  <a:pt x="23" y="12000"/>
                </a:lnTo>
                <a:lnTo>
                  <a:pt x="45" y="11970"/>
                </a:lnTo>
                <a:lnTo>
                  <a:pt x="71" y="11942"/>
                </a:lnTo>
                <a:lnTo>
                  <a:pt x="101" y="11922"/>
                </a:lnTo>
                <a:lnTo>
                  <a:pt x="137" y="11908"/>
                </a:lnTo>
                <a:lnTo>
                  <a:pt x="174" y="11899"/>
                </a:lnTo>
                <a:lnTo>
                  <a:pt x="194" y="11899"/>
                </a:lnTo>
                <a:lnTo>
                  <a:pt x="776" y="11899"/>
                </a:lnTo>
                <a:lnTo>
                  <a:pt x="776" y="5801"/>
                </a:lnTo>
                <a:lnTo>
                  <a:pt x="735" y="5791"/>
                </a:lnTo>
                <a:lnTo>
                  <a:pt x="655" y="5768"/>
                </a:lnTo>
                <a:lnTo>
                  <a:pt x="578" y="5738"/>
                </a:lnTo>
                <a:lnTo>
                  <a:pt x="504" y="5700"/>
                </a:lnTo>
                <a:lnTo>
                  <a:pt x="434" y="5659"/>
                </a:lnTo>
                <a:lnTo>
                  <a:pt x="367" y="5610"/>
                </a:lnTo>
                <a:lnTo>
                  <a:pt x="305" y="5556"/>
                </a:lnTo>
                <a:lnTo>
                  <a:pt x="249" y="5499"/>
                </a:lnTo>
                <a:lnTo>
                  <a:pt x="197" y="5436"/>
                </a:lnTo>
                <a:lnTo>
                  <a:pt x="150" y="5368"/>
                </a:lnTo>
                <a:lnTo>
                  <a:pt x="109" y="5297"/>
                </a:lnTo>
                <a:lnTo>
                  <a:pt x="73" y="5222"/>
                </a:lnTo>
                <a:lnTo>
                  <a:pt x="45" y="5145"/>
                </a:lnTo>
                <a:lnTo>
                  <a:pt x="23" y="5064"/>
                </a:lnTo>
                <a:lnTo>
                  <a:pt x="9" y="4979"/>
                </a:lnTo>
                <a:lnTo>
                  <a:pt x="0" y="4894"/>
                </a:lnTo>
                <a:lnTo>
                  <a:pt x="0" y="4849"/>
                </a:lnTo>
                <a:lnTo>
                  <a:pt x="0" y="4806"/>
                </a:lnTo>
                <a:lnTo>
                  <a:pt x="9" y="4720"/>
                </a:lnTo>
                <a:lnTo>
                  <a:pt x="23" y="4636"/>
                </a:lnTo>
                <a:lnTo>
                  <a:pt x="45" y="4556"/>
                </a:lnTo>
                <a:lnTo>
                  <a:pt x="73" y="4478"/>
                </a:lnTo>
                <a:lnTo>
                  <a:pt x="109" y="4403"/>
                </a:lnTo>
                <a:lnTo>
                  <a:pt x="150" y="4333"/>
                </a:lnTo>
                <a:lnTo>
                  <a:pt x="197" y="4265"/>
                </a:lnTo>
                <a:lnTo>
                  <a:pt x="249" y="4202"/>
                </a:lnTo>
                <a:lnTo>
                  <a:pt x="305" y="4144"/>
                </a:lnTo>
                <a:lnTo>
                  <a:pt x="367" y="4091"/>
                </a:lnTo>
                <a:lnTo>
                  <a:pt x="434" y="4042"/>
                </a:lnTo>
                <a:lnTo>
                  <a:pt x="504" y="4000"/>
                </a:lnTo>
                <a:lnTo>
                  <a:pt x="578" y="3963"/>
                </a:lnTo>
                <a:lnTo>
                  <a:pt x="655" y="3932"/>
                </a:lnTo>
                <a:lnTo>
                  <a:pt x="735" y="3909"/>
                </a:lnTo>
                <a:lnTo>
                  <a:pt x="776" y="3899"/>
                </a:lnTo>
                <a:lnTo>
                  <a:pt x="776" y="1487"/>
                </a:lnTo>
                <a:lnTo>
                  <a:pt x="776" y="1467"/>
                </a:lnTo>
                <a:lnTo>
                  <a:pt x="785" y="1430"/>
                </a:lnTo>
                <a:lnTo>
                  <a:pt x="799" y="1395"/>
                </a:lnTo>
                <a:lnTo>
                  <a:pt x="821" y="1364"/>
                </a:lnTo>
                <a:lnTo>
                  <a:pt x="847" y="1338"/>
                </a:lnTo>
                <a:lnTo>
                  <a:pt x="877" y="1316"/>
                </a:lnTo>
                <a:lnTo>
                  <a:pt x="913" y="1302"/>
                </a:lnTo>
                <a:lnTo>
                  <a:pt x="951" y="1294"/>
                </a:lnTo>
                <a:lnTo>
                  <a:pt x="971" y="1293"/>
                </a:lnTo>
                <a:lnTo>
                  <a:pt x="991" y="1294"/>
                </a:lnTo>
                <a:lnTo>
                  <a:pt x="1028" y="1302"/>
                </a:lnTo>
                <a:lnTo>
                  <a:pt x="1063" y="1316"/>
                </a:lnTo>
                <a:lnTo>
                  <a:pt x="1095" y="1338"/>
                </a:lnTo>
                <a:lnTo>
                  <a:pt x="1120" y="1364"/>
                </a:lnTo>
                <a:lnTo>
                  <a:pt x="1141" y="1395"/>
                </a:lnTo>
                <a:lnTo>
                  <a:pt x="1157" y="1430"/>
                </a:lnTo>
                <a:lnTo>
                  <a:pt x="1164" y="1467"/>
                </a:lnTo>
                <a:lnTo>
                  <a:pt x="1164" y="1487"/>
                </a:lnTo>
                <a:lnTo>
                  <a:pt x="1164" y="3880"/>
                </a:lnTo>
                <a:lnTo>
                  <a:pt x="2070" y="3880"/>
                </a:lnTo>
                <a:lnTo>
                  <a:pt x="2070" y="841"/>
                </a:lnTo>
                <a:lnTo>
                  <a:pt x="2068" y="795"/>
                </a:lnTo>
                <a:lnTo>
                  <a:pt x="2051" y="706"/>
                </a:lnTo>
                <a:lnTo>
                  <a:pt x="2016" y="625"/>
                </a:lnTo>
                <a:lnTo>
                  <a:pt x="1967" y="553"/>
                </a:lnTo>
                <a:lnTo>
                  <a:pt x="1905" y="491"/>
                </a:lnTo>
                <a:lnTo>
                  <a:pt x="1833" y="442"/>
                </a:lnTo>
                <a:lnTo>
                  <a:pt x="1751" y="407"/>
                </a:lnTo>
                <a:lnTo>
                  <a:pt x="1663" y="390"/>
                </a:lnTo>
                <a:lnTo>
                  <a:pt x="1617" y="387"/>
                </a:lnTo>
                <a:lnTo>
                  <a:pt x="1571" y="390"/>
                </a:lnTo>
                <a:lnTo>
                  <a:pt x="1482" y="407"/>
                </a:lnTo>
                <a:lnTo>
                  <a:pt x="1401" y="442"/>
                </a:lnTo>
                <a:lnTo>
                  <a:pt x="1329" y="491"/>
                </a:lnTo>
                <a:lnTo>
                  <a:pt x="1267" y="553"/>
                </a:lnTo>
                <a:lnTo>
                  <a:pt x="1218" y="625"/>
                </a:lnTo>
                <a:lnTo>
                  <a:pt x="1184" y="706"/>
                </a:lnTo>
                <a:lnTo>
                  <a:pt x="1167" y="795"/>
                </a:lnTo>
                <a:lnTo>
                  <a:pt x="1164" y="841"/>
                </a:lnTo>
                <a:lnTo>
                  <a:pt x="1164" y="861"/>
                </a:lnTo>
                <a:lnTo>
                  <a:pt x="1157" y="898"/>
                </a:lnTo>
                <a:lnTo>
                  <a:pt x="1141" y="933"/>
                </a:lnTo>
                <a:lnTo>
                  <a:pt x="1120" y="965"/>
                </a:lnTo>
                <a:lnTo>
                  <a:pt x="1095" y="991"/>
                </a:lnTo>
                <a:lnTo>
                  <a:pt x="1063" y="1012"/>
                </a:lnTo>
                <a:lnTo>
                  <a:pt x="1028" y="1027"/>
                </a:lnTo>
                <a:lnTo>
                  <a:pt x="991" y="1034"/>
                </a:lnTo>
                <a:lnTo>
                  <a:pt x="971" y="1035"/>
                </a:lnTo>
                <a:lnTo>
                  <a:pt x="951" y="1034"/>
                </a:lnTo>
                <a:lnTo>
                  <a:pt x="913" y="1027"/>
                </a:lnTo>
                <a:lnTo>
                  <a:pt x="877" y="1012"/>
                </a:lnTo>
                <a:lnTo>
                  <a:pt x="847" y="991"/>
                </a:lnTo>
                <a:lnTo>
                  <a:pt x="821" y="965"/>
                </a:lnTo>
                <a:lnTo>
                  <a:pt x="799" y="933"/>
                </a:lnTo>
                <a:lnTo>
                  <a:pt x="785" y="898"/>
                </a:lnTo>
                <a:lnTo>
                  <a:pt x="776" y="861"/>
                </a:lnTo>
                <a:lnTo>
                  <a:pt x="776" y="841"/>
                </a:lnTo>
                <a:lnTo>
                  <a:pt x="776" y="798"/>
                </a:lnTo>
                <a:lnTo>
                  <a:pt x="785" y="713"/>
                </a:lnTo>
                <a:lnTo>
                  <a:pt x="802" y="631"/>
                </a:lnTo>
                <a:lnTo>
                  <a:pt x="827" y="551"/>
                </a:lnTo>
                <a:lnTo>
                  <a:pt x="858" y="477"/>
                </a:lnTo>
                <a:lnTo>
                  <a:pt x="897" y="405"/>
                </a:lnTo>
                <a:lnTo>
                  <a:pt x="943" y="338"/>
                </a:lnTo>
                <a:lnTo>
                  <a:pt x="995" y="275"/>
                </a:lnTo>
                <a:lnTo>
                  <a:pt x="1051" y="219"/>
                </a:lnTo>
                <a:lnTo>
                  <a:pt x="1115" y="167"/>
                </a:lnTo>
                <a:lnTo>
                  <a:pt x="1181" y="121"/>
                </a:lnTo>
                <a:lnTo>
                  <a:pt x="1253" y="82"/>
                </a:lnTo>
                <a:lnTo>
                  <a:pt x="1328" y="50"/>
                </a:lnTo>
                <a:lnTo>
                  <a:pt x="1407" y="26"/>
                </a:lnTo>
                <a:lnTo>
                  <a:pt x="1489" y="10"/>
                </a:lnTo>
                <a:lnTo>
                  <a:pt x="1574" y="1"/>
                </a:lnTo>
                <a:lnTo>
                  <a:pt x="1617" y="0"/>
                </a:lnTo>
                <a:lnTo>
                  <a:pt x="1661" y="1"/>
                </a:lnTo>
                <a:lnTo>
                  <a:pt x="1746" y="10"/>
                </a:lnTo>
                <a:lnTo>
                  <a:pt x="1828" y="26"/>
                </a:lnTo>
                <a:lnTo>
                  <a:pt x="1905" y="50"/>
                </a:lnTo>
                <a:lnTo>
                  <a:pt x="1982" y="82"/>
                </a:lnTo>
                <a:lnTo>
                  <a:pt x="2052" y="121"/>
                </a:lnTo>
                <a:lnTo>
                  <a:pt x="2120" y="167"/>
                </a:lnTo>
                <a:lnTo>
                  <a:pt x="2182" y="219"/>
                </a:lnTo>
                <a:lnTo>
                  <a:pt x="2240" y="275"/>
                </a:lnTo>
                <a:lnTo>
                  <a:pt x="2291" y="338"/>
                </a:lnTo>
                <a:lnTo>
                  <a:pt x="2336" y="405"/>
                </a:lnTo>
                <a:lnTo>
                  <a:pt x="2375" y="477"/>
                </a:lnTo>
                <a:lnTo>
                  <a:pt x="2407" y="551"/>
                </a:lnTo>
                <a:lnTo>
                  <a:pt x="2431" y="631"/>
                </a:lnTo>
                <a:lnTo>
                  <a:pt x="2448" y="713"/>
                </a:lnTo>
                <a:lnTo>
                  <a:pt x="2457" y="798"/>
                </a:lnTo>
                <a:lnTo>
                  <a:pt x="2458" y="841"/>
                </a:lnTo>
                <a:lnTo>
                  <a:pt x="2458" y="3880"/>
                </a:lnTo>
                <a:lnTo>
                  <a:pt x="2846" y="3880"/>
                </a:lnTo>
                <a:lnTo>
                  <a:pt x="2846" y="2651"/>
                </a:lnTo>
                <a:lnTo>
                  <a:pt x="2847" y="2608"/>
                </a:lnTo>
                <a:lnTo>
                  <a:pt x="2856" y="2524"/>
                </a:lnTo>
                <a:lnTo>
                  <a:pt x="2872" y="2442"/>
                </a:lnTo>
                <a:lnTo>
                  <a:pt x="2896" y="2363"/>
                </a:lnTo>
                <a:lnTo>
                  <a:pt x="2929" y="2287"/>
                </a:lnTo>
                <a:lnTo>
                  <a:pt x="2968" y="2216"/>
                </a:lnTo>
                <a:lnTo>
                  <a:pt x="3013" y="2148"/>
                </a:lnTo>
                <a:lnTo>
                  <a:pt x="3065" y="2086"/>
                </a:lnTo>
                <a:lnTo>
                  <a:pt x="3121" y="2029"/>
                </a:lnTo>
                <a:lnTo>
                  <a:pt x="3184" y="1978"/>
                </a:lnTo>
                <a:lnTo>
                  <a:pt x="3251" y="1932"/>
                </a:lnTo>
                <a:lnTo>
                  <a:pt x="3323" y="1893"/>
                </a:lnTo>
                <a:lnTo>
                  <a:pt x="3397" y="1862"/>
                </a:lnTo>
                <a:lnTo>
                  <a:pt x="3477" y="1837"/>
                </a:lnTo>
                <a:lnTo>
                  <a:pt x="3559" y="1820"/>
                </a:lnTo>
                <a:lnTo>
                  <a:pt x="3644" y="1811"/>
                </a:lnTo>
                <a:lnTo>
                  <a:pt x="3687" y="1811"/>
                </a:lnTo>
                <a:lnTo>
                  <a:pt x="3730" y="1811"/>
                </a:lnTo>
                <a:lnTo>
                  <a:pt x="3815" y="1820"/>
                </a:lnTo>
                <a:lnTo>
                  <a:pt x="3897" y="1837"/>
                </a:lnTo>
                <a:lnTo>
                  <a:pt x="3976" y="1862"/>
                </a:lnTo>
                <a:lnTo>
                  <a:pt x="4051" y="1893"/>
                </a:lnTo>
                <a:lnTo>
                  <a:pt x="4123" y="1932"/>
                </a:lnTo>
                <a:lnTo>
                  <a:pt x="4190" y="1978"/>
                </a:lnTo>
                <a:lnTo>
                  <a:pt x="4253" y="2029"/>
                </a:lnTo>
                <a:lnTo>
                  <a:pt x="4309" y="2086"/>
                </a:lnTo>
                <a:lnTo>
                  <a:pt x="4361" y="2148"/>
                </a:lnTo>
                <a:lnTo>
                  <a:pt x="4406" y="2216"/>
                </a:lnTo>
                <a:lnTo>
                  <a:pt x="4445" y="2287"/>
                </a:lnTo>
                <a:lnTo>
                  <a:pt x="4478" y="2363"/>
                </a:lnTo>
                <a:lnTo>
                  <a:pt x="4502" y="2442"/>
                </a:lnTo>
                <a:lnTo>
                  <a:pt x="4518" y="2524"/>
                </a:lnTo>
                <a:lnTo>
                  <a:pt x="4527" y="2608"/>
                </a:lnTo>
                <a:lnTo>
                  <a:pt x="4528" y="2651"/>
                </a:lnTo>
                <a:lnTo>
                  <a:pt x="4528" y="3899"/>
                </a:lnTo>
                <a:lnTo>
                  <a:pt x="4570" y="3909"/>
                </a:lnTo>
                <a:lnTo>
                  <a:pt x="4649" y="3932"/>
                </a:lnTo>
                <a:lnTo>
                  <a:pt x="4727" y="3963"/>
                </a:lnTo>
                <a:lnTo>
                  <a:pt x="4800" y="4000"/>
                </a:lnTo>
                <a:lnTo>
                  <a:pt x="4871" y="4042"/>
                </a:lnTo>
                <a:lnTo>
                  <a:pt x="4937" y="4091"/>
                </a:lnTo>
                <a:lnTo>
                  <a:pt x="4999" y="4144"/>
                </a:lnTo>
                <a:lnTo>
                  <a:pt x="5055" y="4202"/>
                </a:lnTo>
                <a:lnTo>
                  <a:pt x="5107" y="4265"/>
                </a:lnTo>
                <a:lnTo>
                  <a:pt x="5155" y="4333"/>
                </a:lnTo>
                <a:lnTo>
                  <a:pt x="5195" y="4403"/>
                </a:lnTo>
                <a:lnTo>
                  <a:pt x="5229" y="4478"/>
                </a:lnTo>
                <a:lnTo>
                  <a:pt x="5258" y="4556"/>
                </a:lnTo>
                <a:lnTo>
                  <a:pt x="5281" y="4636"/>
                </a:lnTo>
                <a:lnTo>
                  <a:pt x="5296" y="4720"/>
                </a:lnTo>
                <a:lnTo>
                  <a:pt x="5303" y="4806"/>
                </a:lnTo>
                <a:lnTo>
                  <a:pt x="5304" y="4849"/>
                </a:lnTo>
                <a:lnTo>
                  <a:pt x="5303" y="4894"/>
                </a:lnTo>
                <a:lnTo>
                  <a:pt x="5296" y="4979"/>
                </a:lnTo>
                <a:lnTo>
                  <a:pt x="5281" y="5064"/>
                </a:lnTo>
                <a:lnTo>
                  <a:pt x="5258" y="5145"/>
                </a:lnTo>
                <a:lnTo>
                  <a:pt x="5229" y="5222"/>
                </a:lnTo>
                <a:lnTo>
                  <a:pt x="5195" y="5297"/>
                </a:lnTo>
                <a:lnTo>
                  <a:pt x="5155" y="5368"/>
                </a:lnTo>
                <a:lnTo>
                  <a:pt x="5107" y="5436"/>
                </a:lnTo>
                <a:lnTo>
                  <a:pt x="5055" y="5499"/>
                </a:lnTo>
                <a:lnTo>
                  <a:pt x="4999" y="5556"/>
                </a:lnTo>
                <a:lnTo>
                  <a:pt x="4937" y="5610"/>
                </a:lnTo>
                <a:lnTo>
                  <a:pt x="4871" y="5659"/>
                </a:lnTo>
                <a:lnTo>
                  <a:pt x="4800" y="5700"/>
                </a:lnTo>
                <a:lnTo>
                  <a:pt x="4727" y="5738"/>
                </a:lnTo>
                <a:lnTo>
                  <a:pt x="4649" y="5768"/>
                </a:lnTo>
                <a:lnTo>
                  <a:pt x="4570" y="5791"/>
                </a:lnTo>
                <a:lnTo>
                  <a:pt x="4528" y="5801"/>
                </a:lnTo>
                <a:lnTo>
                  <a:pt x="4528" y="9765"/>
                </a:lnTo>
                <a:lnTo>
                  <a:pt x="4527" y="9785"/>
                </a:lnTo>
                <a:lnTo>
                  <a:pt x="4519" y="9823"/>
                </a:lnTo>
                <a:lnTo>
                  <a:pt x="4505" y="9857"/>
                </a:lnTo>
                <a:lnTo>
                  <a:pt x="4483" y="9889"/>
                </a:lnTo>
                <a:lnTo>
                  <a:pt x="4457" y="9915"/>
                </a:lnTo>
                <a:lnTo>
                  <a:pt x="4426" y="9935"/>
                </a:lnTo>
                <a:lnTo>
                  <a:pt x="4391" y="9951"/>
                </a:lnTo>
                <a:lnTo>
                  <a:pt x="4354" y="9958"/>
                </a:lnTo>
                <a:lnTo>
                  <a:pt x="4334" y="9958"/>
                </a:lnTo>
                <a:lnTo>
                  <a:pt x="4313" y="9958"/>
                </a:lnTo>
                <a:lnTo>
                  <a:pt x="4276" y="9951"/>
                </a:lnTo>
                <a:lnTo>
                  <a:pt x="4241" y="9935"/>
                </a:lnTo>
                <a:lnTo>
                  <a:pt x="4210" y="9915"/>
                </a:lnTo>
                <a:lnTo>
                  <a:pt x="4184" y="9889"/>
                </a:lnTo>
                <a:lnTo>
                  <a:pt x="4162" y="9857"/>
                </a:lnTo>
                <a:lnTo>
                  <a:pt x="4148" y="9823"/>
                </a:lnTo>
                <a:lnTo>
                  <a:pt x="4141" y="9785"/>
                </a:lnTo>
                <a:lnTo>
                  <a:pt x="4139" y="9765"/>
                </a:lnTo>
                <a:lnTo>
                  <a:pt x="4139" y="5820"/>
                </a:lnTo>
                <a:lnTo>
                  <a:pt x="3235" y="5820"/>
                </a:lnTo>
                <a:lnTo>
                  <a:pt x="3235" y="11899"/>
                </a:lnTo>
                <a:lnTo>
                  <a:pt x="3622" y="11899"/>
                </a:lnTo>
                <a:lnTo>
                  <a:pt x="3622" y="11834"/>
                </a:lnTo>
                <a:lnTo>
                  <a:pt x="3624" y="11751"/>
                </a:lnTo>
                <a:lnTo>
                  <a:pt x="3639" y="11587"/>
                </a:lnTo>
                <a:lnTo>
                  <a:pt x="3670" y="11427"/>
                </a:lnTo>
                <a:lnTo>
                  <a:pt x="3714" y="11273"/>
                </a:lnTo>
                <a:lnTo>
                  <a:pt x="3772" y="11124"/>
                </a:lnTo>
                <a:lnTo>
                  <a:pt x="3843" y="10983"/>
                </a:lnTo>
                <a:lnTo>
                  <a:pt x="3926" y="10851"/>
                </a:lnTo>
                <a:lnTo>
                  <a:pt x="4020" y="10726"/>
                </a:lnTo>
                <a:lnTo>
                  <a:pt x="4125" y="10609"/>
                </a:lnTo>
                <a:lnTo>
                  <a:pt x="4239" y="10502"/>
                </a:lnTo>
                <a:lnTo>
                  <a:pt x="4362" y="10407"/>
                </a:lnTo>
                <a:lnTo>
                  <a:pt x="4495" y="10322"/>
                </a:lnTo>
                <a:lnTo>
                  <a:pt x="4635" y="10249"/>
                </a:lnTo>
                <a:lnTo>
                  <a:pt x="4782" y="10189"/>
                </a:lnTo>
                <a:lnTo>
                  <a:pt x="4934" y="10142"/>
                </a:lnTo>
                <a:lnTo>
                  <a:pt x="5093" y="10109"/>
                </a:lnTo>
                <a:lnTo>
                  <a:pt x="5175" y="10099"/>
                </a:lnTo>
                <a:lnTo>
                  <a:pt x="5175" y="8730"/>
                </a:lnTo>
                <a:lnTo>
                  <a:pt x="5175" y="8710"/>
                </a:lnTo>
                <a:lnTo>
                  <a:pt x="5183" y="8672"/>
                </a:lnTo>
                <a:lnTo>
                  <a:pt x="5198" y="8638"/>
                </a:lnTo>
                <a:lnTo>
                  <a:pt x="5219" y="8606"/>
                </a:lnTo>
                <a:lnTo>
                  <a:pt x="5245" y="8580"/>
                </a:lnTo>
                <a:lnTo>
                  <a:pt x="5276" y="8559"/>
                </a:lnTo>
                <a:lnTo>
                  <a:pt x="5312" y="8544"/>
                </a:lnTo>
                <a:lnTo>
                  <a:pt x="5349" y="8537"/>
                </a:lnTo>
                <a:lnTo>
                  <a:pt x="5369" y="8536"/>
                </a:lnTo>
                <a:lnTo>
                  <a:pt x="5389" y="8537"/>
                </a:lnTo>
                <a:lnTo>
                  <a:pt x="5427" y="8544"/>
                </a:lnTo>
                <a:lnTo>
                  <a:pt x="5461" y="8559"/>
                </a:lnTo>
                <a:lnTo>
                  <a:pt x="5493" y="8580"/>
                </a:lnTo>
                <a:lnTo>
                  <a:pt x="5519" y="8606"/>
                </a:lnTo>
                <a:lnTo>
                  <a:pt x="5539" y="8638"/>
                </a:lnTo>
                <a:lnTo>
                  <a:pt x="5555" y="8672"/>
                </a:lnTo>
                <a:lnTo>
                  <a:pt x="5562" y="8710"/>
                </a:lnTo>
                <a:lnTo>
                  <a:pt x="5562" y="8730"/>
                </a:lnTo>
                <a:lnTo>
                  <a:pt x="5562" y="10099"/>
                </a:lnTo>
                <a:lnTo>
                  <a:pt x="5644" y="10109"/>
                </a:lnTo>
                <a:lnTo>
                  <a:pt x="5803" y="10142"/>
                </a:lnTo>
                <a:lnTo>
                  <a:pt x="5955" y="10189"/>
                </a:lnTo>
                <a:lnTo>
                  <a:pt x="6102" y="10249"/>
                </a:lnTo>
                <a:lnTo>
                  <a:pt x="6242" y="10322"/>
                </a:lnTo>
                <a:lnTo>
                  <a:pt x="6374" y="10407"/>
                </a:lnTo>
                <a:lnTo>
                  <a:pt x="6498" y="10502"/>
                </a:lnTo>
                <a:lnTo>
                  <a:pt x="6614" y="10609"/>
                </a:lnTo>
                <a:lnTo>
                  <a:pt x="6717" y="10726"/>
                </a:lnTo>
                <a:lnTo>
                  <a:pt x="6812" y="10851"/>
                </a:lnTo>
                <a:lnTo>
                  <a:pt x="6894" y="10983"/>
                </a:lnTo>
                <a:lnTo>
                  <a:pt x="6965" y="11124"/>
                </a:lnTo>
                <a:lnTo>
                  <a:pt x="7023" y="11273"/>
                </a:lnTo>
                <a:lnTo>
                  <a:pt x="7067" y="11427"/>
                </a:lnTo>
                <a:lnTo>
                  <a:pt x="7099" y="11587"/>
                </a:lnTo>
                <a:lnTo>
                  <a:pt x="7113" y="11751"/>
                </a:lnTo>
                <a:lnTo>
                  <a:pt x="7115" y="11834"/>
                </a:lnTo>
                <a:lnTo>
                  <a:pt x="7115" y="11899"/>
                </a:lnTo>
                <a:lnTo>
                  <a:pt x="8150" y="11899"/>
                </a:lnTo>
                <a:lnTo>
                  <a:pt x="8150" y="8665"/>
                </a:lnTo>
                <a:lnTo>
                  <a:pt x="6662" y="8665"/>
                </a:lnTo>
                <a:lnTo>
                  <a:pt x="6612" y="8665"/>
                </a:lnTo>
                <a:lnTo>
                  <a:pt x="6514" y="8655"/>
                </a:lnTo>
                <a:lnTo>
                  <a:pt x="6421" y="8635"/>
                </a:lnTo>
                <a:lnTo>
                  <a:pt x="6328" y="8608"/>
                </a:lnTo>
                <a:lnTo>
                  <a:pt x="6242" y="8570"/>
                </a:lnTo>
                <a:lnTo>
                  <a:pt x="6160" y="8525"/>
                </a:lnTo>
                <a:lnTo>
                  <a:pt x="6082" y="8472"/>
                </a:lnTo>
                <a:lnTo>
                  <a:pt x="6010" y="8413"/>
                </a:lnTo>
                <a:lnTo>
                  <a:pt x="5944" y="8347"/>
                </a:lnTo>
                <a:lnTo>
                  <a:pt x="5885" y="8276"/>
                </a:lnTo>
                <a:lnTo>
                  <a:pt x="5833" y="8199"/>
                </a:lnTo>
                <a:lnTo>
                  <a:pt x="5788" y="8117"/>
                </a:lnTo>
                <a:lnTo>
                  <a:pt x="5751" y="8029"/>
                </a:lnTo>
                <a:lnTo>
                  <a:pt x="5722" y="7938"/>
                </a:lnTo>
                <a:lnTo>
                  <a:pt x="5703" y="7843"/>
                </a:lnTo>
                <a:lnTo>
                  <a:pt x="5693" y="7745"/>
                </a:lnTo>
                <a:lnTo>
                  <a:pt x="5692" y="7696"/>
                </a:lnTo>
                <a:lnTo>
                  <a:pt x="5693" y="7646"/>
                </a:lnTo>
                <a:lnTo>
                  <a:pt x="5703" y="7548"/>
                </a:lnTo>
                <a:lnTo>
                  <a:pt x="5722" y="7453"/>
                </a:lnTo>
                <a:lnTo>
                  <a:pt x="5751" y="7362"/>
                </a:lnTo>
                <a:lnTo>
                  <a:pt x="5788" y="7276"/>
                </a:lnTo>
                <a:lnTo>
                  <a:pt x="5833" y="7192"/>
                </a:lnTo>
                <a:lnTo>
                  <a:pt x="5885" y="7116"/>
                </a:lnTo>
                <a:lnTo>
                  <a:pt x="5944" y="7044"/>
                </a:lnTo>
                <a:lnTo>
                  <a:pt x="6010" y="6978"/>
                </a:lnTo>
                <a:lnTo>
                  <a:pt x="6082" y="6919"/>
                </a:lnTo>
                <a:lnTo>
                  <a:pt x="6160" y="6865"/>
                </a:lnTo>
                <a:lnTo>
                  <a:pt x="6242" y="6821"/>
                </a:lnTo>
                <a:lnTo>
                  <a:pt x="6328" y="6785"/>
                </a:lnTo>
                <a:lnTo>
                  <a:pt x="6421" y="6756"/>
                </a:lnTo>
                <a:lnTo>
                  <a:pt x="6514" y="6736"/>
                </a:lnTo>
                <a:lnTo>
                  <a:pt x="6612" y="6726"/>
                </a:lnTo>
                <a:lnTo>
                  <a:pt x="6662" y="6726"/>
                </a:lnTo>
                <a:lnTo>
                  <a:pt x="8150" y="6726"/>
                </a:lnTo>
                <a:lnTo>
                  <a:pt x="8150" y="5103"/>
                </a:lnTo>
                <a:lnTo>
                  <a:pt x="8098" y="5077"/>
                </a:lnTo>
                <a:lnTo>
                  <a:pt x="7998" y="5018"/>
                </a:lnTo>
                <a:lnTo>
                  <a:pt x="7901" y="4953"/>
                </a:lnTo>
                <a:lnTo>
                  <a:pt x="7807" y="4883"/>
                </a:lnTo>
                <a:lnTo>
                  <a:pt x="7721" y="4806"/>
                </a:lnTo>
                <a:lnTo>
                  <a:pt x="7638" y="4724"/>
                </a:lnTo>
                <a:lnTo>
                  <a:pt x="7560" y="4639"/>
                </a:lnTo>
                <a:lnTo>
                  <a:pt x="7488" y="4547"/>
                </a:lnTo>
                <a:lnTo>
                  <a:pt x="7420" y="4452"/>
                </a:lnTo>
                <a:lnTo>
                  <a:pt x="7360" y="4353"/>
                </a:lnTo>
                <a:lnTo>
                  <a:pt x="7305" y="4249"/>
                </a:lnTo>
                <a:lnTo>
                  <a:pt x="7256" y="4143"/>
                </a:lnTo>
                <a:lnTo>
                  <a:pt x="7216" y="4032"/>
                </a:lnTo>
                <a:lnTo>
                  <a:pt x="7180" y="3918"/>
                </a:lnTo>
                <a:lnTo>
                  <a:pt x="7152" y="3801"/>
                </a:lnTo>
                <a:lnTo>
                  <a:pt x="7132" y="3682"/>
                </a:lnTo>
                <a:lnTo>
                  <a:pt x="7125" y="3621"/>
                </a:lnTo>
                <a:lnTo>
                  <a:pt x="6922" y="3621"/>
                </a:lnTo>
                <a:lnTo>
                  <a:pt x="6902" y="3621"/>
                </a:lnTo>
                <a:lnTo>
                  <a:pt x="6863" y="3613"/>
                </a:lnTo>
                <a:lnTo>
                  <a:pt x="6828" y="3598"/>
                </a:lnTo>
                <a:lnTo>
                  <a:pt x="6798" y="3577"/>
                </a:lnTo>
                <a:lnTo>
                  <a:pt x="6770" y="3551"/>
                </a:lnTo>
                <a:lnTo>
                  <a:pt x="6750" y="3520"/>
                </a:lnTo>
                <a:lnTo>
                  <a:pt x="6736" y="3486"/>
                </a:lnTo>
                <a:lnTo>
                  <a:pt x="6727" y="3447"/>
                </a:lnTo>
                <a:lnTo>
                  <a:pt x="6727" y="3427"/>
                </a:lnTo>
                <a:lnTo>
                  <a:pt x="6727" y="3408"/>
                </a:lnTo>
                <a:lnTo>
                  <a:pt x="6736" y="3369"/>
                </a:lnTo>
                <a:lnTo>
                  <a:pt x="6750" y="3335"/>
                </a:lnTo>
                <a:lnTo>
                  <a:pt x="6770" y="3305"/>
                </a:lnTo>
                <a:lnTo>
                  <a:pt x="6798" y="3277"/>
                </a:lnTo>
                <a:lnTo>
                  <a:pt x="6828" y="3257"/>
                </a:lnTo>
                <a:lnTo>
                  <a:pt x="6863" y="3241"/>
                </a:lnTo>
                <a:lnTo>
                  <a:pt x="6902" y="3234"/>
                </a:lnTo>
                <a:lnTo>
                  <a:pt x="6922" y="3234"/>
                </a:lnTo>
                <a:lnTo>
                  <a:pt x="7125" y="3234"/>
                </a:lnTo>
                <a:lnTo>
                  <a:pt x="7135" y="3152"/>
                </a:lnTo>
                <a:lnTo>
                  <a:pt x="7167" y="2991"/>
                </a:lnTo>
                <a:lnTo>
                  <a:pt x="7210" y="2835"/>
                </a:lnTo>
                <a:lnTo>
                  <a:pt x="7267" y="2687"/>
                </a:lnTo>
                <a:lnTo>
                  <a:pt x="7337" y="2543"/>
                </a:lnTo>
                <a:lnTo>
                  <a:pt x="7417" y="2407"/>
                </a:lnTo>
                <a:lnTo>
                  <a:pt x="7509" y="2278"/>
                </a:lnTo>
                <a:lnTo>
                  <a:pt x="7610" y="2158"/>
                </a:lnTo>
                <a:lnTo>
                  <a:pt x="7721" y="2048"/>
                </a:lnTo>
                <a:lnTo>
                  <a:pt x="7842" y="1945"/>
                </a:lnTo>
                <a:lnTo>
                  <a:pt x="7970" y="1855"/>
                </a:lnTo>
                <a:lnTo>
                  <a:pt x="8107" y="1774"/>
                </a:lnTo>
                <a:lnTo>
                  <a:pt x="8250" y="1705"/>
                </a:lnTo>
                <a:lnTo>
                  <a:pt x="8399" y="1647"/>
                </a:lnTo>
                <a:lnTo>
                  <a:pt x="8555" y="1603"/>
                </a:lnTo>
                <a:lnTo>
                  <a:pt x="8715" y="1572"/>
                </a:lnTo>
                <a:lnTo>
                  <a:pt x="8797" y="1562"/>
                </a:lnTo>
                <a:lnTo>
                  <a:pt x="8797" y="194"/>
                </a:lnTo>
                <a:lnTo>
                  <a:pt x="8798" y="174"/>
                </a:lnTo>
                <a:lnTo>
                  <a:pt x="8806" y="137"/>
                </a:lnTo>
                <a:lnTo>
                  <a:pt x="8820" y="101"/>
                </a:lnTo>
                <a:lnTo>
                  <a:pt x="8842" y="71"/>
                </a:lnTo>
                <a:lnTo>
                  <a:pt x="8867" y="45"/>
                </a:lnTo>
                <a:lnTo>
                  <a:pt x="8898" y="23"/>
                </a:lnTo>
                <a:lnTo>
                  <a:pt x="8934" y="9"/>
                </a:lnTo>
                <a:lnTo>
                  <a:pt x="8971" y="0"/>
                </a:lnTo>
                <a:lnTo>
                  <a:pt x="8991" y="0"/>
                </a:lnTo>
                <a:lnTo>
                  <a:pt x="9011" y="0"/>
                </a:lnTo>
                <a:lnTo>
                  <a:pt x="9049" y="9"/>
                </a:lnTo>
                <a:lnTo>
                  <a:pt x="9083" y="23"/>
                </a:lnTo>
                <a:lnTo>
                  <a:pt x="9115" y="45"/>
                </a:lnTo>
                <a:lnTo>
                  <a:pt x="9141" y="71"/>
                </a:lnTo>
                <a:lnTo>
                  <a:pt x="9161" y="101"/>
                </a:lnTo>
                <a:lnTo>
                  <a:pt x="9177" y="137"/>
                </a:lnTo>
                <a:lnTo>
                  <a:pt x="9184" y="174"/>
                </a:lnTo>
                <a:lnTo>
                  <a:pt x="9186" y="194"/>
                </a:lnTo>
                <a:lnTo>
                  <a:pt x="9186" y="1562"/>
                </a:lnTo>
                <a:lnTo>
                  <a:pt x="9268" y="1572"/>
                </a:lnTo>
                <a:lnTo>
                  <a:pt x="9428" y="1603"/>
                </a:lnTo>
                <a:lnTo>
                  <a:pt x="9583" y="1647"/>
                </a:lnTo>
                <a:lnTo>
                  <a:pt x="9733" y="1705"/>
                </a:lnTo>
                <a:lnTo>
                  <a:pt x="9876" y="1774"/>
                </a:lnTo>
                <a:lnTo>
                  <a:pt x="10012" y="1855"/>
                </a:lnTo>
                <a:lnTo>
                  <a:pt x="10141" y="1945"/>
                </a:lnTo>
                <a:lnTo>
                  <a:pt x="10260" y="2048"/>
                </a:lnTo>
                <a:lnTo>
                  <a:pt x="10371" y="2158"/>
                </a:lnTo>
                <a:lnTo>
                  <a:pt x="10473" y="2278"/>
                </a:lnTo>
                <a:lnTo>
                  <a:pt x="10565" y="2407"/>
                </a:lnTo>
                <a:lnTo>
                  <a:pt x="10646" y="2543"/>
                </a:lnTo>
                <a:lnTo>
                  <a:pt x="10715" y="2687"/>
                </a:lnTo>
                <a:lnTo>
                  <a:pt x="10771" y="2835"/>
                </a:lnTo>
                <a:lnTo>
                  <a:pt x="10816" y="2991"/>
                </a:lnTo>
                <a:lnTo>
                  <a:pt x="10848" y="3152"/>
                </a:lnTo>
                <a:lnTo>
                  <a:pt x="10856" y="3234"/>
                </a:lnTo>
                <a:lnTo>
                  <a:pt x="11061" y="3234"/>
                </a:lnTo>
                <a:lnTo>
                  <a:pt x="11081" y="3234"/>
                </a:lnTo>
                <a:lnTo>
                  <a:pt x="11119" y="3241"/>
                </a:lnTo>
                <a:lnTo>
                  <a:pt x="11153" y="3257"/>
                </a:lnTo>
                <a:lnTo>
                  <a:pt x="11185" y="3277"/>
                </a:lnTo>
                <a:lnTo>
                  <a:pt x="11211" y="3305"/>
                </a:lnTo>
                <a:lnTo>
                  <a:pt x="11232" y="3335"/>
                </a:lnTo>
                <a:lnTo>
                  <a:pt x="11247" y="3369"/>
                </a:lnTo>
                <a:lnTo>
                  <a:pt x="11254" y="3408"/>
                </a:lnTo>
                <a:lnTo>
                  <a:pt x="11255" y="3427"/>
                </a:lnTo>
                <a:lnTo>
                  <a:pt x="11254" y="3447"/>
                </a:lnTo>
                <a:lnTo>
                  <a:pt x="11247" y="3486"/>
                </a:lnTo>
                <a:lnTo>
                  <a:pt x="11232" y="3520"/>
                </a:lnTo>
                <a:lnTo>
                  <a:pt x="11211" y="3551"/>
                </a:lnTo>
                <a:lnTo>
                  <a:pt x="11185" y="3577"/>
                </a:lnTo>
                <a:lnTo>
                  <a:pt x="11153" y="3598"/>
                </a:lnTo>
                <a:lnTo>
                  <a:pt x="11119" y="3613"/>
                </a:lnTo>
                <a:lnTo>
                  <a:pt x="11081" y="3621"/>
                </a:lnTo>
                <a:lnTo>
                  <a:pt x="11061" y="3621"/>
                </a:lnTo>
                <a:lnTo>
                  <a:pt x="10856" y="3621"/>
                </a:lnTo>
                <a:lnTo>
                  <a:pt x="10851" y="3682"/>
                </a:lnTo>
                <a:lnTo>
                  <a:pt x="10829" y="3801"/>
                </a:lnTo>
                <a:lnTo>
                  <a:pt x="10802" y="3918"/>
                </a:lnTo>
                <a:lnTo>
                  <a:pt x="10767" y="4032"/>
                </a:lnTo>
                <a:lnTo>
                  <a:pt x="10725" y="4143"/>
                </a:lnTo>
                <a:lnTo>
                  <a:pt x="10678" y="4249"/>
                </a:lnTo>
                <a:lnTo>
                  <a:pt x="10623" y="4353"/>
                </a:lnTo>
                <a:lnTo>
                  <a:pt x="10561" y="4452"/>
                </a:lnTo>
                <a:lnTo>
                  <a:pt x="10495" y="4547"/>
                </a:lnTo>
                <a:lnTo>
                  <a:pt x="10423" y="4639"/>
                </a:lnTo>
                <a:lnTo>
                  <a:pt x="10345" y="4724"/>
                </a:lnTo>
                <a:lnTo>
                  <a:pt x="10262" y="4806"/>
                </a:lnTo>
                <a:lnTo>
                  <a:pt x="10174" y="4883"/>
                </a:lnTo>
                <a:lnTo>
                  <a:pt x="10082" y="4953"/>
                </a:lnTo>
                <a:lnTo>
                  <a:pt x="9985" y="5018"/>
                </a:lnTo>
                <a:lnTo>
                  <a:pt x="9884" y="5077"/>
                </a:lnTo>
                <a:lnTo>
                  <a:pt x="9832" y="5103"/>
                </a:lnTo>
                <a:lnTo>
                  <a:pt x="9832" y="6726"/>
                </a:lnTo>
                <a:lnTo>
                  <a:pt x="11320" y="6726"/>
                </a:lnTo>
                <a:lnTo>
                  <a:pt x="11369" y="6726"/>
                </a:lnTo>
                <a:lnTo>
                  <a:pt x="11467" y="6736"/>
                </a:lnTo>
                <a:lnTo>
                  <a:pt x="11562" y="6756"/>
                </a:lnTo>
                <a:lnTo>
                  <a:pt x="11653" y="6785"/>
                </a:lnTo>
                <a:lnTo>
                  <a:pt x="11741" y="6821"/>
                </a:lnTo>
                <a:lnTo>
                  <a:pt x="11823" y="6865"/>
                </a:lnTo>
                <a:lnTo>
                  <a:pt x="11901" y="6919"/>
                </a:lnTo>
                <a:lnTo>
                  <a:pt x="11973" y="6978"/>
                </a:lnTo>
                <a:lnTo>
                  <a:pt x="12037" y="7044"/>
                </a:lnTo>
                <a:lnTo>
                  <a:pt x="12098" y="7116"/>
                </a:lnTo>
                <a:lnTo>
                  <a:pt x="12150" y="7192"/>
                </a:lnTo>
                <a:lnTo>
                  <a:pt x="12194" y="7276"/>
                </a:lnTo>
                <a:lnTo>
                  <a:pt x="12232" y="7362"/>
                </a:lnTo>
                <a:lnTo>
                  <a:pt x="12259" y="7453"/>
                </a:lnTo>
                <a:lnTo>
                  <a:pt x="12279" y="7548"/>
                </a:lnTo>
                <a:lnTo>
                  <a:pt x="12289" y="7646"/>
                </a:lnTo>
                <a:lnTo>
                  <a:pt x="12289" y="7696"/>
                </a:lnTo>
                <a:lnTo>
                  <a:pt x="12289" y="7745"/>
                </a:lnTo>
                <a:lnTo>
                  <a:pt x="12279" y="7843"/>
                </a:lnTo>
                <a:lnTo>
                  <a:pt x="12259" y="7938"/>
                </a:lnTo>
                <a:lnTo>
                  <a:pt x="12232" y="8029"/>
                </a:lnTo>
                <a:lnTo>
                  <a:pt x="12194" y="8117"/>
                </a:lnTo>
                <a:lnTo>
                  <a:pt x="12150" y="8199"/>
                </a:lnTo>
                <a:lnTo>
                  <a:pt x="12098" y="8276"/>
                </a:lnTo>
                <a:lnTo>
                  <a:pt x="12037" y="8347"/>
                </a:lnTo>
                <a:lnTo>
                  <a:pt x="11973" y="8413"/>
                </a:lnTo>
                <a:lnTo>
                  <a:pt x="11901" y="8472"/>
                </a:lnTo>
                <a:lnTo>
                  <a:pt x="11823" y="8525"/>
                </a:lnTo>
                <a:lnTo>
                  <a:pt x="11741" y="8570"/>
                </a:lnTo>
                <a:lnTo>
                  <a:pt x="11653" y="8608"/>
                </a:lnTo>
                <a:lnTo>
                  <a:pt x="11562" y="8635"/>
                </a:lnTo>
                <a:lnTo>
                  <a:pt x="11467" y="8655"/>
                </a:lnTo>
                <a:lnTo>
                  <a:pt x="11369" y="8665"/>
                </a:lnTo>
                <a:lnTo>
                  <a:pt x="11320" y="8665"/>
                </a:lnTo>
                <a:lnTo>
                  <a:pt x="9832" y="8665"/>
                </a:lnTo>
                <a:lnTo>
                  <a:pt x="9832" y="11899"/>
                </a:lnTo>
                <a:lnTo>
                  <a:pt x="12096" y="11899"/>
                </a:lnTo>
                <a:lnTo>
                  <a:pt x="12115" y="11899"/>
                </a:lnTo>
                <a:lnTo>
                  <a:pt x="12154" y="11908"/>
                </a:lnTo>
                <a:lnTo>
                  <a:pt x="12189" y="11922"/>
                </a:lnTo>
                <a:lnTo>
                  <a:pt x="12219" y="11942"/>
                </a:lnTo>
                <a:lnTo>
                  <a:pt x="12246" y="11970"/>
                </a:lnTo>
                <a:lnTo>
                  <a:pt x="12266" y="12000"/>
                </a:lnTo>
                <a:lnTo>
                  <a:pt x="12281" y="12034"/>
                </a:lnTo>
                <a:lnTo>
                  <a:pt x="12289" y="12073"/>
                </a:lnTo>
                <a:lnTo>
                  <a:pt x="12289" y="12093"/>
                </a:lnTo>
                <a:close/>
                <a:moveTo>
                  <a:pt x="5499" y="11253"/>
                </a:moveTo>
                <a:lnTo>
                  <a:pt x="5518" y="11251"/>
                </a:lnTo>
                <a:lnTo>
                  <a:pt x="5556" y="11244"/>
                </a:lnTo>
                <a:lnTo>
                  <a:pt x="5591" y="11230"/>
                </a:lnTo>
                <a:lnTo>
                  <a:pt x="5621" y="11208"/>
                </a:lnTo>
                <a:lnTo>
                  <a:pt x="5649" y="11182"/>
                </a:lnTo>
                <a:lnTo>
                  <a:pt x="5669" y="11150"/>
                </a:lnTo>
                <a:lnTo>
                  <a:pt x="5683" y="11116"/>
                </a:lnTo>
                <a:lnTo>
                  <a:pt x="5692" y="11078"/>
                </a:lnTo>
                <a:lnTo>
                  <a:pt x="5692" y="11058"/>
                </a:lnTo>
                <a:lnTo>
                  <a:pt x="5692" y="11038"/>
                </a:lnTo>
                <a:lnTo>
                  <a:pt x="5683" y="11001"/>
                </a:lnTo>
                <a:lnTo>
                  <a:pt x="5669" y="10966"/>
                </a:lnTo>
                <a:lnTo>
                  <a:pt x="5649" y="10934"/>
                </a:lnTo>
                <a:lnTo>
                  <a:pt x="5621" y="10908"/>
                </a:lnTo>
                <a:lnTo>
                  <a:pt x="5591" y="10887"/>
                </a:lnTo>
                <a:lnTo>
                  <a:pt x="5556" y="10872"/>
                </a:lnTo>
                <a:lnTo>
                  <a:pt x="5518" y="10865"/>
                </a:lnTo>
                <a:lnTo>
                  <a:pt x="5499" y="10864"/>
                </a:lnTo>
                <a:lnTo>
                  <a:pt x="5240" y="10864"/>
                </a:lnTo>
                <a:lnTo>
                  <a:pt x="5219" y="10865"/>
                </a:lnTo>
                <a:lnTo>
                  <a:pt x="5182" y="10872"/>
                </a:lnTo>
                <a:lnTo>
                  <a:pt x="5147" y="10887"/>
                </a:lnTo>
                <a:lnTo>
                  <a:pt x="5116" y="10908"/>
                </a:lnTo>
                <a:lnTo>
                  <a:pt x="5090" y="10934"/>
                </a:lnTo>
                <a:lnTo>
                  <a:pt x="5068" y="10966"/>
                </a:lnTo>
                <a:lnTo>
                  <a:pt x="5054" y="11001"/>
                </a:lnTo>
                <a:lnTo>
                  <a:pt x="5047" y="11038"/>
                </a:lnTo>
                <a:lnTo>
                  <a:pt x="5045" y="11058"/>
                </a:lnTo>
                <a:lnTo>
                  <a:pt x="5047" y="11078"/>
                </a:lnTo>
                <a:lnTo>
                  <a:pt x="5054" y="11116"/>
                </a:lnTo>
                <a:lnTo>
                  <a:pt x="5068" y="11150"/>
                </a:lnTo>
                <a:lnTo>
                  <a:pt x="5090" y="11182"/>
                </a:lnTo>
                <a:lnTo>
                  <a:pt x="5116" y="11208"/>
                </a:lnTo>
                <a:lnTo>
                  <a:pt x="5147" y="11230"/>
                </a:lnTo>
                <a:lnTo>
                  <a:pt x="5182" y="11244"/>
                </a:lnTo>
                <a:lnTo>
                  <a:pt x="5219" y="11251"/>
                </a:lnTo>
                <a:lnTo>
                  <a:pt x="5240" y="11253"/>
                </a:lnTo>
                <a:lnTo>
                  <a:pt x="5499" y="11253"/>
                </a:lnTo>
                <a:close/>
                <a:moveTo>
                  <a:pt x="6145" y="2199"/>
                </a:moveTo>
                <a:lnTo>
                  <a:pt x="6922" y="2199"/>
                </a:lnTo>
                <a:lnTo>
                  <a:pt x="6940" y="2199"/>
                </a:lnTo>
                <a:lnTo>
                  <a:pt x="6979" y="2190"/>
                </a:lnTo>
                <a:lnTo>
                  <a:pt x="7014" y="2176"/>
                </a:lnTo>
                <a:lnTo>
                  <a:pt x="7044" y="2154"/>
                </a:lnTo>
                <a:lnTo>
                  <a:pt x="7072" y="2128"/>
                </a:lnTo>
                <a:lnTo>
                  <a:pt x="7092" y="2098"/>
                </a:lnTo>
                <a:lnTo>
                  <a:pt x="7106" y="2062"/>
                </a:lnTo>
                <a:lnTo>
                  <a:pt x="7115" y="2024"/>
                </a:lnTo>
                <a:lnTo>
                  <a:pt x="7115" y="2004"/>
                </a:lnTo>
                <a:lnTo>
                  <a:pt x="7115" y="1984"/>
                </a:lnTo>
                <a:lnTo>
                  <a:pt x="7106" y="1947"/>
                </a:lnTo>
                <a:lnTo>
                  <a:pt x="7092" y="1912"/>
                </a:lnTo>
                <a:lnTo>
                  <a:pt x="7072" y="1880"/>
                </a:lnTo>
                <a:lnTo>
                  <a:pt x="7044" y="1855"/>
                </a:lnTo>
                <a:lnTo>
                  <a:pt x="7014" y="1834"/>
                </a:lnTo>
                <a:lnTo>
                  <a:pt x="6979" y="1819"/>
                </a:lnTo>
                <a:lnTo>
                  <a:pt x="6940" y="1811"/>
                </a:lnTo>
                <a:lnTo>
                  <a:pt x="6922" y="1811"/>
                </a:lnTo>
                <a:lnTo>
                  <a:pt x="6145" y="1811"/>
                </a:lnTo>
                <a:lnTo>
                  <a:pt x="6125" y="1811"/>
                </a:lnTo>
                <a:lnTo>
                  <a:pt x="6088" y="1819"/>
                </a:lnTo>
                <a:lnTo>
                  <a:pt x="6052" y="1834"/>
                </a:lnTo>
                <a:lnTo>
                  <a:pt x="6022" y="1855"/>
                </a:lnTo>
                <a:lnTo>
                  <a:pt x="5996" y="1880"/>
                </a:lnTo>
                <a:lnTo>
                  <a:pt x="5974" y="1912"/>
                </a:lnTo>
                <a:lnTo>
                  <a:pt x="5960" y="1947"/>
                </a:lnTo>
                <a:lnTo>
                  <a:pt x="5951" y="1984"/>
                </a:lnTo>
                <a:lnTo>
                  <a:pt x="5951" y="2004"/>
                </a:lnTo>
                <a:lnTo>
                  <a:pt x="5951" y="2024"/>
                </a:lnTo>
                <a:lnTo>
                  <a:pt x="5960" y="2062"/>
                </a:lnTo>
                <a:lnTo>
                  <a:pt x="5974" y="2098"/>
                </a:lnTo>
                <a:lnTo>
                  <a:pt x="5996" y="2128"/>
                </a:lnTo>
                <a:lnTo>
                  <a:pt x="6022" y="2154"/>
                </a:lnTo>
                <a:lnTo>
                  <a:pt x="6052" y="2176"/>
                </a:lnTo>
                <a:lnTo>
                  <a:pt x="6088" y="2190"/>
                </a:lnTo>
                <a:lnTo>
                  <a:pt x="6125" y="2199"/>
                </a:lnTo>
                <a:lnTo>
                  <a:pt x="6145" y="2199"/>
                </a:lnTo>
                <a:close/>
                <a:moveTo>
                  <a:pt x="4593" y="1163"/>
                </a:moveTo>
                <a:lnTo>
                  <a:pt x="5627" y="1163"/>
                </a:lnTo>
                <a:lnTo>
                  <a:pt x="5647" y="1163"/>
                </a:lnTo>
                <a:lnTo>
                  <a:pt x="5686" y="1156"/>
                </a:lnTo>
                <a:lnTo>
                  <a:pt x="5721" y="1140"/>
                </a:lnTo>
                <a:lnTo>
                  <a:pt x="5751" y="1120"/>
                </a:lnTo>
                <a:lnTo>
                  <a:pt x="5777" y="1094"/>
                </a:lnTo>
                <a:lnTo>
                  <a:pt x="5798" y="1063"/>
                </a:lnTo>
                <a:lnTo>
                  <a:pt x="5813" y="1028"/>
                </a:lnTo>
                <a:lnTo>
                  <a:pt x="5821" y="991"/>
                </a:lnTo>
                <a:lnTo>
                  <a:pt x="5821" y="970"/>
                </a:lnTo>
                <a:lnTo>
                  <a:pt x="5821" y="950"/>
                </a:lnTo>
                <a:lnTo>
                  <a:pt x="5813" y="913"/>
                </a:lnTo>
                <a:lnTo>
                  <a:pt x="5798" y="877"/>
                </a:lnTo>
                <a:lnTo>
                  <a:pt x="5777" y="847"/>
                </a:lnTo>
                <a:lnTo>
                  <a:pt x="5751" y="821"/>
                </a:lnTo>
                <a:lnTo>
                  <a:pt x="5721" y="799"/>
                </a:lnTo>
                <a:lnTo>
                  <a:pt x="5686" y="785"/>
                </a:lnTo>
                <a:lnTo>
                  <a:pt x="5647" y="776"/>
                </a:lnTo>
                <a:lnTo>
                  <a:pt x="5627" y="776"/>
                </a:lnTo>
                <a:lnTo>
                  <a:pt x="4593" y="776"/>
                </a:lnTo>
                <a:lnTo>
                  <a:pt x="4573" y="776"/>
                </a:lnTo>
                <a:lnTo>
                  <a:pt x="4535" y="785"/>
                </a:lnTo>
                <a:lnTo>
                  <a:pt x="4499" y="799"/>
                </a:lnTo>
                <a:lnTo>
                  <a:pt x="4469" y="821"/>
                </a:lnTo>
                <a:lnTo>
                  <a:pt x="4443" y="847"/>
                </a:lnTo>
                <a:lnTo>
                  <a:pt x="4421" y="877"/>
                </a:lnTo>
                <a:lnTo>
                  <a:pt x="4407" y="913"/>
                </a:lnTo>
                <a:lnTo>
                  <a:pt x="4400" y="950"/>
                </a:lnTo>
                <a:lnTo>
                  <a:pt x="4398" y="970"/>
                </a:lnTo>
                <a:lnTo>
                  <a:pt x="4400" y="991"/>
                </a:lnTo>
                <a:lnTo>
                  <a:pt x="4407" y="1028"/>
                </a:lnTo>
                <a:lnTo>
                  <a:pt x="4421" y="1063"/>
                </a:lnTo>
                <a:lnTo>
                  <a:pt x="4443" y="1094"/>
                </a:lnTo>
                <a:lnTo>
                  <a:pt x="4469" y="1120"/>
                </a:lnTo>
                <a:lnTo>
                  <a:pt x="4499" y="1140"/>
                </a:lnTo>
                <a:lnTo>
                  <a:pt x="4535" y="1156"/>
                </a:lnTo>
                <a:lnTo>
                  <a:pt x="4573" y="1163"/>
                </a:lnTo>
                <a:lnTo>
                  <a:pt x="4593" y="1163"/>
                </a:lnTo>
                <a:close/>
                <a:moveTo>
                  <a:pt x="10609" y="5626"/>
                </a:moveTo>
                <a:lnTo>
                  <a:pt x="10609" y="5646"/>
                </a:lnTo>
                <a:lnTo>
                  <a:pt x="10616" y="5685"/>
                </a:lnTo>
                <a:lnTo>
                  <a:pt x="10632" y="5719"/>
                </a:lnTo>
                <a:lnTo>
                  <a:pt x="10652" y="5749"/>
                </a:lnTo>
                <a:lnTo>
                  <a:pt x="10679" y="5775"/>
                </a:lnTo>
                <a:lnTo>
                  <a:pt x="10710" y="5797"/>
                </a:lnTo>
                <a:lnTo>
                  <a:pt x="10744" y="5811"/>
                </a:lnTo>
                <a:lnTo>
                  <a:pt x="10783" y="5820"/>
                </a:lnTo>
                <a:lnTo>
                  <a:pt x="10802" y="5820"/>
                </a:lnTo>
                <a:lnTo>
                  <a:pt x="11578" y="5820"/>
                </a:lnTo>
                <a:lnTo>
                  <a:pt x="11598" y="5820"/>
                </a:lnTo>
                <a:lnTo>
                  <a:pt x="11636" y="5811"/>
                </a:lnTo>
                <a:lnTo>
                  <a:pt x="11672" y="5797"/>
                </a:lnTo>
                <a:lnTo>
                  <a:pt x="11702" y="5775"/>
                </a:lnTo>
                <a:lnTo>
                  <a:pt x="11728" y="5749"/>
                </a:lnTo>
                <a:lnTo>
                  <a:pt x="11749" y="5719"/>
                </a:lnTo>
                <a:lnTo>
                  <a:pt x="11764" y="5685"/>
                </a:lnTo>
                <a:lnTo>
                  <a:pt x="11772" y="5646"/>
                </a:lnTo>
                <a:lnTo>
                  <a:pt x="11772" y="5626"/>
                </a:lnTo>
                <a:lnTo>
                  <a:pt x="11772" y="5607"/>
                </a:lnTo>
                <a:lnTo>
                  <a:pt x="11764" y="5568"/>
                </a:lnTo>
                <a:lnTo>
                  <a:pt x="11749" y="5533"/>
                </a:lnTo>
                <a:lnTo>
                  <a:pt x="11728" y="5503"/>
                </a:lnTo>
                <a:lnTo>
                  <a:pt x="11702" y="5476"/>
                </a:lnTo>
                <a:lnTo>
                  <a:pt x="11672" y="5456"/>
                </a:lnTo>
                <a:lnTo>
                  <a:pt x="11636" y="5440"/>
                </a:lnTo>
                <a:lnTo>
                  <a:pt x="11598" y="5433"/>
                </a:lnTo>
                <a:lnTo>
                  <a:pt x="11578" y="5433"/>
                </a:lnTo>
                <a:lnTo>
                  <a:pt x="10802" y="5433"/>
                </a:lnTo>
                <a:lnTo>
                  <a:pt x="10783" y="5433"/>
                </a:lnTo>
                <a:lnTo>
                  <a:pt x="10744" y="5440"/>
                </a:lnTo>
                <a:lnTo>
                  <a:pt x="10710" y="5456"/>
                </a:lnTo>
                <a:lnTo>
                  <a:pt x="10679" y="5476"/>
                </a:lnTo>
                <a:lnTo>
                  <a:pt x="10652" y="5503"/>
                </a:lnTo>
                <a:lnTo>
                  <a:pt x="10632" y="5533"/>
                </a:lnTo>
                <a:lnTo>
                  <a:pt x="10616" y="5568"/>
                </a:lnTo>
                <a:lnTo>
                  <a:pt x="10609" y="5607"/>
                </a:lnTo>
                <a:lnTo>
                  <a:pt x="10609" y="5626"/>
                </a:lnTo>
                <a:close/>
                <a:moveTo>
                  <a:pt x="5886" y="5690"/>
                </a:moveTo>
                <a:lnTo>
                  <a:pt x="6403" y="5690"/>
                </a:lnTo>
                <a:lnTo>
                  <a:pt x="6423" y="5692"/>
                </a:lnTo>
                <a:lnTo>
                  <a:pt x="6461" y="5699"/>
                </a:lnTo>
                <a:lnTo>
                  <a:pt x="6497" y="5713"/>
                </a:lnTo>
                <a:lnTo>
                  <a:pt x="6527" y="5735"/>
                </a:lnTo>
                <a:lnTo>
                  <a:pt x="6553" y="5761"/>
                </a:lnTo>
                <a:lnTo>
                  <a:pt x="6575" y="5793"/>
                </a:lnTo>
                <a:lnTo>
                  <a:pt x="6589" y="5827"/>
                </a:lnTo>
                <a:lnTo>
                  <a:pt x="6598" y="5865"/>
                </a:lnTo>
                <a:lnTo>
                  <a:pt x="6598" y="5885"/>
                </a:lnTo>
                <a:lnTo>
                  <a:pt x="6598" y="5905"/>
                </a:lnTo>
                <a:lnTo>
                  <a:pt x="6589" y="5942"/>
                </a:lnTo>
                <a:lnTo>
                  <a:pt x="6575" y="5977"/>
                </a:lnTo>
                <a:lnTo>
                  <a:pt x="6553" y="6009"/>
                </a:lnTo>
                <a:lnTo>
                  <a:pt x="6527" y="6035"/>
                </a:lnTo>
                <a:lnTo>
                  <a:pt x="6497" y="6056"/>
                </a:lnTo>
                <a:lnTo>
                  <a:pt x="6461" y="6071"/>
                </a:lnTo>
                <a:lnTo>
                  <a:pt x="6423" y="6078"/>
                </a:lnTo>
                <a:lnTo>
                  <a:pt x="6403" y="6079"/>
                </a:lnTo>
                <a:lnTo>
                  <a:pt x="5886" y="6079"/>
                </a:lnTo>
                <a:lnTo>
                  <a:pt x="5866" y="6078"/>
                </a:lnTo>
                <a:lnTo>
                  <a:pt x="5829" y="6071"/>
                </a:lnTo>
                <a:lnTo>
                  <a:pt x="5794" y="6056"/>
                </a:lnTo>
                <a:lnTo>
                  <a:pt x="5762" y="6035"/>
                </a:lnTo>
                <a:lnTo>
                  <a:pt x="5736" y="6009"/>
                </a:lnTo>
                <a:lnTo>
                  <a:pt x="5715" y="5977"/>
                </a:lnTo>
                <a:lnTo>
                  <a:pt x="5700" y="5942"/>
                </a:lnTo>
                <a:lnTo>
                  <a:pt x="5693" y="5905"/>
                </a:lnTo>
                <a:lnTo>
                  <a:pt x="5692" y="5885"/>
                </a:lnTo>
                <a:lnTo>
                  <a:pt x="5693" y="5865"/>
                </a:lnTo>
                <a:lnTo>
                  <a:pt x="5700" y="5827"/>
                </a:lnTo>
                <a:lnTo>
                  <a:pt x="5715" y="5793"/>
                </a:lnTo>
                <a:lnTo>
                  <a:pt x="5736" y="5761"/>
                </a:lnTo>
                <a:lnTo>
                  <a:pt x="5762" y="5735"/>
                </a:lnTo>
                <a:lnTo>
                  <a:pt x="5794" y="5713"/>
                </a:lnTo>
                <a:lnTo>
                  <a:pt x="5829" y="5699"/>
                </a:lnTo>
                <a:lnTo>
                  <a:pt x="5866" y="5692"/>
                </a:lnTo>
                <a:lnTo>
                  <a:pt x="5886" y="5690"/>
                </a:lnTo>
                <a:close/>
              </a:path>
            </a:pathLst>
          </a:custGeom>
          <a:solidFill>
            <a:srgbClr val="81D3E1"/>
          </a:solidFill>
          <a:ln w="9525">
            <a:solidFill>
              <a:srgbClr val="35B9CF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84" name="Group 328"/>
          <p:cNvGrpSpPr>
            <a:grpSpLocks noChangeAspect="1"/>
          </p:cNvGrpSpPr>
          <p:nvPr/>
        </p:nvGrpSpPr>
        <p:grpSpPr bwMode="auto">
          <a:xfrm>
            <a:off x="3240810" y="4697416"/>
            <a:ext cx="1129688" cy="1136904"/>
            <a:chOff x="1805" y="112"/>
            <a:chExt cx="4070" cy="4096"/>
          </a:xfrm>
          <a:solidFill>
            <a:srgbClr val="81D3E1"/>
          </a:solidFill>
        </p:grpSpPr>
        <p:sp>
          <p:nvSpPr>
            <p:cNvPr id="285" name="Freeform 329"/>
            <p:cNvSpPr>
              <a:spLocks/>
            </p:cNvSpPr>
            <p:nvPr/>
          </p:nvSpPr>
          <p:spPr bwMode="auto">
            <a:xfrm>
              <a:off x="1805" y="1710"/>
              <a:ext cx="1153" cy="2498"/>
            </a:xfrm>
            <a:custGeom>
              <a:avLst/>
              <a:gdLst>
                <a:gd name="T0" fmla="*/ 0 w 3460"/>
                <a:gd name="T1" fmla="*/ 7496 h 7496"/>
                <a:gd name="T2" fmla="*/ 384 w 3460"/>
                <a:gd name="T3" fmla="*/ 7496 h 7496"/>
                <a:gd name="T4" fmla="*/ 384 w 3460"/>
                <a:gd name="T5" fmla="*/ 385 h 7496"/>
                <a:gd name="T6" fmla="*/ 3075 w 3460"/>
                <a:gd name="T7" fmla="*/ 385 h 7496"/>
                <a:gd name="T8" fmla="*/ 3075 w 3460"/>
                <a:gd name="T9" fmla="*/ 7496 h 7496"/>
                <a:gd name="T10" fmla="*/ 3460 w 3460"/>
                <a:gd name="T11" fmla="*/ 7496 h 7496"/>
                <a:gd name="T12" fmla="*/ 3460 w 3460"/>
                <a:gd name="T13" fmla="*/ 0 h 7496"/>
                <a:gd name="T14" fmla="*/ 0 w 3460"/>
                <a:gd name="T15" fmla="*/ 0 h 7496"/>
                <a:gd name="T16" fmla="*/ 0 w 3460"/>
                <a:gd name="T17" fmla="*/ 7496 h 7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60" h="7496">
                  <a:moveTo>
                    <a:pt x="0" y="7496"/>
                  </a:moveTo>
                  <a:lnTo>
                    <a:pt x="384" y="7496"/>
                  </a:lnTo>
                  <a:lnTo>
                    <a:pt x="384" y="385"/>
                  </a:lnTo>
                  <a:lnTo>
                    <a:pt x="3075" y="385"/>
                  </a:lnTo>
                  <a:lnTo>
                    <a:pt x="3075" y="7496"/>
                  </a:lnTo>
                  <a:lnTo>
                    <a:pt x="3460" y="7496"/>
                  </a:lnTo>
                  <a:lnTo>
                    <a:pt x="3460" y="0"/>
                  </a:lnTo>
                  <a:lnTo>
                    <a:pt x="0" y="0"/>
                  </a:lnTo>
                  <a:lnTo>
                    <a:pt x="0" y="7496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6" name="Rectangle 330"/>
            <p:cNvSpPr>
              <a:spLocks noChangeArrowheads="1"/>
            </p:cNvSpPr>
            <p:nvPr/>
          </p:nvSpPr>
          <p:spPr bwMode="auto">
            <a:xfrm>
              <a:off x="2031" y="1960"/>
              <a:ext cx="126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7" name="Rectangle 331"/>
            <p:cNvSpPr>
              <a:spLocks noChangeArrowheads="1"/>
            </p:cNvSpPr>
            <p:nvPr/>
          </p:nvSpPr>
          <p:spPr bwMode="auto">
            <a:xfrm>
              <a:off x="2290" y="1960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8" name="Rectangle 332"/>
            <p:cNvSpPr>
              <a:spLocks noChangeArrowheads="1"/>
            </p:cNvSpPr>
            <p:nvPr/>
          </p:nvSpPr>
          <p:spPr bwMode="auto">
            <a:xfrm>
              <a:off x="2541" y="1960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9" name="Rectangle 333"/>
            <p:cNvSpPr>
              <a:spLocks noChangeArrowheads="1"/>
            </p:cNvSpPr>
            <p:nvPr/>
          </p:nvSpPr>
          <p:spPr bwMode="auto">
            <a:xfrm>
              <a:off x="2031" y="2353"/>
              <a:ext cx="126" cy="18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0" name="Rectangle 334"/>
            <p:cNvSpPr>
              <a:spLocks noChangeArrowheads="1"/>
            </p:cNvSpPr>
            <p:nvPr/>
          </p:nvSpPr>
          <p:spPr bwMode="auto">
            <a:xfrm>
              <a:off x="2290" y="2353"/>
              <a:ext cx="125" cy="18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1" name="Rectangle 335"/>
            <p:cNvSpPr>
              <a:spLocks noChangeArrowheads="1"/>
            </p:cNvSpPr>
            <p:nvPr/>
          </p:nvSpPr>
          <p:spPr bwMode="auto">
            <a:xfrm>
              <a:off x="2541" y="2353"/>
              <a:ext cx="125" cy="18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2" name="Rectangle 336"/>
            <p:cNvSpPr>
              <a:spLocks noChangeArrowheads="1"/>
            </p:cNvSpPr>
            <p:nvPr/>
          </p:nvSpPr>
          <p:spPr bwMode="auto">
            <a:xfrm>
              <a:off x="2031" y="2737"/>
              <a:ext cx="126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3" name="Rectangle 337"/>
            <p:cNvSpPr>
              <a:spLocks noChangeArrowheads="1"/>
            </p:cNvSpPr>
            <p:nvPr/>
          </p:nvSpPr>
          <p:spPr bwMode="auto">
            <a:xfrm>
              <a:off x="2290" y="2737"/>
              <a:ext cx="125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4" name="Rectangle 338"/>
            <p:cNvSpPr>
              <a:spLocks noChangeArrowheads="1"/>
            </p:cNvSpPr>
            <p:nvPr/>
          </p:nvSpPr>
          <p:spPr bwMode="auto">
            <a:xfrm>
              <a:off x="2541" y="2737"/>
              <a:ext cx="125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5" name="Rectangle 339"/>
            <p:cNvSpPr>
              <a:spLocks noChangeArrowheads="1"/>
            </p:cNvSpPr>
            <p:nvPr/>
          </p:nvSpPr>
          <p:spPr bwMode="auto">
            <a:xfrm>
              <a:off x="2031" y="3122"/>
              <a:ext cx="126" cy="184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6" name="Rectangle 340"/>
            <p:cNvSpPr>
              <a:spLocks noChangeArrowheads="1"/>
            </p:cNvSpPr>
            <p:nvPr/>
          </p:nvSpPr>
          <p:spPr bwMode="auto">
            <a:xfrm>
              <a:off x="2290" y="3122"/>
              <a:ext cx="125" cy="184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7" name="Rectangle 341"/>
            <p:cNvSpPr>
              <a:spLocks noChangeArrowheads="1"/>
            </p:cNvSpPr>
            <p:nvPr/>
          </p:nvSpPr>
          <p:spPr bwMode="auto">
            <a:xfrm>
              <a:off x="2541" y="3122"/>
              <a:ext cx="125" cy="184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8" name="Rectangle 342"/>
            <p:cNvSpPr>
              <a:spLocks noChangeArrowheads="1"/>
            </p:cNvSpPr>
            <p:nvPr/>
          </p:nvSpPr>
          <p:spPr bwMode="auto">
            <a:xfrm>
              <a:off x="2031" y="3506"/>
              <a:ext cx="126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9" name="Rectangle 343"/>
            <p:cNvSpPr>
              <a:spLocks noChangeArrowheads="1"/>
            </p:cNvSpPr>
            <p:nvPr/>
          </p:nvSpPr>
          <p:spPr bwMode="auto">
            <a:xfrm>
              <a:off x="2290" y="3506"/>
              <a:ext cx="125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0" name="Rectangle 344"/>
            <p:cNvSpPr>
              <a:spLocks noChangeArrowheads="1"/>
            </p:cNvSpPr>
            <p:nvPr/>
          </p:nvSpPr>
          <p:spPr bwMode="auto">
            <a:xfrm>
              <a:off x="2541" y="3506"/>
              <a:ext cx="125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1" name="Rectangle 345"/>
            <p:cNvSpPr>
              <a:spLocks noChangeArrowheads="1"/>
            </p:cNvSpPr>
            <p:nvPr/>
          </p:nvSpPr>
          <p:spPr bwMode="auto">
            <a:xfrm>
              <a:off x="2031" y="3883"/>
              <a:ext cx="126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2" name="Rectangle 346"/>
            <p:cNvSpPr>
              <a:spLocks noChangeArrowheads="1"/>
            </p:cNvSpPr>
            <p:nvPr/>
          </p:nvSpPr>
          <p:spPr bwMode="auto">
            <a:xfrm>
              <a:off x="2290" y="3883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3" name="Rectangle 347"/>
            <p:cNvSpPr>
              <a:spLocks noChangeArrowheads="1"/>
            </p:cNvSpPr>
            <p:nvPr/>
          </p:nvSpPr>
          <p:spPr bwMode="auto">
            <a:xfrm>
              <a:off x="2541" y="3883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4" name="Freeform 348"/>
            <p:cNvSpPr>
              <a:spLocks/>
            </p:cNvSpPr>
            <p:nvPr/>
          </p:nvSpPr>
          <p:spPr bwMode="auto">
            <a:xfrm>
              <a:off x="2290" y="563"/>
              <a:ext cx="1404" cy="3645"/>
            </a:xfrm>
            <a:custGeom>
              <a:avLst/>
              <a:gdLst>
                <a:gd name="T0" fmla="*/ 0 w 4212"/>
                <a:gd name="T1" fmla="*/ 3236 h 10935"/>
                <a:gd name="T2" fmla="*/ 375 w 4212"/>
                <a:gd name="T3" fmla="*/ 3236 h 10935"/>
                <a:gd name="T4" fmla="*/ 375 w 4212"/>
                <a:gd name="T5" fmla="*/ 377 h 10935"/>
                <a:gd name="T6" fmla="*/ 3836 w 4212"/>
                <a:gd name="T7" fmla="*/ 377 h 10935"/>
                <a:gd name="T8" fmla="*/ 3836 w 4212"/>
                <a:gd name="T9" fmla="*/ 10935 h 10935"/>
                <a:gd name="T10" fmla="*/ 4212 w 4212"/>
                <a:gd name="T11" fmla="*/ 10935 h 10935"/>
                <a:gd name="T12" fmla="*/ 4212 w 4212"/>
                <a:gd name="T13" fmla="*/ 0 h 10935"/>
                <a:gd name="T14" fmla="*/ 0 w 4212"/>
                <a:gd name="T15" fmla="*/ 0 h 10935"/>
                <a:gd name="T16" fmla="*/ 0 w 4212"/>
                <a:gd name="T17" fmla="*/ 3236 h 10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12" h="10935">
                  <a:moveTo>
                    <a:pt x="0" y="3236"/>
                  </a:moveTo>
                  <a:lnTo>
                    <a:pt x="375" y="3236"/>
                  </a:lnTo>
                  <a:lnTo>
                    <a:pt x="375" y="377"/>
                  </a:lnTo>
                  <a:lnTo>
                    <a:pt x="3836" y="377"/>
                  </a:lnTo>
                  <a:lnTo>
                    <a:pt x="3836" y="10935"/>
                  </a:lnTo>
                  <a:lnTo>
                    <a:pt x="4212" y="10935"/>
                  </a:lnTo>
                  <a:lnTo>
                    <a:pt x="4212" y="0"/>
                  </a:lnTo>
                  <a:lnTo>
                    <a:pt x="0" y="0"/>
                  </a:lnTo>
                  <a:lnTo>
                    <a:pt x="0" y="3236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5" name="Freeform 349"/>
            <p:cNvSpPr>
              <a:spLocks/>
            </p:cNvSpPr>
            <p:nvPr/>
          </p:nvSpPr>
          <p:spPr bwMode="auto">
            <a:xfrm>
              <a:off x="3761" y="2344"/>
              <a:ext cx="895" cy="1864"/>
            </a:xfrm>
            <a:custGeom>
              <a:avLst/>
              <a:gdLst>
                <a:gd name="T0" fmla="*/ 0 w 2684"/>
                <a:gd name="T1" fmla="*/ 376 h 5592"/>
                <a:gd name="T2" fmla="*/ 2307 w 2684"/>
                <a:gd name="T3" fmla="*/ 376 h 5592"/>
                <a:gd name="T4" fmla="*/ 2307 w 2684"/>
                <a:gd name="T5" fmla="*/ 5592 h 5592"/>
                <a:gd name="T6" fmla="*/ 2684 w 2684"/>
                <a:gd name="T7" fmla="*/ 5592 h 5592"/>
                <a:gd name="T8" fmla="*/ 2684 w 2684"/>
                <a:gd name="T9" fmla="*/ 0 h 5592"/>
                <a:gd name="T10" fmla="*/ 0 w 2684"/>
                <a:gd name="T11" fmla="*/ 0 h 5592"/>
                <a:gd name="T12" fmla="*/ 0 w 2684"/>
                <a:gd name="T13" fmla="*/ 376 h 5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4" h="5592">
                  <a:moveTo>
                    <a:pt x="0" y="376"/>
                  </a:moveTo>
                  <a:lnTo>
                    <a:pt x="2307" y="376"/>
                  </a:lnTo>
                  <a:lnTo>
                    <a:pt x="2307" y="5592"/>
                  </a:lnTo>
                  <a:lnTo>
                    <a:pt x="2684" y="5592"/>
                  </a:lnTo>
                  <a:lnTo>
                    <a:pt x="2684" y="0"/>
                  </a:lnTo>
                  <a:lnTo>
                    <a:pt x="0" y="0"/>
                  </a:lnTo>
                  <a:lnTo>
                    <a:pt x="0" y="376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6" name="Freeform 350"/>
            <p:cNvSpPr>
              <a:spLocks/>
            </p:cNvSpPr>
            <p:nvPr/>
          </p:nvSpPr>
          <p:spPr bwMode="auto">
            <a:xfrm>
              <a:off x="4012" y="112"/>
              <a:ext cx="1672" cy="2182"/>
            </a:xfrm>
            <a:custGeom>
              <a:avLst/>
              <a:gdLst>
                <a:gd name="T0" fmla="*/ 376 w 5015"/>
                <a:gd name="T1" fmla="*/ 376 h 6546"/>
                <a:gd name="T2" fmla="*/ 4639 w 5015"/>
                <a:gd name="T3" fmla="*/ 376 h 6546"/>
                <a:gd name="T4" fmla="*/ 4639 w 5015"/>
                <a:gd name="T5" fmla="*/ 4038 h 6546"/>
                <a:gd name="T6" fmla="*/ 5015 w 5015"/>
                <a:gd name="T7" fmla="*/ 4038 h 6546"/>
                <a:gd name="T8" fmla="*/ 5015 w 5015"/>
                <a:gd name="T9" fmla="*/ 0 h 6546"/>
                <a:gd name="T10" fmla="*/ 0 w 5015"/>
                <a:gd name="T11" fmla="*/ 0 h 6546"/>
                <a:gd name="T12" fmla="*/ 0 w 5015"/>
                <a:gd name="T13" fmla="*/ 6546 h 6546"/>
                <a:gd name="T14" fmla="*/ 376 w 5015"/>
                <a:gd name="T15" fmla="*/ 6546 h 6546"/>
                <a:gd name="T16" fmla="*/ 376 w 5015"/>
                <a:gd name="T17" fmla="*/ 376 h 6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15" h="6546">
                  <a:moveTo>
                    <a:pt x="376" y="376"/>
                  </a:moveTo>
                  <a:lnTo>
                    <a:pt x="4639" y="376"/>
                  </a:lnTo>
                  <a:lnTo>
                    <a:pt x="4639" y="4038"/>
                  </a:lnTo>
                  <a:lnTo>
                    <a:pt x="5015" y="4038"/>
                  </a:lnTo>
                  <a:lnTo>
                    <a:pt x="5015" y="0"/>
                  </a:lnTo>
                  <a:lnTo>
                    <a:pt x="0" y="0"/>
                  </a:lnTo>
                  <a:lnTo>
                    <a:pt x="0" y="6546"/>
                  </a:lnTo>
                  <a:lnTo>
                    <a:pt x="376" y="6546"/>
                  </a:lnTo>
                  <a:lnTo>
                    <a:pt x="376" y="376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7" name="Freeform 351"/>
            <p:cNvSpPr>
              <a:spLocks/>
            </p:cNvSpPr>
            <p:nvPr/>
          </p:nvSpPr>
          <p:spPr bwMode="auto">
            <a:xfrm>
              <a:off x="5040" y="1517"/>
              <a:ext cx="835" cy="2691"/>
            </a:xfrm>
            <a:custGeom>
              <a:avLst/>
              <a:gdLst>
                <a:gd name="T0" fmla="*/ 0 w 2506"/>
                <a:gd name="T1" fmla="*/ 0 h 8075"/>
                <a:gd name="T2" fmla="*/ 0 w 2506"/>
                <a:gd name="T3" fmla="*/ 8075 h 8075"/>
                <a:gd name="T4" fmla="*/ 376 w 2506"/>
                <a:gd name="T5" fmla="*/ 8075 h 8075"/>
                <a:gd name="T6" fmla="*/ 376 w 2506"/>
                <a:gd name="T7" fmla="*/ 376 h 8075"/>
                <a:gd name="T8" fmla="*/ 2506 w 2506"/>
                <a:gd name="T9" fmla="*/ 376 h 8075"/>
                <a:gd name="T10" fmla="*/ 2506 w 2506"/>
                <a:gd name="T11" fmla="*/ 0 h 8075"/>
                <a:gd name="T12" fmla="*/ 0 w 2506"/>
                <a:gd name="T13" fmla="*/ 0 h 8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06" h="8075">
                  <a:moveTo>
                    <a:pt x="0" y="0"/>
                  </a:moveTo>
                  <a:lnTo>
                    <a:pt x="0" y="8075"/>
                  </a:lnTo>
                  <a:lnTo>
                    <a:pt x="376" y="8075"/>
                  </a:lnTo>
                  <a:lnTo>
                    <a:pt x="376" y="376"/>
                  </a:lnTo>
                  <a:lnTo>
                    <a:pt x="2506" y="376"/>
                  </a:lnTo>
                  <a:lnTo>
                    <a:pt x="250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8" name="Rectangle 352"/>
            <p:cNvSpPr>
              <a:spLocks noChangeArrowheads="1"/>
            </p:cNvSpPr>
            <p:nvPr/>
          </p:nvSpPr>
          <p:spPr bwMode="auto">
            <a:xfrm>
              <a:off x="2541" y="881"/>
              <a:ext cx="125" cy="184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9" name="Rectangle 353"/>
            <p:cNvSpPr>
              <a:spLocks noChangeArrowheads="1"/>
            </p:cNvSpPr>
            <p:nvPr/>
          </p:nvSpPr>
          <p:spPr bwMode="auto">
            <a:xfrm>
              <a:off x="2800" y="881"/>
              <a:ext cx="126" cy="184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0" name="Rectangle 354"/>
            <p:cNvSpPr>
              <a:spLocks noChangeArrowheads="1"/>
            </p:cNvSpPr>
            <p:nvPr/>
          </p:nvSpPr>
          <p:spPr bwMode="auto">
            <a:xfrm>
              <a:off x="3059" y="881"/>
              <a:ext cx="126" cy="184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1" name="Rectangle 355"/>
            <p:cNvSpPr>
              <a:spLocks noChangeArrowheads="1"/>
            </p:cNvSpPr>
            <p:nvPr/>
          </p:nvSpPr>
          <p:spPr bwMode="auto">
            <a:xfrm>
              <a:off x="3318" y="881"/>
              <a:ext cx="125" cy="184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2" name="Rectangle 356"/>
            <p:cNvSpPr>
              <a:spLocks noChangeArrowheads="1"/>
            </p:cNvSpPr>
            <p:nvPr/>
          </p:nvSpPr>
          <p:spPr bwMode="auto">
            <a:xfrm>
              <a:off x="2541" y="1266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3" name="Rectangle 357"/>
            <p:cNvSpPr>
              <a:spLocks noChangeArrowheads="1"/>
            </p:cNvSpPr>
            <p:nvPr/>
          </p:nvSpPr>
          <p:spPr bwMode="auto">
            <a:xfrm>
              <a:off x="2800" y="1266"/>
              <a:ext cx="126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4" name="Rectangle 358"/>
            <p:cNvSpPr>
              <a:spLocks noChangeArrowheads="1"/>
            </p:cNvSpPr>
            <p:nvPr/>
          </p:nvSpPr>
          <p:spPr bwMode="auto">
            <a:xfrm>
              <a:off x="3059" y="1266"/>
              <a:ext cx="126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5" name="Rectangle 359"/>
            <p:cNvSpPr>
              <a:spLocks noChangeArrowheads="1"/>
            </p:cNvSpPr>
            <p:nvPr/>
          </p:nvSpPr>
          <p:spPr bwMode="auto">
            <a:xfrm>
              <a:off x="3318" y="1266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6" name="Rectangle 360"/>
            <p:cNvSpPr>
              <a:spLocks noChangeArrowheads="1"/>
            </p:cNvSpPr>
            <p:nvPr/>
          </p:nvSpPr>
          <p:spPr bwMode="auto">
            <a:xfrm>
              <a:off x="3059" y="1642"/>
              <a:ext cx="126" cy="201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7" name="Rectangle 361"/>
            <p:cNvSpPr>
              <a:spLocks noChangeArrowheads="1"/>
            </p:cNvSpPr>
            <p:nvPr/>
          </p:nvSpPr>
          <p:spPr bwMode="auto">
            <a:xfrm>
              <a:off x="3318" y="1642"/>
              <a:ext cx="125" cy="201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8" name="Rectangle 362"/>
            <p:cNvSpPr>
              <a:spLocks noChangeArrowheads="1"/>
            </p:cNvSpPr>
            <p:nvPr/>
          </p:nvSpPr>
          <p:spPr bwMode="auto">
            <a:xfrm>
              <a:off x="3059" y="2035"/>
              <a:ext cx="126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9" name="Rectangle 363"/>
            <p:cNvSpPr>
              <a:spLocks noChangeArrowheads="1"/>
            </p:cNvSpPr>
            <p:nvPr/>
          </p:nvSpPr>
          <p:spPr bwMode="auto">
            <a:xfrm>
              <a:off x="3318" y="2035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0" name="Rectangle 364"/>
            <p:cNvSpPr>
              <a:spLocks noChangeArrowheads="1"/>
            </p:cNvSpPr>
            <p:nvPr/>
          </p:nvSpPr>
          <p:spPr bwMode="auto">
            <a:xfrm>
              <a:off x="3059" y="2411"/>
              <a:ext cx="126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1" name="Rectangle 365"/>
            <p:cNvSpPr>
              <a:spLocks noChangeArrowheads="1"/>
            </p:cNvSpPr>
            <p:nvPr/>
          </p:nvSpPr>
          <p:spPr bwMode="auto">
            <a:xfrm>
              <a:off x="3318" y="2411"/>
              <a:ext cx="125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2" name="Rectangle 366"/>
            <p:cNvSpPr>
              <a:spLocks noChangeArrowheads="1"/>
            </p:cNvSpPr>
            <p:nvPr/>
          </p:nvSpPr>
          <p:spPr bwMode="auto">
            <a:xfrm>
              <a:off x="3059" y="2804"/>
              <a:ext cx="126" cy="184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3" name="Rectangle 367"/>
            <p:cNvSpPr>
              <a:spLocks noChangeArrowheads="1"/>
            </p:cNvSpPr>
            <p:nvPr/>
          </p:nvSpPr>
          <p:spPr bwMode="auto">
            <a:xfrm>
              <a:off x="3318" y="2804"/>
              <a:ext cx="125" cy="184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4" name="Rectangle 368"/>
            <p:cNvSpPr>
              <a:spLocks noChangeArrowheads="1"/>
            </p:cNvSpPr>
            <p:nvPr/>
          </p:nvSpPr>
          <p:spPr bwMode="auto">
            <a:xfrm>
              <a:off x="3059" y="3189"/>
              <a:ext cx="126" cy="184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5" name="Rectangle 369"/>
            <p:cNvSpPr>
              <a:spLocks noChangeArrowheads="1"/>
            </p:cNvSpPr>
            <p:nvPr/>
          </p:nvSpPr>
          <p:spPr bwMode="auto">
            <a:xfrm>
              <a:off x="3318" y="3189"/>
              <a:ext cx="125" cy="184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6" name="Rectangle 370"/>
            <p:cNvSpPr>
              <a:spLocks noChangeArrowheads="1"/>
            </p:cNvSpPr>
            <p:nvPr/>
          </p:nvSpPr>
          <p:spPr bwMode="auto">
            <a:xfrm>
              <a:off x="3059" y="3573"/>
              <a:ext cx="126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7" name="Rectangle 371"/>
            <p:cNvSpPr>
              <a:spLocks noChangeArrowheads="1"/>
            </p:cNvSpPr>
            <p:nvPr/>
          </p:nvSpPr>
          <p:spPr bwMode="auto">
            <a:xfrm>
              <a:off x="3318" y="3573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8" name="Rectangle 372"/>
            <p:cNvSpPr>
              <a:spLocks noChangeArrowheads="1"/>
            </p:cNvSpPr>
            <p:nvPr/>
          </p:nvSpPr>
          <p:spPr bwMode="auto">
            <a:xfrm>
              <a:off x="3059" y="3949"/>
              <a:ext cx="126" cy="201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9" name="Rectangle 373"/>
            <p:cNvSpPr>
              <a:spLocks noChangeArrowheads="1"/>
            </p:cNvSpPr>
            <p:nvPr/>
          </p:nvSpPr>
          <p:spPr bwMode="auto">
            <a:xfrm>
              <a:off x="3318" y="3949"/>
              <a:ext cx="125" cy="201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0" name="Rectangle 374"/>
            <p:cNvSpPr>
              <a:spLocks noChangeArrowheads="1"/>
            </p:cNvSpPr>
            <p:nvPr/>
          </p:nvSpPr>
          <p:spPr bwMode="auto">
            <a:xfrm>
              <a:off x="4271" y="430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1" name="Rectangle 375"/>
            <p:cNvSpPr>
              <a:spLocks noChangeArrowheads="1"/>
            </p:cNvSpPr>
            <p:nvPr/>
          </p:nvSpPr>
          <p:spPr bwMode="auto">
            <a:xfrm>
              <a:off x="4530" y="430"/>
              <a:ext cx="126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2" name="Rectangle 376"/>
            <p:cNvSpPr>
              <a:spLocks noChangeArrowheads="1"/>
            </p:cNvSpPr>
            <p:nvPr/>
          </p:nvSpPr>
          <p:spPr bwMode="auto">
            <a:xfrm>
              <a:off x="4789" y="430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3" name="Rectangle 377"/>
            <p:cNvSpPr>
              <a:spLocks noChangeArrowheads="1"/>
            </p:cNvSpPr>
            <p:nvPr/>
          </p:nvSpPr>
          <p:spPr bwMode="auto">
            <a:xfrm>
              <a:off x="5040" y="430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4" name="Rectangle 378"/>
            <p:cNvSpPr>
              <a:spLocks noChangeArrowheads="1"/>
            </p:cNvSpPr>
            <p:nvPr/>
          </p:nvSpPr>
          <p:spPr bwMode="auto">
            <a:xfrm>
              <a:off x="5299" y="430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5" name="Rectangle 379"/>
            <p:cNvSpPr>
              <a:spLocks noChangeArrowheads="1"/>
            </p:cNvSpPr>
            <p:nvPr/>
          </p:nvSpPr>
          <p:spPr bwMode="auto">
            <a:xfrm>
              <a:off x="4271" y="806"/>
              <a:ext cx="125" cy="200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6" name="Rectangle 380"/>
            <p:cNvSpPr>
              <a:spLocks noChangeArrowheads="1"/>
            </p:cNvSpPr>
            <p:nvPr/>
          </p:nvSpPr>
          <p:spPr bwMode="auto">
            <a:xfrm>
              <a:off x="4530" y="806"/>
              <a:ext cx="126" cy="200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7" name="Rectangle 381"/>
            <p:cNvSpPr>
              <a:spLocks noChangeArrowheads="1"/>
            </p:cNvSpPr>
            <p:nvPr/>
          </p:nvSpPr>
          <p:spPr bwMode="auto">
            <a:xfrm>
              <a:off x="4789" y="806"/>
              <a:ext cx="125" cy="200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8" name="Rectangle 382"/>
            <p:cNvSpPr>
              <a:spLocks noChangeArrowheads="1"/>
            </p:cNvSpPr>
            <p:nvPr/>
          </p:nvSpPr>
          <p:spPr bwMode="auto">
            <a:xfrm>
              <a:off x="5040" y="806"/>
              <a:ext cx="125" cy="200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9" name="Rectangle 383"/>
            <p:cNvSpPr>
              <a:spLocks noChangeArrowheads="1"/>
            </p:cNvSpPr>
            <p:nvPr/>
          </p:nvSpPr>
          <p:spPr bwMode="auto">
            <a:xfrm>
              <a:off x="5299" y="806"/>
              <a:ext cx="125" cy="200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0" name="Rectangle 384"/>
            <p:cNvSpPr>
              <a:spLocks noChangeArrowheads="1"/>
            </p:cNvSpPr>
            <p:nvPr/>
          </p:nvSpPr>
          <p:spPr bwMode="auto">
            <a:xfrm>
              <a:off x="4271" y="1191"/>
              <a:ext cx="125" cy="200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1" name="Rectangle 385"/>
            <p:cNvSpPr>
              <a:spLocks noChangeArrowheads="1"/>
            </p:cNvSpPr>
            <p:nvPr/>
          </p:nvSpPr>
          <p:spPr bwMode="auto">
            <a:xfrm>
              <a:off x="4530" y="1191"/>
              <a:ext cx="126" cy="200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2" name="Rectangle 386"/>
            <p:cNvSpPr>
              <a:spLocks noChangeArrowheads="1"/>
            </p:cNvSpPr>
            <p:nvPr/>
          </p:nvSpPr>
          <p:spPr bwMode="auto">
            <a:xfrm>
              <a:off x="4789" y="1191"/>
              <a:ext cx="125" cy="200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3" name="Rectangle 387"/>
            <p:cNvSpPr>
              <a:spLocks noChangeArrowheads="1"/>
            </p:cNvSpPr>
            <p:nvPr/>
          </p:nvSpPr>
          <p:spPr bwMode="auto">
            <a:xfrm>
              <a:off x="5040" y="1191"/>
              <a:ext cx="125" cy="200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4" name="Rectangle 388"/>
            <p:cNvSpPr>
              <a:spLocks noChangeArrowheads="1"/>
            </p:cNvSpPr>
            <p:nvPr/>
          </p:nvSpPr>
          <p:spPr bwMode="auto">
            <a:xfrm>
              <a:off x="5299" y="1191"/>
              <a:ext cx="125" cy="200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5" name="Rectangle 389"/>
            <p:cNvSpPr>
              <a:spLocks noChangeArrowheads="1"/>
            </p:cNvSpPr>
            <p:nvPr/>
          </p:nvSpPr>
          <p:spPr bwMode="auto">
            <a:xfrm>
              <a:off x="4271" y="1575"/>
              <a:ext cx="125" cy="201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6" name="Rectangle 390"/>
            <p:cNvSpPr>
              <a:spLocks noChangeArrowheads="1"/>
            </p:cNvSpPr>
            <p:nvPr/>
          </p:nvSpPr>
          <p:spPr bwMode="auto">
            <a:xfrm>
              <a:off x="4530" y="1575"/>
              <a:ext cx="126" cy="201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7" name="Rectangle 391"/>
            <p:cNvSpPr>
              <a:spLocks noChangeArrowheads="1"/>
            </p:cNvSpPr>
            <p:nvPr/>
          </p:nvSpPr>
          <p:spPr bwMode="auto">
            <a:xfrm>
              <a:off x="4789" y="1575"/>
              <a:ext cx="125" cy="201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8" name="Rectangle 392"/>
            <p:cNvSpPr>
              <a:spLocks noChangeArrowheads="1"/>
            </p:cNvSpPr>
            <p:nvPr/>
          </p:nvSpPr>
          <p:spPr bwMode="auto">
            <a:xfrm>
              <a:off x="4271" y="1960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9" name="Rectangle 393"/>
            <p:cNvSpPr>
              <a:spLocks noChangeArrowheads="1"/>
            </p:cNvSpPr>
            <p:nvPr/>
          </p:nvSpPr>
          <p:spPr bwMode="auto">
            <a:xfrm>
              <a:off x="4530" y="1960"/>
              <a:ext cx="126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0" name="Rectangle 394"/>
            <p:cNvSpPr>
              <a:spLocks noChangeArrowheads="1"/>
            </p:cNvSpPr>
            <p:nvPr/>
          </p:nvSpPr>
          <p:spPr bwMode="auto">
            <a:xfrm>
              <a:off x="4789" y="1960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1" name="Rectangle 395"/>
            <p:cNvSpPr>
              <a:spLocks noChangeArrowheads="1"/>
            </p:cNvSpPr>
            <p:nvPr/>
          </p:nvSpPr>
          <p:spPr bwMode="auto">
            <a:xfrm>
              <a:off x="4789" y="2353"/>
              <a:ext cx="125" cy="18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2" name="Rectangle 396"/>
            <p:cNvSpPr>
              <a:spLocks noChangeArrowheads="1"/>
            </p:cNvSpPr>
            <p:nvPr/>
          </p:nvSpPr>
          <p:spPr bwMode="auto">
            <a:xfrm>
              <a:off x="4789" y="2737"/>
              <a:ext cx="125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3" name="Rectangle 397"/>
            <p:cNvSpPr>
              <a:spLocks noChangeArrowheads="1"/>
            </p:cNvSpPr>
            <p:nvPr/>
          </p:nvSpPr>
          <p:spPr bwMode="auto">
            <a:xfrm>
              <a:off x="4789" y="3122"/>
              <a:ext cx="125" cy="184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4" name="Rectangle 398"/>
            <p:cNvSpPr>
              <a:spLocks noChangeArrowheads="1"/>
            </p:cNvSpPr>
            <p:nvPr/>
          </p:nvSpPr>
          <p:spPr bwMode="auto">
            <a:xfrm>
              <a:off x="4789" y="3506"/>
              <a:ext cx="125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5" name="Rectangle 399"/>
            <p:cNvSpPr>
              <a:spLocks noChangeArrowheads="1"/>
            </p:cNvSpPr>
            <p:nvPr/>
          </p:nvSpPr>
          <p:spPr bwMode="auto">
            <a:xfrm>
              <a:off x="4789" y="3883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6" name="Rectangle 400"/>
            <p:cNvSpPr>
              <a:spLocks noChangeArrowheads="1"/>
            </p:cNvSpPr>
            <p:nvPr/>
          </p:nvSpPr>
          <p:spPr bwMode="auto">
            <a:xfrm>
              <a:off x="5366" y="1901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7" name="Rectangle 401"/>
            <p:cNvSpPr>
              <a:spLocks noChangeArrowheads="1"/>
            </p:cNvSpPr>
            <p:nvPr/>
          </p:nvSpPr>
          <p:spPr bwMode="auto">
            <a:xfrm>
              <a:off x="5675" y="1901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8" name="Rectangle 402"/>
            <p:cNvSpPr>
              <a:spLocks noChangeArrowheads="1"/>
            </p:cNvSpPr>
            <p:nvPr/>
          </p:nvSpPr>
          <p:spPr bwMode="auto">
            <a:xfrm>
              <a:off x="5366" y="2294"/>
              <a:ext cx="125" cy="176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9" name="Rectangle 403"/>
            <p:cNvSpPr>
              <a:spLocks noChangeArrowheads="1"/>
            </p:cNvSpPr>
            <p:nvPr/>
          </p:nvSpPr>
          <p:spPr bwMode="auto">
            <a:xfrm>
              <a:off x="5675" y="2294"/>
              <a:ext cx="125" cy="176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0" name="Rectangle 404"/>
            <p:cNvSpPr>
              <a:spLocks noChangeArrowheads="1"/>
            </p:cNvSpPr>
            <p:nvPr/>
          </p:nvSpPr>
          <p:spPr bwMode="auto">
            <a:xfrm>
              <a:off x="5366" y="2670"/>
              <a:ext cx="125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1" name="Rectangle 405"/>
            <p:cNvSpPr>
              <a:spLocks noChangeArrowheads="1"/>
            </p:cNvSpPr>
            <p:nvPr/>
          </p:nvSpPr>
          <p:spPr bwMode="auto">
            <a:xfrm>
              <a:off x="5675" y="2670"/>
              <a:ext cx="125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2" name="Rectangle 406"/>
            <p:cNvSpPr>
              <a:spLocks noChangeArrowheads="1"/>
            </p:cNvSpPr>
            <p:nvPr/>
          </p:nvSpPr>
          <p:spPr bwMode="auto">
            <a:xfrm>
              <a:off x="5366" y="3047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3" name="Rectangle 407"/>
            <p:cNvSpPr>
              <a:spLocks noChangeArrowheads="1"/>
            </p:cNvSpPr>
            <p:nvPr/>
          </p:nvSpPr>
          <p:spPr bwMode="auto">
            <a:xfrm>
              <a:off x="5675" y="3047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4" name="Rectangle 408"/>
            <p:cNvSpPr>
              <a:spLocks noChangeArrowheads="1"/>
            </p:cNvSpPr>
            <p:nvPr/>
          </p:nvSpPr>
          <p:spPr bwMode="auto">
            <a:xfrm>
              <a:off x="5366" y="3439"/>
              <a:ext cx="125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5" name="Rectangle 409"/>
            <p:cNvSpPr>
              <a:spLocks noChangeArrowheads="1"/>
            </p:cNvSpPr>
            <p:nvPr/>
          </p:nvSpPr>
          <p:spPr bwMode="auto">
            <a:xfrm>
              <a:off x="5675" y="3439"/>
              <a:ext cx="125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6" name="Rectangle 410"/>
            <p:cNvSpPr>
              <a:spLocks noChangeArrowheads="1"/>
            </p:cNvSpPr>
            <p:nvPr/>
          </p:nvSpPr>
          <p:spPr bwMode="auto">
            <a:xfrm>
              <a:off x="5366" y="3816"/>
              <a:ext cx="125" cy="209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7" name="Rectangle 411"/>
            <p:cNvSpPr>
              <a:spLocks noChangeArrowheads="1"/>
            </p:cNvSpPr>
            <p:nvPr/>
          </p:nvSpPr>
          <p:spPr bwMode="auto">
            <a:xfrm>
              <a:off x="5675" y="3816"/>
              <a:ext cx="125" cy="209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8" name="Rectangle 412"/>
            <p:cNvSpPr>
              <a:spLocks noChangeArrowheads="1"/>
            </p:cNvSpPr>
            <p:nvPr/>
          </p:nvSpPr>
          <p:spPr bwMode="auto">
            <a:xfrm>
              <a:off x="3753" y="2670"/>
              <a:ext cx="125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9" name="Rectangle 413"/>
            <p:cNvSpPr>
              <a:spLocks noChangeArrowheads="1"/>
            </p:cNvSpPr>
            <p:nvPr/>
          </p:nvSpPr>
          <p:spPr bwMode="auto">
            <a:xfrm>
              <a:off x="4012" y="2670"/>
              <a:ext cx="125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0" name="Rectangle 414"/>
            <p:cNvSpPr>
              <a:spLocks noChangeArrowheads="1"/>
            </p:cNvSpPr>
            <p:nvPr/>
          </p:nvSpPr>
          <p:spPr bwMode="auto">
            <a:xfrm>
              <a:off x="4271" y="2670"/>
              <a:ext cx="125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1" name="Rectangle 415"/>
            <p:cNvSpPr>
              <a:spLocks noChangeArrowheads="1"/>
            </p:cNvSpPr>
            <p:nvPr/>
          </p:nvSpPr>
          <p:spPr bwMode="auto">
            <a:xfrm>
              <a:off x="3753" y="3047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2" name="Rectangle 416"/>
            <p:cNvSpPr>
              <a:spLocks noChangeArrowheads="1"/>
            </p:cNvSpPr>
            <p:nvPr/>
          </p:nvSpPr>
          <p:spPr bwMode="auto">
            <a:xfrm>
              <a:off x="4012" y="3047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3" name="Rectangle 417"/>
            <p:cNvSpPr>
              <a:spLocks noChangeArrowheads="1"/>
            </p:cNvSpPr>
            <p:nvPr/>
          </p:nvSpPr>
          <p:spPr bwMode="auto">
            <a:xfrm>
              <a:off x="4271" y="3047"/>
              <a:ext cx="125" cy="192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4" name="Rectangle 418"/>
            <p:cNvSpPr>
              <a:spLocks noChangeArrowheads="1"/>
            </p:cNvSpPr>
            <p:nvPr/>
          </p:nvSpPr>
          <p:spPr bwMode="auto">
            <a:xfrm>
              <a:off x="3753" y="3439"/>
              <a:ext cx="125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5" name="Rectangle 419"/>
            <p:cNvSpPr>
              <a:spLocks noChangeArrowheads="1"/>
            </p:cNvSpPr>
            <p:nvPr/>
          </p:nvSpPr>
          <p:spPr bwMode="auto">
            <a:xfrm>
              <a:off x="4012" y="3439"/>
              <a:ext cx="125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6" name="Rectangle 420"/>
            <p:cNvSpPr>
              <a:spLocks noChangeArrowheads="1"/>
            </p:cNvSpPr>
            <p:nvPr/>
          </p:nvSpPr>
          <p:spPr bwMode="auto">
            <a:xfrm>
              <a:off x="4271" y="3439"/>
              <a:ext cx="125" cy="193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7" name="Rectangle 421"/>
            <p:cNvSpPr>
              <a:spLocks noChangeArrowheads="1"/>
            </p:cNvSpPr>
            <p:nvPr/>
          </p:nvSpPr>
          <p:spPr bwMode="auto">
            <a:xfrm>
              <a:off x="3753" y="3816"/>
              <a:ext cx="125" cy="209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8" name="Rectangle 422"/>
            <p:cNvSpPr>
              <a:spLocks noChangeArrowheads="1"/>
            </p:cNvSpPr>
            <p:nvPr/>
          </p:nvSpPr>
          <p:spPr bwMode="auto">
            <a:xfrm>
              <a:off x="4012" y="3816"/>
              <a:ext cx="125" cy="209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9" name="Rectangle 423"/>
            <p:cNvSpPr>
              <a:spLocks noChangeArrowheads="1"/>
            </p:cNvSpPr>
            <p:nvPr/>
          </p:nvSpPr>
          <p:spPr bwMode="auto">
            <a:xfrm>
              <a:off x="4271" y="3816"/>
              <a:ext cx="125" cy="209"/>
            </a:xfrm>
            <a:prstGeom prst="rect">
              <a:avLst/>
            </a:prstGeom>
            <a:grpFill/>
            <a:ln w="9525">
              <a:solidFill>
                <a:srgbClr val="35B9C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0" name="그룹 379"/>
          <p:cNvGrpSpPr/>
          <p:nvPr/>
        </p:nvGrpSpPr>
        <p:grpSpPr>
          <a:xfrm>
            <a:off x="7264884" y="3033587"/>
            <a:ext cx="364038" cy="2789207"/>
            <a:chOff x="3126804" y="1296484"/>
            <a:chExt cx="557976" cy="4275136"/>
          </a:xfrm>
          <a:solidFill>
            <a:srgbClr val="81D3E1"/>
          </a:solidFill>
        </p:grpSpPr>
        <p:grpSp>
          <p:nvGrpSpPr>
            <p:cNvPr id="381" name="그룹 380"/>
            <p:cNvGrpSpPr/>
            <p:nvPr/>
          </p:nvGrpSpPr>
          <p:grpSpPr>
            <a:xfrm>
              <a:off x="3176040" y="2475641"/>
              <a:ext cx="461598" cy="3095979"/>
              <a:chOff x="3176040" y="2489930"/>
              <a:chExt cx="461598" cy="3095979"/>
            </a:xfrm>
            <a:grpFill/>
          </p:grpSpPr>
          <p:sp>
            <p:nvSpPr>
              <p:cNvPr id="386" name="직사각형 385"/>
              <p:cNvSpPr/>
              <p:nvPr/>
            </p:nvSpPr>
            <p:spPr>
              <a:xfrm>
                <a:off x="3176040" y="2489930"/>
                <a:ext cx="461598" cy="309597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7" name="직사각형 386"/>
              <p:cNvSpPr/>
              <p:nvPr/>
            </p:nvSpPr>
            <p:spPr>
              <a:xfrm>
                <a:off x="3288863" y="2660550"/>
                <a:ext cx="235952" cy="46299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8" name="직사각형 387"/>
              <p:cNvSpPr/>
              <p:nvPr/>
            </p:nvSpPr>
            <p:spPr>
              <a:xfrm>
                <a:off x="3288863" y="2848016"/>
                <a:ext cx="235952" cy="46299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9" name="직사각형 388"/>
              <p:cNvSpPr/>
              <p:nvPr/>
            </p:nvSpPr>
            <p:spPr>
              <a:xfrm>
                <a:off x="3288863" y="3035482"/>
                <a:ext cx="235952" cy="46299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0" name="직사각형 389"/>
              <p:cNvSpPr/>
              <p:nvPr/>
            </p:nvSpPr>
            <p:spPr>
              <a:xfrm>
                <a:off x="3288863" y="3222948"/>
                <a:ext cx="235952" cy="46299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1" name="직사각형 390"/>
              <p:cNvSpPr/>
              <p:nvPr/>
            </p:nvSpPr>
            <p:spPr>
              <a:xfrm>
                <a:off x="3288863" y="3410414"/>
                <a:ext cx="235952" cy="46299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2" name="직사각형 391"/>
              <p:cNvSpPr/>
              <p:nvPr/>
            </p:nvSpPr>
            <p:spPr>
              <a:xfrm>
                <a:off x="3288863" y="3597880"/>
                <a:ext cx="235952" cy="46299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3" name="직사각형 392"/>
              <p:cNvSpPr/>
              <p:nvPr/>
            </p:nvSpPr>
            <p:spPr>
              <a:xfrm>
                <a:off x="3288863" y="3785346"/>
                <a:ext cx="235952" cy="46299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4" name="직사각형 393"/>
              <p:cNvSpPr/>
              <p:nvPr/>
            </p:nvSpPr>
            <p:spPr>
              <a:xfrm>
                <a:off x="3288863" y="3972812"/>
                <a:ext cx="235952" cy="46299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5" name="직사각형 394"/>
              <p:cNvSpPr/>
              <p:nvPr/>
            </p:nvSpPr>
            <p:spPr>
              <a:xfrm>
                <a:off x="3288863" y="4151984"/>
                <a:ext cx="235952" cy="46299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6" name="직사각형 395"/>
              <p:cNvSpPr/>
              <p:nvPr/>
            </p:nvSpPr>
            <p:spPr>
              <a:xfrm>
                <a:off x="3288863" y="4339450"/>
                <a:ext cx="235952" cy="46299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7" name="직사각형 396"/>
              <p:cNvSpPr/>
              <p:nvPr/>
            </p:nvSpPr>
            <p:spPr>
              <a:xfrm>
                <a:off x="3288863" y="4526916"/>
                <a:ext cx="235952" cy="46299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8" name="직사각형 397"/>
              <p:cNvSpPr/>
              <p:nvPr/>
            </p:nvSpPr>
            <p:spPr>
              <a:xfrm>
                <a:off x="3288863" y="4714382"/>
                <a:ext cx="235952" cy="46299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9" name="직사각형 398"/>
              <p:cNvSpPr/>
              <p:nvPr/>
            </p:nvSpPr>
            <p:spPr>
              <a:xfrm>
                <a:off x="3288863" y="4901848"/>
                <a:ext cx="235952" cy="46299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0" name="직사각형 399"/>
              <p:cNvSpPr/>
              <p:nvPr/>
            </p:nvSpPr>
            <p:spPr>
              <a:xfrm>
                <a:off x="3288863" y="5089314"/>
                <a:ext cx="235952" cy="46299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1" name="직사각형 400"/>
              <p:cNvSpPr/>
              <p:nvPr/>
            </p:nvSpPr>
            <p:spPr>
              <a:xfrm>
                <a:off x="3288863" y="5276780"/>
                <a:ext cx="235952" cy="46299"/>
              </a:xfrm>
              <a:prstGeom prst="rect">
                <a:avLst/>
              </a:prstGeom>
              <a:grpFill/>
              <a:ln>
                <a:solidFill>
                  <a:srgbClr val="35B9C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82" name="사다리꼴 381"/>
            <p:cNvSpPr/>
            <p:nvPr/>
          </p:nvSpPr>
          <p:spPr>
            <a:xfrm flipV="1">
              <a:off x="3128898" y="2324165"/>
              <a:ext cx="555882" cy="168141"/>
            </a:xfrm>
            <a:prstGeom prst="trapezoid">
              <a:avLst/>
            </a:prstGeom>
            <a:solidFill>
              <a:schemeClr val="bg1"/>
            </a:solidFill>
            <a:ln w="38100">
              <a:solidFill>
                <a:srgbClr val="35B9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3" name="사다리꼴 382"/>
            <p:cNvSpPr/>
            <p:nvPr/>
          </p:nvSpPr>
          <p:spPr>
            <a:xfrm flipV="1">
              <a:off x="3126804" y="2022087"/>
              <a:ext cx="555882" cy="298660"/>
            </a:xfrm>
            <a:prstGeom prst="trapezoid">
              <a:avLst/>
            </a:prstGeom>
            <a:solidFill>
              <a:schemeClr val="bg1"/>
            </a:solidFill>
            <a:ln w="38100">
              <a:solidFill>
                <a:srgbClr val="35B9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4" name="사다리꼴 383"/>
            <p:cNvSpPr/>
            <p:nvPr/>
          </p:nvSpPr>
          <p:spPr>
            <a:xfrm>
              <a:off x="3223094" y="1713731"/>
              <a:ext cx="363302" cy="305624"/>
            </a:xfrm>
            <a:prstGeom prst="trapezoid">
              <a:avLst/>
            </a:prstGeom>
            <a:solidFill>
              <a:schemeClr val="bg1"/>
            </a:solidFill>
            <a:ln w="38100">
              <a:solidFill>
                <a:srgbClr val="35B9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5" name="직사각형 384"/>
            <p:cNvSpPr/>
            <p:nvPr/>
          </p:nvSpPr>
          <p:spPr>
            <a:xfrm>
              <a:off x="3386745" y="1296484"/>
              <a:ext cx="36000" cy="424991"/>
            </a:xfrm>
            <a:prstGeom prst="rect">
              <a:avLst/>
            </a:prstGeom>
            <a:grpFill/>
            <a:ln>
              <a:solidFill>
                <a:srgbClr val="35B9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02" name="그룹 401"/>
          <p:cNvGrpSpPr/>
          <p:nvPr/>
        </p:nvGrpSpPr>
        <p:grpSpPr>
          <a:xfrm>
            <a:off x="3041537" y="3392032"/>
            <a:ext cx="380245" cy="351549"/>
            <a:chOff x="1683650" y="1542082"/>
            <a:chExt cx="582817" cy="538834"/>
          </a:xfrm>
          <a:solidFill>
            <a:srgbClr val="81D3E1"/>
          </a:solidFill>
        </p:grpSpPr>
        <p:sp>
          <p:nvSpPr>
            <p:cNvPr id="403" name="Freeform 230"/>
            <p:cNvSpPr>
              <a:spLocks noEditPoints="1"/>
            </p:cNvSpPr>
            <p:nvPr/>
          </p:nvSpPr>
          <p:spPr bwMode="auto">
            <a:xfrm>
              <a:off x="1745975" y="1542082"/>
              <a:ext cx="438531" cy="309274"/>
            </a:xfrm>
            <a:custGeom>
              <a:avLst/>
              <a:gdLst>
                <a:gd name="T0" fmla="*/ 1373 w 2228"/>
                <a:gd name="T1" fmla="*/ 3 h 1572"/>
                <a:gd name="T2" fmla="*/ 1111 w 2228"/>
                <a:gd name="T3" fmla="*/ 72 h 1572"/>
                <a:gd name="T4" fmla="*/ 894 w 2228"/>
                <a:gd name="T5" fmla="*/ 223 h 1572"/>
                <a:gd name="T6" fmla="*/ 740 w 2228"/>
                <a:gd name="T7" fmla="*/ 437 h 1572"/>
                <a:gd name="T8" fmla="*/ 675 w 2228"/>
                <a:gd name="T9" fmla="*/ 631 h 1572"/>
                <a:gd name="T10" fmla="*/ 519 w 2228"/>
                <a:gd name="T11" fmla="*/ 594 h 1572"/>
                <a:gd name="T12" fmla="*/ 416 w 2228"/>
                <a:gd name="T13" fmla="*/ 598 h 1572"/>
                <a:gd name="T14" fmla="*/ 242 w 2228"/>
                <a:gd name="T15" fmla="*/ 661 h 1572"/>
                <a:gd name="T16" fmla="*/ 105 w 2228"/>
                <a:gd name="T17" fmla="*/ 784 h 1572"/>
                <a:gd name="T18" fmla="*/ 20 w 2228"/>
                <a:gd name="T19" fmla="*/ 951 h 1572"/>
                <a:gd name="T20" fmla="*/ 0 w 2228"/>
                <a:gd name="T21" fmla="*/ 1098 h 1572"/>
                <a:gd name="T22" fmla="*/ 20 w 2228"/>
                <a:gd name="T23" fmla="*/ 1239 h 1572"/>
                <a:gd name="T24" fmla="*/ 108 w 2228"/>
                <a:gd name="T25" fmla="*/ 1399 h 1572"/>
                <a:gd name="T26" fmla="*/ 248 w 2228"/>
                <a:gd name="T27" fmla="*/ 1516 h 1572"/>
                <a:gd name="T28" fmla="*/ 426 w 2228"/>
                <a:gd name="T29" fmla="*/ 1571 h 1572"/>
                <a:gd name="T30" fmla="*/ 1479 w 2228"/>
                <a:gd name="T31" fmla="*/ 1572 h 1572"/>
                <a:gd name="T32" fmla="*/ 1593 w 2228"/>
                <a:gd name="T33" fmla="*/ 1563 h 1572"/>
                <a:gd name="T34" fmla="*/ 1735 w 2228"/>
                <a:gd name="T35" fmla="*/ 1527 h 1572"/>
                <a:gd name="T36" fmla="*/ 1954 w 2228"/>
                <a:gd name="T37" fmla="*/ 1402 h 1572"/>
                <a:gd name="T38" fmla="*/ 2137 w 2228"/>
                <a:gd name="T39" fmla="*/ 1181 h 1572"/>
                <a:gd name="T40" fmla="*/ 2202 w 2228"/>
                <a:gd name="T41" fmla="*/ 1011 h 1572"/>
                <a:gd name="T42" fmla="*/ 2225 w 2228"/>
                <a:gd name="T43" fmla="*/ 863 h 1572"/>
                <a:gd name="T44" fmla="*/ 2226 w 2228"/>
                <a:gd name="T45" fmla="*/ 818 h 1572"/>
                <a:gd name="T46" fmla="*/ 2228 w 2228"/>
                <a:gd name="T47" fmla="*/ 787 h 1572"/>
                <a:gd name="T48" fmla="*/ 2219 w 2228"/>
                <a:gd name="T49" fmla="*/ 667 h 1572"/>
                <a:gd name="T50" fmla="*/ 2180 w 2228"/>
                <a:gd name="T51" fmla="*/ 516 h 1572"/>
                <a:gd name="T52" fmla="*/ 2114 w 2228"/>
                <a:gd name="T53" fmla="*/ 379 h 1572"/>
                <a:gd name="T54" fmla="*/ 2023 w 2228"/>
                <a:gd name="T55" fmla="*/ 258 h 1572"/>
                <a:gd name="T56" fmla="*/ 1849 w 2228"/>
                <a:gd name="T57" fmla="*/ 114 h 1572"/>
                <a:gd name="T58" fmla="*/ 1712 w 2228"/>
                <a:gd name="T59" fmla="*/ 48 h 1572"/>
                <a:gd name="T60" fmla="*/ 1563 w 2228"/>
                <a:gd name="T61" fmla="*/ 9 h 1572"/>
                <a:gd name="T62" fmla="*/ 1443 w 2228"/>
                <a:gd name="T63" fmla="*/ 0 h 1572"/>
                <a:gd name="T64" fmla="*/ 2068 w 2228"/>
                <a:gd name="T65" fmla="*/ 836 h 1572"/>
                <a:gd name="T66" fmla="*/ 2040 w 2228"/>
                <a:gd name="T67" fmla="*/ 1009 h 1572"/>
                <a:gd name="T68" fmla="*/ 1931 w 2228"/>
                <a:gd name="T69" fmla="*/ 1205 h 1572"/>
                <a:gd name="T70" fmla="*/ 1757 w 2228"/>
                <a:gd name="T71" fmla="*/ 1346 h 1572"/>
                <a:gd name="T72" fmla="*/ 1538 w 2228"/>
                <a:gd name="T73" fmla="*/ 1412 h 1572"/>
                <a:gd name="T74" fmla="*/ 473 w 2228"/>
                <a:gd name="T75" fmla="*/ 1415 h 1572"/>
                <a:gd name="T76" fmla="*/ 380 w 2228"/>
                <a:gd name="T77" fmla="*/ 1400 h 1572"/>
                <a:gd name="T78" fmla="*/ 272 w 2228"/>
                <a:gd name="T79" fmla="*/ 1343 h 1572"/>
                <a:gd name="T80" fmla="*/ 196 w 2228"/>
                <a:gd name="T81" fmla="*/ 1249 h 1572"/>
                <a:gd name="T82" fmla="*/ 158 w 2228"/>
                <a:gd name="T83" fmla="*/ 1130 h 1572"/>
                <a:gd name="T84" fmla="*/ 158 w 2228"/>
                <a:gd name="T85" fmla="*/ 1063 h 1572"/>
                <a:gd name="T86" fmla="*/ 196 w 2228"/>
                <a:gd name="T87" fmla="*/ 938 h 1572"/>
                <a:gd name="T88" fmla="*/ 272 w 2228"/>
                <a:gd name="T89" fmla="*/ 836 h 1572"/>
                <a:gd name="T90" fmla="*/ 378 w 2228"/>
                <a:gd name="T91" fmla="*/ 771 h 1572"/>
                <a:gd name="T92" fmla="*/ 472 w 2228"/>
                <a:gd name="T93" fmla="*/ 752 h 1572"/>
                <a:gd name="T94" fmla="*/ 515 w 2228"/>
                <a:gd name="T95" fmla="*/ 752 h 1572"/>
                <a:gd name="T96" fmla="*/ 620 w 2228"/>
                <a:gd name="T97" fmla="*/ 779 h 1572"/>
                <a:gd name="T98" fmla="*/ 691 w 2228"/>
                <a:gd name="T99" fmla="*/ 821 h 1572"/>
                <a:gd name="T100" fmla="*/ 751 w 2228"/>
                <a:gd name="T101" fmla="*/ 837 h 1572"/>
                <a:gd name="T102" fmla="*/ 790 w 2228"/>
                <a:gd name="T103" fmla="*/ 820 h 1572"/>
                <a:gd name="T104" fmla="*/ 817 w 2228"/>
                <a:gd name="T105" fmla="*/ 764 h 1572"/>
                <a:gd name="T106" fmla="*/ 850 w 2228"/>
                <a:gd name="T107" fmla="*/ 582 h 1572"/>
                <a:gd name="T108" fmla="*/ 967 w 2228"/>
                <a:gd name="T109" fmla="*/ 377 h 1572"/>
                <a:gd name="T110" fmla="*/ 1150 w 2228"/>
                <a:gd name="T111" fmla="*/ 231 h 1572"/>
                <a:gd name="T112" fmla="*/ 1380 w 2228"/>
                <a:gd name="T113" fmla="*/ 161 h 1572"/>
                <a:gd name="T114" fmla="*/ 1507 w 2228"/>
                <a:gd name="T115" fmla="*/ 163 h 1572"/>
                <a:gd name="T116" fmla="*/ 1741 w 2228"/>
                <a:gd name="T117" fmla="*/ 235 h 1572"/>
                <a:gd name="T118" fmla="*/ 1927 w 2228"/>
                <a:gd name="T119" fmla="*/ 389 h 1572"/>
                <a:gd name="T120" fmla="*/ 2043 w 2228"/>
                <a:gd name="T121" fmla="*/ 601 h 1572"/>
                <a:gd name="T122" fmla="*/ 2071 w 2228"/>
                <a:gd name="T123" fmla="*/ 788 h 1572"/>
                <a:gd name="T124" fmla="*/ 2068 w 2228"/>
                <a:gd name="T125" fmla="*/ 807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28" h="1572">
                  <a:moveTo>
                    <a:pt x="1443" y="0"/>
                  </a:moveTo>
                  <a:lnTo>
                    <a:pt x="1373" y="3"/>
                  </a:lnTo>
                  <a:lnTo>
                    <a:pt x="1236" y="26"/>
                  </a:lnTo>
                  <a:lnTo>
                    <a:pt x="1111" y="72"/>
                  </a:lnTo>
                  <a:lnTo>
                    <a:pt x="996" y="138"/>
                  </a:lnTo>
                  <a:lnTo>
                    <a:pt x="894" y="223"/>
                  </a:lnTo>
                  <a:lnTo>
                    <a:pt x="807" y="323"/>
                  </a:lnTo>
                  <a:lnTo>
                    <a:pt x="740" y="437"/>
                  </a:lnTo>
                  <a:lnTo>
                    <a:pt x="691" y="563"/>
                  </a:lnTo>
                  <a:lnTo>
                    <a:pt x="675" y="631"/>
                  </a:lnTo>
                  <a:lnTo>
                    <a:pt x="626" y="612"/>
                  </a:lnTo>
                  <a:lnTo>
                    <a:pt x="519" y="594"/>
                  </a:lnTo>
                  <a:lnTo>
                    <a:pt x="465" y="594"/>
                  </a:lnTo>
                  <a:lnTo>
                    <a:pt x="416" y="598"/>
                  </a:lnTo>
                  <a:lnTo>
                    <a:pt x="325" y="621"/>
                  </a:lnTo>
                  <a:lnTo>
                    <a:pt x="242" y="661"/>
                  </a:lnTo>
                  <a:lnTo>
                    <a:pt x="167" y="716"/>
                  </a:lnTo>
                  <a:lnTo>
                    <a:pt x="105" y="784"/>
                  </a:lnTo>
                  <a:lnTo>
                    <a:pt x="55" y="863"/>
                  </a:lnTo>
                  <a:lnTo>
                    <a:pt x="20" y="951"/>
                  </a:lnTo>
                  <a:lnTo>
                    <a:pt x="1" y="1047"/>
                  </a:lnTo>
                  <a:lnTo>
                    <a:pt x="0" y="1098"/>
                  </a:lnTo>
                  <a:lnTo>
                    <a:pt x="1" y="1145"/>
                  </a:lnTo>
                  <a:lnTo>
                    <a:pt x="20" y="1239"/>
                  </a:lnTo>
                  <a:lnTo>
                    <a:pt x="56" y="1324"/>
                  </a:lnTo>
                  <a:lnTo>
                    <a:pt x="108" y="1399"/>
                  </a:lnTo>
                  <a:lnTo>
                    <a:pt x="173" y="1464"/>
                  </a:lnTo>
                  <a:lnTo>
                    <a:pt x="248" y="1516"/>
                  </a:lnTo>
                  <a:lnTo>
                    <a:pt x="332" y="1552"/>
                  </a:lnTo>
                  <a:lnTo>
                    <a:pt x="426" y="1571"/>
                  </a:lnTo>
                  <a:lnTo>
                    <a:pt x="473" y="1572"/>
                  </a:lnTo>
                  <a:lnTo>
                    <a:pt x="1479" y="1572"/>
                  </a:lnTo>
                  <a:lnTo>
                    <a:pt x="1518" y="1572"/>
                  </a:lnTo>
                  <a:lnTo>
                    <a:pt x="1593" y="1563"/>
                  </a:lnTo>
                  <a:lnTo>
                    <a:pt x="1665" y="1549"/>
                  </a:lnTo>
                  <a:lnTo>
                    <a:pt x="1735" y="1527"/>
                  </a:lnTo>
                  <a:lnTo>
                    <a:pt x="1835" y="1483"/>
                  </a:lnTo>
                  <a:lnTo>
                    <a:pt x="1954" y="1402"/>
                  </a:lnTo>
                  <a:lnTo>
                    <a:pt x="2055" y="1301"/>
                  </a:lnTo>
                  <a:lnTo>
                    <a:pt x="2137" y="1181"/>
                  </a:lnTo>
                  <a:lnTo>
                    <a:pt x="2180" y="1082"/>
                  </a:lnTo>
                  <a:lnTo>
                    <a:pt x="2202" y="1011"/>
                  </a:lnTo>
                  <a:lnTo>
                    <a:pt x="2217" y="938"/>
                  </a:lnTo>
                  <a:lnTo>
                    <a:pt x="2225" y="863"/>
                  </a:lnTo>
                  <a:lnTo>
                    <a:pt x="2226" y="824"/>
                  </a:lnTo>
                  <a:lnTo>
                    <a:pt x="2226" y="818"/>
                  </a:lnTo>
                  <a:lnTo>
                    <a:pt x="2226" y="803"/>
                  </a:lnTo>
                  <a:lnTo>
                    <a:pt x="2228" y="787"/>
                  </a:lnTo>
                  <a:lnTo>
                    <a:pt x="2228" y="746"/>
                  </a:lnTo>
                  <a:lnTo>
                    <a:pt x="2219" y="667"/>
                  </a:lnTo>
                  <a:lnTo>
                    <a:pt x="2203" y="589"/>
                  </a:lnTo>
                  <a:lnTo>
                    <a:pt x="2180" y="516"/>
                  </a:lnTo>
                  <a:lnTo>
                    <a:pt x="2150" y="445"/>
                  </a:lnTo>
                  <a:lnTo>
                    <a:pt x="2114" y="379"/>
                  </a:lnTo>
                  <a:lnTo>
                    <a:pt x="2071" y="316"/>
                  </a:lnTo>
                  <a:lnTo>
                    <a:pt x="2023" y="258"/>
                  </a:lnTo>
                  <a:lnTo>
                    <a:pt x="1943" y="179"/>
                  </a:lnTo>
                  <a:lnTo>
                    <a:pt x="1849" y="114"/>
                  </a:lnTo>
                  <a:lnTo>
                    <a:pt x="1783" y="78"/>
                  </a:lnTo>
                  <a:lnTo>
                    <a:pt x="1712" y="48"/>
                  </a:lnTo>
                  <a:lnTo>
                    <a:pt x="1639" y="24"/>
                  </a:lnTo>
                  <a:lnTo>
                    <a:pt x="1563" y="9"/>
                  </a:lnTo>
                  <a:lnTo>
                    <a:pt x="1484" y="1"/>
                  </a:lnTo>
                  <a:lnTo>
                    <a:pt x="1443" y="0"/>
                  </a:lnTo>
                  <a:close/>
                  <a:moveTo>
                    <a:pt x="2068" y="807"/>
                  </a:moveTo>
                  <a:lnTo>
                    <a:pt x="2068" y="836"/>
                  </a:lnTo>
                  <a:lnTo>
                    <a:pt x="2065" y="896"/>
                  </a:lnTo>
                  <a:lnTo>
                    <a:pt x="2040" y="1009"/>
                  </a:lnTo>
                  <a:lnTo>
                    <a:pt x="1994" y="1112"/>
                  </a:lnTo>
                  <a:lnTo>
                    <a:pt x="1931" y="1205"/>
                  </a:lnTo>
                  <a:lnTo>
                    <a:pt x="1851" y="1284"/>
                  </a:lnTo>
                  <a:lnTo>
                    <a:pt x="1757" y="1346"/>
                  </a:lnTo>
                  <a:lnTo>
                    <a:pt x="1652" y="1389"/>
                  </a:lnTo>
                  <a:lnTo>
                    <a:pt x="1538" y="1412"/>
                  </a:lnTo>
                  <a:lnTo>
                    <a:pt x="1479" y="1415"/>
                  </a:lnTo>
                  <a:lnTo>
                    <a:pt x="473" y="1415"/>
                  </a:lnTo>
                  <a:lnTo>
                    <a:pt x="442" y="1413"/>
                  </a:lnTo>
                  <a:lnTo>
                    <a:pt x="380" y="1400"/>
                  </a:lnTo>
                  <a:lnTo>
                    <a:pt x="322" y="1376"/>
                  </a:lnTo>
                  <a:lnTo>
                    <a:pt x="272" y="1343"/>
                  </a:lnTo>
                  <a:lnTo>
                    <a:pt x="229" y="1300"/>
                  </a:lnTo>
                  <a:lnTo>
                    <a:pt x="196" y="1249"/>
                  </a:lnTo>
                  <a:lnTo>
                    <a:pt x="171" y="1192"/>
                  </a:lnTo>
                  <a:lnTo>
                    <a:pt x="158" y="1130"/>
                  </a:lnTo>
                  <a:lnTo>
                    <a:pt x="157" y="1098"/>
                  </a:lnTo>
                  <a:lnTo>
                    <a:pt x="158" y="1063"/>
                  </a:lnTo>
                  <a:lnTo>
                    <a:pt x="171" y="998"/>
                  </a:lnTo>
                  <a:lnTo>
                    <a:pt x="196" y="938"/>
                  </a:lnTo>
                  <a:lnTo>
                    <a:pt x="229" y="883"/>
                  </a:lnTo>
                  <a:lnTo>
                    <a:pt x="272" y="836"/>
                  </a:lnTo>
                  <a:lnTo>
                    <a:pt x="322" y="798"/>
                  </a:lnTo>
                  <a:lnTo>
                    <a:pt x="378" y="771"/>
                  </a:lnTo>
                  <a:lnTo>
                    <a:pt x="440" y="754"/>
                  </a:lnTo>
                  <a:lnTo>
                    <a:pt x="472" y="752"/>
                  </a:lnTo>
                  <a:lnTo>
                    <a:pt x="488" y="752"/>
                  </a:lnTo>
                  <a:lnTo>
                    <a:pt x="515" y="752"/>
                  </a:lnTo>
                  <a:lnTo>
                    <a:pt x="568" y="762"/>
                  </a:lnTo>
                  <a:lnTo>
                    <a:pt x="620" y="779"/>
                  </a:lnTo>
                  <a:lnTo>
                    <a:pt x="668" y="805"/>
                  </a:lnTo>
                  <a:lnTo>
                    <a:pt x="691" y="821"/>
                  </a:lnTo>
                  <a:lnTo>
                    <a:pt x="709" y="831"/>
                  </a:lnTo>
                  <a:lnTo>
                    <a:pt x="751" y="837"/>
                  </a:lnTo>
                  <a:lnTo>
                    <a:pt x="771" y="830"/>
                  </a:lnTo>
                  <a:lnTo>
                    <a:pt x="790" y="820"/>
                  </a:lnTo>
                  <a:lnTo>
                    <a:pt x="814" y="785"/>
                  </a:lnTo>
                  <a:lnTo>
                    <a:pt x="817" y="764"/>
                  </a:lnTo>
                  <a:lnTo>
                    <a:pt x="822" y="700"/>
                  </a:lnTo>
                  <a:lnTo>
                    <a:pt x="850" y="582"/>
                  </a:lnTo>
                  <a:lnTo>
                    <a:pt x="899" y="473"/>
                  </a:lnTo>
                  <a:lnTo>
                    <a:pt x="967" y="377"/>
                  </a:lnTo>
                  <a:lnTo>
                    <a:pt x="1052" y="295"/>
                  </a:lnTo>
                  <a:lnTo>
                    <a:pt x="1150" y="231"/>
                  </a:lnTo>
                  <a:lnTo>
                    <a:pt x="1261" y="186"/>
                  </a:lnTo>
                  <a:lnTo>
                    <a:pt x="1380" y="161"/>
                  </a:lnTo>
                  <a:lnTo>
                    <a:pt x="1443" y="160"/>
                  </a:lnTo>
                  <a:lnTo>
                    <a:pt x="1507" y="163"/>
                  </a:lnTo>
                  <a:lnTo>
                    <a:pt x="1629" y="187"/>
                  </a:lnTo>
                  <a:lnTo>
                    <a:pt x="1741" y="235"/>
                  </a:lnTo>
                  <a:lnTo>
                    <a:pt x="1842" y="303"/>
                  </a:lnTo>
                  <a:lnTo>
                    <a:pt x="1927" y="389"/>
                  </a:lnTo>
                  <a:lnTo>
                    <a:pt x="1994" y="488"/>
                  </a:lnTo>
                  <a:lnTo>
                    <a:pt x="2043" y="601"/>
                  </a:lnTo>
                  <a:lnTo>
                    <a:pt x="2068" y="723"/>
                  </a:lnTo>
                  <a:lnTo>
                    <a:pt x="2071" y="788"/>
                  </a:lnTo>
                  <a:lnTo>
                    <a:pt x="2071" y="797"/>
                  </a:lnTo>
                  <a:lnTo>
                    <a:pt x="2068" y="807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4" name="직사각형 403"/>
            <p:cNvSpPr/>
            <p:nvPr/>
          </p:nvSpPr>
          <p:spPr>
            <a:xfrm>
              <a:off x="1834467" y="1945048"/>
              <a:ext cx="432000" cy="36000"/>
            </a:xfrm>
            <a:prstGeom prst="rect">
              <a:avLst/>
            </a:prstGeom>
            <a:grpFill/>
            <a:ln>
              <a:solidFill>
                <a:srgbClr val="35B9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5" name="직사각형 404"/>
            <p:cNvSpPr/>
            <p:nvPr/>
          </p:nvSpPr>
          <p:spPr>
            <a:xfrm>
              <a:off x="1683650" y="2044916"/>
              <a:ext cx="432000" cy="36000"/>
            </a:xfrm>
            <a:prstGeom prst="rect">
              <a:avLst/>
            </a:prstGeom>
            <a:grpFill/>
            <a:ln>
              <a:solidFill>
                <a:srgbClr val="35B9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10" name="그룹 409"/>
          <p:cNvGrpSpPr/>
          <p:nvPr/>
        </p:nvGrpSpPr>
        <p:grpSpPr>
          <a:xfrm flipH="1">
            <a:off x="8931853" y="3618731"/>
            <a:ext cx="564067" cy="368336"/>
            <a:chOff x="5647705" y="980344"/>
            <a:chExt cx="641114" cy="564564"/>
          </a:xfrm>
          <a:solidFill>
            <a:srgbClr val="81D3E1"/>
          </a:solidFill>
        </p:grpSpPr>
        <p:sp>
          <p:nvSpPr>
            <p:cNvPr id="411" name="Freeform 230"/>
            <p:cNvSpPr>
              <a:spLocks noEditPoints="1"/>
            </p:cNvSpPr>
            <p:nvPr/>
          </p:nvSpPr>
          <p:spPr bwMode="auto">
            <a:xfrm>
              <a:off x="5738147" y="980344"/>
              <a:ext cx="438531" cy="309274"/>
            </a:xfrm>
            <a:custGeom>
              <a:avLst/>
              <a:gdLst>
                <a:gd name="T0" fmla="*/ 1373 w 2228"/>
                <a:gd name="T1" fmla="*/ 3 h 1572"/>
                <a:gd name="T2" fmla="*/ 1111 w 2228"/>
                <a:gd name="T3" fmla="*/ 72 h 1572"/>
                <a:gd name="T4" fmla="*/ 894 w 2228"/>
                <a:gd name="T5" fmla="*/ 223 h 1572"/>
                <a:gd name="T6" fmla="*/ 740 w 2228"/>
                <a:gd name="T7" fmla="*/ 437 h 1572"/>
                <a:gd name="T8" fmla="*/ 675 w 2228"/>
                <a:gd name="T9" fmla="*/ 631 h 1572"/>
                <a:gd name="T10" fmla="*/ 519 w 2228"/>
                <a:gd name="T11" fmla="*/ 594 h 1572"/>
                <a:gd name="T12" fmla="*/ 416 w 2228"/>
                <a:gd name="T13" fmla="*/ 598 h 1572"/>
                <a:gd name="T14" fmla="*/ 242 w 2228"/>
                <a:gd name="T15" fmla="*/ 661 h 1572"/>
                <a:gd name="T16" fmla="*/ 105 w 2228"/>
                <a:gd name="T17" fmla="*/ 784 h 1572"/>
                <a:gd name="T18" fmla="*/ 20 w 2228"/>
                <a:gd name="T19" fmla="*/ 951 h 1572"/>
                <a:gd name="T20" fmla="*/ 0 w 2228"/>
                <a:gd name="T21" fmla="*/ 1098 h 1572"/>
                <a:gd name="T22" fmla="*/ 20 w 2228"/>
                <a:gd name="T23" fmla="*/ 1239 h 1572"/>
                <a:gd name="T24" fmla="*/ 108 w 2228"/>
                <a:gd name="T25" fmla="*/ 1399 h 1572"/>
                <a:gd name="T26" fmla="*/ 248 w 2228"/>
                <a:gd name="T27" fmla="*/ 1516 h 1572"/>
                <a:gd name="T28" fmla="*/ 426 w 2228"/>
                <a:gd name="T29" fmla="*/ 1571 h 1572"/>
                <a:gd name="T30" fmla="*/ 1479 w 2228"/>
                <a:gd name="T31" fmla="*/ 1572 h 1572"/>
                <a:gd name="T32" fmla="*/ 1593 w 2228"/>
                <a:gd name="T33" fmla="*/ 1563 h 1572"/>
                <a:gd name="T34" fmla="*/ 1735 w 2228"/>
                <a:gd name="T35" fmla="*/ 1527 h 1572"/>
                <a:gd name="T36" fmla="*/ 1954 w 2228"/>
                <a:gd name="T37" fmla="*/ 1402 h 1572"/>
                <a:gd name="T38" fmla="*/ 2137 w 2228"/>
                <a:gd name="T39" fmla="*/ 1181 h 1572"/>
                <a:gd name="T40" fmla="*/ 2202 w 2228"/>
                <a:gd name="T41" fmla="*/ 1011 h 1572"/>
                <a:gd name="T42" fmla="*/ 2225 w 2228"/>
                <a:gd name="T43" fmla="*/ 863 h 1572"/>
                <a:gd name="T44" fmla="*/ 2226 w 2228"/>
                <a:gd name="T45" fmla="*/ 818 h 1572"/>
                <a:gd name="T46" fmla="*/ 2228 w 2228"/>
                <a:gd name="T47" fmla="*/ 787 h 1572"/>
                <a:gd name="T48" fmla="*/ 2219 w 2228"/>
                <a:gd name="T49" fmla="*/ 667 h 1572"/>
                <a:gd name="T50" fmla="*/ 2180 w 2228"/>
                <a:gd name="T51" fmla="*/ 516 h 1572"/>
                <a:gd name="T52" fmla="*/ 2114 w 2228"/>
                <a:gd name="T53" fmla="*/ 379 h 1572"/>
                <a:gd name="T54" fmla="*/ 2023 w 2228"/>
                <a:gd name="T55" fmla="*/ 258 h 1572"/>
                <a:gd name="T56" fmla="*/ 1849 w 2228"/>
                <a:gd name="T57" fmla="*/ 114 h 1572"/>
                <a:gd name="T58" fmla="*/ 1712 w 2228"/>
                <a:gd name="T59" fmla="*/ 48 h 1572"/>
                <a:gd name="T60" fmla="*/ 1563 w 2228"/>
                <a:gd name="T61" fmla="*/ 9 h 1572"/>
                <a:gd name="T62" fmla="*/ 1443 w 2228"/>
                <a:gd name="T63" fmla="*/ 0 h 1572"/>
                <a:gd name="T64" fmla="*/ 2068 w 2228"/>
                <a:gd name="T65" fmla="*/ 836 h 1572"/>
                <a:gd name="T66" fmla="*/ 2040 w 2228"/>
                <a:gd name="T67" fmla="*/ 1009 h 1572"/>
                <a:gd name="T68" fmla="*/ 1931 w 2228"/>
                <a:gd name="T69" fmla="*/ 1205 h 1572"/>
                <a:gd name="T70" fmla="*/ 1757 w 2228"/>
                <a:gd name="T71" fmla="*/ 1346 h 1572"/>
                <a:gd name="T72" fmla="*/ 1538 w 2228"/>
                <a:gd name="T73" fmla="*/ 1412 h 1572"/>
                <a:gd name="T74" fmla="*/ 473 w 2228"/>
                <a:gd name="T75" fmla="*/ 1415 h 1572"/>
                <a:gd name="T76" fmla="*/ 380 w 2228"/>
                <a:gd name="T77" fmla="*/ 1400 h 1572"/>
                <a:gd name="T78" fmla="*/ 272 w 2228"/>
                <a:gd name="T79" fmla="*/ 1343 h 1572"/>
                <a:gd name="T80" fmla="*/ 196 w 2228"/>
                <a:gd name="T81" fmla="*/ 1249 h 1572"/>
                <a:gd name="T82" fmla="*/ 158 w 2228"/>
                <a:gd name="T83" fmla="*/ 1130 h 1572"/>
                <a:gd name="T84" fmla="*/ 158 w 2228"/>
                <a:gd name="T85" fmla="*/ 1063 h 1572"/>
                <a:gd name="T86" fmla="*/ 196 w 2228"/>
                <a:gd name="T87" fmla="*/ 938 h 1572"/>
                <a:gd name="T88" fmla="*/ 272 w 2228"/>
                <a:gd name="T89" fmla="*/ 836 h 1572"/>
                <a:gd name="T90" fmla="*/ 378 w 2228"/>
                <a:gd name="T91" fmla="*/ 771 h 1572"/>
                <a:gd name="T92" fmla="*/ 472 w 2228"/>
                <a:gd name="T93" fmla="*/ 752 h 1572"/>
                <a:gd name="T94" fmla="*/ 515 w 2228"/>
                <a:gd name="T95" fmla="*/ 752 h 1572"/>
                <a:gd name="T96" fmla="*/ 620 w 2228"/>
                <a:gd name="T97" fmla="*/ 779 h 1572"/>
                <a:gd name="T98" fmla="*/ 691 w 2228"/>
                <a:gd name="T99" fmla="*/ 821 h 1572"/>
                <a:gd name="T100" fmla="*/ 751 w 2228"/>
                <a:gd name="T101" fmla="*/ 837 h 1572"/>
                <a:gd name="T102" fmla="*/ 790 w 2228"/>
                <a:gd name="T103" fmla="*/ 820 h 1572"/>
                <a:gd name="T104" fmla="*/ 817 w 2228"/>
                <a:gd name="T105" fmla="*/ 764 h 1572"/>
                <a:gd name="T106" fmla="*/ 850 w 2228"/>
                <a:gd name="T107" fmla="*/ 582 h 1572"/>
                <a:gd name="T108" fmla="*/ 967 w 2228"/>
                <a:gd name="T109" fmla="*/ 377 h 1572"/>
                <a:gd name="T110" fmla="*/ 1150 w 2228"/>
                <a:gd name="T111" fmla="*/ 231 h 1572"/>
                <a:gd name="T112" fmla="*/ 1380 w 2228"/>
                <a:gd name="T113" fmla="*/ 161 h 1572"/>
                <a:gd name="T114" fmla="*/ 1507 w 2228"/>
                <a:gd name="T115" fmla="*/ 163 h 1572"/>
                <a:gd name="T116" fmla="*/ 1741 w 2228"/>
                <a:gd name="T117" fmla="*/ 235 h 1572"/>
                <a:gd name="T118" fmla="*/ 1927 w 2228"/>
                <a:gd name="T119" fmla="*/ 389 h 1572"/>
                <a:gd name="T120" fmla="*/ 2043 w 2228"/>
                <a:gd name="T121" fmla="*/ 601 h 1572"/>
                <a:gd name="T122" fmla="*/ 2071 w 2228"/>
                <a:gd name="T123" fmla="*/ 788 h 1572"/>
                <a:gd name="T124" fmla="*/ 2068 w 2228"/>
                <a:gd name="T125" fmla="*/ 807 h 1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28" h="1572">
                  <a:moveTo>
                    <a:pt x="1443" y="0"/>
                  </a:moveTo>
                  <a:lnTo>
                    <a:pt x="1373" y="3"/>
                  </a:lnTo>
                  <a:lnTo>
                    <a:pt x="1236" y="26"/>
                  </a:lnTo>
                  <a:lnTo>
                    <a:pt x="1111" y="72"/>
                  </a:lnTo>
                  <a:lnTo>
                    <a:pt x="996" y="138"/>
                  </a:lnTo>
                  <a:lnTo>
                    <a:pt x="894" y="223"/>
                  </a:lnTo>
                  <a:lnTo>
                    <a:pt x="807" y="323"/>
                  </a:lnTo>
                  <a:lnTo>
                    <a:pt x="740" y="437"/>
                  </a:lnTo>
                  <a:lnTo>
                    <a:pt x="691" y="563"/>
                  </a:lnTo>
                  <a:lnTo>
                    <a:pt x="675" y="631"/>
                  </a:lnTo>
                  <a:lnTo>
                    <a:pt x="626" y="612"/>
                  </a:lnTo>
                  <a:lnTo>
                    <a:pt x="519" y="594"/>
                  </a:lnTo>
                  <a:lnTo>
                    <a:pt x="465" y="594"/>
                  </a:lnTo>
                  <a:lnTo>
                    <a:pt x="416" y="598"/>
                  </a:lnTo>
                  <a:lnTo>
                    <a:pt x="325" y="621"/>
                  </a:lnTo>
                  <a:lnTo>
                    <a:pt x="242" y="661"/>
                  </a:lnTo>
                  <a:lnTo>
                    <a:pt x="167" y="716"/>
                  </a:lnTo>
                  <a:lnTo>
                    <a:pt x="105" y="784"/>
                  </a:lnTo>
                  <a:lnTo>
                    <a:pt x="55" y="863"/>
                  </a:lnTo>
                  <a:lnTo>
                    <a:pt x="20" y="951"/>
                  </a:lnTo>
                  <a:lnTo>
                    <a:pt x="1" y="1047"/>
                  </a:lnTo>
                  <a:lnTo>
                    <a:pt x="0" y="1098"/>
                  </a:lnTo>
                  <a:lnTo>
                    <a:pt x="1" y="1145"/>
                  </a:lnTo>
                  <a:lnTo>
                    <a:pt x="20" y="1239"/>
                  </a:lnTo>
                  <a:lnTo>
                    <a:pt x="56" y="1324"/>
                  </a:lnTo>
                  <a:lnTo>
                    <a:pt x="108" y="1399"/>
                  </a:lnTo>
                  <a:lnTo>
                    <a:pt x="173" y="1464"/>
                  </a:lnTo>
                  <a:lnTo>
                    <a:pt x="248" y="1516"/>
                  </a:lnTo>
                  <a:lnTo>
                    <a:pt x="332" y="1552"/>
                  </a:lnTo>
                  <a:lnTo>
                    <a:pt x="426" y="1571"/>
                  </a:lnTo>
                  <a:lnTo>
                    <a:pt x="473" y="1572"/>
                  </a:lnTo>
                  <a:lnTo>
                    <a:pt x="1479" y="1572"/>
                  </a:lnTo>
                  <a:lnTo>
                    <a:pt x="1518" y="1572"/>
                  </a:lnTo>
                  <a:lnTo>
                    <a:pt x="1593" y="1563"/>
                  </a:lnTo>
                  <a:lnTo>
                    <a:pt x="1665" y="1549"/>
                  </a:lnTo>
                  <a:lnTo>
                    <a:pt x="1735" y="1527"/>
                  </a:lnTo>
                  <a:lnTo>
                    <a:pt x="1835" y="1483"/>
                  </a:lnTo>
                  <a:lnTo>
                    <a:pt x="1954" y="1402"/>
                  </a:lnTo>
                  <a:lnTo>
                    <a:pt x="2055" y="1301"/>
                  </a:lnTo>
                  <a:lnTo>
                    <a:pt x="2137" y="1181"/>
                  </a:lnTo>
                  <a:lnTo>
                    <a:pt x="2180" y="1082"/>
                  </a:lnTo>
                  <a:lnTo>
                    <a:pt x="2202" y="1011"/>
                  </a:lnTo>
                  <a:lnTo>
                    <a:pt x="2217" y="938"/>
                  </a:lnTo>
                  <a:lnTo>
                    <a:pt x="2225" y="863"/>
                  </a:lnTo>
                  <a:lnTo>
                    <a:pt x="2226" y="824"/>
                  </a:lnTo>
                  <a:lnTo>
                    <a:pt x="2226" y="818"/>
                  </a:lnTo>
                  <a:lnTo>
                    <a:pt x="2226" y="803"/>
                  </a:lnTo>
                  <a:lnTo>
                    <a:pt x="2228" y="787"/>
                  </a:lnTo>
                  <a:lnTo>
                    <a:pt x="2228" y="746"/>
                  </a:lnTo>
                  <a:lnTo>
                    <a:pt x="2219" y="667"/>
                  </a:lnTo>
                  <a:lnTo>
                    <a:pt x="2203" y="589"/>
                  </a:lnTo>
                  <a:lnTo>
                    <a:pt x="2180" y="516"/>
                  </a:lnTo>
                  <a:lnTo>
                    <a:pt x="2150" y="445"/>
                  </a:lnTo>
                  <a:lnTo>
                    <a:pt x="2114" y="379"/>
                  </a:lnTo>
                  <a:lnTo>
                    <a:pt x="2071" y="316"/>
                  </a:lnTo>
                  <a:lnTo>
                    <a:pt x="2023" y="258"/>
                  </a:lnTo>
                  <a:lnTo>
                    <a:pt x="1943" y="179"/>
                  </a:lnTo>
                  <a:lnTo>
                    <a:pt x="1849" y="114"/>
                  </a:lnTo>
                  <a:lnTo>
                    <a:pt x="1783" y="78"/>
                  </a:lnTo>
                  <a:lnTo>
                    <a:pt x="1712" y="48"/>
                  </a:lnTo>
                  <a:lnTo>
                    <a:pt x="1639" y="24"/>
                  </a:lnTo>
                  <a:lnTo>
                    <a:pt x="1563" y="9"/>
                  </a:lnTo>
                  <a:lnTo>
                    <a:pt x="1484" y="1"/>
                  </a:lnTo>
                  <a:lnTo>
                    <a:pt x="1443" y="0"/>
                  </a:lnTo>
                  <a:close/>
                  <a:moveTo>
                    <a:pt x="2068" y="807"/>
                  </a:moveTo>
                  <a:lnTo>
                    <a:pt x="2068" y="836"/>
                  </a:lnTo>
                  <a:lnTo>
                    <a:pt x="2065" y="896"/>
                  </a:lnTo>
                  <a:lnTo>
                    <a:pt x="2040" y="1009"/>
                  </a:lnTo>
                  <a:lnTo>
                    <a:pt x="1994" y="1112"/>
                  </a:lnTo>
                  <a:lnTo>
                    <a:pt x="1931" y="1205"/>
                  </a:lnTo>
                  <a:lnTo>
                    <a:pt x="1851" y="1284"/>
                  </a:lnTo>
                  <a:lnTo>
                    <a:pt x="1757" y="1346"/>
                  </a:lnTo>
                  <a:lnTo>
                    <a:pt x="1652" y="1389"/>
                  </a:lnTo>
                  <a:lnTo>
                    <a:pt x="1538" y="1412"/>
                  </a:lnTo>
                  <a:lnTo>
                    <a:pt x="1479" y="1415"/>
                  </a:lnTo>
                  <a:lnTo>
                    <a:pt x="473" y="1415"/>
                  </a:lnTo>
                  <a:lnTo>
                    <a:pt x="442" y="1413"/>
                  </a:lnTo>
                  <a:lnTo>
                    <a:pt x="380" y="1400"/>
                  </a:lnTo>
                  <a:lnTo>
                    <a:pt x="322" y="1376"/>
                  </a:lnTo>
                  <a:lnTo>
                    <a:pt x="272" y="1343"/>
                  </a:lnTo>
                  <a:lnTo>
                    <a:pt x="229" y="1300"/>
                  </a:lnTo>
                  <a:lnTo>
                    <a:pt x="196" y="1249"/>
                  </a:lnTo>
                  <a:lnTo>
                    <a:pt x="171" y="1192"/>
                  </a:lnTo>
                  <a:lnTo>
                    <a:pt x="158" y="1130"/>
                  </a:lnTo>
                  <a:lnTo>
                    <a:pt x="157" y="1098"/>
                  </a:lnTo>
                  <a:lnTo>
                    <a:pt x="158" y="1063"/>
                  </a:lnTo>
                  <a:lnTo>
                    <a:pt x="171" y="998"/>
                  </a:lnTo>
                  <a:lnTo>
                    <a:pt x="196" y="938"/>
                  </a:lnTo>
                  <a:lnTo>
                    <a:pt x="229" y="883"/>
                  </a:lnTo>
                  <a:lnTo>
                    <a:pt x="272" y="836"/>
                  </a:lnTo>
                  <a:lnTo>
                    <a:pt x="322" y="798"/>
                  </a:lnTo>
                  <a:lnTo>
                    <a:pt x="378" y="771"/>
                  </a:lnTo>
                  <a:lnTo>
                    <a:pt x="440" y="754"/>
                  </a:lnTo>
                  <a:lnTo>
                    <a:pt x="472" y="752"/>
                  </a:lnTo>
                  <a:lnTo>
                    <a:pt x="488" y="752"/>
                  </a:lnTo>
                  <a:lnTo>
                    <a:pt x="515" y="752"/>
                  </a:lnTo>
                  <a:lnTo>
                    <a:pt x="568" y="762"/>
                  </a:lnTo>
                  <a:lnTo>
                    <a:pt x="620" y="779"/>
                  </a:lnTo>
                  <a:lnTo>
                    <a:pt x="668" y="805"/>
                  </a:lnTo>
                  <a:lnTo>
                    <a:pt x="691" y="821"/>
                  </a:lnTo>
                  <a:lnTo>
                    <a:pt x="709" y="831"/>
                  </a:lnTo>
                  <a:lnTo>
                    <a:pt x="751" y="837"/>
                  </a:lnTo>
                  <a:lnTo>
                    <a:pt x="771" y="830"/>
                  </a:lnTo>
                  <a:lnTo>
                    <a:pt x="790" y="820"/>
                  </a:lnTo>
                  <a:lnTo>
                    <a:pt x="814" y="785"/>
                  </a:lnTo>
                  <a:lnTo>
                    <a:pt x="817" y="764"/>
                  </a:lnTo>
                  <a:lnTo>
                    <a:pt x="822" y="700"/>
                  </a:lnTo>
                  <a:lnTo>
                    <a:pt x="850" y="582"/>
                  </a:lnTo>
                  <a:lnTo>
                    <a:pt x="899" y="473"/>
                  </a:lnTo>
                  <a:lnTo>
                    <a:pt x="967" y="377"/>
                  </a:lnTo>
                  <a:lnTo>
                    <a:pt x="1052" y="295"/>
                  </a:lnTo>
                  <a:lnTo>
                    <a:pt x="1150" y="231"/>
                  </a:lnTo>
                  <a:lnTo>
                    <a:pt x="1261" y="186"/>
                  </a:lnTo>
                  <a:lnTo>
                    <a:pt x="1380" y="161"/>
                  </a:lnTo>
                  <a:lnTo>
                    <a:pt x="1443" y="160"/>
                  </a:lnTo>
                  <a:lnTo>
                    <a:pt x="1507" y="163"/>
                  </a:lnTo>
                  <a:lnTo>
                    <a:pt x="1629" y="187"/>
                  </a:lnTo>
                  <a:lnTo>
                    <a:pt x="1741" y="235"/>
                  </a:lnTo>
                  <a:lnTo>
                    <a:pt x="1842" y="303"/>
                  </a:lnTo>
                  <a:lnTo>
                    <a:pt x="1927" y="389"/>
                  </a:lnTo>
                  <a:lnTo>
                    <a:pt x="1994" y="488"/>
                  </a:lnTo>
                  <a:lnTo>
                    <a:pt x="2043" y="601"/>
                  </a:lnTo>
                  <a:lnTo>
                    <a:pt x="2068" y="723"/>
                  </a:lnTo>
                  <a:lnTo>
                    <a:pt x="2071" y="788"/>
                  </a:lnTo>
                  <a:lnTo>
                    <a:pt x="2071" y="797"/>
                  </a:lnTo>
                  <a:lnTo>
                    <a:pt x="2068" y="807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2" name="직사각형 411"/>
            <p:cNvSpPr/>
            <p:nvPr/>
          </p:nvSpPr>
          <p:spPr>
            <a:xfrm>
              <a:off x="5647705" y="1383310"/>
              <a:ext cx="432000" cy="36000"/>
            </a:xfrm>
            <a:prstGeom prst="rect">
              <a:avLst/>
            </a:prstGeom>
            <a:grpFill/>
            <a:ln>
              <a:solidFill>
                <a:srgbClr val="35B9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3" name="직사각형 412"/>
            <p:cNvSpPr/>
            <p:nvPr/>
          </p:nvSpPr>
          <p:spPr>
            <a:xfrm>
              <a:off x="5856819" y="1508908"/>
              <a:ext cx="432000" cy="36000"/>
            </a:xfrm>
            <a:prstGeom prst="rect">
              <a:avLst/>
            </a:prstGeom>
            <a:grpFill/>
            <a:ln>
              <a:solidFill>
                <a:srgbClr val="35B9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14" name="Freeform 226"/>
          <p:cNvSpPr>
            <a:spLocks/>
          </p:cNvSpPr>
          <p:nvPr/>
        </p:nvSpPr>
        <p:spPr bwMode="auto">
          <a:xfrm>
            <a:off x="8525619" y="3033587"/>
            <a:ext cx="177230" cy="113566"/>
          </a:xfrm>
          <a:custGeom>
            <a:avLst/>
            <a:gdLst>
              <a:gd name="T0" fmla="*/ 6893 w 9004"/>
              <a:gd name="T1" fmla="*/ 5770 h 5770"/>
              <a:gd name="T2" fmla="*/ 7216 w 9004"/>
              <a:gd name="T3" fmla="*/ 5746 h 5770"/>
              <a:gd name="T4" fmla="*/ 7622 w 9004"/>
              <a:gd name="T5" fmla="*/ 5642 h 5770"/>
              <a:gd name="T6" fmla="*/ 7992 w 9004"/>
              <a:gd name="T7" fmla="*/ 5465 h 5770"/>
              <a:gd name="T8" fmla="*/ 8318 w 9004"/>
              <a:gd name="T9" fmla="*/ 5225 h 5770"/>
              <a:gd name="T10" fmla="*/ 8462 w 9004"/>
              <a:gd name="T11" fmla="*/ 5082 h 5770"/>
              <a:gd name="T12" fmla="*/ 8703 w 9004"/>
              <a:gd name="T13" fmla="*/ 4757 h 5770"/>
              <a:gd name="T14" fmla="*/ 8879 w 9004"/>
              <a:gd name="T15" fmla="*/ 4387 h 5770"/>
              <a:gd name="T16" fmla="*/ 8981 w 9004"/>
              <a:gd name="T17" fmla="*/ 3980 h 5770"/>
              <a:gd name="T18" fmla="*/ 9004 w 9004"/>
              <a:gd name="T19" fmla="*/ 3658 h 5770"/>
              <a:gd name="T20" fmla="*/ 8981 w 9004"/>
              <a:gd name="T21" fmla="*/ 3335 h 5770"/>
              <a:gd name="T22" fmla="*/ 8876 w 9004"/>
              <a:gd name="T23" fmla="*/ 2929 h 5770"/>
              <a:gd name="T24" fmla="*/ 8699 w 9004"/>
              <a:gd name="T25" fmla="*/ 2559 h 5770"/>
              <a:gd name="T26" fmla="*/ 8460 w 9004"/>
              <a:gd name="T27" fmla="*/ 2234 h 5770"/>
              <a:gd name="T28" fmla="*/ 8318 w 9004"/>
              <a:gd name="T29" fmla="*/ 2090 h 5770"/>
              <a:gd name="T30" fmla="*/ 7992 w 9004"/>
              <a:gd name="T31" fmla="*/ 1846 h 5770"/>
              <a:gd name="T32" fmla="*/ 7622 w 9004"/>
              <a:gd name="T33" fmla="*/ 1671 h 5770"/>
              <a:gd name="T34" fmla="*/ 7216 w 9004"/>
              <a:gd name="T35" fmla="*/ 1568 h 5770"/>
              <a:gd name="T36" fmla="*/ 6893 w 9004"/>
              <a:gd name="T37" fmla="*/ 1545 h 5770"/>
              <a:gd name="T38" fmla="*/ 6692 w 9004"/>
              <a:gd name="T39" fmla="*/ 1555 h 5770"/>
              <a:gd name="T40" fmla="*/ 6566 w 9004"/>
              <a:gd name="T41" fmla="*/ 1315 h 5770"/>
              <a:gd name="T42" fmla="*/ 6365 w 9004"/>
              <a:gd name="T43" fmla="*/ 1021 h 5770"/>
              <a:gd name="T44" fmla="*/ 6129 w 9004"/>
              <a:gd name="T45" fmla="*/ 759 h 5770"/>
              <a:gd name="T46" fmla="*/ 5861 w 9004"/>
              <a:gd name="T47" fmla="*/ 531 h 5770"/>
              <a:gd name="T48" fmla="*/ 5705 w 9004"/>
              <a:gd name="T49" fmla="*/ 423 h 5770"/>
              <a:gd name="T50" fmla="*/ 5351 w 9004"/>
              <a:gd name="T51" fmla="*/ 232 h 5770"/>
              <a:gd name="T52" fmla="*/ 4972 w 9004"/>
              <a:gd name="T53" fmla="*/ 95 h 5770"/>
              <a:gd name="T54" fmla="*/ 4572 w 9004"/>
              <a:gd name="T55" fmla="*/ 17 h 5770"/>
              <a:gd name="T56" fmla="*/ 4262 w 9004"/>
              <a:gd name="T57" fmla="*/ 0 h 5770"/>
              <a:gd name="T58" fmla="*/ 3897 w 9004"/>
              <a:gd name="T59" fmla="*/ 24 h 5770"/>
              <a:gd name="T60" fmla="*/ 3432 w 9004"/>
              <a:gd name="T61" fmla="*/ 131 h 5770"/>
              <a:gd name="T62" fmla="*/ 3000 w 9004"/>
              <a:gd name="T63" fmla="*/ 314 h 5770"/>
              <a:gd name="T64" fmla="*/ 2606 w 9004"/>
              <a:gd name="T65" fmla="*/ 569 h 5770"/>
              <a:gd name="T66" fmla="*/ 2437 w 9004"/>
              <a:gd name="T67" fmla="*/ 713 h 5770"/>
              <a:gd name="T68" fmla="*/ 2154 w 9004"/>
              <a:gd name="T69" fmla="*/ 1020 h 5770"/>
              <a:gd name="T70" fmla="*/ 1921 w 9004"/>
              <a:gd name="T71" fmla="*/ 1370 h 5770"/>
              <a:gd name="T72" fmla="*/ 1744 w 9004"/>
              <a:gd name="T73" fmla="*/ 1758 h 5770"/>
              <a:gd name="T74" fmla="*/ 1652 w 9004"/>
              <a:gd name="T75" fmla="*/ 2074 h 5770"/>
              <a:gd name="T76" fmla="*/ 1413 w 9004"/>
              <a:gd name="T77" fmla="*/ 2115 h 5770"/>
              <a:gd name="T78" fmla="*/ 1116 w 9004"/>
              <a:gd name="T79" fmla="*/ 2215 h 5770"/>
              <a:gd name="T80" fmla="*/ 844 w 9004"/>
              <a:gd name="T81" fmla="*/ 2360 h 5770"/>
              <a:gd name="T82" fmla="*/ 602 w 9004"/>
              <a:gd name="T83" fmla="*/ 2549 h 5770"/>
              <a:gd name="T84" fmla="*/ 485 w 9004"/>
              <a:gd name="T85" fmla="*/ 2666 h 5770"/>
              <a:gd name="T86" fmla="*/ 271 w 9004"/>
              <a:gd name="T87" fmla="*/ 2951 h 5770"/>
              <a:gd name="T88" fmla="*/ 114 w 9004"/>
              <a:gd name="T89" fmla="*/ 3275 h 5770"/>
              <a:gd name="T90" fmla="*/ 22 w 9004"/>
              <a:gd name="T91" fmla="*/ 3632 h 5770"/>
              <a:gd name="T92" fmla="*/ 0 w 9004"/>
              <a:gd name="T93" fmla="*/ 3917 h 5770"/>
              <a:gd name="T94" fmla="*/ 22 w 9004"/>
              <a:gd name="T95" fmla="*/ 4199 h 5770"/>
              <a:gd name="T96" fmla="*/ 114 w 9004"/>
              <a:gd name="T97" fmla="*/ 4555 h 5770"/>
              <a:gd name="T98" fmla="*/ 271 w 9004"/>
              <a:gd name="T99" fmla="*/ 4882 h 5770"/>
              <a:gd name="T100" fmla="*/ 485 w 9004"/>
              <a:gd name="T101" fmla="*/ 5168 h 5770"/>
              <a:gd name="T102" fmla="*/ 611 w 9004"/>
              <a:gd name="T103" fmla="*/ 5292 h 5770"/>
              <a:gd name="T104" fmla="*/ 896 w 9004"/>
              <a:gd name="T105" fmla="*/ 5503 h 5770"/>
              <a:gd name="T106" fmla="*/ 1220 w 9004"/>
              <a:gd name="T107" fmla="*/ 5657 h 5770"/>
              <a:gd name="T108" fmla="*/ 1577 w 9004"/>
              <a:gd name="T109" fmla="*/ 5749 h 5770"/>
              <a:gd name="T110" fmla="*/ 1862 w 9004"/>
              <a:gd name="T111" fmla="*/ 5770 h 5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9004" h="5770">
                <a:moveTo>
                  <a:pt x="1862" y="5770"/>
                </a:moveTo>
                <a:lnTo>
                  <a:pt x="6893" y="5770"/>
                </a:lnTo>
                <a:lnTo>
                  <a:pt x="7003" y="5768"/>
                </a:lnTo>
                <a:lnTo>
                  <a:pt x="7216" y="5746"/>
                </a:lnTo>
                <a:lnTo>
                  <a:pt x="7423" y="5704"/>
                </a:lnTo>
                <a:lnTo>
                  <a:pt x="7622" y="5642"/>
                </a:lnTo>
                <a:lnTo>
                  <a:pt x="7812" y="5562"/>
                </a:lnTo>
                <a:lnTo>
                  <a:pt x="7992" y="5465"/>
                </a:lnTo>
                <a:lnTo>
                  <a:pt x="8161" y="5351"/>
                </a:lnTo>
                <a:lnTo>
                  <a:pt x="8318" y="5225"/>
                </a:lnTo>
                <a:lnTo>
                  <a:pt x="8391" y="5156"/>
                </a:lnTo>
                <a:lnTo>
                  <a:pt x="8462" y="5082"/>
                </a:lnTo>
                <a:lnTo>
                  <a:pt x="8591" y="4925"/>
                </a:lnTo>
                <a:lnTo>
                  <a:pt x="8703" y="4757"/>
                </a:lnTo>
                <a:lnTo>
                  <a:pt x="8800" y="4577"/>
                </a:lnTo>
                <a:lnTo>
                  <a:pt x="8879" y="4387"/>
                </a:lnTo>
                <a:lnTo>
                  <a:pt x="8941" y="4188"/>
                </a:lnTo>
                <a:lnTo>
                  <a:pt x="8981" y="3980"/>
                </a:lnTo>
                <a:lnTo>
                  <a:pt x="9003" y="3767"/>
                </a:lnTo>
                <a:lnTo>
                  <a:pt x="9004" y="3658"/>
                </a:lnTo>
                <a:lnTo>
                  <a:pt x="9003" y="3548"/>
                </a:lnTo>
                <a:lnTo>
                  <a:pt x="8981" y="3335"/>
                </a:lnTo>
                <a:lnTo>
                  <a:pt x="8938" y="3128"/>
                </a:lnTo>
                <a:lnTo>
                  <a:pt x="8876" y="2929"/>
                </a:lnTo>
                <a:lnTo>
                  <a:pt x="8797" y="2739"/>
                </a:lnTo>
                <a:lnTo>
                  <a:pt x="8699" y="2559"/>
                </a:lnTo>
                <a:lnTo>
                  <a:pt x="8587" y="2391"/>
                </a:lnTo>
                <a:lnTo>
                  <a:pt x="8460" y="2234"/>
                </a:lnTo>
                <a:lnTo>
                  <a:pt x="8391" y="2160"/>
                </a:lnTo>
                <a:lnTo>
                  <a:pt x="8318" y="2090"/>
                </a:lnTo>
                <a:lnTo>
                  <a:pt x="8161" y="1960"/>
                </a:lnTo>
                <a:lnTo>
                  <a:pt x="7992" y="1846"/>
                </a:lnTo>
                <a:lnTo>
                  <a:pt x="7812" y="1750"/>
                </a:lnTo>
                <a:lnTo>
                  <a:pt x="7622" y="1671"/>
                </a:lnTo>
                <a:lnTo>
                  <a:pt x="7423" y="1610"/>
                </a:lnTo>
                <a:lnTo>
                  <a:pt x="7216" y="1568"/>
                </a:lnTo>
                <a:lnTo>
                  <a:pt x="7003" y="1548"/>
                </a:lnTo>
                <a:lnTo>
                  <a:pt x="6893" y="1545"/>
                </a:lnTo>
                <a:lnTo>
                  <a:pt x="6793" y="1545"/>
                </a:lnTo>
                <a:lnTo>
                  <a:pt x="6692" y="1555"/>
                </a:lnTo>
                <a:lnTo>
                  <a:pt x="6653" y="1473"/>
                </a:lnTo>
                <a:lnTo>
                  <a:pt x="6566" y="1315"/>
                </a:lnTo>
                <a:lnTo>
                  <a:pt x="6470" y="1164"/>
                </a:lnTo>
                <a:lnTo>
                  <a:pt x="6365" y="1021"/>
                </a:lnTo>
                <a:lnTo>
                  <a:pt x="6251" y="886"/>
                </a:lnTo>
                <a:lnTo>
                  <a:pt x="6129" y="759"/>
                </a:lnTo>
                <a:lnTo>
                  <a:pt x="5998" y="641"/>
                </a:lnTo>
                <a:lnTo>
                  <a:pt x="5861" y="531"/>
                </a:lnTo>
                <a:lnTo>
                  <a:pt x="5789" y="480"/>
                </a:lnTo>
                <a:lnTo>
                  <a:pt x="5705" y="423"/>
                </a:lnTo>
                <a:lnTo>
                  <a:pt x="5533" y="321"/>
                </a:lnTo>
                <a:lnTo>
                  <a:pt x="5351" y="232"/>
                </a:lnTo>
                <a:lnTo>
                  <a:pt x="5165" y="157"/>
                </a:lnTo>
                <a:lnTo>
                  <a:pt x="4972" y="95"/>
                </a:lnTo>
                <a:lnTo>
                  <a:pt x="4775" y="49"/>
                </a:lnTo>
                <a:lnTo>
                  <a:pt x="4572" y="17"/>
                </a:lnTo>
                <a:lnTo>
                  <a:pt x="4366" y="1"/>
                </a:lnTo>
                <a:lnTo>
                  <a:pt x="4262" y="0"/>
                </a:lnTo>
                <a:lnTo>
                  <a:pt x="4139" y="1"/>
                </a:lnTo>
                <a:lnTo>
                  <a:pt x="3897" y="24"/>
                </a:lnTo>
                <a:lnTo>
                  <a:pt x="3661" y="68"/>
                </a:lnTo>
                <a:lnTo>
                  <a:pt x="3432" y="131"/>
                </a:lnTo>
                <a:lnTo>
                  <a:pt x="3211" y="213"/>
                </a:lnTo>
                <a:lnTo>
                  <a:pt x="3000" y="314"/>
                </a:lnTo>
                <a:lnTo>
                  <a:pt x="2798" y="433"/>
                </a:lnTo>
                <a:lnTo>
                  <a:pt x="2606" y="569"/>
                </a:lnTo>
                <a:lnTo>
                  <a:pt x="2516" y="644"/>
                </a:lnTo>
                <a:lnTo>
                  <a:pt x="2437" y="713"/>
                </a:lnTo>
                <a:lnTo>
                  <a:pt x="2290" y="861"/>
                </a:lnTo>
                <a:lnTo>
                  <a:pt x="2154" y="1020"/>
                </a:lnTo>
                <a:lnTo>
                  <a:pt x="2032" y="1190"/>
                </a:lnTo>
                <a:lnTo>
                  <a:pt x="1921" y="1370"/>
                </a:lnTo>
                <a:lnTo>
                  <a:pt x="1826" y="1560"/>
                </a:lnTo>
                <a:lnTo>
                  <a:pt x="1744" y="1758"/>
                </a:lnTo>
                <a:lnTo>
                  <a:pt x="1678" y="1966"/>
                </a:lnTo>
                <a:lnTo>
                  <a:pt x="1652" y="2074"/>
                </a:lnTo>
                <a:lnTo>
                  <a:pt x="1571" y="2084"/>
                </a:lnTo>
                <a:lnTo>
                  <a:pt x="1413" y="2115"/>
                </a:lnTo>
                <a:lnTo>
                  <a:pt x="1261" y="2159"/>
                </a:lnTo>
                <a:lnTo>
                  <a:pt x="1116" y="2215"/>
                </a:lnTo>
                <a:lnTo>
                  <a:pt x="976" y="2283"/>
                </a:lnTo>
                <a:lnTo>
                  <a:pt x="844" y="2360"/>
                </a:lnTo>
                <a:lnTo>
                  <a:pt x="719" y="2450"/>
                </a:lnTo>
                <a:lnTo>
                  <a:pt x="602" y="2549"/>
                </a:lnTo>
                <a:lnTo>
                  <a:pt x="547" y="2602"/>
                </a:lnTo>
                <a:lnTo>
                  <a:pt x="485" y="2666"/>
                </a:lnTo>
                <a:lnTo>
                  <a:pt x="372" y="2802"/>
                </a:lnTo>
                <a:lnTo>
                  <a:pt x="271" y="2951"/>
                </a:lnTo>
                <a:lnTo>
                  <a:pt x="184" y="3109"/>
                </a:lnTo>
                <a:lnTo>
                  <a:pt x="114" y="3275"/>
                </a:lnTo>
                <a:lnTo>
                  <a:pt x="59" y="3449"/>
                </a:lnTo>
                <a:lnTo>
                  <a:pt x="22" y="3632"/>
                </a:lnTo>
                <a:lnTo>
                  <a:pt x="1" y="3821"/>
                </a:lnTo>
                <a:lnTo>
                  <a:pt x="0" y="3917"/>
                </a:lnTo>
                <a:lnTo>
                  <a:pt x="1" y="4012"/>
                </a:lnTo>
                <a:lnTo>
                  <a:pt x="22" y="4199"/>
                </a:lnTo>
                <a:lnTo>
                  <a:pt x="59" y="4381"/>
                </a:lnTo>
                <a:lnTo>
                  <a:pt x="114" y="4555"/>
                </a:lnTo>
                <a:lnTo>
                  <a:pt x="184" y="4722"/>
                </a:lnTo>
                <a:lnTo>
                  <a:pt x="271" y="4882"/>
                </a:lnTo>
                <a:lnTo>
                  <a:pt x="372" y="5030"/>
                </a:lnTo>
                <a:lnTo>
                  <a:pt x="485" y="5168"/>
                </a:lnTo>
                <a:lnTo>
                  <a:pt x="547" y="5232"/>
                </a:lnTo>
                <a:lnTo>
                  <a:pt x="611" y="5292"/>
                </a:lnTo>
                <a:lnTo>
                  <a:pt x="749" y="5403"/>
                </a:lnTo>
                <a:lnTo>
                  <a:pt x="896" y="5503"/>
                </a:lnTo>
                <a:lnTo>
                  <a:pt x="1054" y="5588"/>
                </a:lnTo>
                <a:lnTo>
                  <a:pt x="1220" y="5657"/>
                </a:lnTo>
                <a:lnTo>
                  <a:pt x="1395" y="5711"/>
                </a:lnTo>
                <a:lnTo>
                  <a:pt x="1577" y="5749"/>
                </a:lnTo>
                <a:lnTo>
                  <a:pt x="1765" y="5769"/>
                </a:lnTo>
                <a:lnTo>
                  <a:pt x="1862" y="5770"/>
                </a:lnTo>
              </a:path>
            </a:pathLst>
          </a:custGeom>
          <a:solidFill>
            <a:srgbClr val="81D3E1"/>
          </a:solidFill>
          <a:ln w="28575">
            <a:solidFill>
              <a:srgbClr val="35B9CF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15" name="Freeform 235"/>
          <p:cNvSpPr>
            <a:spLocks/>
          </p:cNvSpPr>
          <p:nvPr/>
        </p:nvSpPr>
        <p:spPr bwMode="auto">
          <a:xfrm>
            <a:off x="6266063" y="3582508"/>
            <a:ext cx="205898" cy="120138"/>
          </a:xfrm>
          <a:custGeom>
            <a:avLst/>
            <a:gdLst>
              <a:gd name="T0" fmla="*/ 10173 w 11518"/>
              <a:gd name="T1" fmla="*/ 3181 h 6721"/>
              <a:gd name="T2" fmla="*/ 10123 w 11518"/>
              <a:gd name="T3" fmla="*/ 2688 h 6721"/>
              <a:gd name="T4" fmla="*/ 10004 w 11518"/>
              <a:gd name="T5" fmla="*/ 2219 h 6721"/>
              <a:gd name="T6" fmla="*/ 9818 w 11518"/>
              <a:gd name="T7" fmla="*/ 1780 h 6721"/>
              <a:gd name="T8" fmla="*/ 9573 w 11518"/>
              <a:gd name="T9" fmla="*/ 1375 h 6721"/>
              <a:gd name="T10" fmla="*/ 9275 w 11518"/>
              <a:gd name="T11" fmla="*/ 1014 h 6721"/>
              <a:gd name="T12" fmla="*/ 8926 w 11518"/>
              <a:gd name="T13" fmla="*/ 697 h 6721"/>
              <a:gd name="T14" fmla="*/ 8536 w 11518"/>
              <a:gd name="T15" fmla="*/ 433 h 6721"/>
              <a:gd name="T16" fmla="*/ 8109 w 11518"/>
              <a:gd name="T17" fmla="*/ 228 h 6721"/>
              <a:gd name="T18" fmla="*/ 7649 w 11518"/>
              <a:gd name="T19" fmla="*/ 84 h 6721"/>
              <a:gd name="T20" fmla="*/ 7162 w 11518"/>
              <a:gd name="T21" fmla="*/ 10 h 6721"/>
              <a:gd name="T22" fmla="*/ 6810 w 11518"/>
              <a:gd name="T23" fmla="*/ 1 h 6721"/>
              <a:gd name="T24" fmla="*/ 6206 w 11518"/>
              <a:gd name="T25" fmla="*/ 76 h 6721"/>
              <a:gd name="T26" fmla="*/ 5635 w 11518"/>
              <a:gd name="T27" fmla="*/ 259 h 6721"/>
              <a:gd name="T28" fmla="*/ 5108 w 11518"/>
              <a:gd name="T29" fmla="*/ 541 h 6721"/>
              <a:gd name="T30" fmla="*/ 4640 w 11518"/>
              <a:gd name="T31" fmla="*/ 919 h 6721"/>
              <a:gd name="T32" fmla="*/ 4245 w 11518"/>
              <a:gd name="T33" fmla="*/ 1379 h 6721"/>
              <a:gd name="T34" fmla="*/ 3845 w 11518"/>
              <a:gd name="T35" fmla="*/ 1378 h 6721"/>
              <a:gd name="T36" fmla="*/ 3167 w 11518"/>
              <a:gd name="T37" fmla="*/ 1362 h 6721"/>
              <a:gd name="T38" fmla="*/ 2526 w 11518"/>
              <a:gd name="T39" fmla="*/ 1541 h 6721"/>
              <a:gd name="T40" fmla="*/ 1964 w 11518"/>
              <a:gd name="T41" fmla="*/ 1892 h 6721"/>
              <a:gd name="T42" fmla="*/ 1519 w 11518"/>
              <a:gd name="T43" fmla="*/ 2397 h 6721"/>
              <a:gd name="T44" fmla="*/ 1269 w 11518"/>
              <a:gd name="T45" fmla="*/ 2922 h 6721"/>
              <a:gd name="T46" fmla="*/ 1166 w 11518"/>
              <a:gd name="T47" fmla="*/ 3372 h 6721"/>
              <a:gd name="T48" fmla="*/ 1151 w 11518"/>
              <a:gd name="T49" fmla="*/ 3699 h 6721"/>
              <a:gd name="T50" fmla="*/ 791 w 11518"/>
              <a:gd name="T51" fmla="*/ 3842 h 6721"/>
              <a:gd name="T52" fmla="*/ 435 w 11518"/>
              <a:gd name="T53" fmla="*/ 4114 h 6721"/>
              <a:gd name="T54" fmla="*/ 176 w 11518"/>
              <a:gd name="T55" fmla="*/ 4471 h 6721"/>
              <a:gd name="T56" fmla="*/ 29 w 11518"/>
              <a:gd name="T57" fmla="*/ 4888 h 6721"/>
              <a:gd name="T58" fmla="*/ 7 w 11518"/>
              <a:gd name="T59" fmla="*/ 5341 h 6721"/>
              <a:gd name="T60" fmla="*/ 68 w 11518"/>
              <a:gd name="T61" fmla="*/ 5634 h 6721"/>
              <a:gd name="T62" fmla="*/ 223 w 11518"/>
              <a:gd name="T63" fmla="*/ 5984 h 6721"/>
              <a:gd name="T64" fmla="*/ 455 w 11518"/>
              <a:gd name="T65" fmla="*/ 6278 h 6721"/>
              <a:gd name="T66" fmla="*/ 749 w 11518"/>
              <a:gd name="T67" fmla="*/ 6505 h 6721"/>
              <a:gd name="T68" fmla="*/ 1092 w 11518"/>
              <a:gd name="T69" fmla="*/ 6657 h 6721"/>
              <a:gd name="T70" fmla="*/ 1469 w 11518"/>
              <a:gd name="T71" fmla="*/ 6720 h 6721"/>
              <a:gd name="T72" fmla="*/ 9880 w 11518"/>
              <a:gd name="T73" fmla="*/ 6720 h 6721"/>
              <a:gd name="T74" fmla="*/ 10385 w 11518"/>
              <a:gd name="T75" fmla="*/ 6618 h 6721"/>
              <a:gd name="T76" fmla="*/ 10824 w 11518"/>
              <a:gd name="T77" fmla="*/ 6379 h 6721"/>
              <a:gd name="T78" fmla="*/ 11176 w 11518"/>
              <a:gd name="T79" fmla="*/ 6027 h 6721"/>
              <a:gd name="T80" fmla="*/ 11413 w 11518"/>
              <a:gd name="T81" fmla="*/ 5588 h 6721"/>
              <a:gd name="T82" fmla="*/ 11517 w 11518"/>
              <a:gd name="T83" fmla="*/ 5083 h 6721"/>
              <a:gd name="T84" fmla="*/ 11504 w 11518"/>
              <a:gd name="T85" fmla="*/ 4770 h 6721"/>
              <a:gd name="T86" fmla="*/ 11393 w 11518"/>
              <a:gd name="T87" fmla="*/ 4347 h 6721"/>
              <a:gd name="T88" fmla="*/ 11184 w 11518"/>
              <a:gd name="T89" fmla="*/ 3973 h 6721"/>
              <a:gd name="T90" fmla="*/ 10891 w 11518"/>
              <a:gd name="T91" fmla="*/ 3660 h 6721"/>
              <a:gd name="T92" fmla="*/ 10525 w 11518"/>
              <a:gd name="T93" fmla="*/ 3428 h 6721"/>
              <a:gd name="T94" fmla="*/ 10173 w 11518"/>
              <a:gd name="T95" fmla="*/ 3309 h 6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518" h="6721">
                <a:moveTo>
                  <a:pt x="10173" y="3309"/>
                </a:moveTo>
                <a:lnTo>
                  <a:pt x="10173" y="3266"/>
                </a:lnTo>
                <a:lnTo>
                  <a:pt x="10173" y="3181"/>
                </a:lnTo>
                <a:lnTo>
                  <a:pt x="10165" y="3015"/>
                </a:lnTo>
                <a:lnTo>
                  <a:pt x="10149" y="2850"/>
                </a:lnTo>
                <a:lnTo>
                  <a:pt x="10123" y="2688"/>
                </a:lnTo>
                <a:lnTo>
                  <a:pt x="10091" y="2528"/>
                </a:lnTo>
                <a:lnTo>
                  <a:pt x="10051" y="2372"/>
                </a:lnTo>
                <a:lnTo>
                  <a:pt x="10004" y="2219"/>
                </a:lnTo>
                <a:lnTo>
                  <a:pt x="9949" y="2069"/>
                </a:lnTo>
                <a:lnTo>
                  <a:pt x="9887" y="1922"/>
                </a:lnTo>
                <a:lnTo>
                  <a:pt x="9818" y="1780"/>
                </a:lnTo>
                <a:lnTo>
                  <a:pt x="9743" y="1640"/>
                </a:lnTo>
                <a:lnTo>
                  <a:pt x="9661" y="1506"/>
                </a:lnTo>
                <a:lnTo>
                  <a:pt x="9573" y="1375"/>
                </a:lnTo>
                <a:lnTo>
                  <a:pt x="9479" y="1250"/>
                </a:lnTo>
                <a:lnTo>
                  <a:pt x="9380" y="1129"/>
                </a:lnTo>
                <a:lnTo>
                  <a:pt x="9275" y="1014"/>
                </a:lnTo>
                <a:lnTo>
                  <a:pt x="9164" y="903"/>
                </a:lnTo>
                <a:lnTo>
                  <a:pt x="9047" y="796"/>
                </a:lnTo>
                <a:lnTo>
                  <a:pt x="8926" y="697"/>
                </a:lnTo>
                <a:lnTo>
                  <a:pt x="8801" y="603"/>
                </a:lnTo>
                <a:lnTo>
                  <a:pt x="8672" y="515"/>
                </a:lnTo>
                <a:lnTo>
                  <a:pt x="8536" y="433"/>
                </a:lnTo>
                <a:lnTo>
                  <a:pt x="8398" y="357"/>
                </a:lnTo>
                <a:lnTo>
                  <a:pt x="8255" y="289"/>
                </a:lnTo>
                <a:lnTo>
                  <a:pt x="8109" y="228"/>
                </a:lnTo>
                <a:lnTo>
                  <a:pt x="7959" y="171"/>
                </a:lnTo>
                <a:lnTo>
                  <a:pt x="7806" y="124"/>
                </a:lnTo>
                <a:lnTo>
                  <a:pt x="7649" y="84"/>
                </a:lnTo>
                <a:lnTo>
                  <a:pt x="7489" y="50"/>
                </a:lnTo>
                <a:lnTo>
                  <a:pt x="7328" y="26"/>
                </a:lnTo>
                <a:lnTo>
                  <a:pt x="7162" y="10"/>
                </a:lnTo>
                <a:lnTo>
                  <a:pt x="6997" y="1"/>
                </a:lnTo>
                <a:lnTo>
                  <a:pt x="6912" y="0"/>
                </a:lnTo>
                <a:lnTo>
                  <a:pt x="6810" y="1"/>
                </a:lnTo>
                <a:lnTo>
                  <a:pt x="6605" y="14"/>
                </a:lnTo>
                <a:lnTo>
                  <a:pt x="6405" y="39"/>
                </a:lnTo>
                <a:lnTo>
                  <a:pt x="6206" y="76"/>
                </a:lnTo>
                <a:lnTo>
                  <a:pt x="6012" y="125"/>
                </a:lnTo>
                <a:lnTo>
                  <a:pt x="5820" y="187"/>
                </a:lnTo>
                <a:lnTo>
                  <a:pt x="5635" y="259"/>
                </a:lnTo>
                <a:lnTo>
                  <a:pt x="5453" y="343"/>
                </a:lnTo>
                <a:lnTo>
                  <a:pt x="5278" y="438"/>
                </a:lnTo>
                <a:lnTo>
                  <a:pt x="5108" y="541"/>
                </a:lnTo>
                <a:lnTo>
                  <a:pt x="4945" y="658"/>
                </a:lnTo>
                <a:lnTo>
                  <a:pt x="4788" y="783"/>
                </a:lnTo>
                <a:lnTo>
                  <a:pt x="4640" y="919"/>
                </a:lnTo>
                <a:lnTo>
                  <a:pt x="4500" y="1063"/>
                </a:lnTo>
                <a:lnTo>
                  <a:pt x="4367" y="1217"/>
                </a:lnTo>
                <a:lnTo>
                  <a:pt x="4245" y="1379"/>
                </a:lnTo>
                <a:lnTo>
                  <a:pt x="4187" y="1464"/>
                </a:lnTo>
                <a:lnTo>
                  <a:pt x="4074" y="1428"/>
                </a:lnTo>
                <a:lnTo>
                  <a:pt x="3845" y="1378"/>
                </a:lnTo>
                <a:lnTo>
                  <a:pt x="3617" y="1349"/>
                </a:lnTo>
                <a:lnTo>
                  <a:pt x="3390" y="1345"/>
                </a:lnTo>
                <a:lnTo>
                  <a:pt x="3167" y="1362"/>
                </a:lnTo>
                <a:lnTo>
                  <a:pt x="2946" y="1401"/>
                </a:lnTo>
                <a:lnTo>
                  <a:pt x="2733" y="1461"/>
                </a:lnTo>
                <a:lnTo>
                  <a:pt x="2526" y="1541"/>
                </a:lnTo>
                <a:lnTo>
                  <a:pt x="2328" y="1640"/>
                </a:lnTo>
                <a:lnTo>
                  <a:pt x="2140" y="1757"/>
                </a:lnTo>
                <a:lnTo>
                  <a:pt x="1964" y="1892"/>
                </a:lnTo>
                <a:lnTo>
                  <a:pt x="1800" y="2045"/>
                </a:lnTo>
                <a:lnTo>
                  <a:pt x="1652" y="2213"/>
                </a:lnTo>
                <a:lnTo>
                  <a:pt x="1519" y="2397"/>
                </a:lnTo>
                <a:lnTo>
                  <a:pt x="1404" y="2596"/>
                </a:lnTo>
                <a:lnTo>
                  <a:pt x="1309" y="2809"/>
                </a:lnTo>
                <a:lnTo>
                  <a:pt x="1269" y="2922"/>
                </a:lnTo>
                <a:lnTo>
                  <a:pt x="1241" y="3011"/>
                </a:lnTo>
                <a:lnTo>
                  <a:pt x="1197" y="3189"/>
                </a:lnTo>
                <a:lnTo>
                  <a:pt x="1166" y="3372"/>
                </a:lnTo>
                <a:lnTo>
                  <a:pt x="1152" y="3557"/>
                </a:lnTo>
                <a:lnTo>
                  <a:pt x="1151" y="3650"/>
                </a:lnTo>
                <a:lnTo>
                  <a:pt x="1151" y="3699"/>
                </a:lnTo>
                <a:lnTo>
                  <a:pt x="1074" y="3721"/>
                </a:lnTo>
                <a:lnTo>
                  <a:pt x="927" y="3774"/>
                </a:lnTo>
                <a:lnTo>
                  <a:pt x="791" y="3842"/>
                </a:lnTo>
                <a:lnTo>
                  <a:pt x="662" y="3921"/>
                </a:lnTo>
                <a:lnTo>
                  <a:pt x="543" y="4013"/>
                </a:lnTo>
                <a:lnTo>
                  <a:pt x="435" y="4114"/>
                </a:lnTo>
                <a:lnTo>
                  <a:pt x="337" y="4225"/>
                </a:lnTo>
                <a:lnTo>
                  <a:pt x="251" y="4344"/>
                </a:lnTo>
                <a:lnTo>
                  <a:pt x="176" y="4471"/>
                </a:lnTo>
                <a:lnTo>
                  <a:pt x="114" y="4605"/>
                </a:lnTo>
                <a:lnTo>
                  <a:pt x="65" y="4744"/>
                </a:lnTo>
                <a:lnTo>
                  <a:pt x="29" y="4888"/>
                </a:lnTo>
                <a:lnTo>
                  <a:pt x="7" y="5037"/>
                </a:lnTo>
                <a:lnTo>
                  <a:pt x="0" y="5188"/>
                </a:lnTo>
                <a:lnTo>
                  <a:pt x="7" y="5341"/>
                </a:lnTo>
                <a:lnTo>
                  <a:pt x="32" y="5495"/>
                </a:lnTo>
                <a:lnTo>
                  <a:pt x="50" y="5572"/>
                </a:lnTo>
                <a:lnTo>
                  <a:pt x="68" y="5634"/>
                </a:lnTo>
                <a:lnTo>
                  <a:pt x="109" y="5757"/>
                </a:lnTo>
                <a:lnTo>
                  <a:pt x="163" y="5873"/>
                </a:lnTo>
                <a:lnTo>
                  <a:pt x="223" y="5984"/>
                </a:lnTo>
                <a:lnTo>
                  <a:pt x="292" y="6088"/>
                </a:lnTo>
                <a:lnTo>
                  <a:pt x="370" y="6186"/>
                </a:lnTo>
                <a:lnTo>
                  <a:pt x="455" y="6278"/>
                </a:lnTo>
                <a:lnTo>
                  <a:pt x="547" y="6361"/>
                </a:lnTo>
                <a:lnTo>
                  <a:pt x="645" y="6438"/>
                </a:lnTo>
                <a:lnTo>
                  <a:pt x="749" y="6505"/>
                </a:lnTo>
                <a:lnTo>
                  <a:pt x="858" y="6564"/>
                </a:lnTo>
                <a:lnTo>
                  <a:pt x="973" y="6615"/>
                </a:lnTo>
                <a:lnTo>
                  <a:pt x="1092" y="6657"/>
                </a:lnTo>
                <a:lnTo>
                  <a:pt x="1214" y="6688"/>
                </a:lnTo>
                <a:lnTo>
                  <a:pt x="1341" y="6710"/>
                </a:lnTo>
                <a:lnTo>
                  <a:pt x="1469" y="6720"/>
                </a:lnTo>
                <a:lnTo>
                  <a:pt x="1534" y="6721"/>
                </a:lnTo>
                <a:lnTo>
                  <a:pt x="9790" y="6721"/>
                </a:lnTo>
                <a:lnTo>
                  <a:pt x="9880" y="6720"/>
                </a:lnTo>
                <a:lnTo>
                  <a:pt x="10054" y="6703"/>
                </a:lnTo>
                <a:lnTo>
                  <a:pt x="10222" y="6668"/>
                </a:lnTo>
                <a:lnTo>
                  <a:pt x="10385" y="6618"/>
                </a:lnTo>
                <a:lnTo>
                  <a:pt x="10539" y="6552"/>
                </a:lnTo>
                <a:lnTo>
                  <a:pt x="10686" y="6472"/>
                </a:lnTo>
                <a:lnTo>
                  <a:pt x="10824" y="6379"/>
                </a:lnTo>
                <a:lnTo>
                  <a:pt x="10953" y="6274"/>
                </a:lnTo>
                <a:lnTo>
                  <a:pt x="11069" y="6156"/>
                </a:lnTo>
                <a:lnTo>
                  <a:pt x="11176" y="6027"/>
                </a:lnTo>
                <a:lnTo>
                  <a:pt x="11268" y="5891"/>
                </a:lnTo>
                <a:lnTo>
                  <a:pt x="11349" y="5742"/>
                </a:lnTo>
                <a:lnTo>
                  <a:pt x="11413" y="5588"/>
                </a:lnTo>
                <a:lnTo>
                  <a:pt x="11464" y="5426"/>
                </a:lnTo>
                <a:lnTo>
                  <a:pt x="11498" y="5257"/>
                </a:lnTo>
                <a:lnTo>
                  <a:pt x="11517" y="5083"/>
                </a:lnTo>
                <a:lnTo>
                  <a:pt x="11518" y="4994"/>
                </a:lnTo>
                <a:lnTo>
                  <a:pt x="11517" y="4919"/>
                </a:lnTo>
                <a:lnTo>
                  <a:pt x="11504" y="4770"/>
                </a:lnTo>
                <a:lnTo>
                  <a:pt x="11480" y="4625"/>
                </a:lnTo>
                <a:lnTo>
                  <a:pt x="11442" y="4484"/>
                </a:lnTo>
                <a:lnTo>
                  <a:pt x="11393" y="4347"/>
                </a:lnTo>
                <a:lnTo>
                  <a:pt x="11334" y="4216"/>
                </a:lnTo>
                <a:lnTo>
                  <a:pt x="11265" y="4091"/>
                </a:lnTo>
                <a:lnTo>
                  <a:pt x="11184" y="3973"/>
                </a:lnTo>
                <a:lnTo>
                  <a:pt x="11095" y="3860"/>
                </a:lnTo>
                <a:lnTo>
                  <a:pt x="10997" y="3757"/>
                </a:lnTo>
                <a:lnTo>
                  <a:pt x="10891" y="3660"/>
                </a:lnTo>
                <a:lnTo>
                  <a:pt x="10777" y="3574"/>
                </a:lnTo>
                <a:lnTo>
                  <a:pt x="10654" y="3496"/>
                </a:lnTo>
                <a:lnTo>
                  <a:pt x="10525" y="3428"/>
                </a:lnTo>
                <a:lnTo>
                  <a:pt x="10389" y="3372"/>
                </a:lnTo>
                <a:lnTo>
                  <a:pt x="10247" y="3326"/>
                </a:lnTo>
                <a:lnTo>
                  <a:pt x="10173" y="3309"/>
                </a:lnTo>
              </a:path>
            </a:pathLst>
          </a:custGeom>
          <a:solidFill>
            <a:srgbClr val="81D3E1"/>
          </a:solidFill>
          <a:ln w="28575">
            <a:solidFill>
              <a:srgbClr val="35B9CF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16" name="Freeform 235"/>
          <p:cNvSpPr>
            <a:spLocks/>
          </p:cNvSpPr>
          <p:nvPr/>
        </p:nvSpPr>
        <p:spPr bwMode="auto">
          <a:xfrm>
            <a:off x="2289288" y="4006464"/>
            <a:ext cx="297965" cy="173858"/>
          </a:xfrm>
          <a:custGeom>
            <a:avLst/>
            <a:gdLst>
              <a:gd name="T0" fmla="*/ 10173 w 11518"/>
              <a:gd name="T1" fmla="*/ 3181 h 6721"/>
              <a:gd name="T2" fmla="*/ 10123 w 11518"/>
              <a:gd name="T3" fmla="*/ 2688 h 6721"/>
              <a:gd name="T4" fmla="*/ 10004 w 11518"/>
              <a:gd name="T5" fmla="*/ 2219 h 6721"/>
              <a:gd name="T6" fmla="*/ 9818 w 11518"/>
              <a:gd name="T7" fmla="*/ 1780 h 6721"/>
              <a:gd name="T8" fmla="*/ 9573 w 11518"/>
              <a:gd name="T9" fmla="*/ 1375 h 6721"/>
              <a:gd name="T10" fmla="*/ 9275 w 11518"/>
              <a:gd name="T11" fmla="*/ 1014 h 6721"/>
              <a:gd name="T12" fmla="*/ 8926 w 11518"/>
              <a:gd name="T13" fmla="*/ 697 h 6721"/>
              <a:gd name="T14" fmla="*/ 8536 w 11518"/>
              <a:gd name="T15" fmla="*/ 433 h 6721"/>
              <a:gd name="T16" fmla="*/ 8109 w 11518"/>
              <a:gd name="T17" fmla="*/ 228 h 6721"/>
              <a:gd name="T18" fmla="*/ 7649 w 11518"/>
              <a:gd name="T19" fmla="*/ 84 h 6721"/>
              <a:gd name="T20" fmla="*/ 7162 w 11518"/>
              <a:gd name="T21" fmla="*/ 10 h 6721"/>
              <a:gd name="T22" fmla="*/ 6810 w 11518"/>
              <a:gd name="T23" fmla="*/ 1 h 6721"/>
              <a:gd name="T24" fmla="*/ 6206 w 11518"/>
              <a:gd name="T25" fmla="*/ 76 h 6721"/>
              <a:gd name="T26" fmla="*/ 5635 w 11518"/>
              <a:gd name="T27" fmla="*/ 259 h 6721"/>
              <a:gd name="T28" fmla="*/ 5108 w 11518"/>
              <a:gd name="T29" fmla="*/ 541 h 6721"/>
              <a:gd name="T30" fmla="*/ 4640 w 11518"/>
              <a:gd name="T31" fmla="*/ 919 h 6721"/>
              <a:gd name="T32" fmla="*/ 4245 w 11518"/>
              <a:gd name="T33" fmla="*/ 1379 h 6721"/>
              <a:gd name="T34" fmla="*/ 3845 w 11518"/>
              <a:gd name="T35" fmla="*/ 1378 h 6721"/>
              <a:gd name="T36" fmla="*/ 3167 w 11518"/>
              <a:gd name="T37" fmla="*/ 1362 h 6721"/>
              <a:gd name="T38" fmla="*/ 2526 w 11518"/>
              <a:gd name="T39" fmla="*/ 1541 h 6721"/>
              <a:gd name="T40" fmla="*/ 1964 w 11518"/>
              <a:gd name="T41" fmla="*/ 1892 h 6721"/>
              <a:gd name="T42" fmla="*/ 1519 w 11518"/>
              <a:gd name="T43" fmla="*/ 2397 h 6721"/>
              <a:gd name="T44" fmla="*/ 1269 w 11518"/>
              <a:gd name="T45" fmla="*/ 2922 h 6721"/>
              <a:gd name="T46" fmla="*/ 1166 w 11518"/>
              <a:gd name="T47" fmla="*/ 3372 h 6721"/>
              <a:gd name="T48" fmla="*/ 1151 w 11518"/>
              <a:gd name="T49" fmla="*/ 3699 h 6721"/>
              <a:gd name="T50" fmla="*/ 791 w 11518"/>
              <a:gd name="T51" fmla="*/ 3842 h 6721"/>
              <a:gd name="T52" fmla="*/ 435 w 11518"/>
              <a:gd name="T53" fmla="*/ 4114 h 6721"/>
              <a:gd name="T54" fmla="*/ 176 w 11518"/>
              <a:gd name="T55" fmla="*/ 4471 h 6721"/>
              <a:gd name="T56" fmla="*/ 29 w 11518"/>
              <a:gd name="T57" fmla="*/ 4888 h 6721"/>
              <a:gd name="T58" fmla="*/ 7 w 11518"/>
              <a:gd name="T59" fmla="*/ 5341 h 6721"/>
              <a:gd name="T60" fmla="*/ 68 w 11518"/>
              <a:gd name="T61" fmla="*/ 5634 h 6721"/>
              <a:gd name="T62" fmla="*/ 223 w 11518"/>
              <a:gd name="T63" fmla="*/ 5984 h 6721"/>
              <a:gd name="T64" fmla="*/ 455 w 11518"/>
              <a:gd name="T65" fmla="*/ 6278 h 6721"/>
              <a:gd name="T66" fmla="*/ 749 w 11518"/>
              <a:gd name="T67" fmla="*/ 6505 h 6721"/>
              <a:gd name="T68" fmla="*/ 1092 w 11518"/>
              <a:gd name="T69" fmla="*/ 6657 h 6721"/>
              <a:gd name="T70" fmla="*/ 1469 w 11518"/>
              <a:gd name="T71" fmla="*/ 6720 h 6721"/>
              <a:gd name="T72" fmla="*/ 9880 w 11518"/>
              <a:gd name="T73" fmla="*/ 6720 h 6721"/>
              <a:gd name="T74" fmla="*/ 10385 w 11518"/>
              <a:gd name="T75" fmla="*/ 6618 h 6721"/>
              <a:gd name="T76" fmla="*/ 10824 w 11518"/>
              <a:gd name="T77" fmla="*/ 6379 h 6721"/>
              <a:gd name="T78" fmla="*/ 11176 w 11518"/>
              <a:gd name="T79" fmla="*/ 6027 h 6721"/>
              <a:gd name="T80" fmla="*/ 11413 w 11518"/>
              <a:gd name="T81" fmla="*/ 5588 h 6721"/>
              <a:gd name="T82" fmla="*/ 11517 w 11518"/>
              <a:gd name="T83" fmla="*/ 5083 h 6721"/>
              <a:gd name="T84" fmla="*/ 11504 w 11518"/>
              <a:gd name="T85" fmla="*/ 4770 h 6721"/>
              <a:gd name="T86" fmla="*/ 11393 w 11518"/>
              <a:gd name="T87" fmla="*/ 4347 h 6721"/>
              <a:gd name="T88" fmla="*/ 11184 w 11518"/>
              <a:gd name="T89" fmla="*/ 3973 h 6721"/>
              <a:gd name="T90" fmla="*/ 10891 w 11518"/>
              <a:gd name="T91" fmla="*/ 3660 h 6721"/>
              <a:gd name="T92" fmla="*/ 10525 w 11518"/>
              <a:gd name="T93" fmla="*/ 3428 h 6721"/>
              <a:gd name="T94" fmla="*/ 10173 w 11518"/>
              <a:gd name="T95" fmla="*/ 3309 h 67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1518" h="6721">
                <a:moveTo>
                  <a:pt x="10173" y="3309"/>
                </a:moveTo>
                <a:lnTo>
                  <a:pt x="10173" y="3266"/>
                </a:lnTo>
                <a:lnTo>
                  <a:pt x="10173" y="3181"/>
                </a:lnTo>
                <a:lnTo>
                  <a:pt x="10165" y="3015"/>
                </a:lnTo>
                <a:lnTo>
                  <a:pt x="10149" y="2850"/>
                </a:lnTo>
                <a:lnTo>
                  <a:pt x="10123" y="2688"/>
                </a:lnTo>
                <a:lnTo>
                  <a:pt x="10091" y="2528"/>
                </a:lnTo>
                <a:lnTo>
                  <a:pt x="10051" y="2372"/>
                </a:lnTo>
                <a:lnTo>
                  <a:pt x="10004" y="2219"/>
                </a:lnTo>
                <a:lnTo>
                  <a:pt x="9949" y="2069"/>
                </a:lnTo>
                <a:lnTo>
                  <a:pt x="9887" y="1922"/>
                </a:lnTo>
                <a:lnTo>
                  <a:pt x="9818" y="1780"/>
                </a:lnTo>
                <a:lnTo>
                  <a:pt x="9743" y="1640"/>
                </a:lnTo>
                <a:lnTo>
                  <a:pt x="9661" y="1506"/>
                </a:lnTo>
                <a:lnTo>
                  <a:pt x="9573" y="1375"/>
                </a:lnTo>
                <a:lnTo>
                  <a:pt x="9479" y="1250"/>
                </a:lnTo>
                <a:lnTo>
                  <a:pt x="9380" y="1129"/>
                </a:lnTo>
                <a:lnTo>
                  <a:pt x="9275" y="1014"/>
                </a:lnTo>
                <a:lnTo>
                  <a:pt x="9164" y="903"/>
                </a:lnTo>
                <a:lnTo>
                  <a:pt x="9047" y="796"/>
                </a:lnTo>
                <a:lnTo>
                  <a:pt x="8926" y="697"/>
                </a:lnTo>
                <a:lnTo>
                  <a:pt x="8801" y="603"/>
                </a:lnTo>
                <a:lnTo>
                  <a:pt x="8672" y="515"/>
                </a:lnTo>
                <a:lnTo>
                  <a:pt x="8536" y="433"/>
                </a:lnTo>
                <a:lnTo>
                  <a:pt x="8398" y="357"/>
                </a:lnTo>
                <a:lnTo>
                  <a:pt x="8255" y="289"/>
                </a:lnTo>
                <a:lnTo>
                  <a:pt x="8109" y="228"/>
                </a:lnTo>
                <a:lnTo>
                  <a:pt x="7959" y="171"/>
                </a:lnTo>
                <a:lnTo>
                  <a:pt x="7806" y="124"/>
                </a:lnTo>
                <a:lnTo>
                  <a:pt x="7649" y="84"/>
                </a:lnTo>
                <a:lnTo>
                  <a:pt x="7489" y="50"/>
                </a:lnTo>
                <a:lnTo>
                  <a:pt x="7328" y="26"/>
                </a:lnTo>
                <a:lnTo>
                  <a:pt x="7162" y="10"/>
                </a:lnTo>
                <a:lnTo>
                  <a:pt x="6997" y="1"/>
                </a:lnTo>
                <a:lnTo>
                  <a:pt x="6912" y="0"/>
                </a:lnTo>
                <a:lnTo>
                  <a:pt x="6810" y="1"/>
                </a:lnTo>
                <a:lnTo>
                  <a:pt x="6605" y="14"/>
                </a:lnTo>
                <a:lnTo>
                  <a:pt x="6405" y="39"/>
                </a:lnTo>
                <a:lnTo>
                  <a:pt x="6206" y="76"/>
                </a:lnTo>
                <a:lnTo>
                  <a:pt x="6012" y="125"/>
                </a:lnTo>
                <a:lnTo>
                  <a:pt x="5820" y="187"/>
                </a:lnTo>
                <a:lnTo>
                  <a:pt x="5635" y="259"/>
                </a:lnTo>
                <a:lnTo>
                  <a:pt x="5453" y="343"/>
                </a:lnTo>
                <a:lnTo>
                  <a:pt x="5278" y="438"/>
                </a:lnTo>
                <a:lnTo>
                  <a:pt x="5108" y="541"/>
                </a:lnTo>
                <a:lnTo>
                  <a:pt x="4945" y="658"/>
                </a:lnTo>
                <a:lnTo>
                  <a:pt x="4788" y="783"/>
                </a:lnTo>
                <a:lnTo>
                  <a:pt x="4640" y="919"/>
                </a:lnTo>
                <a:lnTo>
                  <a:pt x="4500" y="1063"/>
                </a:lnTo>
                <a:lnTo>
                  <a:pt x="4367" y="1217"/>
                </a:lnTo>
                <a:lnTo>
                  <a:pt x="4245" y="1379"/>
                </a:lnTo>
                <a:lnTo>
                  <a:pt x="4187" y="1464"/>
                </a:lnTo>
                <a:lnTo>
                  <a:pt x="4074" y="1428"/>
                </a:lnTo>
                <a:lnTo>
                  <a:pt x="3845" y="1378"/>
                </a:lnTo>
                <a:lnTo>
                  <a:pt x="3617" y="1349"/>
                </a:lnTo>
                <a:lnTo>
                  <a:pt x="3390" y="1345"/>
                </a:lnTo>
                <a:lnTo>
                  <a:pt x="3167" y="1362"/>
                </a:lnTo>
                <a:lnTo>
                  <a:pt x="2946" y="1401"/>
                </a:lnTo>
                <a:lnTo>
                  <a:pt x="2733" y="1461"/>
                </a:lnTo>
                <a:lnTo>
                  <a:pt x="2526" y="1541"/>
                </a:lnTo>
                <a:lnTo>
                  <a:pt x="2328" y="1640"/>
                </a:lnTo>
                <a:lnTo>
                  <a:pt x="2140" y="1757"/>
                </a:lnTo>
                <a:lnTo>
                  <a:pt x="1964" y="1892"/>
                </a:lnTo>
                <a:lnTo>
                  <a:pt x="1800" y="2045"/>
                </a:lnTo>
                <a:lnTo>
                  <a:pt x="1652" y="2213"/>
                </a:lnTo>
                <a:lnTo>
                  <a:pt x="1519" y="2397"/>
                </a:lnTo>
                <a:lnTo>
                  <a:pt x="1404" y="2596"/>
                </a:lnTo>
                <a:lnTo>
                  <a:pt x="1309" y="2809"/>
                </a:lnTo>
                <a:lnTo>
                  <a:pt x="1269" y="2922"/>
                </a:lnTo>
                <a:lnTo>
                  <a:pt x="1241" y="3011"/>
                </a:lnTo>
                <a:lnTo>
                  <a:pt x="1197" y="3189"/>
                </a:lnTo>
                <a:lnTo>
                  <a:pt x="1166" y="3372"/>
                </a:lnTo>
                <a:lnTo>
                  <a:pt x="1152" y="3557"/>
                </a:lnTo>
                <a:lnTo>
                  <a:pt x="1151" y="3650"/>
                </a:lnTo>
                <a:lnTo>
                  <a:pt x="1151" y="3699"/>
                </a:lnTo>
                <a:lnTo>
                  <a:pt x="1074" y="3721"/>
                </a:lnTo>
                <a:lnTo>
                  <a:pt x="927" y="3774"/>
                </a:lnTo>
                <a:lnTo>
                  <a:pt x="791" y="3842"/>
                </a:lnTo>
                <a:lnTo>
                  <a:pt x="662" y="3921"/>
                </a:lnTo>
                <a:lnTo>
                  <a:pt x="543" y="4013"/>
                </a:lnTo>
                <a:lnTo>
                  <a:pt x="435" y="4114"/>
                </a:lnTo>
                <a:lnTo>
                  <a:pt x="337" y="4225"/>
                </a:lnTo>
                <a:lnTo>
                  <a:pt x="251" y="4344"/>
                </a:lnTo>
                <a:lnTo>
                  <a:pt x="176" y="4471"/>
                </a:lnTo>
                <a:lnTo>
                  <a:pt x="114" y="4605"/>
                </a:lnTo>
                <a:lnTo>
                  <a:pt x="65" y="4744"/>
                </a:lnTo>
                <a:lnTo>
                  <a:pt x="29" y="4888"/>
                </a:lnTo>
                <a:lnTo>
                  <a:pt x="7" y="5037"/>
                </a:lnTo>
                <a:lnTo>
                  <a:pt x="0" y="5188"/>
                </a:lnTo>
                <a:lnTo>
                  <a:pt x="7" y="5341"/>
                </a:lnTo>
                <a:lnTo>
                  <a:pt x="32" y="5495"/>
                </a:lnTo>
                <a:lnTo>
                  <a:pt x="50" y="5572"/>
                </a:lnTo>
                <a:lnTo>
                  <a:pt x="68" y="5634"/>
                </a:lnTo>
                <a:lnTo>
                  <a:pt x="109" y="5757"/>
                </a:lnTo>
                <a:lnTo>
                  <a:pt x="163" y="5873"/>
                </a:lnTo>
                <a:lnTo>
                  <a:pt x="223" y="5984"/>
                </a:lnTo>
                <a:lnTo>
                  <a:pt x="292" y="6088"/>
                </a:lnTo>
                <a:lnTo>
                  <a:pt x="370" y="6186"/>
                </a:lnTo>
                <a:lnTo>
                  <a:pt x="455" y="6278"/>
                </a:lnTo>
                <a:lnTo>
                  <a:pt x="547" y="6361"/>
                </a:lnTo>
                <a:lnTo>
                  <a:pt x="645" y="6438"/>
                </a:lnTo>
                <a:lnTo>
                  <a:pt x="749" y="6505"/>
                </a:lnTo>
                <a:lnTo>
                  <a:pt x="858" y="6564"/>
                </a:lnTo>
                <a:lnTo>
                  <a:pt x="973" y="6615"/>
                </a:lnTo>
                <a:lnTo>
                  <a:pt x="1092" y="6657"/>
                </a:lnTo>
                <a:lnTo>
                  <a:pt x="1214" y="6688"/>
                </a:lnTo>
                <a:lnTo>
                  <a:pt x="1341" y="6710"/>
                </a:lnTo>
                <a:lnTo>
                  <a:pt x="1469" y="6720"/>
                </a:lnTo>
                <a:lnTo>
                  <a:pt x="1534" y="6721"/>
                </a:lnTo>
                <a:lnTo>
                  <a:pt x="9790" y="6721"/>
                </a:lnTo>
                <a:lnTo>
                  <a:pt x="9880" y="6720"/>
                </a:lnTo>
                <a:lnTo>
                  <a:pt x="10054" y="6703"/>
                </a:lnTo>
                <a:lnTo>
                  <a:pt x="10222" y="6668"/>
                </a:lnTo>
                <a:lnTo>
                  <a:pt x="10385" y="6618"/>
                </a:lnTo>
                <a:lnTo>
                  <a:pt x="10539" y="6552"/>
                </a:lnTo>
                <a:lnTo>
                  <a:pt x="10686" y="6472"/>
                </a:lnTo>
                <a:lnTo>
                  <a:pt x="10824" y="6379"/>
                </a:lnTo>
                <a:lnTo>
                  <a:pt x="10953" y="6274"/>
                </a:lnTo>
                <a:lnTo>
                  <a:pt x="11069" y="6156"/>
                </a:lnTo>
                <a:lnTo>
                  <a:pt x="11176" y="6027"/>
                </a:lnTo>
                <a:lnTo>
                  <a:pt x="11268" y="5891"/>
                </a:lnTo>
                <a:lnTo>
                  <a:pt x="11349" y="5742"/>
                </a:lnTo>
                <a:lnTo>
                  <a:pt x="11413" y="5588"/>
                </a:lnTo>
                <a:lnTo>
                  <a:pt x="11464" y="5426"/>
                </a:lnTo>
                <a:lnTo>
                  <a:pt x="11498" y="5257"/>
                </a:lnTo>
                <a:lnTo>
                  <a:pt x="11517" y="5083"/>
                </a:lnTo>
                <a:lnTo>
                  <a:pt x="11518" y="4994"/>
                </a:lnTo>
                <a:lnTo>
                  <a:pt x="11517" y="4919"/>
                </a:lnTo>
                <a:lnTo>
                  <a:pt x="11504" y="4770"/>
                </a:lnTo>
                <a:lnTo>
                  <a:pt x="11480" y="4625"/>
                </a:lnTo>
                <a:lnTo>
                  <a:pt x="11442" y="4484"/>
                </a:lnTo>
                <a:lnTo>
                  <a:pt x="11393" y="4347"/>
                </a:lnTo>
                <a:lnTo>
                  <a:pt x="11334" y="4216"/>
                </a:lnTo>
                <a:lnTo>
                  <a:pt x="11265" y="4091"/>
                </a:lnTo>
                <a:lnTo>
                  <a:pt x="11184" y="3973"/>
                </a:lnTo>
                <a:lnTo>
                  <a:pt x="11095" y="3860"/>
                </a:lnTo>
                <a:lnTo>
                  <a:pt x="10997" y="3757"/>
                </a:lnTo>
                <a:lnTo>
                  <a:pt x="10891" y="3660"/>
                </a:lnTo>
                <a:lnTo>
                  <a:pt x="10777" y="3574"/>
                </a:lnTo>
                <a:lnTo>
                  <a:pt x="10654" y="3496"/>
                </a:lnTo>
                <a:lnTo>
                  <a:pt x="10525" y="3428"/>
                </a:lnTo>
                <a:lnTo>
                  <a:pt x="10389" y="3372"/>
                </a:lnTo>
                <a:lnTo>
                  <a:pt x="10247" y="3326"/>
                </a:lnTo>
                <a:lnTo>
                  <a:pt x="10173" y="3309"/>
                </a:lnTo>
              </a:path>
            </a:pathLst>
          </a:custGeom>
          <a:solidFill>
            <a:srgbClr val="81D3E1"/>
          </a:solidFill>
          <a:ln w="28575">
            <a:solidFill>
              <a:srgbClr val="35B9CF"/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417" name="Group 426"/>
          <p:cNvGrpSpPr>
            <a:grpSpLocks noChangeAspect="1"/>
          </p:cNvGrpSpPr>
          <p:nvPr/>
        </p:nvGrpSpPr>
        <p:grpSpPr bwMode="auto">
          <a:xfrm>
            <a:off x="5846806" y="4360117"/>
            <a:ext cx="477139" cy="413886"/>
            <a:chOff x="779" y="2307"/>
            <a:chExt cx="2527" cy="2192"/>
          </a:xfrm>
          <a:solidFill>
            <a:srgbClr val="81D3E1"/>
          </a:solidFill>
        </p:grpSpPr>
        <p:sp>
          <p:nvSpPr>
            <p:cNvPr id="418" name="Freeform 427"/>
            <p:cNvSpPr>
              <a:spLocks noEditPoints="1"/>
            </p:cNvSpPr>
            <p:nvPr/>
          </p:nvSpPr>
          <p:spPr bwMode="auto">
            <a:xfrm>
              <a:off x="779" y="2307"/>
              <a:ext cx="2527" cy="2192"/>
            </a:xfrm>
            <a:custGeom>
              <a:avLst/>
              <a:gdLst>
                <a:gd name="T0" fmla="*/ 7580 w 7582"/>
                <a:gd name="T1" fmla="*/ 824 h 6578"/>
                <a:gd name="T2" fmla="*/ 7530 w 7582"/>
                <a:gd name="T3" fmla="*/ 571 h 6578"/>
                <a:gd name="T4" fmla="*/ 7409 w 7582"/>
                <a:gd name="T5" fmla="*/ 349 h 6578"/>
                <a:gd name="T6" fmla="*/ 7233 w 7582"/>
                <a:gd name="T7" fmla="*/ 173 h 6578"/>
                <a:gd name="T8" fmla="*/ 7011 w 7582"/>
                <a:gd name="T9" fmla="*/ 52 h 6578"/>
                <a:gd name="T10" fmla="*/ 6758 w 7582"/>
                <a:gd name="T11" fmla="*/ 2 h 6578"/>
                <a:gd name="T12" fmla="*/ 824 w 7582"/>
                <a:gd name="T13" fmla="*/ 2 h 6578"/>
                <a:gd name="T14" fmla="*/ 570 w 7582"/>
                <a:gd name="T15" fmla="*/ 52 h 6578"/>
                <a:gd name="T16" fmla="*/ 349 w 7582"/>
                <a:gd name="T17" fmla="*/ 173 h 6578"/>
                <a:gd name="T18" fmla="*/ 173 w 7582"/>
                <a:gd name="T19" fmla="*/ 349 h 6578"/>
                <a:gd name="T20" fmla="*/ 52 w 7582"/>
                <a:gd name="T21" fmla="*/ 571 h 6578"/>
                <a:gd name="T22" fmla="*/ 1 w 7582"/>
                <a:gd name="T23" fmla="*/ 824 h 6578"/>
                <a:gd name="T24" fmla="*/ 1 w 7582"/>
                <a:gd name="T25" fmla="*/ 4366 h 6578"/>
                <a:gd name="T26" fmla="*/ 52 w 7582"/>
                <a:gd name="T27" fmla="*/ 4619 h 6578"/>
                <a:gd name="T28" fmla="*/ 173 w 7582"/>
                <a:gd name="T29" fmla="*/ 4840 h 6578"/>
                <a:gd name="T30" fmla="*/ 349 w 7582"/>
                <a:gd name="T31" fmla="*/ 5017 h 6578"/>
                <a:gd name="T32" fmla="*/ 570 w 7582"/>
                <a:gd name="T33" fmla="*/ 5137 h 6578"/>
                <a:gd name="T34" fmla="*/ 824 w 7582"/>
                <a:gd name="T35" fmla="*/ 5188 h 6578"/>
                <a:gd name="T36" fmla="*/ 1116 w 7582"/>
                <a:gd name="T37" fmla="*/ 6230 h 6578"/>
                <a:gd name="T38" fmla="*/ 1158 w 7582"/>
                <a:gd name="T39" fmla="*/ 6397 h 6578"/>
                <a:gd name="T40" fmla="*/ 1298 w 7582"/>
                <a:gd name="T41" fmla="*/ 6537 h 6578"/>
                <a:gd name="T42" fmla="*/ 1465 w 7582"/>
                <a:gd name="T43" fmla="*/ 6578 h 6578"/>
                <a:gd name="T44" fmla="*/ 1642 w 7582"/>
                <a:gd name="T45" fmla="*/ 6529 h 6578"/>
                <a:gd name="T46" fmla="*/ 2824 w 7582"/>
                <a:gd name="T47" fmla="*/ 5187 h 6578"/>
                <a:gd name="T48" fmla="*/ 6847 w 7582"/>
                <a:gd name="T49" fmla="*/ 5178 h 6578"/>
                <a:gd name="T50" fmla="*/ 7091 w 7582"/>
                <a:gd name="T51" fmla="*/ 5103 h 6578"/>
                <a:gd name="T52" fmla="*/ 7298 w 7582"/>
                <a:gd name="T53" fmla="*/ 4964 h 6578"/>
                <a:gd name="T54" fmla="*/ 7456 w 7582"/>
                <a:gd name="T55" fmla="*/ 4771 h 6578"/>
                <a:gd name="T56" fmla="*/ 7554 w 7582"/>
                <a:gd name="T57" fmla="*/ 4537 h 6578"/>
                <a:gd name="T58" fmla="*/ 7582 w 7582"/>
                <a:gd name="T59" fmla="*/ 4321 h 6578"/>
                <a:gd name="T60" fmla="*/ 2640 w 7582"/>
                <a:gd name="T61" fmla="*/ 4730 h 6578"/>
                <a:gd name="T62" fmla="*/ 2536 w 7582"/>
                <a:gd name="T63" fmla="*/ 4800 h 6578"/>
                <a:gd name="T64" fmla="*/ 1583 w 7582"/>
                <a:gd name="T65" fmla="*/ 4929 h 6578"/>
                <a:gd name="T66" fmla="*/ 1531 w 7582"/>
                <a:gd name="T67" fmla="*/ 4802 h 6578"/>
                <a:gd name="T68" fmla="*/ 1419 w 7582"/>
                <a:gd name="T69" fmla="*/ 4727 h 6578"/>
                <a:gd name="T70" fmla="*/ 868 w 7582"/>
                <a:gd name="T71" fmla="*/ 4717 h 6578"/>
                <a:gd name="T72" fmla="*/ 678 w 7582"/>
                <a:gd name="T73" fmla="*/ 4670 h 6578"/>
                <a:gd name="T74" fmla="*/ 519 w 7582"/>
                <a:gd name="T75" fmla="*/ 4509 h 6578"/>
                <a:gd name="T76" fmla="*/ 471 w 7582"/>
                <a:gd name="T77" fmla="*/ 4320 h 6578"/>
                <a:gd name="T78" fmla="*/ 488 w 7582"/>
                <a:gd name="T79" fmla="*/ 751 h 6578"/>
                <a:gd name="T80" fmla="*/ 615 w 7582"/>
                <a:gd name="T81" fmla="*/ 562 h 6578"/>
                <a:gd name="T82" fmla="*/ 827 w 7582"/>
                <a:gd name="T83" fmla="*/ 473 h 6578"/>
                <a:gd name="T84" fmla="*/ 6755 w 7582"/>
                <a:gd name="T85" fmla="*/ 473 h 6578"/>
                <a:gd name="T86" fmla="*/ 6967 w 7582"/>
                <a:gd name="T87" fmla="*/ 562 h 6578"/>
                <a:gd name="T88" fmla="*/ 7093 w 7582"/>
                <a:gd name="T89" fmla="*/ 751 h 6578"/>
                <a:gd name="T90" fmla="*/ 7111 w 7582"/>
                <a:gd name="T91" fmla="*/ 4321 h 6578"/>
                <a:gd name="T92" fmla="*/ 7063 w 7582"/>
                <a:gd name="T93" fmla="*/ 4511 h 6578"/>
                <a:gd name="T94" fmla="*/ 6903 w 7582"/>
                <a:gd name="T95" fmla="*/ 4671 h 6578"/>
                <a:gd name="T96" fmla="*/ 6713 w 7582"/>
                <a:gd name="T97" fmla="*/ 4719 h 6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582" h="6578">
                  <a:moveTo>
                    <a:pt x="7582" y="4321"/>
                  </a:moveTo>
                  <a:lnTo>
                    <a:pt x="7582" y="869"/>
                  </a:lnTo>
                  <a:lnTo>
                    <a:pt x="7580" y="824"/>
                  </a:lnTo>
                  <a:lnTo>
                    <a:pt x="7572" y="736"/>
                  </a:lnTo>
                  <a:lnTo>
                    <a:pt x="7554" y="651"/>
                  </a:lnTo>
                  <a:lnTo>
                    <a:pt x="7530" y="571"/>
                  </a:lnTo>
                  <a:lnTo>
                    <a:pt x="7497" y="493"/>
                  </a:lnTo>
                  <a:lnTo>
                    <a:pt x="7456" y="418"/>
                  </a:lnTo>
                  <a:lnTo>
                    <a:pt x="7409" y="349"/>
                  </a:lnTo>
                  <a:lnTo>
                    <a:pt x="7356" y="285"/>
                  </a:lnTo>
                  <a:lnTo>
                    <a:pt x="7297" y="226"/>
                  </a:lnTo>
                  <a:lnTo>
                    <a:pt x="7233" y="173"/>
                  </a:lnTo>
                  <a:lnTo>
                    <a:pt x="7164" y="126"/>
                  </a:lnTo>
                  <a:lnTo>
                    <a:pt x="7089" y="85"/>
                  </a:lnTo>
                  <a:lnTo>
                    <a:pt x="7011" y="52"/>
                  </a:lnTo>
                  <a:lnTo>
                    <a:pt x="6931" y="28"/>
                  </a:lnTo>
                  <a:lnTo>
                    <a:pt x="6846" y="10"/>
                  </a:lnTo>
                  <a:lnTo>
                    <a:pt x="6758" y="2"/>
                  </a:lnTo>
                  <a:lnTo>
                    <a:pt x="6713" y="0"/>
                  </a:lnTo>
                  <a:lnTo>
                    <a:pt x="868" y="0"/>
                  </a:lnTo>
                  <a:lnTo>
                    <a:pt x="824" y="2"/>
                  </a:lnTo>
                  <a:lnTo>
                    <a:pt x="736" y="10"/>
                  </a:lnTo>
                  <a:lnTo>
                    <a:pt x="651" y="28"/>
                  </a:lnTo>
                  <a:lnTo>
                    <a:pt x="570" y="52"/>
                  </a:lnTo>
                  <a:lnTo>
                    <a:pt x="493" y="85"/>
                  </a:lnTo>
                  <a:lnTo>
                    <a:pt x="418" y="126"/>
                  </a:lnTo>
                  <a:lnTo>
                    <a:pt x="349" y="173"/>
                  </a:lnTo>
                  <a:lnTo>
                    <a:pt x="285" y="226"/>
                  </a:lnTo>
                  <a:lnTo>
                    <a:pt x="226" y="285"/>
                  </a:lnTo>
                  <a:lnTo>
                    <a:pt x="173" y="349"/>
                  </a:lnTo>
                  <a:lnTo>
                    <a:pt x="125" y="418"/>
                  </a:lnTo>
                  <a:lnTo>
                    <a:pt x="85" y="493"/>
                  </a:lnTo>
                  <a:lnTo>
                    <a:pt x="52" y="571"/>
                  </a:lnTo>
                  <a:lnTo>
                    <a:pt x="27" y="651"/>
                  </a:lnTo>
                  <a:lnTo>
                    <a:pt x="10" y="736"/>
                  </a:lnTo>
                  <a:lnTo>
                    <a:pt x="1" y="824"/>
                  </a:lnTo>
                  <a:lnTo>
                    <a:pt x="0" y="869"/>
                  </a:lnTo>
                  <a:lnTo>
                    <a:pt x="0" y="4321"/>
                  </a:lnTo>
                  <a:lnTo>
                    <a:pt x="1" y="4366"/>
                  </a:lnTo>
                  <a:lnTo>
                    <a:pt x="10" y="4454"/>
                  </a:lnTo>
                  <a:lnTo>
                    <a:pt x="27" y="4537"/>
                  </a:lnTo>
                  <a:lnTo>
                    <a:pt x="52" y="4619"/>
                  </a:lnTo>
                  <a:lnTo>
                    <a:pt x="85" y="4697"/>
                  </a:lnTo>
                  <a:lnTo>
                    <a:pt x="125" y="4771"/>
                  </a:lnTo>
                  <a:lnTo>
                    <a:pt x="173" y="4840"/>
                  </a:lnTo>
                  <a:lnTo>
                    <a:pt x="226" y="4905"/>
                  </a:lnTo>
                  <a:lnTo>
                    <a:pt x="285" y="4964"/>
                  </a:lnTo>
                  <a:lnTo>
                    <a:pt x="349" y="5017"/>
                  </a:lnTo>
                  <a:lnTo>
                    <a:pt x="418" y="5063"/>
                  </a:lnTo>
                  <a:lnTo>
                    <a:pt x="493" y="5103"/>
                  </a:lnTo>
                  <a:lnTo>
                    <a:pt x="570" y="5137"/>
                  </a:lnTo>
                  <a:lnTo>
                    <a:pt x="651" y="5162"/>
                  </a:lnTo>
                  <a:lnTo>
                    <a:pt x="736" y="5180"/>
                  </a:lnTo>
                  <a:lnTo>
                    <a:pt x="824" y="5188"/>
                  </a:lnTo>
                  <a:lnTo>
                    <a:pt x="868" y="5190"/>
                  </a:lnTo>
                  <a:lnTo>
                    <a:pt x="1116" y="5190"/>
                  </a:lnTo>
                  <a:lnTo>
                    <a:pt x="1116" y="6230"/>
                  </a:lnTo>
                  <a:lnTo>
                    <a:pt x="1118" y="6266"/>
                  </a:lnTo>
                  <a:lnTo>
                    <a:pt x="1131" y="6333"/>
                  </a:lnTo>
                  <a:lnTo>
                    <a:pt x="1158" y="6397"/>
                  </a:lnTo>
                  <a:lnTo>
                    <a:pt x="1195" y="6452"/>
                  </a:lnTo>
                  <a:lnTo>
                    <a:pt x="1242" y="6499"/>
                  </a:lnTo>
                  <a:lnTo>
                    <a:pt x="1298" y="6537"/>
                  </a:lnTo>
                  <a:lnTo>
                    <a:pt x="1361" y="6562"/>
                  </a:lnTo>
                  <a:lnTo>
                    <a:pt x="1429" y="6577"/>
                  </a:lnTo>
                  <a:lnTo>
                    <a:pt x="1465" y="6578"/>
                  </a:lnTo>
                  <a:lnTo>
                    <a:pt x="1502" y="6577"/>
                  </a:lnTo>
                  <a:lnTo>
                    <a:pt x="1574" y="6561"/>
                  </a:lnTo>
                  <a:lnTo>
                    <a:pt x="1642" y="6529"/>
                  </a:lnTo>
                  <a:lnTo>
                    <a:pt x="1702" y="6485"/>
                  </a:lnTo>
                  <a:lnTo>
                    <a:pt x="1728" y="6457"/>
                  </a:lnTo>
                  <a:lnTo>
                    <a:pt x="2824" y="5187"/>
                  </a:lnTo>
                  <a:lnTo>
                    <a:pt x="6716" y="5187"/>
                  </a:lnTo>
                  <a:lnTo>
                    <a:pt x="6761" y="5187"/>
                  </a:lnTo>
                  <a:lnTo>
                    <a:pt x="6847" y="5178"/>
                  </a:lnTo>
                  <a:lnTo>
                    <a:pt x="6932" y="5161"/>
                  </a:lnTo>
                  <a:lnTo>
                    <a:pt x="7013" y="5137"/>
                  </a:lnTo>
                  <a:lnTo>
                    <a:pt x="7091" y="5103"/>
                  </a:lnTo>
                  <a:lnTo>
                    <a:pt x="7164" y="5063"/>
                  </a:lnTo>
                  <a:lnTo>
                    <a:pt x="7233" y="5017"/>
                  </a:lnTo>
                  <a:lnTo>
                    <a:pt x="7298" y="4964"/>
                  </a:lnTo>
                  <a:lnTo>
                    <a:pt x="7356" y="4905"/>
                  </a:lnTo>
                  <a:lnTo>
                    <a:pt x="7409" y="4840"/>
                  </a:lnTo>
                  <a:lnTo>
                    <a:pt x="7456" y="4771"/>
                  </a:lnTo>
                  <a:lnTo>
                    <a:pt x="7497" y="4697"/>
                  </a:lnTo>
                  <a:lnTo>
                    <a:pt x="7530" y="4619"/>
                  </a:lnTo>
                  <a:lnTo>
                    <a:pt x="7554" y="4537"/>
                  </a:lnTo>
                  <a:lnTo>
                    <a:pt x="7572" y="4454"/>
                  </a:lnTo>
                  <a:lnTo>
                    <a:pt x="7580" y="4366"/>
                  </a:lnTo>
                  <a:lnTo>
                    <a:pt x="7582" y="4321"/>
                  </a:lnTo>
                  <a:close/>
                  <a:moveTo>
                    <a:pt x="2715" y="4719"/>
                  </a:moveTo>
                  <a:lnTo>
                    <a:pt x="2689" y="4720"/>
                  </a:lnTo>
                  <a:lnTo>
                    <a:pt x="2640" y="4730"/>
                  </a:lnTo>
                  <a:lnTo>
                    <a:pt x="2595" y="4751"/>
                  </a:lnTo>
                  <a:lnTo>
                    <a:pt x="2555" y="4781"/>
                  </a:lnTo>
                  <a:lnTo>
                    <a:pt x="2536" y="4800"/>
                  </a:lnTo>
                  <a:lnTo>
                    <a:pt x="1584" y="5900"/>
                  </a:lnTo>
                  <a:lnTo>
                    <a:pt x="1584" y="4954"/>
                  </a:lnTo>
                  <a:lnTo>
                    <a:pt x="1583" y="4929"/>
                  </a:lnTo>
                  <a:lnTo>
                    <a:pt x="1574" y="4883"/>
                  </a:lnTo>
                  <a:lnTo>
                    <a:pt x="1556" y="4840"/>
                  </a:lnTo>
                  <a:lnTo>
                    <a:pt x="1531" y="4802"/>
                  </a:lnTo>
                  <a:lnTo>
                    <a:pt x="1499" y="4771"/>
                  </a:lnTo>
                  <a:lnTo>
                    <a:pt x="1460" y="4745"/>
                  </a:lnTo>
                  <a:lnTo>
                    <a:pt x="1419" y="4727"/>
                  </a:lnTo>
                  <a:lnTo>
                    <a:pt x="1373" y="4717"/>
                  </a:lnTo>
                  <a:lnTo>
                    <a:pt x="1348" y="4717"/>
                  </a:lnTo>
                  <a:lnTo>
                    <a:pt x="868" y="4717"/>
                  </a:lnTo>
                  <a:lnTo>
                    <a:pt x="827" y="4716"/>
                  </a:lnTo>
                  <a:lnTo>
                    <a:pt x="750" y="4700"/>
                  </a:lnTo>
                  <a:lnTo>
                    <a:pt x="678" y="4670"/>
                  </a:lnTo>
                  <a:lnTo>
                    <a:pt x="615" y="4627"/>
                  </a:lnTo>
                  <a:lnTo>
                    <a:pt x="562" y="4572"/>
                  </a:lnTo>
                  <a:lnTo>
                    <a:pt x="519" y="4509"/>
                  </a:lnTo>
                  <a:lnTo>
                    <a:pt x="488" y="4438"/>
                  </a:lnTo>
                  <a:lnTo>
                    <a:pt x="472" y="4360"/>
                  </a:lnTo>
                  <a:lnTo>
                    <a:pt x="471" y="4320"/>
                  </a:lnTo>
                  <a:lnTo>
                    <a:pt x="471" y="869"/>
                  </a:lnTo>
                  <a:lnTo>
                    <a:pt x="472" y="827"/>
                  </a:lnTo>
                  <a:lnTo>
                    <a:pt x="488" y="751"/>
                  </a:lnTo>
                  <a:lnTo>
                    <a:pt x="519" y="679"/>
                  </a:lnTo>
                  <a:lnTo>
                    <a:pt x="562" y="615"/>
                  </a:lnTo>
                  <a:lnTo>
                    <a:pt x="615" y="562"/>
                  </a:lnTo>
                  <a:lnTo>
                    <a:pt x="678" y="519"/>
                  </a:lnTo>
                  <a:lnTo>
                    <a:pt x="750" y="489"/>
                  </a:lnTo>
                  <a:lnTo>
                    <a:pt x="827" y="473"/>
                  </a:lnTo>
                  <a:lnTo>
                    <a:pt x="868" y="471"/>
                  </a:lnTo>
                  <a:lnTo>
                    <a:pt x="6713" y="471"/>
                  </a:lnTo>
                  <a:lnTo>
                    <a:pt x="6755" y="473"/>
                  </a:lnTo>
                  <a:lnTo>
                    <a:pt x="6831" y="489"/>
                  </a:lnTo>
                  <a:lnTo>
                    <a:pt x="6903" y="519"/>
                  </a:lnTo>
                  <a:lnTo>
                    <a:pt x="6967" y="562"/>
                  </a:lnTo>
                  <a:lnTo>
                    <a:pt x="7020" y="615"/>
                  </a:lnTo>
                  <a:lnTo>
                    <a:pt x="7063" y="679"/>
                  </a:lnTo>
                  <a:lnTo>
                    <a:pt x="7093" y="751"/>
                  </a:lnTo>
                  <a:lnTo>
                    <a:pt x="7109" y="827"/>
                  </a:lnTo>
                  <a:lnTo>
                    <a:pt x="7111" y="869"/>
                  </a:lnTo>
                  <a:lnTo>
                    <a:pt x="7111" y="4321"/>
                  </a:lnTo>
                  <a:lnTo>
                    <a:pt x="7109" y="4362"/>
                  </a:lnTo>
                  <a:lnTo>
                    <a:pt x="7093" y="4439"/>
                  </a:lnTo>
                  <a:lnTo>
                    <a:pt x="7063" y="4511"/>
                  </a:lnTo>
                  <a:lnTo>
                    <a:pt x="7020" y="4575"/>
                  </a:lnTo>
                  <a:lnTo>
                    <a:pt x="6967" y="4628"/>
                  </a:lnTo>
                  <a:lnTo>
                    <a:pt x="6903" y="4671"/>
                  </a:lnTo>
                  <a:lnTo>
                    <a:pt x="6831" y="4702"/>
                  </a:lnTo>
                  <a:lnTo>
                    <a:pt x="6755" y="4717"/>
                  </a:lnTo>
                  <a:lnTo>
                    <a:pt x="6713" y="4719"/>
                  </a:lnTo>
                  <a:lnTo>
                    <a:pt x="2715" y="4719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9" name="Freeform 429"/>
            <p:cNvSpPr>
              <a:spLocks/>
            </p:cNvSpPr>
            <p:nvPr/>
          </p:nvSpPr>
          <p:spPr bwMode="auto">
            <a:xfrm>
              <a:off x="1949" y="3106"/>
              <a:ext cx="187" cy="186"/>
            </a:xfrm>
            <a:custGeom>
              <a:avLst/>
              <a:gdLst>
                <a:gd name="T0" fmla="*/ 562 w 562"/>
                <a:gd name="T1" fmla="*/ 281 h 560"/>
                <a:gd name="T2" fmla="*/ 560 w 562"/>
                <a:gd name="T3" fmla="*/ 310 h 560"/>
                <a:gd name="T4" fmla="*/ 549 w 562"/>
                <a:gd name="T5" fmla="*/ 364 h 560"/>
                <a:gd name="T6" fmla="*/ 527 w 562"/>
                <a:gd name="T7" fmla="*/ 415 h 560"/>
                <a:gd name="T8" fmla="*/ 497 w 562"/>
                <a:gd name="T9" fmla="*/ 459 h 560"/>
                <a:gd name="T10" fmla="*/ 459 w 562"/>
                <a:gd name="T11" fmla="*/ 497 h 560"/>
                <a:gd name="T12" fmla="*/ 415 w 562"/>
                <a:gd name="T13" fmla="*/ 527 h 560"/>
                <a:gd name="T14" fmla="*/ 364 w 562"/>
                <a:gd name="T15" fmla="*/ 549 h 560"/>
                <a:gd name="T16" fmla="*/ 310 w 562"/>
                <a:gd name="T17" fmla="*/ 560 h 560"/>
                <a:gd name="T18" fmla="*/ 281 w 562"/>
                <a:gd name="T19" fmla="*/ 560 h 560"/>
                <a:gd name="T20" fmla="*/ 252 w 562"/>
                <a:gd name="T21" fmla="*/ 560 h 560"/>
                <a:gd name="T22" fmla="*/ 197 w 562"/>
                <a:gd name="T23" fmla="*/ 549 h 560"/>
                <a:gd name="T24" fmla="*/ 147 w 562"/>
                <a:gd name="T25" fmla="*/ 527 h 560"/>
                <a:gd name="T26" fmla="*/ 102 w 562"/>
                <a:gd name="T27" fmla="*/ 497 h 560"/>
                <a:gd name="T28" fmla="*/ 65 w 562"/>
                <a:gd name="T29" fmla="*/ 459 h 560"/>
                <a:gd name="T30" fmla="*/ 35 w 562"/>
                <a:gd name="T31" fmla="*/ 415 h 560"/>
                <a:gd name="T32" fmla="*/ 13 w 562"/>
                <a:gd name="T33" fmla="*/ 364 h 560"/>
                <a:gd name="T34" fmla="*/ 1 w 562"/>
                <a:gd name="T35" fmla="*/ 310 h 560"/>
                <a:gd name="T36" fmla="*/ 0 w 562"/>
                <a:gd name="T37" fmla="*/ 281 h 560"/>
                <a:gd name="T38" fmla="*/ 1 w 562"/>
                <a:gd name="T39" fmla="*/ 252 h 560"/>
                <a:gd name="T40" fmla="*/ 13 w 562"/>
                <a:gd name="T41" fmla="*/ 197 h 560"/>
                <a:gd name="T42" fmla="*/ 35 w 562"/>
                <a:gd name="T43" fmla="*/ 147 h 560"/>
                <a:gd name="T44" fmla="*/ 65 w 562"/>
                <a:gd name="T45" fmla="*/ 102 h 560"/>
                <a:gd name="T46" fmla="*/ 102 w 562"/>
                <a:gd name="T47" fmla="*/ 63 h 560"/>
                <a:gd name="T48" fmla="*/ 147 w 562"/>
                <a:gd name="T49" fmla="*/ 33 h 560"/>
                <a:gd name="T50" fmla="*/ 197 w 562"/>
                <a:gd name="T51" fmla="*/ 12 h 560"/>
                <a:gd name="T52" fmla="*/ 252 w 562"/>
                <a:gd name="T53" fmla="*/ 1 h 560"/>
                <a:gd name="T54" fmla="*/ 281 w 562"/>
                <a:gd name="T55" fmla="*/ 0 h 560"/>
                <a:gd name="T56" fmla="*/ 310 w 562"/>
                <a:gd name="T57" fmla="*/ 1 h 560"/>
                <a:gd name="T58" fmla="*/ 364 w 562"/>
                <a:gd name="T59" fmla="*/ 12 h 560"/>
                <a:gd name="T60" fmla="*/ 415 w 562"/>
                <a:gd name="T61" fmla="*/ 33 h 560"/>
                <a:gd name="T62" fmla="*/ 459 w 562"/>
                <a:gd name="T63" fmla="*/ 63 h 560"/>
                <a:gd name="T64" fmla="*/ 497 w 562"/>
                <a:gd name="T65" fmla="*/ 102 h 560"/>
                <a:gd name="T66" fmla="*/ 527 w 562"/>
                <a:gd name="T67" fmla="*/ 147 h 560"/>
                <a:gd name="T68" fmla="*/ 549 w 562"/>
                <a:gd name="T69" fmla="*/ 197 h 560"/>
                <a:gd name="T70" fmla="*/ 560 w 562"/>
                <a:gd name="T71" fmla="*/ 252 h 560"/>
                <a:gd name="T72" fmla="*/ 562 w 562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2" h="560">
                  <a:moveTo>
                    <a:pt x="562" y="281"/>
                  </a:moveTo>
                  <a:lnTo>
                    <a:pt x="560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59"/>
                  </a:lnTo>
                  <a:lnTo>
                    <a:pt x="459" y="497"/>
                  </a:lnTo>
                  <a:lnTo>
                    <a:pt x="415" y="527"/>
                  </a:lnTo>
                  <a:lnTo>
                    <a:pt x="364" y="549"/>
                  </a:lnTo>
                  <a:lnTo>
                    <a:pt x="310" y="560"/>
                  </a:lnTo>
                  <a:lnTo>
                    <a:pt x="281" y="560"/>
                  </a:lnTo>
                  <a:lnTo>
                    <a:pt x="252" y="560"/>
                  </a:lnTo>
                  <a:lnTo>
                    <a:pt x="197" y="549"/>
                  </a:lnTo>
                  <a:lnTo>
                    <a:pt x="147" y="527"/>
                  </a:lnTo>
                  <a:lnTo>
                    <a:pt x="102" y="497"/>
                  </a:lnTo>
                  <a:lnTo>
                    <a:pt x="65" y="459"/>
                  </a:lnTo>
                  <a:lnTo>
                    <a:pt x="35" y="415"/>
                  </a:lnTo>
                  <a:lnTo>
                    <a:pt x="13" y="364"/>
                  </a:lnTo>
                  <a:lnTo>
                    <a:pt x="1" y="310"/>
                  </a:lnTo>
                  <a:lnTo>
                    <a:pt x="0" y="281"/>
                  </a:lnTo>
                  <a:lnTo>
                    <a:pt x="1" y="252"/>
                  </a:lnTo>
                  <a:lnTo>
                    <a:pt x="13" y="197"/>
                  </a:lnTo>
                  <a:lnTo>
                    <a:pt x="35" y="147"/>
                  </a:lnTo>
                  <a:lnTo>
                    <a:pt x="65" y="102"/>
                  </a:lnTo>
                  <a:lnTo>
                    <a:pt x="102" y="63"/>
                  </a:lnTo>
                  <a:lnTo>
                    <a:pt x="147" y="33"/>
                  </a:lnTo>
                  <a:lnTo>
                    <a:pt x="197" y="12"/>
                  </a:lnTo>
                  <a:lnTo>
                    <a:pt x="252" y="1"/>
                  </a:lnTo>
                  <a:lnTo>
                    <a:pt x="281" y="0"/>
                  </a:lnTo>
                  <a:lnTo>
                    <a:pt x="310" y="1"/>
                  </a:lnTo>
                  <a:lnTo>
                    <a:pt x="364" y="12"/>
                  </a:lnTo>
                  <a:lnTo>
                    <a:pt x="415" y="33"/>
                  </a:lnTo>
                  <a:lnTo>
                    <a:pt x="459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60" y="252"/>
                  </a:lnTo>
                  <a:lnTo>
                    <a:pt x="562" y="281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0" name="Freeform 430"/>
            <p:cNvSpPr>
              <a:spLocks/>
            </p:cNvSpPr>
            <p:nvPr/>
          </p:nvSpPr>
          <p:spPr bwMode="auto">
            <a:xfrm>
              <a:off x="2262" y="3106"/>
              <a:ext cx="187" cy="186"/>
            </a:xfrm>
            <a:custGeom>
              <a:avLst/>
              <a:gdLst>
                <a:gd name="T0" fmla="*/ 562 w 562"/>
                <a:gd name="T1" fmla="*/ 281 h 560"/>
                <a:gd name="T2" fmla="*/ 560 w 562"/>
                <a:gd name="T3" fmla="*/ 310 h 560"/>
                <a:gd name="T4" fmla="*/ 549 w 562"/>
                <a:gd name="T5" fmla="*/ 364 h 560"/>
                <a:gd name="T6" fmla="*/ 527 w 562"/>
                <a:gd name="T7" fmla="*/ 415 h 560"/>
                <a:gd name="T8" fmla="*/ 497 w 562"/>
                <a:gd name="T9" fmla="*/ 459 h 560"/>
                <a:gd name="T10" fmla="*/ 460 w 562"/>
                <a:gd name="T11" fmla="*/ 497 h 560"/>
                <a:gd name="T12" fmla="*/ 415 w 562"/>
                <a:gd name="T13" fmla="*/ 527 h 560"/>
                <a:gd name="T14" fmla="*/ 364 w 562"/>
                <a:gd name="T15" fmla="*/ 549 h 560"/>
                <a:gd name="T16" fmla="*/ 310 w 562"/>
                <a:gd name="T17" fmla="*/ 560 h 560"/>
                <a:gd name="T18" fmla="*/ 281 w 562"/>
                <a:gd name="T19" fmla="*/ 560 h 560"/>
                <a:gd name="T20" fmla="*/ 252 w 562"/>
                <a:gd name="T21" fmla="*/ 560 h 560"/>
                <a:gd name="T22" fmla="*/ 197 w 562"/>
                <a:gd name="T23" fmla="*/ 549 h 560"/>
                <a:gd name="T24" fmla="*/ 147 w 562"/>
                <a:gd name="T25" fmla="*/ 527 h 560"/>
                <a:gd name="T26" fmla="*/ 102 w 562"/>
                <a:gd name="T27" fmla="*/ 497 h 560"/>
                <a:gd name="T28" fmla="*/ 65 w 562"/>
                <a:gd name="T29" fmla="*/ 459 h 560"/>
                <a:gd name="T30" fmla="*/ 35 w 562"/>
                <a:gd name="T31" fmla="*/ 415 h 560"/>
                <a:gd name="T32" fmla="*/ 13 w 562"/>
                <a:gd name="T33" fmla="*/ 364 h 560"/>
                <a:gd name="T34" fmla="*/ 2 w 562"/>
                <a:gd name="T35" fmla="*/ 310 h 560"/>
                <a:gd name="T36" fmla="*/ 0 w 562"/>
                <a:gd name="T37" fmla="*/ 281 h 560"/>
                <a:gd name="T38" fmla="*/ 2 w 562"/>
                <a:gd name="T39" fmla="*/ 252 h 560"/>
                <a:gd name="T40" fmla="*/ 13 w 562"/>
                <a:gd name="T41" fmla="*/ 197 h 560"/>
                <a:gd name="T42" fmla="*/ 35 w 562"/>
                <a:gd name="T43" fmla="*/ 147 h 560"/>
                <a:gd name="T44" fmla="*/ 65 w 562"/>
                <a:gd name="T45" fmla="*/ 102 h 560"/>
                <a:gd name="T46" fmla="*/ 102 w 562"/>
                <a:gd name="T47" fmla="*/ 63 h 560"/>
                <a:gd name="T48" fmla="*/ 147 w 562"/>
                <a:gd name="T49" fmla="*/ 33 h 560"/>
                <a:gd name="T50" fmla="*/ 197 w 562"/>
                <a:gd name="T51" fmla="*/ 12 h 560"/>
                <a:gd name="T52" fmla="*/ 252 w 562"/>
                <a:gd name="T53" fmla="*/ 1 h 560"/>
                <a:gd name="T54" fmla="*/ 281 w 562"/>
                <a:gd name="T55" fmla="*/ 0 h 560"/>
                <a:gd name="T56" fmla="*/ 310 w 562"/>
                <a:gd name="T57" fmla="*/ 1 h 560"/>
                <a:gd name="T58" fmla="*/ 364 w 562"/>
                <a:gd name="T59" fmla="*/ 12 h 560"/>
                <a:gd name="T60" fmla="*/ 415 w 562"/>
                <a:gd name="T61" fmla="*/ 33 h 560"/>
                <a:gd name="T62" fmla="*/ 460 w 562"/>
                <a:gd name="T63" fmla="*/ 63 h 560"/>
                <a:gd name="T64" fmla="*/ 497 w 562"/>
                <a:gd name="T65" fmla="*/ 102 h 560"/>
                <a:gd name="T66" fmla="*/ 527 w 562"/>
                <a:gd name="T67" fmla="*/ 147 h 560"/>
                <a:gd name="T68" fmla="*/ 549 w 562"/>
                <a:gd name="T69" fmla="*/ 197 h 560"/>
                <a:gd name="T70" fmla="*/ 560 w 562"/>
                <a:gd name="T71" fmla="*/ 252 h 560"/>
                <a:gd name="T72" fmla="*/ 562 w 562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2" h="560">
                  <a:moveTo>
                    <a:pt x="562" y="281"/>
                  </a:moveTo>
                  <a:lnTo>
                    <a:pt x="560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59"/>
                  </a:lnTo>
                  <a:lnTo>
                    <a:pt x="460" y="497"/>
                  </a:lnTo>
                  <a:lnTo>
                    <a:pt x="415" y="527"/>
                  </a:lnTo>
                  <a:lnTo>
                    <a:pt x="364" y="549"/>
                  </a:lnTo>
                  <a:lnTo>
                    <a:pt x="310" y="560"/>
                  </a:lnTo>
                  <a:lnTo>
                    <a:pt x="281" y="560"/>
                  </a:lnTo>
                  <a:lnTo>
                    <a:pt x="252" y="560"/>
                  </a:lnTo>
                  <a:lnTo>
                    <a:pt x="197" y="549"/>
                  </a:lnTo>
                  <a:lnTo>
                    <a:pt x="147" y="527"/>
                  </a:lnTo>
                  <a:lnTo>
                    <a:pt x="102" y="497"/>
                  </a:lnTo>
                  <a:lnTo>
                    <a:pt x="65" y="459"/>
                  </a:lnTo>
                  <a:lnTo>
                    <a:pt x="35" y="415"/>
                  </a:lnTo>
                  <a:lnTo>
                    <a:pt x="13" y="364"/>
                  </a:lnTo>
                  <a:lnTo>
                    <a:pt x="2" y="310"/>
                  </a:lnTo>
                  <a:lnTo>
                    <a:pt x="0" y="281"/>
                  </a:lnTo>
                  <a:lnTo>
                    <a:pt x="2" y="252"/>
                  </a:lnTo>
                  <a:lnTo>
                    <a:pt x="13" y="197"/>
                  </a:lnTo>
                  <a:lnTo>
                    <a:pt x="35" y="147"/>
                  </a:lnTo>
                  <a:lnTo>
                    <a:pt x="65" y="102"/>
                  </a:lnTo>
                  <a:lnTo>
                    <a:pt x="102" y="63"/>
                  </a:lnTo>
                  <a:lnTo>
                    <a:pt x="147" y="33"/>
                  </a:lnTo>
                  <a:lnTo>
                    <a:pt x="197" y="12"/>
                  </a:lnTo>
                  <a:lnTo>
                    <a:pt x="252" y="1"/>
                  </a:lnTo>
                  <a:lnTo>
                    <a:pt x="281" y="0"/>
                  </a:lnTo>
                  <a:lnTo>
                    <a:pt x="310" y="1"/>
                  </a:lnTo>
                  <a:lnTo>
                    <a:pt x="364" y="12"/>
                  </a:lnTo>
                  <a:lnTo>
                    <a:pt x="415" y="33"/>
                  </a:lnTo>
                  <a:lnTo>
                    <a:pt x="460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60" y="252"/>
                  </a:lnTo>
                  <a:lnTo>
                    <a:pt x="562" y="281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1" name="Freeform 431"/>
            <p:cNvSpPr>
              <a:spLocks/>
            </p:cNvSpPr>
            <p:nvPr/>
          </p:nvSpPr>
          <p:spPr bwMode="auto">
            <a:xfrm>
              <a:off x="1636" y="3106"/>
              <a:ext cx="187" cy="186"/>
            </a:xfrm>
            <a:custGeom>
              <a:avLst/>
              <a:gdLst>
                <a:gd name="T0" fmla="*/ 562 w 562"/>
                <a:gd name="T1" fmla="*/ 281 h 560"/>
                <a:gd name="T2" fmla="*/ 560 w 562"/>
                <a:gd name="T3" fmla="*/ 310 h 560"/>
                <a:gd name="T4" fmla="*/ 549 w 562"/>
                <a:gd name="T5" fmla="*/ 364 h 560"/>
                <a:gd name="T6" fmla="*/ 527 w 562"/>
                <a:gd name="T7" fmla="*/ 415 h 560"/>
                <a:gd name="T8" fmla="*/ 497 w 562"/>
                <a:gd name="T9" fmla="*/ 459 h 560"/>
                <a:gd name="T10" fmla="*/ 459 w 562"/>
                <a:gd name="T11" fmla="*/ 497 h 560"/>
                <a:gd name="T12" fmla="*/ 415 w 562"/>
                <a:gd name="T13" fmla="*/ 527 h 560"/>
                <a:gd name="T14" fmla="*/ 364 w 562"/>
                <a:gd name="T15" fmla="*/ 549 h 560"/>
                <a:gd name="T16" fmla="*/ 310 w 562"/>
                <a:gd name="T17" fmla="*/ 560 h 560"/>
                <a:gd name="T18" fmla="*/ 281 w 562"/>
                <a:gd name="T19" fmla="*/ 560 h 560"/>
                <a:gd name="T20" fmla="*/ 252 w 562"/>
                <a:gd name="T21" fmla="*/ 560 h 560"/>
                <a:gd name="T22" fmla="*/ 197 w 562"/>
                <a:gd name="T23" fmla="*/ 549 h 560"/>
                <a:gd name="T24" fmla="*/ 147 w 562"/>
                <a:gd name="T25" fmla="*/ 527 h 560"/>
                <a:gd name="T26" fmla="*/ 102 w 562"/>
                <a:gd name="T27" fmla="*/ 497 h 560"/>
                <a:gd name="T28" fmla="*/ 65 w 562"/>
                <a:gd name="T29" fmla="*/ 459 h 560"/>
                <a:gd name="T30" fmla="*/ 34 w 562"/>
                <a:gd name="T31" fmla="*/ 415 h 560"/>
                <a:gd name="T32" fmla="*/ 13 w 562"/>
                <a:gd name="T33" fmla="*/ 364 h 560"/>
                <a:gd name="T34" fmla="*/ 1 w 562"/>
                <a:gd name="T35" fmla="*/ 310 h 560"/>
                <a:gd name="T36" fmla="*/ 0 w 562"/>
                <a:gd name="T37" fmla="*/ 281 h 560"/>
                <a:gd name="T38" fmla="*/ 1 w 562"/>
                <a:gd name="T39" fmla="*/ 252 h 560"/>
                <a:gd name="T40" fmla="*/ 13 w 562"/>
                <a:gd name="T41" fmla="*/ 197 h 560"/>
                <a:gd name="T42" fmla="*/ 34 w 562"/>
                <a:gd name="T43" fmla="*/ 147 h 560"/>
                <a:gd name="T44" fmla="*/ 65 w 562"/>
                <a:gd name="T45" fmla="*/ 102 h 560"/>
                <a:gd name="T46" fmla="*/ 102 w 562"/>
                <a:gd name="T47" fmla="*/ 63 h 560"/>
                <a:gd name="T48" fmla="*/ 147 w 562"/>
                <a:gd name="T49" fmla="*/ 33 h 560"/>
                <a:gd name="T50" fmla="*/ 197 w 562"/>
                <a:gd name="T51" fmla="*/ 12 h 560"/>
                <a:gd name="T52" fmla="*/ 252 w 562"/>
                <a:gd name="T53" fmla="*/ 1 h 560"/>
                <a:gd name="T54" fmla="*/ 281 w 562"/>
                <a:gd name="T55" fmla="*/ 0 h 560"/>
                <a:gd name="T56" fmla="*/ 310 w 562"/>
                <a:gd name="T57" fmla="*/ 1 h 560"/>
                <a:gd name="T58" fmla="*/ 364 w 562"/>
                <a:gd name="T59" fmla="*/ 12 h 560"/>
                <a:gd name="T60" fmla="*/ 415 w 562"/>
                <a:gd name="T61" fmla="*/ 33 h 560"/>
                <a:gd name="T62" fmla="*/ 459 w 562"/>
                <a:gd name="T63" fmla="*/ 63 h 560"/>
                <a:gd name="T64" fmla="*/ 497 w 562"/>
                <a:gd name="T65" fmla="*/ 102 h 560"/>
                <a:gd name="T66" fmla="*/ 527 w 562"/>
                <a:gd name="T67" fmla="*/ 147 h 560"/>
                <a:gd name="T68" fmla="*/ 549 w 562"/>
                <a:gd name="T69" fmla="*/ 197 h 560"/>
                <a:gd name="T70" fmla="*/ 560 w 562"/>
                <a:gd name="T71" fmla="*/ 252 h 560"/>
                <a:gd name="T72" fmla="*/ 562 w 562"/>
                <a:gd name="T73" fmla="*/ 281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2" h="560">
                  <a:moveTo>
                    <a:pt x="562" y="281"/>
                  </a:moveTo>
                  <a:lnTo>
                    <a:pt x="560" y="310"/>
                  </a:lnTo>
                  <a:lnTo>
                    <a:pt x="549" y="364"/>
                  </a:lnTo>
                  <a:lnTo>
                    <a:pt x="527" y="415"/>
                  </a:lnTo>
                  <a:lnTo>
                    <a:pt x="497" y="459"/>
                  </a:lnTo>
                  <a:lnTo>
                    <a:pt x="459" y="497"/>
                  </a:lnTo>
                  <a:lnTo>
                    <a:pt x="415" y="527"/>
                  </a:lnTo>
                  <a:lnTo>
                    <a:pt x="364" y="549"/>
                  </a:lnTo>
                  <a:lnTo>
                    <a:pt x="310" y="560"/>
                  </a:lnTo>
                  <a:lnTo>
                    <a:pt x="281" y="560"/>
                  </a:lnTo>
                  <a:lnTo>
                    <a:pt x="252" y="560"/>
                  </a:lnTo>
                  <a:lnTo>
                    <a:pt x="197" y="549"/>
                  </a:lnTo>
                  <a:lnTo>
                    <a:pt x="147" y="527"/>
                  </a:lnTo>
                  <a:lnTo>
                    <a:pt x="102" y="497"/>
                  </a:lnTo>
                  <a:lnTo>
                    <a:pt x="65" y="459"/>
                  </a:lnTo>
                  <a:lnTo>
                    <a:pt x="34" y="415"/>
                  </a:lnTo>
                  <a:lnTo>
                    <a:pt x="13" y="364"/>
                  </a:lnTo>
                  <a:lnTo>
                    <a:pt x="1" y="310"/>
                  </a:lnTo>
                  <a:lnTo>
                    <a:pt x="0" y="281"/>
                  </a:lnTo>
                  <a:lnTo>
                    <a:pt x="1" y="252"/>
                  </a:lnTo>
                  <a:lnTo>
                    <a:pt x="13" y="197"/>
                  </a:lnTo>
                  <a:lnTo>
                    <a:pt x="34" y="147"/>
                  </a:lnTo>
                  <a:lnTo>
                    <a:pt x="65" y="102"/>
                  </a:lnTo>
                  <a:lnTo>
                    <a:pt x="102" y="63"/>
                  </a:lnTo>
                  <a:lnTo>
                    <a:pt x="147" y="33"/>
                  </a:lnTo>
                  <a:lnTo>
                    <a:pt x="197" y="12"/>
                  </a:lnTo>
                  <a:lnTo>
                    <a:pt x="252" y="1"/>
                  </a:lnTo>
                  <a:lnTo>
                    <a:pt x="281" y="0"/>
                  </a:lnTo>
                  <a:lnTo>
                    <a:pt x="310" y="1"/>
                  </a:lnTo>
                  <a:lnTo>
                    <a:pt x="364" y="12"/>
                  </a:lnTo>
                  <a:lnTo>
                    <a:pt x="415" y="33"/>
                  </a:lnTo>
                  <a:lnTo>
                    <a:pt x="459" y="63"/>
                  </a:lnTo>
                  <a:lnTo>
                    <a:pt x="497" y="102"/>
                  </a:lnTo>
                  <a:lnTo>
                    <a:pt x="527" y="147"/>
                  </a:lnTo>
                  <a:lnTo>
                    <a:pt x="549" y="197"/>
                  </a:lnTo>
                  <a:lnTo>
                    <a:pt x="560" y="252"/>
                  </a:lnTo>
                  <a:lnTo>
                    <a:pt x="562" y="281"/>
                  </a:lnTo>
                  <a:close/>
                </a:path>
              </a:pathLst>
            </a:custGeom>
            <a:grpFill/>
            <a:ln w="9525">
              <a:solidFill>
                <a:srgbClr val="35B9C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4193416" y="2603637"/>
            <a:ext cx="2028119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경영학과   </a:t>
            </a:r>
            <a:r>
              <a:rPr lang="en-US" altLang="ko-KR" sz="1400" b="1" dirty="0">
                <a:solidFill>
                  <a:prstClr val="white"/>
                </a:solidFill>
              </a:rPr>
              <a:t>201234567</a:t>
            </a:r>
          </a:p>
        </p:txBody>
      </p:sp>
      <p:sp>
        <p:nvSpPr>
          <p:cNvPr id="424" name="직사각형 423"/>
          <p:cNvSpPr/>
          <p:nvPr/>
        </p:nvSpPr>
        <p:spPr>
          <a:xfrm>
            <a:off x="6941161" y="2591916"/>
            <a:ext cx="114486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>
                <a:solidFill>
                  <a:prstClr val="white"/>
                </a:solidFill>
              </a:rPr>
              <a:t>까칠한 조땡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47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892300" cy="6858000"/>
          </a:xfrm>
          <a:prstGeom prst="rect">
            <a:avLst/>
          </a:prstGeom>
          <a:solidFill>
            <a:srgbClr val="81D3E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양쪽 모서리가 둥근 사각형 6"/>
          <p:cNvSpPr/>
          <p:nvPr/>
        </p:nvSpPr>
        <p:spPr>
          <a:xfrm rot="16200000">
            <a:off x="637307" y="2010672"/>
            <a:ext cx="246238" cy="11426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3498" y="2468386"/>
            <a:ext cx="7793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</a:rPr>
              <a:t>SWOT 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분석</a:t>
            </a:r>
          </a:p>
        </p:txBody>
      </p:sp>
      <p:sp>
        <p:nvSpPr>
          <p:cNvPr id="10" name="양쪽 모서리가 둥근 사각형 9"/>
          <p:cNvSpPr/>
          <p:nvPr/>
        </p:nvSpPr>
        <p:spPr>
          <a:xfrm rot="16200000">
            <a:off x="1408641" y="2381956"/>
            <a:ext cx="246238" cy="400050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434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4451" y="410416"/>
            <a:ext cx="1338508" cy="152349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7200" b="1" kern="0" dirty="0">
                <a:solidFill>
                  <a:prstClr val="white"/>
                </a:solidFill>
              </a:rPr>
              <a:t>1</a:t>
            </a:r>
            <a:r>
              <a:rPr lang="en-US" altLang="ko-KR" b="1" kern="0" dirty="0">
                <a:solidFill>
                  <a:prstClr val="white"/>
                </a:solidFill>
              </a:rPr>
              <a:t>PAGE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b="1" i="1" kern="0" dirty="0">
                <a:solidFill>
                  <a:prstClr val="white"/>
                </a:solidFill>
              </a:rPr>
              <a:t>PRESENTATION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4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800" kern="0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365780" y="2462017"/>
            <a:ext cx="3129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01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5920897" y="689443"/>
            <a:ext cx="2009775" cy="4019550"/>
            <a:chOff x="4581525" y="341245"/>
            <a:chExt cx="2009775" cy="4019550"/>
          </a:xfrm>
          <a:effectLst/>
        </p:grpSpPr>
        <p:sp>
          <p:nvSpPr>
            <p:cNvPr id="28" name="원호 27"/>
            <p:cNvSpPr/>
            <p:nvPr/>
          </p:nvSpPr>
          <p:spPr>
            <a:xfrm>
              <a:off x="4581525" y="341245"/>
              <a:ext cx="2009775" cy="2009775"/>
            </a:xfrm>
            <a:prstGeom prst="arc">
              <a:avLst>
                <a:gd name="adj1" fmla="val 5165063"/>
                <a:gd name="adj2" fmla="val 2784420"/>
              </a:avLst>
            </a:prstGeom>
            <a:ln w="38100">
              <a:solidFill>
                <a:srgbClr val="81D3E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원호 28"/>
            <p:cNvSpPr/>
            <p:nvPr/>
          </p:nvSpPr>
          <p:spPr>
            <a:xfrm>
              <a:off x="4581525" y="2351020"/>
              <a:ext cx="2009775" cy="2009775"/>
            </a:xfrm>
            <a:prstGeom prst="arc">
              <a:avLst>
                <a:gd name="adj1" fmla="val 16240291"/>
                <a:gd name="adj2" fmla="val 76230"/>
              </a:avLst>
            </a:prstGeom>
            <a:ln w="38100">
              <a:solidFill>
                <a:srgbClr val="81D3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 rot="14400000">
            <a:off x="5030485" y="2236120"/>
            <a:ext cx="2009775" cy="4019550"/>
            <a:chOff x="4581525" y="341245"/>
            <a:chExt cx="2009775" cy="4019550"/>
          </a:xfrm>
          <a:effectLst/>
        </p:grpSpPr>
        <p:sp>
          <p:nvSpPr>
            <p:cNvPr id="31" name="원호 30"/>
            <p:cNvSpPr/>
            <p:nvPr/>
          </p:nvSpPr>
          <p:spPr>
            <a:xfrm>
              <a:off x="4581525" y="341245"/>
              <a:ext cx="2009775" cy="2009775"/>
            </a:xfrm>
            <a:prstGeom prst="arc">
              <a:avLst>
                <a:gd name="adj1" fmla="val 5165063"/>
                <a:gd name="adj2" fmla="val 2784420"/>
              </a:avLst>
            </a:prstGeom>
            <a:ln w="38100">
              <a:solidFill>
                <a:srgbClr val="81D3E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원호 31"/>
            <p:cNvSpPr/>
            <p:nvPr/>
          </p:nvSpPr>
          <p:spPr>
            <a:xfrm>
              <a:off x="4581525" y="2351020"/>
              <a:ext cx="2009775" cy="2009775"/>
            </a:xfrm>
            <a:prstGeom prst="arc">
              <a:avLst>
                <a:gd name="adj1" fmla="val 16240291"/>
                <a:gd name="adj2" fmla="val 76230"/>
              </a:avLst>
            </a:prstGeom>
            <a:ln w="38100">
              <a:solidFill>
                <a:srgbClr val="81D3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 rot="7200000">
            <a:off x="6771001" y="2236120"/>
            <a:ext cx="2009775" cy="4019550"/>
            <a:chOff x="4581525" y="341245"/>
            <a:chExt cx="2009775" cy="4019550"/>
          </a:xfrm>
          <a:effectLst/>
        </p:grpSpPr>
        <p:sp>
          <p:nvSpPr>
            <p:cNvPr id="34" name="원호 33"/>
            <p:cNvSpPr/>
            <p:nvPr/>
          </p:nvSpPr>
          <p:spPr>
            <a:xfrm>
              <a:off x="4581525" y="341245"/>
              <a:ext cx="2009775" cy="2009775"/>
            </a:xfrm>
            <a:prstGeom prst="arc">
              <a:avLst>
                <a:gd name="adj1" fmla="val 5165063"/>
                <a:gd name="adj2" fmla="val 2784420"/>
              </a:avLst>
            </a:prstGeom>
            <a:ln w="381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원호 34"/>
            <p:cNvSpPr/>
            <p:nvPr/>
          </p:nvSpPr>
          <p:spPr>
            <a:xfrm>
              <a:off x="4581525" y="2351020"/>
              <a:ext cx="2009775" cy="2009775"/>
            </a:xfrm>
            <a:prstGeom prst="arc">
              <a:avLst>
                <a:gd name="adj1" fmla="val 16240291"/>
                <a:gd name="adj2" fmla="val 76230"/>
              </a:avLst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17070" y="5601966"/>
            <a:ext cx="341141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2627927" y="5601966"/>
            <a:ext cx="341141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8234541" y="1132294"/>
            <a:ext cx="341141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6" name="Freeform 6"/>
          <p:cNvSpPr>
            <a:spLocks/>
          </p:cNvSpPr>
          <p:nvPr/>
        </p:nvSpPr>
        <p:spPr bwMode="auto">
          <a:xfrm>
            <a:off x="8466439" y="4299527"/>
            <a:ext cx="433002" cy="38389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7" name="Freeform 11"/>
          <p:cNvSpPr>
            <a:spLocks noEditPoints="1"/>
          </p:cNvSpPr>
          <p:nvPr/>
        </p:nvSpPr>
        <p:spPr bwMode="auto">
          <a:xfrm>
            <a:off x="6766894" y="1169060"/>
            <a:ext cx="426294" cy="523370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8" name="Freeform 36"/>
          <p:cNvSpPr>
            <a:spLocks noEditPoints="1"/>
          </p:cNvSpPr>
          <p:nvPr/>
        </p:nvSpPr>
        <p:spPr bwMode="auto">
          <a:xfrm>
            <a:off x="4993432" y="4289186"/>
            <a:ext cx="240547" cy="40458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661899" y="1695059"/>
            <a:ext cx="6014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845476" y="4748338"/>
            <a:ext cx="6014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377043" y="4773473"/>
            <a:ext cx="6014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2363614" y="2399155"/>
            <a:ext cx="3411415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6777072" y="3160990"/>
            <a:ext cx="423438" cy="469330"/>
            <a:chOff x="4006850" y="1601788"/>
            <a:chExt cx="322263" cy="35718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0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6671997" y="3784488"/>
            <a:ext cx="6014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6873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892300" cy="6858000"/>
          </a:xfrm>
          <a:prstGeom prst="rect">
            <a:avLst/>
          </a:prstGeom>
          <a:solidFill>
            <a:srgbClr val="81D3E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양쪽 모서리가 둥근 사각형 6"/>
          <p:cNvSpPr/>
          <p:nvPr/>
        </p:nvSpPr>
        <p:spPr>
          <a:xfrm rot="16200000">
            <a:off x="637307" y="2010672"/>
            <a:ext cx="246238" cy="11426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3498" y="2468386"/>
            <a:ext cx="7793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</a:rPr>
              <a:t>SWOT 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분석</a:t>
            </a:r>
          </a:p>
        </p:txBody>
      </p:sp>
      <p:sp>
        <p:nvSpPr>
          <p:cNvPr id="10" name="양쪽 모서리가 둥근 사각형 9"/>
          <p:cNvSpPr/>
          <p:nvPr/>
        </p:nvSpPr>
        <p:spPr>
          <a:xfrm rot="16200000">
            <a:off x="1408641" y="2381956"/>
            <a:ext cx="246238" cy="400050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434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4451" y="410416"/>
            <a:ext cx="1338508" cy="152349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7200" b="1" kern="0" dirty="0">
                <a:solidFill>
                  <a:prstClr val="white"/>
                </a:solidFill>
              </a:rPr>
              <a:t>2</a:t>
            </a:r>
            <a:r>
              <a:rPr lang="en-US" altLang="ko-KR" b="1" kern="0" dirty="0">
                <a:solidFill>
                  <a:prstClr val="white"/>
                </a:solidFill>
              </a:rPr>
              <a:t>PAGE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b="1" i="1" kern="0" dirty="0">
                <a:solidFill>
                  <a:prstClr val="white"/>
                </a:solidFill>
              </a:rPr>
              <a:t>PRESENTATION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4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800" kern="0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365780" y="2462017"/>
            <a:ext cx="3129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01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graphicFrame>
        <p:nvGraphicFramePr>
          <p:cNvPr id="42" name="차트 41"/>
          <p:cNvGraphicFramePr/>
          <p:nvPr>
            <p:extLst/>
          </p:nvPr>
        </p:nvGraphicFramePr>
        <p:xfrm>
          <a:off x="2845555" y="622300"/>
          <a:ext cx="4890170" cy="5524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" name="직사각형 44"/>
          <p:cNvSpPr/>
          <p:nvPr/>
        </p:nvSpPr>
        <p:spPr>
          <a:xfrm>
            <a:off x="8670603" y="2468386"/>
            <a:ext cx="247703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8688980" y="4780792"/>
            <a:ext cx="247703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50" name="그룹 49"/>
          <p:cNvGrpSpPr/>
          <p:nvPr/>
        </p:nvGrpSpPr>
        <p:grpSpPr>
          <a:xfrm>
            <a:off x="8670603" y="4066924"/>
            <a:ext cx="650771" cy="650771"/>
            <a:chOff x="6856330" y="5806134"/>
            <a:chExt cx="748389" cy="748389"/>
          </a:xfrm>
        </p:grpSpPr>
        <p:sp>
          <p:nvSpPr>
            <p:cNvPr id="52" name="타원 51"/>
            <p:cNvSpPr/>
            <p:nvPr/>
          </p:nvSpPr>
          <p:spPr>
            <a:xfrm>
              <a:off x="6856330" y="5806134"/>
              <a:ext cx="748389" cy="748389"/>
            </a:xfrm>
            <a:prstGeom prst="ellipse">
              <a:avLst/>
            </a:prstGeom>
            <a:solidFill>
              <a:srgbClr val="6A6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60">
                <a:solidFill>
                  <a:prstClr val="white"/>
                </a:solidFill>
              </a:endParaRPr>
            </a:p>
          </p:txBody>
        </p:sp>
        <p:grpSp>
          <p:nvGrpSpPr>
            <p:cNvPr id="53" name="Group 28"/>
            <p:cNvGrpSpPr>
              <a:grpSpLocks noChangeAspect="1"/>
            </p:cNvGrpSpPr>
            <p:nvPr/>
          </p:nvGrpSpPr>
          <p:grpSpPr bwMode="auto">
            <a:xfrm>
              <a:off x="7064689" y="6057627"/>
              <a:ext cx="310215" cy="271499"/>
              <a:chOff x="496" y="4251"/>
              <a:chExt cx="641" cy="561"/>
            </a:xfrm>
            <a:solidFill>
              <a:schemeClr val="bg1"/>
            </a:solidFill>
          </p:grpSpPr>
          <p:sp>
            <p:nvSpPr>
              <p:cNvPr id="54" name="Freeform 30"/>
              <p:cNvSpPr>
                <a:spLocks/>
              </p:cNvSpPr>
              <p:nvPr/>
            </p:nvSpPr>
            <p:spPr bwMode="auto">
              <a:xfrm>
                <a:off x="709" y="4720"/>
                <a:ext cx="88" cy="92"/>
              </a:xfrm>
              <a:custGeom>
                <a:avLst/>
                <a:gdLst>
                  <a:gd name="T0" fmla="*/ 0 w 526"/>
                  <a:gd name="T1" fmla="*/ 0 h 553"/>
                  <a:gd name="T2" fmla="*/ 526 w 526"/>
                  <a:gd name="T3" fmla="*/ 250 h 553"/>
                  <a:gd name="T4" fmla="*/ 97 w 526"/>
                  <a:gd name="T5" fmla="*/ 542 h 553"/>
                  <a:gd name="T6" fmla="*/ 81 w 526"/>
                  <a:gd name="T7" fmla="*/ 549 h 553"/>
                  <a:gd name="T8" fmla="*/ 65 w 526"/>
                  <a:gd name="T9" fmla="*/ 553 h 553"/>
                  <a:gd name="T10" fmla="*/ 49 w 526"/>
                  <a:gd name="T11" fmla="*/ 552 h 553"/>
                  <a:gd name="T12" fmla="*/ 34 w 526"/>
                  <a:gd name="T13" fmla="*/ 546 h 553"/>
                  <a:gd name="T14" fmla="*/ 20 w 526"/>
                  <a:gd name="T15" fmla="*/ 535 h 553"/>
                  <a:gd name="T16" fmla="*/ 9 w 526"/>
                  <a:gd name="T17" fmla="*/ 522 h 553"/>
                  <a:gd name="T18" fmla="*/ 2 w 526"/>
                  <a:gd name="T19" fmla="*/ 507 h 553"/>
                  <a:gd name="T20" fmla="*/ 0 w 526"/>
                  <a:gd name="T21" fmla="*/ 490 h 553"/>
                  <a:gd name="T22" fmla="*/ 0 w 526"/>
                  <a:gd name="T23" fmla="*/ 0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26" h="553">
                    <a:moveTo>
                      <a:pt x="0" y="0"/>
                    </a:moveTo>
                    <a:lnTo>
                      <a:pt x="526" y="250"/>
                    </a:lnTo>
                    <a:lnTo>
                      <a:pt x="97" y="542"/>
                    </a:lnTo>
                    <a:lnTo>
                      <a:pt x="81" y="549"/>
                    </a:lnTo>
                    <a:lnTo>
                      <a:pt x="65" y="553"/>
                    </a:lnTo>
                    <a:lnTo>
                      <a:pt x="49" y="552"/>
                    </a:lnTo>
                    <a:lnTo>
                      <a:pt x="34" y="546"/>
                    </a:lnTo>
                    <a:lnTo>
                      <a:pt x="20" y="535"/>
                    </a:lnTo>
                    <a:lnTo>
                      <a:pt x="9" y="522"/>
                    </a:lnTo>
                    <a:lnTo>
                      <a:pt x="2" y="507"/>
                    </a:lnTo>
                    <a:lnTo>
                      <a:pt x="0" y="49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31"/>
              <p:cNvSpPr>
                <a:spLocks/>
              </p:cNvSpPr>
              <p:nvPr/>
            </p:nvSpPr>
            <p:spPr bwMode="auto">
              <a:xfrm>
                <a:off x="496" y="4251"/>
                <a:ext cx="641" cy="530"/>
              </a:xfrm>
              <a:custGeom>
                <a:avLst/>
                <a:gdLst>
                  <a:gd name="T0" fmla="*/ 3785 w 3847"/>
                  <a:gd name="T1" fmla="*/ 0 h 3180"/>
                  <a:gd name="T2" fmla="*/ 3800 w 3847"/>
                  <a:gd name="T3" fmla="*/ 2 h 3180"/>
                  <a:gd name="T4" fmla="*/ 3814 w 3847"/>
                  <a:gd name="T5" fmla="*/ 7 h 3180"/>
                  <a:gd name="T6" fmla="*/ 3827 w 3847"/>
                  <a:gd name="T7" fmla="*/ 16 h 3180"/>
                  <a:gd name="T8" fmla="*/ 3839 w 3847"/>
                  <a:gd name="T9" fmla="*/ 31 h 3180"/>
                  <a:gd name="T10" fmla="*/ 3846 w 3847"/>
                  <a:gd name="T11" fmla="*/ 49 h 3180"/>
                  <a:gd name="T12" fmla="*/ 3847 w 3847"/>
                  <a:gd name="T13" fmla="*/ 66 h 3180"/>
                  <a:gd name="T14" fmla="*/ 3842 w 3847"/>
                  <a:gd name="T15" fmla="*/ 85 h 3180"/>
                  <a:gd name="T16" fmla="*/ 2642 w 3847"/>
                  <a:gd name="T17" fmla="*/ 3110 h 3180"/>
                  <a:gd name="T18" fmla="*/ 2631 w 3847"/>
                  <a:gd name="T19" fmla="*/ 3130 h 3180"/>
                  <a:gd name="T20" fmla="*/ 2617 w 3847"/>
                  <a:gd name="T21" fmla="*/ 3147 h 3180"/>
                  <a:gd name="T22" fmla="*/ 2600 w 3847"/>
                  <a:gd name="T23" fmla="*/ 3161 h 3180"/>
                  <a:gd name="T24" fmla="*/ 2579 w 3847"/>
                  <a:gd name="T25" fmla="*/ 3172 h 3180"/>
                  <a:gd name="T26" fmla="*/ 2559 w 3847"/>
                  <a:gd name="T27" fmla="*/ 3178 h 3180"/>
                  <a:gd name="T28" fmla="*/ 2539 w 3847"/>
                  <a:gd name="T29" fmla="*/ 3180 h 3180"/>
                  <a:gd name="T30" fmla="*/ 2514 w 3847"/>
                  <a:gd name="T31" fmla="*/ 3177 h 3180"/>
                  <a:gd name="T32" fmla="*/ 2491 w 3847"/>
                  <a:gd name="T33" fmla="*/ 3168 h 3180"/>
                  <a:gd name="T34" fmla="*/ 1278 w 3847"/>
                  <a:gd name="T35" fmla="*/ 2591 h 3180"/>
                  <a:gd name="T36" fmla="*/ 2984 w 3847"/>
                  <a:gd name="T37" fmla="*/ 878 h 3180"/>
                  <a:gd name="T38" fmla="*/ 1036 w 3847"/>
                  <a:gd name="T39" fmla="*/ 2477 h 3180"/>
                  <a:gd name="T40" fmla="*/ 63 w 3847"/>
                  <a:gd name="T41" fmla="*/ 2014 h 3180"/>
                  <a:gd name="T42" fmla="*/ 42 w 3847"/>
                  <a:gd name="T43" fmla="*/ 2000 h 3180"/>
                  <a:gd name="T44" fmla="*/ 24 w 3847"/>
                  <a:gd name="T45" fmla="*/ 1983 h 3180"/>
                  <a:gd name="T46" fmla="*/ 11 w 3847"/>
                  <a:gd name="T47" fmla="*/ 1963 h 3180"/>
                  <a:gd name="T48" fmla="*/ 3 w 3847"/>
                  <a:gd name="T49" fmla="*/ 1940 h 3180"/>
                  <a:gd name="T50" fmla="*/ 0 w 3847"/>
                  <a:gd name="T51" fmla="*/ 1915 h 3180"/>
                  <a:gd name="T52" fmla="*/ 2 w 3847"/>
                  <a:gd name="T53" fmla="*/ 1891 h 3180"/>
                  <a:gd name="T54" fmla="*/ 10 w 3847"/>
                  <a:gd name="T55" fmla="*/ 1867 h 3180"/>
                  <a:gd name="T56" fmla="*/ 23 w 3847"/>
                  <a:gd name="T57" fmla="*/ 1846 h 3180"/>
                  <a:gd name="T58" fmla="*/ 41 w 3847"/>
                  <a:gd name="T59" fmla="*/ 1829 h 3180"/>
                  <a:gd name="T60" fmla="*/ 62 w 3847"/>
                  <a:gd name="T61" fmla="*/ 1816 h 3180"/>
                  <a:gd name="T62" fmla="*/ 3757 w 3847"/>
                  <a:gd name="T63" fmla="*/ 5 h 3180"/>
                  <a:gd name="T64" fmla="*/ 3771 w 3847"/>
                  <a:gd name="T65" fmla="*/ 1 h 3180"/>
                  <a:gd name="T66" fmla="*/ 3785 w 3847"/>
                  <a:gd name="T67" fmla="*/ 0 h 3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847" h="3180">
                    <a:moveTo>
                      <a:pt x="3785" y="0"/>
                    </a:moveTo>
                    <a:lnTo>
                      <a:pt x="3800" y="2"/>
                    </a:lnTo>
                    <a:lnTo>
                      <a:pt x="3814" y="7"/>
                    </a:lnTo>
                    <a:lnTo>
                      <a:pt x="3827" y="16"/>
                    </a:lnTo>
                    <a:lnTo>
                      <a:pt x="3839" y="31"/>
                    </a:lnTo>
                    <a:lnTo>
                      <a:pt x="3846" y="49"/>
                    </a:lnTo>
                    <a:lnTo>
                      <a:pt x="3847" y="66"/>
                    </a:lnTo>
                    <a:lnTo>
                      <a:pt x="3842" y="85"/>
                    </a:lnTo>
                    <a:lnTo>
                      <a:pt x="2642" y="3110"/>
                    </a:lnTo>
                    <a:lnTo>
                      <a:pt x="2631" y="3130"/>
                    </a:lnTo>
                    <a:lnTo>
                      <a:pt x="2617" y="3147"/>
                    </a:lnTo>
                    <a:lnTo>
                      <a:pt x="2600" y="3161"/>
                    </a:lnTo>
                    <a:lnTo>
                      <a:pt x="2579" y="3172"/>
                    </a:lnTo>
                    <a:lnTo>
                      <a:pt x="2559" y="3178"/>
                    </a:lnTo>
                    <a:lnTo>
                      <a:pt x="2539" y="3180"/>
                    </a:lnTo>
                    <a:lnTo>
                      <a:pt x="2514" y="3177"/>
                    </a:lnTo>
                    <a:lnTo>
                      <a:pt x="2491" y="3168"/>
                    </a:lnTo>
                    <a:lnTo>
                      <a:pt x="1278" y="2591"/>
                    </a:lnTo>
                    <a:lnTo>
                      <a:pt x="2984" y="878"/>
                    </a:lnTo>
                    <a:lnTo>
                      <a:pt x="1036" y="2477"/>
                    </a:lnTo>
                    <a:lnTo>
                      <a:pt x="63" y="2014"/>
                    </a:lnTo>
                    <a:lnTo>
                      <a:pt x="42" y="2000"/>
                    </a:lnTo>
                    <a:lnTo>
                      <a:pt x="24" y="1983"/>
                    </a:lnTo>
                    <a:lnTo>
                      <a:pt x="11" y="1963"/>
                    </a:lnTo>
                    <a:lnTo>
                      <a:pt x="3" y="1940"/>
                    </a:lnTo>
                    <a:lnTo>
                      <a:pt x="0" y="1915"/>
                    </a:lnTo>
                    <a:lnTo>
                      <a:pt x="2" y="1891"/>
                    </a:lnTo>
                    <a:lnTo>
                      <a:pt x="10" y="1867"/>
                    </a:lnTo>
                    <a:lnTo>
                      <a:pt x="23" y="1846"/>
                    </a:lnTo>
                    <a:lnTo>
                      <a:pt x="41" y="1829"/>
                    </a:lnTo>
                    <a:lnTo>
                      <a:pt x="62" y="1816"/>
                    </a:lnTo>
                    <a:lnTo>
                      <a:pt x="3757" y="5"/>
                    </a:lnTo>
                    <a:lnTo>
                      <a:pt x="3771" y="1"/>
                    </a:lnTo>
                    <a:lnTo>
                      <a:pt x="378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6" name="그룹 65"/>
          <p:cNvGrpSpPr/>
          <p:nvPr/>
        </p:nvGrpSpPr>
        <p:grpSpPr>
          <a:xfrm>
            <a:off x="8700888" y="1631625"/>
            <a:ext cx="650771" cy="650771"/>
            <a:chOff x="7775194" y="4756399"/>
            <a:chExt cx="748389" cy="748389"/>
          </a:xfrm>
        </p:grpSpPr>
        <p:sp>
          <p:nvSpPr>
            <p:cNvPr id="67" name="타원 66"/>
            <p:cNvSpPr/>
            <p:nvPr/>
          </p:nvSpPr>
          <p:spPr>
            <a:xfrm>
              <a:off x="7775194" y="4756399"/>
              <a:ext cx="748389" cy="748389"/>
            </a:xfrm>
            <a:prstGeom prst="ellipse">
              <a:avLst/>
            </a:prstGeom>
            <a:solidFill>
              <a:srgbClr val="81D3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60">
                <a:solidFill>
                  <a:prstClr val="white"/>
                </a:solidFill>
              </a:endParaRPr>
            </a:p>
          </p:txBody>
        </p:sp>
        <p:sp>
          <p:nvSpPr>
            <p:cNvPr id="68" name="Freeform 11"/>
            <p:cNvSpPr>
              <a:spLocks noEditPoints="1"/>
            </p:cNvSpPr>
            <p:nvPr/>
          </p:nvSpPr>
          <p:spPr bwMode="auto">
            <a:xfrm>
              <a:off x="8043198" y="4988420"/>
              <a:ext cx="249294" cy="306063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728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892300" cy="6858000"/>
          </a:xfrm>
          <a:prstGeom prst="rect">
            <a:avLst/>
          </a:prstGeom>
          <a:solidFill>
            <a:srgbClr val="81D3E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양쪽 모서리가 둥근 사각형 6"/>
          <p:cNvSpPr/>
          <p:nvPr/>
        </p:nvSpPr>
        <p:spPr>
          <a:xfrm rot="16200000">
            <a:off x="637307" y="2010672"/>
            <a:ext cx="246238" cy="11426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3498" y="2468386"/>
            <a:ext cx="7793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</a:rPr>
              <a:t>SWOT 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분석</a:t>
            </a:r>
          </a:p>
        </p:txBody>
      </p:sp>
      <p:sp>
        <p:nvSpPr>
          <p:cNvPr id="10" name="양쪽 모서리가 둥근 사각형 9"/>
          <p:cNvSpPr/>
          <p:nvPr/>
        </p:nvSpPr>
        <p:spPr>
          <a:xfrm rot="16200000">
            <a:off x="1408641" y="2381956"/>
            <a:ext cx="246238" cy="400050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434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4451" y="410416"/>
            <a:ext cx="1338508" cy="152349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7200" b="1" kern="0" dirty="0">
                <a:solidFill>
                  <a:prstClr val="white"/>
                </a:solidFill>
              </a:rPr>
              <a:t>3</a:t>
            </a:r>
            <a:r>
              <a:rPr lang="en-US" altLang="ko-KR" b="1" kern="0" dirty="0">
                <a:solidFill>
                  <a:prstClr val="white"/>
                </a:solidFill>
              </a:rPr>
              <a:t>PAGE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b="1" i="1" kern="0" dirty="0">
                <a:solidFill>
                  <a:prstClr val="white"/>
                </a:solidFill>
              </a:rPr>
              <a:t>PRESENTATION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4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800" kern="0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365780" y="2462017"/>
            <a:ext cx="3129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01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8679172" y="2267152"/>
            <a:ext cx="2390775" cy="2390775"/>
          </a:xfrm>
          <a:prstGeom prst="ellipse">
            <a:avLst/>
          </a:prstGeom>
          <a:noFill/>
          <a:ln w="76200">
            <a:solidFill>
              <a:srgbClr val="81D3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자유형 78"/>
          <p:cNvSpPr/>
          <p:nvPr/>
        </p:nvSpPr>
        <p:spPr>
          <a:xfrm>
            <a:off x="3417267" y="1029941"/>
            <a:ext cx="3897313" cy="1294607"/>
          </a:xfrm>
          <a:custGeom>
            <a:avLst/>
            <a:gdLst>
              <a:gd name="connsiteX0" fmla="*/ 535668 w 3517661"/>
              <a:gd name="connsiteY0" fmla="*/ 0 h 1071336"/>
              <a:gd name="connsiteX1" fmla="*/ 2991303 w 3517661"/>
              <a:gd name="connsiteY1" fmla="*/ 0 h 1071336"/>
              <a:gd name="connsiteX2" fmla="*/ 3516088 w 3517661"/>
              <a:gd name="connsiteY2" fmla="*/ 427713 h 1071336"/>
              <a:gd name="connsiteX3" fmla="*/ 3517661 w 3517661"/>
              <a:gd name="connsiteY3" fmla="*/ 443309 h 1071336"/>
              <a:gd name="connsiteX4" fmla="*/ 3512924 w 3517661"/>
              <a:gd name="connsiteY4" fmla="*/ 463879 h 1071336"/>
              <a:gd name="connsiteX5" fmla="*/ 3487474 w 3517661"/>
              <a:gd name="connsiteY5" fmla="*/ 479862 h 1071336"/>
              <a:gd name="connsiteX6" fmla="*/ 3458637 w 3517661"/>
              <a:gd name="connsiteY6" fmla="*/ 471409 h 1071336"/>
              <a:gd name="connsiteX7" fmla="*/ 3446841 w 3517661"/>
              <a:gd name="connsiteY7" fmla="*/ 449915 h 1071336"/>
              <a:gd name="connsiteX8" fmla="*/ 3445977 w 3517661"/>
              <a:gd name="connsiteY8" fmla="*/ 441350 h 1071336"/>
              <a:gd name="connsiteX9" fmla="*/ 2987485 w 3517661"/>
              <a:gd name="connsiteY9" fmla="*/ 67668 h 1071336"/>
              <a:gd name="connsiteX10" fmla="*/ 539485 w 3517661"/>
              <a:gd name="connsiteY10" fmla="*/ 67668 h 1071336"/>
              <a:gd name="connsiteX11" fmla="*/ 71485 w 3517661"/>
              <a:gd name="connsiteY11" fmla="*/ 535668 h 1071336"/>
              <a:gd name="connsiteX12" fmla="*/ 539485 w 3517661"/>
              <a:gd name="connsiteY12" fmla="*/ 1003668 h 1071336"/>
              <a:gd name="connsiteX13" fmla="*/ 2987485 w 3517661"/>
              <a:gd name="connsiteY13" fmla="*/ 1003668 h 1071336"/>
              <a:gd name="connsiteX14" fmla="*/ 3387732 w 3517661"/>
              <a:gd name="connsiteY14" fmla="*/ 778344 h 1071336"/>
              <a:gd name="connsiteX15" fmla="*/ 3445364 w 3517661"/>
              <a:gd name="connsiteY15" fmla="*/ 631548 h 1071336"/>
              <a:gd name="connsiteX16" fmla="*/ 3457103 w 3517661"/>
              <a:gd name="connsiteY16" fmla="*/ 614885 h 1071336"/>
              <a:gd name="connsiteX17" fmla="*/ 3486705 w 3517661"/>
              <a:gd name="connsiteY17" fmla="*/ 609702 h 1071336"/>
              <a:gd name="connsiteX18" fmla="*/ 3510212 w 3517661"/>
              <a:gd name="connsiteY18" fmla="*/ 628423 h 1071336"/>
              <a:gd name="connsiteX19" fmla="*/ 3513113 w 3517661"/>
              <a:gd name="connsiteY19" fmla="*/ 653643 h 1071336"/>
              <a:gd name="connsiteX20" fmla="*/ 3489815 w 3517661"/>
              <a:gd name="connsiteY20" fmla="*/ 732084 h 1071336"/>
              <a:gd name="connsiteX21" fmla="*/ 2991303 w 3517661"/>
              <a:gd name="connsiteY21" fmla="*/ 1071336 h 1071336"/>
              <a:gd name="connsiteX22" fmla="*/ 535668 w 3517661"/>
              <a:gd name="connsiteY22" fmla="*/ 1071336 h 1071336"/>
              <a:gd name="connsiteX23" fmla="*/ 0 w 3517661"/>
              <a:gd name="connsiteY23" fmla="*/ 535668 h 1071336"/>
              <a:gd name="connsiteX24" fmla="*/ 535668 w 3517661"/>
              <a:gd name="connsiteY24" fmla="*/ 0 h 107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17661" h="1071336">
                <a:moveTo>
                  <a:pt x="535668" y="0"/>
                </a:moveTo>
                <a:lnTo>
                  <a:pt x="2991303" y="0"/>
                </a:lnTo>
                <a:cubicBezTo>
                  <a:pt x="3250164" y="0"/>
                  <a:pt x="3466139" y="183618"/>
                  <a:pt x="3516088" y="427713"/>
                </a:cubicBezTo>
                <a:lnTo>
                  <a:pt x="3517661" y="443309"/>
                </a:lnTo>
                <a:lnTo>
                  <a:pt x="3512924" y="463879"/>
                </a:lnTo>
                <a:cubicBezTo>
                  <a:pt x="3507024" y="472393"/>
                  <a:pt x="3498074" y="478392"/>
                  <a:pt x="3487474" y="479862"/>
                </a:cubicBezTo>
                <a:cubicBezTo>
                  <a:pt x="3476875" y="481332"/>
                  <a:pt x="3466631" y="477995"/>
                  <a:pt x="3458637" y="471409"/>
                </a:cubicBezTo>
                <a:lnTo>
                  <a:pt x="3446841" y="449915"/>
                </a:lnTo>
                <a:lnTo>
                  <a:pt x="3445977" y="441350"/>
                </a:lnTo>
                <a:cubicBezTo>
                  <a:pt x="3402338" y="228090"/>
                  <a:pt x="3213646" y="67668"/>
                  <a:pt x="2987485" y="67668"/>
                </a:cubicBezTo>
                <a:lnTo>
                  <a:pt x="539485" y="67668"/>
                </a:lnTo>
                <a:cubicBezTo>
                  <a:pt x="281016" y="67668"/>
                  <a:pt x="71485" y="277199"/>
                  <a:pt x="71485" y="535668"/>
                </a:cubicBezTo>
                <a:cubicBezTo>
                  <a:pt x="71485" y="794137"/>
                  <a:pt x="281016" y="1003668"/>
                  <a:pt x="539485" y="1003668"/>
                </a:cubicBezTo>
                <a:lnTo>
                  <a:pt x="2987485" y="1003668"/>
                </a:lnTo>
                <a:cubicBezTo>
                  <a:pt x="3157106" y="1003668"/>
                  <a:pt x="3305650" y="913431"/>
                  <a:pt x="3387732" y="778344"/>
                </a:cubicBezTo>
                <a:lnTo>
                  <a:pt x="3445364" y="631548"/>
                </a:lnTo>
                <a:lnTo>
                  <a:pt x="3457103" y="614885"/>
                </a:lnTo>
                <a:cubicBezTo>
                  <a:pt x="3465782" y="609232"/>
                  <a:pt x="3476335" y="607059"/>
                  <a:pt x="3486705" y="609702"/>
                </a:cubicBezTo>
                <a:cubicBezTo>
                  <a:pt x="3497073" y="612345"/>
                  <a:pt x="3505298" y="619305"/>
                  <a:pt x="3510212" y="628423"/>
                </a:cubicBezTo>
                <a:lnTo>
                  <a:pt x="3513113" y="653643"/>
                </a:lnTo>
                <a:lnTo>
                  <a:pt x="3489815" y="732084"/>
                </a:lnTo>
                <a:cubicBezTo>
                  <a:pt x="3411475" y="930754"/>
                  <a:pt x="3217807" y="1071336"/>
                  <a:pt x="2991303" y="1071336"/>
                </a:cubicBezTo>
                <a:lnTo>
                  <a:pt x="535668" y="1071336"/>
                </a:lnTo>
                <a:cubicBezTo>
                  <a:pt x="239827" y="1071336"/>
                  <a:pt x="0" y="831509"/>
                  <a:pt x="0" y="535668"/>
                </a:cubicBezTo>
                <a:cubicBezTo>
                  <a:pt x="0" y="239827"/>
                  <a:pt x="239827" y="0"/>
                  <a:pt x="535668" y="0"/>
                </a:cubicBezTo>
                <a:close/>
              </a:path>
            </a:pathLst>
          </a:custGeom>
          <a:solidFill>
            <a:srgbClr val="81D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80" name="구부러진 연결선 79"/>
          <p:cNvCxnSpPr>
            <a:stCxn id="79" idx="4"/>
            <a:endCxn id="74" idx="2"/>
          </p:cNvCxnSpPr>
          <p:nvPr/>
        </p:nvCxnSpPr>
        <p:spPr>
          <a:xfrm>
            <a:off x="7309332" y="1590494"/>
            <a:ext cx="1369840" cy="1872046"/>
          </a:xfrm>
          <a:prstGeom prst="curvedConnector3">
            <a:avLst>
              <a:gd name="adj1" fmla="val 50000"/>
            </a:avLst>
          </a:prstGeom>
          <a:ln w="25400" cap="rnd">
            <a:solidFill>
              <a:srgbClr val="81D3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 6"/>
          <p:cNvSpPr>
            <a:spLocks/>
          </p:cNvSpPr>
          <p:nvPr/>
        </p:nvSpPr>
        <p:spPr bwMode="auto">
          <a:xfrm>
            <a:off x="9658058" y="2708542"/>
            <a:ext cx="433002" cy="38389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81D3E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3" name="자유형 82"/>
          <p:cNvSpPr/>
          <p:nvPr/>
        </p:nvSpPr>
        <p:spPr>
          <a:xfrm>
            <a:off x="3417266" y="2708542"/>
            <a:ext cx="3897313" cy="1294607"/>
          </a:xfrm>
          <a:custGeom>
            <a:avLst/>
            <a:gdLst>
              <a:gd name="connsiteX0" fmla="*/ 535668 w 3517661"/>
              <a:gd name="connsiteY0" fmla="*/ 0 h 1071336"/>
              <a:gd name="connsiteX1" fmla="*/ 2991303 w 3517661"/>
              <a:gd name="connsiteY1" fmla="*/ 0 h 1071336"/>
              <a:gd name="connsiteX2" fmla="*/ 3516088 w 3517661"/>
              <a:gd name="connsiteY2" fmla="*/ 427713 h 1071336"/>
              <a:gd name="connsiteX3" fmla="*/ 3517661 w 3517661"/>
              <a:gd name="connsiteY3" fmla="*/ 443309 h 1071336"/>
              <a:gd name="connsiteX4" fmla="*/ 3512924 w 3517661"/>
              <a:gd name="connsiteY4" fmla="*/ 463879 h 1071336"/>
              <a:gd name="connsiteX5" fmla="*/ 3487474 w 3517661"/>
              <a:gd name="connsiteY5" fmla="*/ 479862 h 1071336"/>
              <a:gd name="connsiteX6" fmla="*/ 3458637 w 3517661"/>
              <a:gd name="connsiteY6" fmla="*/ 471409 h 1071336"/>
              <a:gd name="connsiteX7" fmla="*/ 3446841 w 3517661"/>
              <a:gd name="connsiteY7" fmla="*/ 449915 h 1071336"/>
              <a:gd name="connsiteX8" fmla="*/ 3445977 w 3517661"/>
              <a:gd name="connsiteY8" fmla="*/ 441350 h 1071336"/>
              <a:gd name="connsiteX9" fmla="*/ 2987485 w 3517661"/>
              <a:gd name="connsiteY9" fmla="*/ 67668 h 1071336"/>
              <a:gd name="connsiteX10" fmla="*/ 539485 w 3517661"/>
              <a:gd name="connsiteY10" fmla="*/ 67668 h 1071336"/>
              <a:gd name="connsiteX11" fmla="*/ 71485 w 3517661"/>
              <a:gd name="connsiteY11" fmla="*/ 535668 h 1071336"/>
              <a:gd name="connsiteX12" fmla="*/ 539485 w 3517661"/>
              <a:gd name="connsiteY12" fmla="*/ 1003668 h 1071336"/>
              <a:gd name="connsiteX13" fmla="*/ 2987485 w 3517661"/>
              <a:gd name="connsiteY13" fmla="*/ 1003668 h 1071336"/>
              <a:gd name="connsiteX14" fmla="*/ 3387732 w 3517661"/>
              <a:gd name="connsiteY14" fmla="*/ 778344 h 1071336"/>
              <a:gd name="connsiteX15" fmla="*/ 3445364 w 3517661"/>
              <a:gd name="connsiteY15" fmla="*/ 631548 h 1071336"/>
              <a:gd name="connsiteX16" fmla="*/ 3457103 w 3517661"/>
              <a:gd name="connsiteY16" fmla="*/ 614885 h 1071336"/>
              <a:gd name="connsiteX17" fmla="*/ 3486705 w 3517661"/>
              <a:gd name="connsiteY17" fmla="*/ 609702 h 1071336"/>
              <a:gd name="connsiteX18" fmla="*/ 3510212 w 3517661"/>
              <a:gd name="connsiteY18" fmla="*/ 628423 h 1071336"/>
              <a:gd name="connsiteX19" fmla="*/ 3513113 w 3517661"/>
              <a:gd name="connsiteY19" fmla="*/ 653643 h 1071336"/>
              <a:gd name="connsiteX20" fmla="*/ 3489815 w 3517661"/>
              <a:gd name="connsiteY20" fmla="*/ 732084 h 1071336"/>
              <a:gd name="connsiteX21" fmla="*/ 2991303 w 3517661"/>
              <a:gd name="connsiteY21" fmla="*/ 1071336 h 1071336"/>
              <a:gd name="connsiteX22" fmla="*/ 535668 w 3517661"/>
              <a:gd name="connsiteY22" fmla="*/ 1071336 h 1071336"/>
              <a:gd name="connsiteX23" fmla="*/ 0 w 3517661"/>
              <a:gd name="connsiteY23" fmla="*/ 535668 h 1071336"/>
              <a:gd name="connsiteX24" fmla="*/ 535668 w 3517661"/>
              <a:gd name="connsiteY24" fmla="*/ 0 h 107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17661" h="1071336">
                <a:moveTo>
                  <a:pt x="535668" y="0"/>
                </a:moveTo>
                <a:lnTo>
                  <a:pt x="2991303" y="0"/>
                </a:lnTo>
                <a:cubicBezTo>
                  <a:pt x="3250164" y="0"/>
                  <a:pt x="3466139" y="183618"/>
                  <a:pt x="3516088" y="427713"/>
                </a:cubicBezTo>
                <a:lnTo>
                  <a:pt x="3517661" y="443309"/>
                </a:lnTo>
                <a:lnTo>
                  <a:pt x="3512924" y="463879"/>
                </a:lnTo>
                <a:cubicBezTo>
                  <a:pt x="3507024" y="472393"/>
                  <a:pt x="3498074" y="478392"/>
                  <a:pt x="3487474" y="479862"/>
                </a:cubicBezTo>
                <a:cubicBezTo>
                  <a:pt x="3476875" y="481332"/>
                  <a:pt x="3466631" y="477995"/>
                  <a:pt x="3458637" y="471409"/>
                </a:cubicBezTo>
                <a:lnTo>
                  <a:pt x="3446841" y="449915"/>
                </a:lnTo>
                <a:lnTo>
                  <a:pt x="3445977" y="441350"/>
                </a:lnTo>
                <a:cubicBezTo>
                  <a:pt x="3402338" y="228090"/>
                  <a:pt x="3213646" y="67668"/>
                  <a:pt x="2987485" y="67668"/>
                </a:cubicBezTo>
                <a:lnTo>
                  <a:pt x="539485" y="67668"/>
                </a:lnTo>
                <a:cubicBezTo>
                  <a:pt x="281016" y="67668"/>
                  <a:pt x="71485" y="277199"/>
                  <a:pt x="71485" y="535668"/>
                </a:cubicBezTo>
                <a:cubicBezTo>
                  <a:pt x="71485" y="794137"/>
                  <a:pt x="281016" y="1003668"/>
                  <a:pt x="539485" y="1003668"/>
                </a:cubicBezTo>
                <a:lnTo>
                  <a:pt x="2987485" y="1003668"/>
                </a:lnTo>
                <a:cubicBezTo>
                  <a:pt x="3157106" y="1003668"/>
                  <a:pt x="3305650" y="913431"/>
                  <a:pt x="3387732" y="778344"/>
                </a:cubicBezTo>
                <a:lnTo>
                  <a:pt x="3445364" y="631548"/>
                </a:lnTo>
                <a:lnTo>
                  <a:pt x="3457103" y="614885"/>
                </a:lnTo>
                <a:cubicBezTo>
                  <a:pt x="3465782" y="609232"/>
                  <a:pt x="3476335" y="607059"/>
                  <a:pt x="3486705" y="609702"/>
                </a:cubicBezTo>
                <a:cubicBezTo>
                  <a:pt x="3497073" y="612345"/>
                  <a:pt x="3505298" y="619305"/>
                  <a:pt x="3510212" y="628423"/>
                </a:cubicBezTo>
                <a:lnTo>
                  <a:pt x="3513113" y="653643"/>
                </a:lnTo>
                <a:lnTo>
                  <a:pt x="3489815" y="732084"/>
                </a:lnTo>
                <a:cubicBezTo>
                  <a:pt x="3411475" y="930754"/>
                  <a:pt x="3217807" y="1071336"/>
                  <a:pt x="2991303" y="1071336"/>
                </a:cubicBezTo>
                <a:lnTo>
                  <a:pt x="535668" y="1071336"/>
                </a:lnTo>
                <a:cubicBezTo>
                  <a:pt x="239827" y="1071336"/>
                  <a:pt x="0" y="831509"/>
                  <a:pt x="0" y="535668"/>
                </a:cubicBezTo>
                <a:cubicBezTo>
                  <a:pt x="0" y="239827"/>
                  <a:pt x="239827" y="0"/>
                  <a:pt x="535668" y="0"/>
                </a:cubicBezTo>
                <a:close/>
              </a:path>
            </a:pathLst>
          </a:custGeom>
          <a:solidFill>
            <a:srgbClr val="6A6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4" name="자유형 83"/>
          <p:cNvSpPr/>
          <p:nvPr/>
        </p:nvSpPr>
        <p:spPr>
          <a:xfrm>
            <a:off x="3417266" y="4387143"/>
            <a:ext cx="3897313" cy="1294607"/>
          </a:xfrm>
          <a:custGeom>
            <a:avLst/>
            <a:gdLst>
              <a:gd name="connsiteX0" fmla="*/ 535668 w 3517661"/>
              <a:gd name="connsiteY0" fmla="*/ 0 h 1071336"/>
              <a:gd name="connsiteX1" fmla="*/ 2991303 w 3517661"/>
              <a:gd name="connsiteY1" fmla="*/ 0 h 1071336"/>
              <a:gd name="connsiteX2" fmla="*/ 3516088 w 3517661"/>
              <a:gd name="connsiteY2" fmla="*/ 427713 h 1071336"/>
              <a:gd name="connsiteX3" fmla="*/ 3517661 w 3517661"/>
              <a:gd name="connsiteY3" fmla="*/ 443309 h 1071336"/>
              <a:gd name="connsiteX4" fmla="*/ 3512924 w 3517661"/>
              <a:gd name="connsiteY4" fmla="*/ 463879 h 1071336"/>
              <a:gd name="connsiteX5" fmla="*/ 3487474 w 3517661"/>
              <a:gd name="connsiteY5" fmla="*/ 479862 h 1071336"/>
              <a:gd name="connsiteX6" fmla="*/ 3458637 w 3517661"/>
              <a:gd name="connsiteY6" fmla="*/ 471409 h 1071336"/>
              <a:gd name="connsiteX7" fmla="*/ 3446841 w 3517661"/>
              <a:gd name="connsiteY7" fmla="*/ 449915 h 1071336"/>
              <a:gd name="connsiteX8" fmla="*/ 3445977 w 3517661"/>
              <a:gd name="connsiteY8" fmla="*/ 441350 h 1071336"/>
              <a:gd name="connsiteX9" fmla="*/ 2987485 w 3517661"/>
              <a:gd name="connsiteY9" fmla="*/ 67668 h 1071336"/>
              <a:gd name="connsiteX10" fmla="*/ 539485 w 3517661"/>
              <a:gd name="connsiteY10" fmla="*/ 67668 h 1071336"/>
              <a:gd name="connsiteX11" fmla="*/ 71485 w 3517661"/>
              <a:gd name="connsiteY11" fmla="*/ 535668 h 1071336"/>
              <a:gd name="connsiteX12" fmla="*/ 539485 w 3517661"/>
              <a:gd name="connsiteY12" fmla="*/ 1003668 h 1071336"/>
              <a:gd name="connsiteX13" fmla="*/ 2987485 w 3517661"/>
              <a:gd name="connsiteY13" fmla="*/ 1003668 h 1071336"/>
              <a:gd name="connsiteX14" fmla="*/ 3387732 w 3517661"/>
              <a:gd name="connsiteY14" fmla="*/ 778344 h 1071336"/>
              <a:gd name="connsiteX15" fmla="*/ 3445364 w 3517661"/>
              <a:gd name="connsiteY15" fmla="*/ 631548 h 1071336"/>
              <a:gd name="connsiteX16" fmla="*/ 3457103 w 3517661"/>
              <a:gd name="connsiteY16" fmla="*/ 614885 h 1071336"/>
              <a:gd name="connsiteX17" fmla="*/ 3486705 w 3517661"/>
              <a:gd name="connsiteY17" fmla="*/ 609702 h 1071336"/>
              <a:gd name="connsiteX18" fmla="*/ 3510212 w 3517661"/>
              <a:gd name="connsiteY18" fmla="*/ 628423 h 1071336"/>
              <a:gd name="connsiteX19" fmla="*/ 3513113 w 3517661"/>
              <a:gd name="connsiteY19" fmla="*/ 653643 h 1071336"/>
              <a:gd name="connsiteX20" fmla="*/ 3489815 w 3517661"/>
              <a:gd name="connsiteY20" fmla="*/ 732084 h 1071336"/>
              <a:gd name="connsiteX21" fmla="*/ 2991303 w 3517661"/>
              <a:gd name="connsiteY21" fmla="*/ 1071336 h 1071336"/>
              <a:gd name="connsiteX22" fmla="*/ 535668 w 3517661"/>
              <a:gd name="connsiteY22" fmla="*/ 1071336 h 1071336"/>
              <a:gd name="connsiteX23" fmla="*/ 0 w 3517661"/>
              <a:gd name="connsiteY23" fmla="*/ 535668 h 1071336"/>
              <a:gd name="connsiteX24" fmla="*/ 535668 w 3517661"/>
              <a:gd name="connsiteY24" fmla="*/ 0 h 107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517661" h="1071336">
                <a:moveTo>
                  <a:pt x="535668" y="0"/>
                </a:moveTo>
                <a:lnTo>
                  <a:pt x="2991303" y="0"/>
                </a:lnTo>
                <a:cubicBezTo>
                  <a:pt x="3250164" y="0"/>
                  <a:pt x="3466139" y="183618"/>
                  <a:pt x="3516088" y="427713"/>
                </a:cubicBezTo>
                <a:lnTo>
                  <a:pt x="3517661" y="443309"/>
                </a:lnTo>
                <a:lnTo>
                  <a:pt x="3512924" y="463879"/>
                </a:lnTo>
                <a:cubicBezTo>
                  <a:pt x="3507024" y="472393"/>
                  <a:pt x="3498074" y="478392"/>
                  <a:pt x="3487474" y="479862"/>
                </a:cubicBezTo>
                <a:cubicBezTo>
                  <a:pt x="3476875" y="481332"/>
                  <a:pt x="3466631" y="477995"/>
                  <a:pt x="3458637" y="471409"/>
                </a:cubicBezTo>
                <a:lnTo>
                  <a:pt x="3446841" y="449915"/>
                </a:lnTo>
                <a:lnTo>
                  <a:pt x="3445977" y="441350"/>
                </a:lnTo>
                <a:cubicBezTo>
                  <a:pt x="3402338" y="228090"/>
                  <a:pt x="3213646" y="67668"/>
                  <a:pt x="2987485" y="67668"/>
                </a:cubicBezTo>
                <a:lnTo>
                  <a:pt x="539485" y="67668"/>
                </a:lnTo>
                <a:cubicBezTo>
                  <a:pt x="281016" y="67668"/>
                  <a:pt x="71485" y="277199"/>
                  <a:pt x="71485" y="535668"/>
                </a:cubicBezTo>
                <a:cubicBezTo>
                  <a:pt x="71485" y="794137"/>
                  <a:pt x="281016" y="1003668"/>
                  <a:pt x="539485" y="1003668"/>
                </a:cubicBezTo>
                <a:lnTo>
                  <a:pt x="2987485" y="1003668"/>
                </a:lnTo>
                <a:cubicBezTo>
                  <a:pt x="3157106" y="1003668"/>
                  <a:pt x="3305650" y="913431"/>
                  <a:pt x="3387732" y="778344"/>
                </a:cubicBezTo>
                <a:lnTo>
                  <a:pt x="3445364" y="631548"/>
                </a:lnTo>
                <a:lnTo>
                  <a:pt x="3457103" y="614885"/>
                </a:lnTo>
                <a:cubicBezTo>
                  <a:pt x="3465782" y="609232"/>
                  <a:pt x="3476335" y="607059"/>
                  <a:pt x="3486705" y="609702"/>
                </a:cubicBezTo>
                <a:cubicBezTo>
                  <a:pt x="3497073" y="612345"/>
                  <a:pt x="3505298" y="619305"/>
                  <a:pt x="3510212" y="628423"/>
                </a:cubicBezTo>
                <a:lnTo>
                  <a:pt x="3513113" y="653643"/>
                </a:lnTo>
                <a:lnTo>
                  <a:pt x="3489815" y="732084"/>
                </a:lnTo>
                <a:cubicBezTo>
                  <a:pt x="3411475" y="930754"/>
                  <a:pt x="3217807" y="1071336"/>
                  <a:pt x="2991303" y="1071336"/>
                </a:cubicBezTo>
                <a:lnTo>
                  <a:pt x="535668" y="1071336"/>
                </a:lnTo>
                <a:cubicBezTo>
                  <a:pt x="239827" y="1071336"/>
                  <a:pt x="0" y="831509"/>
                  <a:pt x="0" y="535668"/>
                </a:cubicBezTo>
                <a:cubicBezTo>
                  <a:pt x="0" y="239827"/>
                  <a:pt x="239827" y="0"/>
                  <a:pt x="535668" y="0"/>
                </a:cubicBezTo>
                <a:close/>
              </a:path>
            </a:pathLst>
          </a:custGeom>
          <a:solidFill>
            <a:srgbClr val="81D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85" name="구부러진 연결선 84"/>
          <p:cNvCxnSpPr>
            <a:stCxn id="83" idx="16"/>
            <a:endCxn id="74" idx="2"/>
          </p:cNvCxnSpPr>
          <p:nvPr/>
        </p:nvCxnSpPr>
        <p:spPr>
          <a:xfrm>
            <a:off x="7247485" y="3451572"/>
            <a:ext cx="1431687" cy="10968"/>
          </a:xfrm>
          <a:prstGeom prst="curvedConnector3">
            <a:avLst>
              <a:gd name="adj1" fmla="val 50000"/>
            </a:avLst>
          </a:prstGeom>
          <a:ln w="25400" cap="rnd">
            <a:solidFill>
              <a:srgbClr val="6A6F7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구부러진 연결선 85"/>
          <p:cNvCxnSpPr>
            <a:stCxn id="84" idx="5"/>
            <a:endCxn id="74" idx="2"/>
          </p:cNvCxnSpPr>
          <p:nvPr/>
        </p:nvCxnSpPr>
        <p:spPr>
          <a:xfrm flipV="1">
            <a:off x="7281134" y="3462540"/>
            <a:ext cx="1398038" cy="1504470"/>
          </a:xfrm>
          <a:prstGeom prst="curvedConnector3">
            <a:avLst>
              <a:gd name="adj1" fmla="val 50000"/>
            </a:avLst>
          </a:prstGeom>
          <a:ln w="25400" cap="rnd">
            <a:solidFill>
              <a:srgbClr val="81D3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="" xmlns:a16="http://schemas.microsoft.com/office/drawing/2014/main" id="{FCB353BD-4871-4927-A558-7BF70FD7FE3A}"/>
              </a:ext>
            </a:extLst>
          </p:cNvPr>
          <p:cNvSpPr/>
          <p:nvPr/>
        </p:nvSpPr>
        <p:spPr>
          <a:xfrm>
            <a:off x="8724694" y="3182686"/>
            <a:ext cx="2281753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000" b="1" i="1" kern="0" dirty="0">
                <a:solidFill>
                  <a:srgbClr val="81D3E1"/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600" kern="0" dirty="0">
                <a:solidFill>
                  <a:srgbClr val="81D3E1"/>
                </a:solidFill>
              </a:rPr>
              <a:t>Enjoy your stylish business and campus life with BIZCAM</a:t>
            </a:r>
            <a:endParaRPr lang="ko-KR" altLang="en-US" sz="3600" kern="0" dirty="0">
              <a:solidFill>
                <a:srgbClr val="81D3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75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892300" cy="6858000"/>
          </a:xfrm>
          <a:prstGeom prst="rect">
            <a:avLst/>
          </a:prstGeom>
          <a:solidFill>
            <a:srgbClr val="81D3E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양쪽 모서리가 둥근 사각형 6"/>
          <p:cNvSpPr/>
          <p:nvPr/>
        </p:nvSpPr>
        <p:spPr>
          <a:xfrm rot="16200000">
            <a:off x="637307" y="2010672"/>
            <a:ext cx="246238" cy="11426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3498" y="2468386"/>
            <a:ext cx="7793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</a:rPr>
              <a:t>SWOT 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분석</a:t>
            </a:r>
          </a:p>
        </p:txBody>
      </p:sp>
      <p:sp>
        <p:nvSpPr>
          <p:cNvPr id="10" name="양쪽 모서리가 둥근 사각형 9"/>
          <p:cNvSpPr/>
          <p:nvPr/>
        </p:nvSpPr>
        <p:spPr>
          <a:xfrm rot="16200000">
            <a:off x="1408641" y="2381956"/>
            <a:ext cx="246238" cy="400050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434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4451" y="410416"/>
            <a:ext cx="1338508" cy="152349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7200" b="1" kern="0" dirty="0">
                <a:solidFill>
                  <a:prstClr val="white"/>
                </a:solidFill>
              </a:rPr>
              <a:t>4</a:t>
            </a:r>
            <a:r>
              <a:rPr lang="en-US" altLang="ko-KR" b="1" kern="0" dirty="0">
                <a:solidFill>
                  <a:prstClr val="white"/>
                </a:solidFill>
              </a:rPr>
              <a:t>PAGE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b="1" i="1" kern="0" dirty="0">
                <a:solidFill>
                  <a:prstClr val="white"/>
                </a:solidFill>
              </a:rPr>
              <a:t>PRESENTATION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4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800" kern="0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365780" y="2462017"/>
            <a:ext cx="3129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01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17" name="눈물 방울 16"/>
          <p:cNvSpPr/>
          <p:nvPr/>
        </p:nvSpPr>
        <p:spPr>
          <a:xfrm rot="18900000">
            <a:off x="3019784" y="1881965"/>
            <a:ext cx="1621766" cy="1621766"/>
          </a:xfrm>
          <a:prstGeom prst="teardrop">
            <a:avLst>
              <a:gd name="adj" fmla="val 126579"/>
            </a:avLst>
          </a:prstGeom>
          <a:solidFill>
            <a:srgbClr val="81D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현 17"/>
          <p:cNvSpPr/>
          <p:nvPr/>
        </p:nvSpPr>
        <p:spPr>
          <a:xfrm>
            <a:off x="3121755" y="1966551"/>
            <a:ext cx="1423511" cy="1423511"/>
          </a:xfrm>
          <a:prstGeom prst="chord">
            <a:avLst>
              <a:gd name="adj1" fmla="val 21029787"/>
              <a:gd name="adj2" fmla="val 1080447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726440" y="3452161"/>
            <a:ext cx="2208453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81D3E1"/>
                </a:solidFill>
              </a:rPr>
              <a:t>57%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332197" y="2243815"/>
            <a:ext cx="996940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2" name="눈물 방울 21"/>
          <p:cNvSpPr/>
          <p:nvPr/>
        </p:nvSpPr>
        <p:spPr>
          <a:xfrm rot="18900000">
            <a:off x="5231109" y="2985426"/>
            <a:ext cx="1621766" cy="1621766"/>
          </a:xfrm>
          <a:prstGeom prst="teardrop">
            <a:avLst>
              <a:gd name="adj" fmla="val 126579"/>
            </a:avLst>
          </a:prstGeom>
          <a:solidFill>
            <a:srgbClr val="6A6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현 22"/>
          <p:cNvSpPr/>
          <p:nvPr/>
        </p:nvSpPr>
        <p:spPr>
          <a:xfrm>
            <a:off x="5333080" y="3070012"/>
            <a:ext cx="1423511" cy="1423511"/>
          </a:xfrm>
          <a:prstGeom prst="chord">
            <a:avLst>
              <a:gd name="adj1" fmla="val 1005832"/>
              <a:gd name="adj2" fmla="val 1080447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937765" y="4555622"/>
            <a:ext cx="2208453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81D3E1"/>
                </a:solidFill>
              </a:rPr>
              <a:t>43%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543522" y="3347276"/>
            <a:ext cx="996940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27" name="눈물 방울 26"/>
          <p:cNvSpPr/>
          <p:nvPr/>
        </p:nvSpPr>
        <p:spPr>
          <a:xfrm rot="18900000">
            <a:off x="7482096" y="1244682"/>
            <a:ext cx="1621766" cy="1621766"/>
          </a:xfrm>
          <a:prstGeom prst="teardrop">
            <a:avLst>
              <a:gd name="adj" fmla="val 126579"/>
            </a:avLst>
          </a:prstGeom>
          <a:solidFill>
            <a:srgbClr val="81D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현 27"/>
          <p:cNvSpPr/>
          <p:nvPr/>
        </p:nvSpPr>
        <p:spPr>
          <a:xfrm>
            <a:off x="7584067" y="1329268"/>
            <a:ext cx="1423511" cy="1423511"/>
          </a:xfrm>
          <a:prstGeom prst="chord">
            <a:avLst>
              <a:gd name="adj1" fmla="val 16637168"/>
              <a:gd name="adj2" fmla="val 1080447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188752" y="2814878"/>
            <a:ext cx="2208453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81D3E1"/>
                </a:solidFill>
              </a:rPr>
              <a:t>91%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794509" y="1898632"/>
            <a:ext cx="996940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81D3E1"/>
                </a:solidFill>
              </a:rPr>
              <a:t>CONTENTS</a:t>
            </a:r>
          </a:p>
        </p:txBody>
      </p:sp>
      <p:sp>
        <p:nvSpPr>
          <p:cNvPr id="31" name="눈물 방울 30"/>
          <p:cNvSpPr/>
          <p:nvPr/>
        </p:nvSpPr>
        <p:spPr>
          <a:xfrm rot="18900000">
            <a:off x="9727395" y="2804265"/>
            <a:ext cx="1621766" cy="1621766"/>
          </a:xfrm>
          <a:prstGeom prst="teardrop">
            <a:avLst>
              <a:gd name="adj" fmla="val 126579"/>
            </a:avLst>
          </a:prstGeom>
          <a:solidFill>
            <a:srgbClr val="6A6F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현 31"/>
          <p:cNvSpPr/>
          <p:nvPr/>
        </p:nvSpPr>
        <p:spPr>
          <a:xfrm>
            <a:off x="9829366" y="2888851"/>
            <a:ext cx="1423511" cy="1423511"/>
          </a:xfrm>
          <a:prstGeom prst="chord">
            <a:avLst>
              <a:gd name="adj1" fmla="val 1550873"/>
              <a:gd name="adj2" fmla="val 909877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434051" y="4374461"/>
            <a:ext cx="2208453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81D3E1"/>
                </a:solidFill>
              </a:rPr>
              <a:t>33%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039808" y="3166115"/>
            <a:ext cx="996940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35" name="눈물 방울 34"/>
          <p:cNvSpPr/>
          <p:nvPr/>
        </p:nvSpPr>
        <p:spPr>
          <a:xfrm rot="18900000">
            <a:off x="5922213" y="1085410"/>
            <a:ext cx="239556" cy="239556"/>
          </a:xfrm>
          <a:prstGeom prst="teardrop">
            <a:avLst>
              <a:gd name="adj" fmla="val 126579"/>
            </a:avLst>
          </a:prstGeom>
          <a:solidFill>
            <a:srgbClr val="81D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눈물 방울 35"/>
          <p:cNvSpPr/>
          <p:nvPr/>
        </p:nvSpPr>
        <p:spPr>
          <a:xfrm rot="18900000">
            <a:off x="5215594" y="2479848"/>
            <a:ext cx="164897" cy="164897"/>
          </a:xfrm>
          <a:prstGeom prst="teardrop">
            <a:avLst>
              <a:gd name="adj" fmla="val 126579"/>
            </a:avLst>
          </a:prstGeom>
          <a:solidFill>
            <a:srgbClr val="81D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눈물 방울 36"/>
          <p:cNvSpPr/>
          <p:nvPr/>
        </p:nvSpPr>
        <p:spPr>
          <a:xfrm rot="18900000">
            <a:off x="9764953" y="789024"/>
            <a:ext cx="239556" cy="239556"/>
          </a:xfrm>
          <a:prstGeom prst="teardrop">
            <a:avLst>
              <a:gd name="adj" fmla="val 126579"/>
            </a:avLst>
          </a:prstGeom>
          <a:solidFill>
            <a:srgbClr val="81D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눈물 방울 37"/>
          <p:cNvSpPr/>
          <p:nvPr/>
        </p:nvSpPr>
        <p:spPr>
          <a:xfrm rot="18900000">
            <a:off x="8325615" y="5103596"/>
            <a:ext cx="239556" cy="239556"/>
          </a:xfrm>
          <a:prstGeom prst="teardrop">
            <a:avLst>
              <a:gd name="adj" fmla="val 126579"/>
            </a:avLst>
          </a:prstGeom>
          <a:solidFill>
            <a:srgbClr val="81D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눈물 방울 38"/>
          <p:cNvSpPr/>
          <p:nvPr/>
        </p:nvSpPr>
        <p:spPr>
          <a:xfrm rot="18900000">
            <a:off x="3883298" y="5783586"/>
            <a:ext cx="127936" cy="127936"/>
          </a:xfrm>
          <a:prstGeom prst="teardrop">
            <a:avLst>
              <a:gd name="adj" fmla="val 187120"/>
            </a:avLst>
          </a:prstGeom>
          <a:solidFill>
            <a:srgbClr val="81D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눈물 방울 39"/>
          <p:cNvSpPr/>
          <p:nvPr/>
        </p:nvSpPr>
        <p:spPr>
          <a:xfrm rot="18900000">
            <a:off x="11748901" y="4520020"/>
            <a:ext cx="127936" cy="127936"/>
          </a:xfrm>
          <a:prstGeom prst="teardrop">
            <a:avLst>
              <a:gd name="adj" fmla="val 187120"/>
            </a:avLst>
          </a:prstGeom>
          <a:solidFill>
            <a:srgbClr val="81D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눈물 방울 40"/>
          <p:cNvSpPr/>
          <p:nvPr/>
        </p:nvSpPr>
        <p:spPr>
          <a:xfrm rot="18900000">
            <a:off x="2967322" y="584977"/>
            <a:ext cx="127936" cy="127936"/>
          </a:xfrm>
          <a:prstGeom prst="teardrop">
            <a:avLst>
              <a:gd name="adj" fmla="val 187120"/>
            </a:avLst>
          </a:prstGeom>
          <a:solidFill>
            <a:srgbClr val="81D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눈물 방울 41"/>
          <p:cNvSpPr/>
          <p:nvPr/>
        </p:nvSpPr>
        <p:spPr>
          <a:xfrm rot="18900000">
            <a:off x="11305811" y="1443698"/>
            <a:ext cx="127936" cy="127936"/>
          </a:xfrm>
          <a:prstGeom prst="teardrop">
            <a:avLst>
              <a:gd name="adj" fmla="val 187120"/>
            </a:avLst>
          </a:prstGeom>
          <a:solidFill>
            <a:srgbClr val="81D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7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892300" cy="6858000"/>
          </a:xfrm>
          <a:prstGeom prst="rect">
            <a:avLst/>
          </a:prstGeom>
          <a:solidFill>
            <a:srgbClr val="81D3E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양쪽 모서리가 둥근 사각형 6"/>
          <p:cNvSpPr/>
          <p:nvPr/>
        </p:nvSpPr>
        <p:spPr>
          <a:xfrm rot="16200000">
            <a:off x="637307" y="2010672"/>
            <a:ext cx="246238" cy="114261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3498" y="2468386"/>
            <a:ext cx="7793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solidFill>
                  <a:prstClr val="black">
                    <a:lumMod val="50000"/>
                    <a:lumOff val="50000"/>
                  </a:prstClr>
                </a:solidFill>
              </a:rPr>
              <a:t>SWOT </a:t>
            </a:r>
            <a:r>
              <a:rPr lang="ko-KR" altLang="en-US" sz="900" dirty="0">
                <a:solidFill>
                  <a:prstClr val="black">
                    <a:lumMod val="50000"/>
                    <a:lumOff val="50000"/>
                  </a:prstClr>
                </a:solidFill>
              </a:rPr>
              <a:t>분석</a:t>
            </a:r>
          </a:p>
        </p:txBody>
      </p:sp>
      <p:sp>
        <p:nvSpPr>
          <p:cNvPr id="10" name="양쪽 모서리가 둥근 사각형 9"/>
          <p:cNvSpPr/>
          <p:nvPr/>
        </p:nvSpPr>
        <p:spPr>
          <a:xfrm rot="16200000">
            <a:off x="1408641" y="2381956"/>
            <a:ext cx="246238" cy="400050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434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4451" y="410416"/>
            <a:ext cx="1338508" cy="152349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sz="7200" b="1" kern="0" dirty="0">
                <a:solidFill>
                  <a:prstClr val="white"/>
                </a:solidFill>
              </a:rPr>
              <a:t>4</a:t>
            </a:r>
            <a:r>
              <a:rPr lang="en-US" altLang="ko-KR" b="1" kern="0">
                <a:solidFill>
                  <a:prstClr val="white"/>
                </a:solidFill>
              </a:rPr>
              <a:t>PAGE</a:t>
            </a:r>
            <a:endParaRPr lang="en-US" altLang="ko-KR" b="1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b="1" i="1" kern="0" dirty="0">
                <a:solidFill>
                  <a:prstClr val="white"/>
                </a:solidFill>
              </a:rPr>
              <a:t>PRESENTATION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4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800" kern="0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365780" y="2462017"/>
            <a:ext cx="3129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01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 rot="305527" flipH="1">
            <a:off x="2750530" y="939555"/>
            <a:ext cx="2070991" cy="807609"/>
            <a:chOff x="7402830" y="2701401"/>
            <a:chExt cx="2070991" cy="807609"/>
          </a:xfrm>
        </p:grpSpPr>
        <p:sp>
          <p:nvSpPr>
            <p:cNvPr id="52" name="한쪽 모서리가 잘린 사각형 51"/>
            <p:cNvSpPr/>
            <p:nvPr/>
          </p:nvSpPr>
          <p:spPr>
            <a:xfrm flipH="1">
              <a:off x="7402830" y="2708910"/>
              <a:ext cx="533400" cy="800100"/>
            </a:xfrm>
            <a:prstGeom prst="snip1Rect">
              <a:avLst>
                <a:gd name="adj" fmla="val 50000"/>
              </a:avLst>
            </a:prstGeom>
            <a:solidFill>
              <a:srgbClr val="6A6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평행 사변형 52"/>
            <p:cNvSpPr/>
            <p:nvPr/>
          </p:nvSpPr>
          <p:spPr>
            <a:xfrm rot="1286530">
              <a:off x="7537907" y="2923771"/>
              <a:ext cx="1646848" cy="369252"/>
            </a:xfrm>
            <a:prstGeom prst="parallelogram">
              <a:avLst>
                <a:gd name="adj" fmla="val 55954"/>
              </a:avLst>
            </a:prstGeom>
            <a:gradFill flip="none" rotWithShape="1">
              <a:gsLst>
                <a:gs pos="0">
                  <a:schemeClr val="tx1">
                    <a:alpha val="2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평행 사변형 53"/>
            <p:cNvSpPr/>
            <p:nvPr/>
          </p:nvSpPr>
          <p:spPr>
            <a:xfrm rot="351111">
              <a:off x="7419804" y="2701401"/>
              <a:ext cx="2054017" cy="369252"/>
            </a:xfrm>
            <a:prstGeom prst="parallelogram">
              <a:avLst>
                <a:gd name="adj" fmla="val 61667"/>
              </a:avLst>
            </a:prstGeom>
            <a:solidFill>
              <a:srgbClr val="6A6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CONTENTS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0" name="직사각형 69"/>
          <p:cNvSpPr/>
          <p:nvPr/>
        </p:nvSpPr>
        <p:spPr>
          <a:xfrm>
            <a:off x="5088593" y="788449"/>
            <a:ext cx="4131607" cy="1106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73" name="그룹 72"/>
          <p:cNvGrpSpPr/>
          <p:nvPr/>
        </p:nvGrpSpPr>
        <p:grpSpPr>
          <a:xfrm flipH="1">
            <a:off x="2798593" y="2425455"/>
            <a:ext cx="2070991" cy="807609"/>
            <a:chOff x="7402831" y="2701401"/>
            <a:chExt cx="2070990" cy="807609"/>
          </a:xfrm>
        </p:grpSpPr>
        <p:sp>
          <p:nvSpPr>
            <p:cNvPr id="74" name="한쪽 모서리가 잘린 사각형 73"/>
            <p:cNvSpPr/>
            <p:nvPr/>
          </p:nvSpPr>
          <p:spPr>
            <a:xfrm flipH="1">
              <a:off x="7402831" y="2708910"/>
              <a:ext cx="533400" cy="800100"/>
            </a:xfrm>
            <a:prstGeom prst="snip1Rect">
              <a:avLst>
                <a:gd name="adj" fmla="val 50000"/>
              </a:avLst>
            </a:prstGeom>
            <a:solidFill>
              <a:srgbClr val="6A6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평행 사변형 74"/>
            <p:cNvSpPr/>
            <p:nvPr/>
          </p:nvSpPr>
          <p:spPr>
            <a:xfrm rot="1286530">
              <a:off x="7537907" y="2923771"/>
              <a:ext cx="1646848" cy="369252"/>
            </a:xfrm>
            <a:prstGeom prst="parallelogram">
              <a:avLst>
                <a:gd name="adj" fmla="val 55954"/>
              </a:avLst>
            </a:prstGeom>
            <a:gradFill flip="none" rotWithShape="1">
              <a:gsLst>
                <a:gs pos="0">
                  <a:schemeClr val="tx1">
                    <a:alpha val="2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평행 사변형 75"/>
            <p:cNvSpPr/>
            <p:nvPr/>
          </p:nvSpPr>
          <p:spPr>
            <a:xfrm rot="351111">
              <a:off x="7419804" y="2701401"/>
              <a:ext cx="2054017" cy="369252"/>
            </a:xfrm>
            <a:prstGeom prst="parallelogram">
              <a:avLst>
                <a:gd name="adj" fmla="val 61667"/>
              </a:avLst>
            </a:prstGeom>
            <a:solidFill>
              <a:srgbClr val="6A6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CONTENTS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5136656" y="2274349"/>
            <a:ext cx="4131607" cy="1106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78" name="그룹 77"/>
          <p:cNvGrpSpPr/>
          <p:nvPr/>
        </p:nvGrpSpPr>
        <p:grpSpPr>
          <a:xfrm flipH="1">
            <a:off x="2903368" y="5302005"/>
            <a:ext cx="2070991" cy="807609"/>
            <a:chOff x="7402831" y="2701401"/>
            <a:chExt cx="2070990" cy="807609"/>
          </a:xfrm>
        </p:grpSpPr>
        <p:sp>
          <p:nvSpPr>
            <p:cNvPr id="79" name="한쪽 모서리가 잘린 사각형 78"/>
            <p:cNvSpPr/>
            <p:nvPr/>
          </p:nvSpPr>
          <p:spPr>
            <a:xfrm flipH="1">
              <a:off x="7402831" y="2708910"/>
              <a:ext cx="533400" cy="800100"/>
            </a:xfrm>
            <a:prstGeom prst="snip1Rect">
              <a:avLst>
                <a:gd name="adj" fmla="val 50000"/>
              </a:avLst>
            </a:prstGeom>
            <a:solidFill>
              <a:srgbClr val="6A6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평행 사변형 79"/>
            <p:cNvSpPr/>
            <p:nvPr/>
          </p:nvSpPr>
          <p:spPr>
            <a:xfrm rot="1286530">
              <a:off x="7537907" y="2923771"/>
              <a:ext cx="1646848" cy="369252"/>
            </a:xfrm>
            <a:prstGeom prst="parallelogram">
              <a:avLst>
                <a:gd name="adj" fmla="val 55954"/>
              </a:avLst>
            </a:prstGeom>
            <a:gradFill flip="none" rotWithShape="1">
              <a:gsLst>
                <a:gs pos="0">
                  <a:schemeClr val="tx1">
                    <a:alpha val="25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평행 사변형 80"/>
            <p:cNvSpPr/>
            <p:nvPr/>
          </p:nvSpPr>
          <p:spPr>
            <a:xfrm rot="351111">
              <a:off x="7419804" y="2701401"/>
              <a:ext cx="2054017" cy="369252"/>
            </a:xfrm>
            <a:prstGeom prst="parallelogram">
              <a:avLst>
                <a:gd name="adj" fmla="val 61667"/>
              </a:avLst>
            </a:prstGeom>
            <a:solidFill>
              <a:srgbClr val="6A6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CONTENTS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241431" y="5150899"/>
            <a:ext cx="4131607" cy="1106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  <p:graphicFrame>
        <p:nvGraphicFramePr>
          <p:cNvPr id="83" name="표 82"/>
          <p:cNvGraphicFramePr>
            <a:graphicFrameLocks noGrp="1"/>
          </p:cNvGraphicFramePr>
          <p:nvPr>
            <p:extLst/>
          </p:nvPr>
        </p:nvGraphicFramePr>
        <p:xfrm>
          <a:off x="5262893" y="3457575"/>
          <a:ext cx="6100432" cy="1085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108"/>
                <a:gridCol w="1525108"/>
                <a:gridCol w="1525108"/>
                <a:gridCol w="1525108"/>
              </a:tblGrid>
              <a:tr h="314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CONTENTS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1D3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CONTENTS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1D3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CONTENTS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1D3E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CONTENTS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1D3E1"/>
                    </a:solidFill>
                  </a:tcPr>
                </a:tc>
              </a:tr>
              <a:tr h="7715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rgbClr val="DCE0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8300" y="1981200"/>
            <a:ext cx="115189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/>
              <a:t>온라인 카페 등에 </a:t>
            </a:r>
            <a:r>
              <a:rPr lang="ko-KR" altLang="en-US" sz="2800" dirty="0" err="1" smtClean="0"/>
              <a:t>재배포</a:t>
            </a:r>
            <a:r>
              <a:rPr lang="ko-KR" altLang="en-US" sz="2800" dirty="0" smtClean="0"/>
              <a:t> 하는 일이 자주 발생하고 있습니다</a:t>
            </a:r>
            <a:r>
              <a:rPr lang="en-US" altLang="ko-KR" sz="2800" dirty="0" smtClean="0"/>
              <a:t>.</a:t>
            </a:r>
          </a:p>
          <a:p>
            <a:pPr algn="ctr"/>
            <a:endParaRPr lang="en-US" altLang="ko-KR" sz="2800" dirty="0"/>
          </a:p>
          <a:p>
            <a:pPr algn="ctr"/>
            <a:r>
              <a:rPr lang="ko-KR" altLang="en-US" sz="2800" dirty="0" smtClean="0"/>
              <a:t>이는 저작권을 심각하게 침해하는 행위로써 주의해 주시길 바라며</a:t>
            </a:r>
            <a:endParaRPr lang="en-US" altLang="ko-KR" sz="2800" dirty="0" smtClean="0"/>
          </a:p>
          <a:p>
            <a:pPr algn="ctr"/>
            <a:endParaRPr lang="en-US" altLang="ko-KR" sz="2800" dirty="0"/>
          </a:p>
          <a:p>
            <a:pPr algn="ctr"/>
            <a:r>
              <a:rPr lang="ko-KR" altLang="en-US" sz="2800" dirty="0" smtClean="0"/>
              <a:t>해당 행위를 보시게 되면 </a:t>
            </a:r>
            <a:r>
              <a:rPr lang="ko-KR" altLang="en-US" sz="2800" dirty="0" err="1" smtClean="0"/>
              <a:t>수다방</a:t>
            </a:r>
            <a:r>
              <a:rPr lang="ko-KR" altLang="en-US" sz="2800" dirty="0" smtClean="0"/>
              <a:t> 게시판에 신고해 주세요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5121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</Words>
  <Application>Microsoft Office PowerPoint</Application>
  <PresentationFormat>와이드스크린</PresentationFormat>
  <Paragraphs>109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계정</cp:lastModifiedBy>
  <cp:revision>2</cp:revision>
  <dcterms:created xsi:type="dcterms:W3CDTF">2019-11-07T04:42:32Z</dcterms:created>
  <dcterms:modified xsi:type="dcterms:W3CDTF">2024-08-02T06:59:22Z</dcterms:modified>
</cp:coreProperties>
</file>