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17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222222222222222222222221181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33333333333333333333311911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77CF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91562048"/>
        <c:axId val="1191555520"/>
      </c:barChart>
      <c:catAx>
        <c:axId val="119156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1555520"/>
        <c:crosses val="autoZero"/>
        <c:auto val="1"/>
        <c:lblAlgn val="ctr"/>
        <c:lblOffset val="100"/>
        <c:noMultiLvlLbl val="0"/>
      </c:catAx>
      <c:valAx>
        <c:axId val="11915555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915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77CF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91557152"/>
        <c:axId val="1191557696"/>
      </c:barChart>
      <c:catAx>
        <c:axId val="11915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1557696"/>
        <c:crosses val="autoZero"/>
        <c:auto val="1"/>
        <c:lblAlgn val="ctr"/>
        <c:lblOffset val="100"/>
        <c:noMultiLvlLbl val="0"/>
      </c:catAx>
      <c:valAx>
        <c:axId val="11915576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9155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77CF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368583376"/>
        <c:axId val="1368583920"/>
      </c:barChart>
      <c:catAx>
        <c:axId val="13685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583920"/>
        <c:crosses val="autoZero"/>
        <c:auto val="1"/>
        <c:lblAlgn val="ctr"/>
        <c:lblOffset val="100"/>
        <c:noMultiLvlLbl val="0"/>
      </c:catAx>
      <c:valAx>
        <c:axId val="13685839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6858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1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292184" y="1881592"/>
            <a:ext cx="2877339" cy="2877339"/>
          </a:xfrm>
          <a:prstGeom prst="ellipse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253</a:t>
            </a:r>
          </a:p>
        </p:txBody>
      </p:sp>
      <p:sp>
        <p:nvSpPr>
          <p:cNvPr id="5" name="타원 4"/>
          <p:cNvSpPr/>
          <p:nvPr/>
        </p:nvSpPr>
        <p:spPr>
          <a:xfrm>
            <a:off x="2840772" y="1881591"/>
            <a:ext cx="2877339" cy="2877339"/>
          </a:xfrm>
          <a:prstGeom prst="ellipse">
            <a:avLst/>
          </a:prstGeom>
          <a:solidFill>
            <a:srgbClr val="012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105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714627" y="2190750"/>
          <a:ext cx="6993925" cy="216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098"/>
                <a:gridCol w="2175547"/>
                <a:gridCol w="208280"/>
              </a:tblGrid>
              <a:tr h="2162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POINT </a:t>
                      </a:r>
                      <a:r>
                        <a:rPr kumimoji="0" lang="en-US" altLang="ko-K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13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경영학과 </a:t>
                      </a:r>
                      <a:r>
                        <a:rPr lang="en-US" altLang="ko-KR" sz="10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201234567</a:t>
                      </a:r>
                      <a:r>
                        <a:rPr lang="ko-KR" altLang="en-US" sz="10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</a:t>
                      </a:r>
                      <a:endParaRPr lang="en-US" altLang="ko-KR" sz="1000" b="0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b="0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까칠한 조땡</a:t>
                      </a:r>
                      <a:endParaRPr lang="en-US" altLang="ko-KR" sz="12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-2" y="-1"/>
          <a:ext cx="121920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91"/>
                <a:gridCol w="1509562"/>
                <a:gridCol w="1509562"/>
                <a:gridCol w="1509562"/>
                <a:gridCol w="1509562"/>
                <a:gridCol w="1509562"/>
              </a:tblGrid>
              <a:tr h="79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POINT </a:t>
                      </a:r>
                      <a:r>
                        <a:rPr kumimoji="0" lang="en-US" altLang="ko-K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/20</a:t>
                      </a:r>
                      <a:endParaRPr lang="ko-KR" altLang="en-US" sz="11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차트 7"/>
          <p:cNvGraphicFramePr/>
          <p:nvPr>
            <p:extLst/>
          </p:nvPr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262618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404282" y="49124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Group 14"/>
          <p:cNvGrpSpPr>
            <a:grpSpLocks noChangeAspect="1"/>
          </p:cNvGrpSpPr>
          <p:nvPr/>
        </p:nvGrpSpPr>
        <p:grpSpPr bwMode="auto">
          <a:xfrm>
            <a:off x="5930908" y="4926347"/>
            <a:ext cx="282047" cy="239244"/>
            <a:chOff x="3669" y="3943"/>
            <a:chExt cx="626" cy="531"/>
          </a:xfrm>
          <a:solidFill>
            <a:schemeClr val="bg1"/>
          </a:solidFill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28"/>
          <p:cNvGrpSpPr>
            <a:grpSpLocks noChangeAspect="1"/>
          </p:cNvGrpSpPr>
          <p:nvPr/>
        </p:nvGrpSpPr>
        <p:grpSpPr bwMode="auto">
          <a:xfrm>
            <a:off x="9468210" y="4908559"/>
            <a:ext cx="304929" cy="266873"/>
            <a:chOff x="496" y="4251"/>
            <a:chExt cx="641" cy="561"/>
          </a:xfrm>
          <a:solidFill>
            <a:schemeClr val="bg1"/>
          </a:solidFill>
        </p:grpSpPr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2200460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/>
          </p:nvPr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11361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타원 19"/>
          <p:cNvSpPr/>
          <p:nvPr/>
        </p:nvSpPr>
        <p:spPr>
          <a:xfrm>
            <a:off x="5749203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차트 20"/>
          <p:cNvGraphicFramePr/>
          <p:nvPr>
            <p:extLst/>
          </p:nvPr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8360104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타원 22"/>
          <p:cNvSpPr/>
          <p:nvPr/>
        </p:nvSpPr>
        <p:spPr>
          <a:xfrm>
            <a:off x="9297946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156466" y="1538240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>
                        <a:alpha val="11000"/>
                      </a:srgbClr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>
                        <a:alpha val="11000"/>
                      </a:srgbClr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>
                        <a:alpha val="11000"/>
                      </a:srgbClr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3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>
                        <a:alpha val="11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4569678" y="1501337"/>
          <a:ext cx="6030142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071"/>
                <a:gridCol w="3015071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77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-2" y="-1"/>
          <a:ext cx="121920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91"/>
                <a:gridCol w="1509562"/>
                <a:gridCol w="1509562"/>
                <a:gridCol w="1509562"/>
                <a:gridCol w="1509562"/>
                <a:gridCol w="1509562"/>
              </a:tblGrid>
              <a:tr h="79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POINT </a:t>
                      </a:r>
                      <a:r>
                        <a:rPr kumimoji="0" lang="en-US" altLang="ko-K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/20</a:t>
                      </a:r>
                      <a:endParaRPr lang="ko-KR" altLang="en-US" sz="11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12109" y="1822104"/>
            <a:ext cx="216000" cy="216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377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39716" y="1798040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275948" y="1798040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-2" y="-1"/>
          <a:ext cx="121920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91"/>
                <a:gridCol w="1509562"/>
                <a:gridCol w="1509562"/>
                <a:gridCol w="1509562"/>
                <a:gridCol w="1509562"/>
                <a:gridCol w="1509562"/>
              </a:tblGrid>
              <a:tr h="79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POINT </a:t>
                      </a:r>
                      <a:r>
                        <a:rPr kumimoji="0" lang="en-US" altLang="ko-K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/20</a:t>
                      </a:r>
                      <a:endParaRPr lang="ko-KR" altLang="en-US" sz="11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52391" y="2113596"/>
            <a:ext cx="2300260" cy="23220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39700" stA="54000" endPos="16000" dist="635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2454" y="2113596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34969" y="2113596"/>
            <a:ext cx="2300260" cy="23220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39700" stA="54000" endPos="16000" dist="635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49951" y="3440372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419998" y="3273272"/>
            <a:ext cx="3276000" cy="1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852391" y="5152086"/>
          <a:ext cx="2300260" cy="18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</a:tblGrid>
              <a:tr h="189534"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설명선 2(테두리 없음) 17"/>
          <p:cNvSpPr/>
          <p:nvPr/>
        </p:nvSpPr>
        <p:spPr>
          <a:xfrm>
            <a:off x="3636873" y="5605916"/>
            <a:ext cx="1439951" cy="358049"/>
          </a:xfrm>
          <a:prstGeom prst="callout2">
            <a:avLst>
              <a:gd name="adj1" fmla="val 46417"/>
              <a:gd name="adj2" fmla="val -1123"/>
              <a:gd name="adj3" fmla="val 46682"/>
              <a:gd name="adj4" fmla="val -15865"/>
              <a:gd name="adj5" fmla="val -30091"/>
              <a:gd name="adj6" fmla="val -34424"/>
            </a:avLst>
          </a:prstGeom>
          <a:noFill/>
          <a:ln>
            <a:solidFill>
              <a:srgbClr val="377CFD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u="sng" kern="0" dirty="0">
                <a:solidFill>
                  <a:prstClr val="white"/>
                </a:solidFill>
              </a:rPr>
              <a:t>63.7% (2019. 11)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134969" y="5246853"/>
          <a:ext cx="2300260" cy="18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  <a:gridCol w="230026"/>
              </a:tblGrid>
              <a:tr h="189534"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/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12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설명선 2(테두리 없음) 19"/>
          <p:cNvSpPr/>
          <p:nvPr/>
        </p:nvSpPr>
        <p:spPr>
          <a:xfrm>
            <a:off x="9919451" y="5700683"/>
            <a:ext cx="1439951" cy="358049"/>
          </a:xfrm>
          <a:prstGeom prst="callout2">
            <a:avLst>
              <a:gd name="adj1" fmla="val 46417"/>
              <a:gd name="adj2" fmla="val -1123"/>
              <a:gd name="adj3" fmla="val 46682"/>
              <a:gd name="adj4" fmla="val -15865"/>
              <a:gd name="adj5" fmla="val -30091"/>
              <a:gd name="adj6" fmla="val -34424"/>
            </a:avLst>
          </a:prstGeom>
          <a:noFill/>
          <a:ln>
            <a:solidFill>
              <a:srgbClr val="377CFD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u="sng" kern="0" dirty="0">
                <a:solidFill>
                  <a:prstClr val="white"/>
                </a:solidFill>
              </a:rPr>
              <a:t>63.7% (2019. 11)</a:t>
            </a:r>
          </a:p>
        </p:txBody>
      </p:sp>
    </p:spTree>
    <p:extLst>
      <p:ext uri="{BB962C8B-B14F-4D97-AF65-F5344CB8AC3E}">
        <p14:creationId xmlns:p14="http://schemas.microsoft.com/office/powerpoint/2010/main" val="15243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-2" y="-1"/>
          <a:ext cx="121920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91"/>
                <a:gridCol w="1509562"/>
                <a:gridCol w="1509562"/>
                <a:gridCol w="1509562"/>
                <a:gridCol w="1509562"/>
                <a:gridCol w="1509562"/>
              </a:tblGrid>
              <a:tr h="79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POINT </a:t>
                      </a:r>
                      <a:r>
                        <a:rPr kumimoji="0" lang="en-US" altLang="ko-K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8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CONTENTS.</a:t>
                      </a:r>
                      <a:r>
                        <a:rPr lang="en-US" altLang="ko-KR" sz="1200" b="0" baseline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1</a:t>
                      </a:r>
                      <a:endParaRPr lang="ko-KR" alt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/20</a:t>
                      </a:r>
                      <a:endParaRPr lang="ko-KR" altLang="en-US" sz="11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CFD"/>
                    </a:solidFill>
                  </a:tcPr>
                </a:tc>
              </a:tr>
            </a:tbl>
          </a:graphicData>
        </a:graphic>
      </p:graphicFrame>
      <p:sp>
        <p:nvSpPr>
          <p:cNvPr id="3" name="오각형 2"/>
          <p:cNvSpPr/>
          <p:nvPr/>
        </p:nvSpPr>
        <p:spPr>
          <a:xfrm>
            <a:off x="7632700" y="3276600"/>
            <a:ext cx="2603500" cy="1003300"/>
          </a:xfrm>
          <a:prstGeom prst="homePlate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>
                    <a:lumMod val="95000"/>
                  </a:prstClr>
                </a:solidFill>
              </a:rPr>
              <a:t>CONTENTS. 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오각형 16"/>
          <p:cNvSpPr/>
          <p:nvPr/>
        </p:nvSpPr>
        <p:spPr>
          <a:xfrm>
            <a:off x="5575300" y="3276600"/>
            <a:ext cx="2603500" cy="1003300"/>
          </a:xfrm>
          <a:prstGeom prst="homePlate">
            <a:avLst/>
          </a:prstGeom>
          <a:solidFill>
            <a:srgbClr val="0F6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>
                    <a:lumMod val="95000"/>
                  </a:prstClr>
                </a:solidFill>
              </a:rPr>
              <a:t>CONTENTS. 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3517900" y="3276600"/>
            <a:ext cx="2603500" cy="1003300"/>
          </a:xfrm>
          <a:prstGeom prst="homePlate">
            <a:avLst/>
          </a:prstGeom>
          <a:solidFill>
            <a:srgbClr val="024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>
                    <a:lumMod val="95000"/>
                  </a:prstClr>
                </a:solidFill>
              </a:rPr>
              <a:t>CONTENTS. 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1460500" y="3276600"/>
            <a:ext cx="2603500" cy="1003300"/>
          </a:xfrm>
          <a:prstGeom prst="homePlate">
            <a:avLst/>
          </a:prstGeom>
          <a:solidFill>
            <a:srgbClr val="013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>
                    <a:lumMod val="95000"/>
                  </a:prstClr>
                </a:solidFill>
              </a:rPr>
              <a:t>CONTENTS. 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9956800" y="3276600"/>
            <a:ext cx="558800" cy="1003300"/>
          </a:xfrm>
          <a:prstGeom prst="chevron">
            <a:avLst>
              <a:gd name="adj" fmla="val 84091"/>
            </a:avLst>
          </a:prstGeom>
          <a:solidFill>
            <a:srgbClr val="82A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0185400" y="3276600"/>
            <a:ext cx="558800" cy="1003300"/>
          </a:xfrm>
          <a:prstGeom prst="chevron">
            <a:avLst>
              <a:gd name="adj" fmla="val 84091"/>
            </a:avLst>
          </a:prstGeom>
          <a:solidFill>
            <a:srgbClr val="82A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41586" y="21390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" name="직선 화살표 연결선 4"/>
          <p:cNvCxnSpPr>
            <a:endCxn id="25" idx="4"/>
          </p:cNvCxnSpPr>
          <p:nvPr/>
        </p:nvCxnSpPr>
        <p:spPr>
          <a:xfrm flipV="1">
            <a:off x="2559553" y="2784502"/>
            <a:ext cx="4763" cy="492098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23731" y="21390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0" name="직선 화살표 연결선 29"/>
          <p:cNvCxnSpPr>
            <a:endCxn id="29" idx="4"/>
          </p:cNvCxnSpPr>
          <p:nvPr/>
        </p:nvCxnSpPr>
        <p:spPr>
          <a:xfrm flipV="1">
            <a:off x="4741698" y="2784502"/>
            <a:ext cx="4763" cy="492098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437431" y="21390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2" name="직선 화살표 연결선 31"/>
          <p:cNvCxnSpPr>
            <a:endCxn id="31" idx="4"/>
          </p:cNvCxnSpPr>
          <p:nvPr/>
        </p:nvCxnSpPr>
        <p:spPr>
          <a:xfrm flipV="1">
            <a:off x="6755398" y="2784502"/>
            <a:ext cx="4763" cy="492098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511289" y="21390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4" name="직선 화살표 연결선 33"/>
          <p:cNvCxnSpPr>
            <a:endCxn id="33" idx="4"/>
          </p:cNvCxnSpPr>
          <p:nvPr/>
        </p:nvCxnSpPr>
        <p:spPr>
          <a:xfrm flipV="1">
            <a:off x="8829256" y="2784502"/>
            <a:ext cx="4763" cy="492098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53977" y="1503947"/>
            <a:ext cx="10684042" cy="452615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 rot="5400000">
            <a:off x="11345308" y="3497374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 rot="8579699">
            <a:off x="10378306" y="5526199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10800000">
            <a:off x="6069246" y="5909580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 rot="12734574">
            <a:off x="1695660" y="5548419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16200000">
            <a:off x="667483" y="3604083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5948412" y="1383430"/>
            <a:ext cx="172988" cy="241034"/>
          </a:xfrm>
          <a:prstGeom prst="chevron">
            <a:avLst>
              <a:gd name="adj" fmla="val 74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77983" y="4639244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9388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2019-11-12T04:17:06Z</dcterms:created>
  <dcterms:modified xsi:type="dcterms:W3CDTF">2024-08-04T06:51:50Z</dcterms:modified>
</cp:coreProperties>
</file>