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2" r:id="rId2"/>
    <p:sldId id="863" r:id="rId3"/>
    <p:sldId id="860" r:id="rId4"/>
    <p:sldId id="8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E75"/>
    <a:srgbClr val="F5EDD1"/>
    <a:srgbClr val="50473A"/>
    <a:srgbClr val="D6C79F"/>
    <a:srgbClr val="1D364A"/>
    <a:srgbClr val="FFA5B4"/>
    <a:srgbClr val="4090FF"/>
    <a:srgbClr val="FF7C80"/>
    <a:srgbClr val="1177FF"/>
    <a:srgbClr val="41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7" autoAdjust="0"/>
    <p:restoredTop sz="96429" autoAdjust="0"/>
  </p:normalViewPr>
  <p:slideViewPr>
    <p:cSldViewPr snapToGrid="0">
      <p:cViewPr varScale="1">
        <p:scale>
          <a:sx n="83" d="100"/>
          <a:sy n="83" d="100"/>
        </p:scale>
        <p:origin x="114" y="45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62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988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39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753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0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0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5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/>
              <a:t>2024-08-04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6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312681" y="1976011"/>
            <a:ext cx="2227690" cy="2227690"/>
          </a:xfrm>
          <a:prstGeom prst="ellipse">
            <a:avLst/>
          </a:prstGeom>
          <a:solidFill>
            <a:srgbClr val="D6C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214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199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159</a:t>
            </a:r>
          </a:p>
        </p:txBody>
      </p:sp>
      <p:sp>
        <p:nvSpPr>
          <p:cNvPr id="7" name="타원 6"/>
          <p:cNvSpPr/>
          <p:nvPr/>
        </p:nvSpPr>
        <p:spPr>
          <a:xfrm>
            <a:off x="3765775" y="1976011"/>
            <a:ext cx="2227690" cy="2227690"/>
          </a:xfrm>
          <a:prstGeom prst="ellipse">
            <a:avLst/>
          </a:prstGeom>
          <a:solidFill>
            <a:srgbClr val="50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80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71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58</a:t>
            </a:r>
          </a:p>
        </p:txBody>
      </p:sp>
      <p:sp>
        <p:nvSpPr>
          <p:cNvPr id="8" name="타원 7"/>
          <p:cNvSpPr/>
          <p:nvPr/>
        </p:nvSpPr>
        <p:spPr>
          <a:xfrm>
            <a:off x="6218869" y="1976011"/>
            <a:ext cx="2227690" cy="2227690"/>
          </a:xfrm>
          <a:prstGeom prst="ellipse">
            <a:avLst/>
          </a:prstGeom>
          <a:solidFill>
            <a:srgbClr val="F5E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245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237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 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209</a:t>
            </a:r>
          </a:p>
        </p:txBody>
      </p:sp>
      <p:sp>
        <p:nvSpPr>
          <p:cNvPr id="9" name="타원 8"/>
          <p:cNvSpPr/>
          <p:nvPr/>
        </p:nvSpPr>
        <p:spPr>
          <a:xfrm>
            <a:off x="8671964" y="1976011"/>
            <a:ext cx="2227690" cy="2227690"/>
          </a:xfrm>
          <a:prstGeom prst="ellipse">
            <a:avLst/>
          </a:prstGeom>
          <a:solidFill>
            <a:srgbClr val="948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R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148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G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142</a:t>
            </a:r>
            <a:endParaRPr lang="en-US" altLang="ko-KR" sz="20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B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214355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재배포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이에 대해 굉장히 심각한 문제로 받아 들이고 있으며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해당 문제가 반복될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재배포한</a:t>
            </a:r>
            <a:r>
              <a:rPr lang="ko-KR" altLang="en-US" dirty="0" smtClean="0"/>
              <a:t> 자에 대해서는 그에 대한 책임을 반드시 물을 것입니다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저작권을 존중하지 않는 극히 소수의 사용자로 인해 다수가 피해를 보지 않도록 주의해 주시면 감사하겠으며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 자료가 업로드 된 곳이 있다면 저에게 알려주시면 감사하겠습니다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 자료를 소개하고자 할 경우에는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pptbizcam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사이트로의 링크 처리로만 가능하며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자체를 업로드 하는 것은 불가한 점 유의해 주시면 감사하겠습니다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9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2647042" y="2191536"/>
            <a:ext cx="7004336" cy="2308871"/>
          </a:xfrm>
          <a:prstGeom prst="rect">
            <a:avLst/>
          </a:prstGeom>
          <a:solidFill>
            <a:srgbClr val="4F4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7133908" y="1942318"/>
            <a:ext cx="2881390" cy="2881390"/>
            <a:chOff x="14424025" y="3284212"/>
            <a:chExt cx="725488" cy="725488"/>
          </a:xfrm>
        </p:grpSpPr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14424025" y="3284212"/>
              <a:ext cx="725488" cy="725488"/>
            </a:xfrm>
            <a:prstGeom prst="ellipse">
              <a:avLst/>
            </a:prstGeom>
            <a:solidFill>
              <a:srgbClr val="2C281F"/>
            </a:solidFill>
            <a:ln w="254000">
              <a:solidFill>
                <a:srgbClr val="2C281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14458950" y="3320724"/>
              <a:ext cx="655638" cy="654050"/>
            </a:xfrm>
            <a:prstGeom prst="ellipse">
              <a:avLst/>
            </a:pr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14479588" y="3339774"/>
              <a:ext cx="615950" cy="615950"/>
            </a:xfrm>
            <a:prstGeom prst="ellipse">
              <a:avLst/>
            </a:prstGeom>
            <a:solidFill>
              <a:srgbClr val="948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14558963" y="3419149"/>
              <a:ext cx="455613" cy="455613"/>
            </a:xfrm>
            <a:prstGeom prst="ellipse">
              <a:avLst/>
            </a:pr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14597063" y="3457249"/>
              <a:ext cx="379413" cy="379413"/>
            </a:xfrm>
            <a:custGeom>
              <a:avLst/>
              <a:gdLst>
                <a:gd name="T0" fmla="*/ 719 w 719"/>
                <a:gd name="T1" fmla="*/ 360 h 718"/>
                <a:gd name="T2" fmla="*/ 718 w 719"/>
                <a:gd name="T3" fmla="*/ 396 h 718"/>
                <a:gd name="T4" fmla="*/ 703 w 719"/>
                <a:gd name="T5" fmla="*/ 466 h 718"/>
                <a:gd name="T6" fmla="*/ 676 w 719"/>
                <a:gd name="T7" fmla="*/ 531 h 718"/>
                <a:gd name="T8" fmla="*/ 637 w 719"/>
                <a:gd name="T9" fmla="*/ 589 h 718"/>
                <a:gd name="T10" fmla="*/ 588 w 719"/>
                <a:gd name="T11" fmla="*/ 636 h 718"/>
                <a:gd name="T12" fmla="*/ 532 w 719"/>
                <a:gd name="T13" fmla="*/ 675 h 718"/>
                <a:gd name="T14" fmla="*/ 467 w 719"/>
                <a:gd name="T15" fmla="*/ 703 h 718"/>
                <a:gd name="T16" fmla="*/ 397 w 719"/>
                <a:gd name="T17" fmla="*/ 717 h 718"/>
                <a:gd name="T18" fmla="*/ 361 w 719"/>
                <a:gd name="T19" fmla="*/ 718 h 718"/>
                <a:gd name="T20" fmla="*/ 323 w 719"/>
                <a:gd name="T21" fmla="*/ 717 h 718"/>
                <a:gd name="T22" fmla="*/ 253 w 719"/>
                <a:gd name="T23" fmla="*/ 703 h 718"/>
                <a:gd name="T24" fmla="*/ 189 w 719"/>
                <a:gd name="T25" fmla="*/ 675 h 718"/>
                <a:gd name="T26" fmla="*/ 132 w 719"/>
                <a:gd name="T27" fmla="*/ 636 h 718"/>
                <a:gd name="T28" fmla="*/ 83 w 719"/>
                <a:gd name="T29" fmla="*/ 589 h 718"/>
                <a:gd name="T30" fmla="*/ 44 w 719"/>
                <a:gd name="T31" fmla="*/ 531 h 718"/>
                <a:gd name="T32" fmla="*/ 16 w 719"/>
                <a:gd name="T33" fmla="*/ 466 h 718"/>
                <a:gd name="T34" fmla="*/ 2 w 719"/>
                <a:gd name="T35" fmla="*/ 396 h 718"/>
                <a:gd name="T36" fmla="*/ 0 w 719"/>
                <a:gd name="T37" fmla="*/ 360 h 718"/>
                <a:gd name="T38" fmla="*/ 2 w 719"/>
                <a:gd name="T39" fmla="*/ 322 h 718"/>
                <a:gd name="T40" fmla="*/ 16 w 719"/>
                <a:gd name="T41" fmla="*/ 252 h 718"/>
                <a:gd name="T42" fmla="*/ 44 w 719"/>
                <a:gd name="T43" fmla="*/ 188 h 718"/>
                <a:gd name="T44" fmla="*/ 83 w 719"/>
                <a:gd name="T45" fmla="*/ 131 h 718"/>
                <a:gd name="T46" fmla="*/ 132 w 719"/>
                <a:gd name="T47" fmla="*/ 82 h 718"/>
                <a:gd name="T48" fmla="*/ 189 w 719"/>
                <a:gd name="T49" fmla="*/ 43 h 718"/>
                <a:gd name="T50" fmla="*/ 253 w 719"/>
                <a:gd name="T51" fmla="*/ 16 h 718"/>
                <a:gd name="T52" fmla="*/ 323 w 719"/>
                <a:gd name="T53" fmla="*/ 1 h 718"/>
                <a:gd name="T54" fmla="*/ 361 w 719"/>
                <a:gd name="T55" fmla="*/ 0 h 718"/>
                <a:gd name="T56" fmla="*/ 397 w 719"/>
                <a:gd name="T57" fmla="*/ 1 h 718"/>
                <a:gd name="T58" fmla="*/ 467 w 719"/>
                <a:gd name="T59" fmla="*/ 16 h 718"/>
                <a:gd name="T60" fmla="*/ 532 w 719"/>
                <a:gd name="T61" fmla="*/ 43 h 718"/>
                <a:gd name="T62" fmla="*/ 588 w 719"/>
                <a:gd name="T63" fmla="*/ 82 h 718"/>
                <a:gd name="T64" fmla="*/ 637 w 719"/>
                <a:gd name="T65" fmla="*/ 131 h 718"/>
                <a:gd name="T66" fmla="*/ 676 w 719"/>
                <a:gd name="T67" fmla="*/ 188 h 718"/>
                <a:gd name="T68" fmla="*/ 703 w 719"/>
                <a:gd name="T69" fmla="*/ 252 h 718"/>
                <a:gd name="T70" fmla="*/ 718 w 719"/>
                <a:gd name="T71" fmla="*/ 322 h 718"/>
                <a:gd name="T72" fmla="*/ 719 w 719"/>
                <a:gd name="T73" fmla="*/ 36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9" h="718">
                  <a:moveTo>
                    <a:pt x="719" y="360"/>
                  </a:moveTo>
                  <a:lnTo>
                    <a:pt x="718" y="396"/>
                  </a:lnTo>
                  <a:lnTo>
                    <a:pt x="703" y="466"/>
                  </a:lnTo>
                  <a:lnTo>
                    <a:pt x="676" y="531"/>
                  </a:lnTo>
                  <a:lnTo>
                    <a:pt x="637" y="589"/>
                  </a:lnTo>
                  <a:lnTo>
                    <a:pt x="588" y="636"/>
                  </a:lnTo>
                  <a:lnTo>
                    <a:pt x="532" y="675"/>
                  </a:lnTo>
                  <a:lnTo>
                    <a:pt x="467" y="703"/>
                  </a:lnTo>
                  <a:lnTo>
                    <a:pt x="397" y="717"/>
                  </a:lnTo>
                  <a:lnTo>
                    <a:pt x="361" y="718"/>
                  </a:lnTo>
                  <a:lnTo>
                    <a:pt x="323" y="717"/>
                  </a:lnTo>
                  <a:lnTo>
                    <a:pt x="253" y="703"/>
                  </a:lnTo>
                  <a:lnTo>
                    <a:pt x="189" y="675"/>
                  </a:lnTo>
                  <a:lnTo>
                    <a:pt x="132" y="636"/>
                  </a:lnTo>
                  <a:lnTo>
                    <a:pt x="83" y="589"/>
                  </a:lnTo>
                  <a:lnTo>
                    <a:pt x="44" y="531"/>
                  </a:lnTo>
                  <a:lnTo>
                    <a:pt x="16" y="466"/>
                  </a:lnTo>
                  <a:lnTo>
                    <a:pt x="2" y="396"/>
                  </a:lnTo>
                  <a:lnTo>
                    <a:pt x="0" y="360"/>
                  </a:lnTo>
                  <a:lnTo>
                    <a:pt x="2" y="322"/>
                  </a:lnTo>
                  <a:lnTo>
                    <a:pt x="16" y="252"/>
                  </a:lnTo>
                  <a:lnTo>
                    <a:pt x="44" y="188"/>
                  </a:lnTo>
                  <a:lnTo>
                    <a:pt x="83" y="131"/>
                  </a:lnTo>
                  <a:lnTo>
                    <a:pt x="132" y="82"/>
                  </a:lnTo>
                  <a:lnTo>
                    <a:pt x="189" y="43"/>
                  </a:lnTo>
                  <a:lnTo>
                    <a:pt x="253" y="16"/>
                  </a:lnTo>
                  <a:lnTo>
                    <a:pt x="323" y="1"/>
                  </a:lnTo>
                  <a:lnTo>
                    <a:pt x="361" y="0"/>
                  </a:lnTo>
                  <a:lnTo>
                    <a:pt x="397" y="1"/>
                  </a:lnTo>
                  <a:lnTo>
                    <a:pt x="467" y="16"/>
                  </a:lnTo>
                  <a:lnTo>
                    <a:pt x="532" y="43"/>
                  </a:lnTo>
                  <a:lnTo>
                    <a:pt x="588" y="82"/>
                  </a:lnTo>
                  <a:lnTo>
                    <a:pt x="637" y="131"/>
                  </a:lnTo>
                  <a:lnTo>
                    <a:pt x="676" y="188"/>
                  </a:lnTo>
                  <a:lnTo>
                    <a:pt x="703" y="252"/>
                  </a:lnTo>
                  <a:lnTo>
                    <a:pt x="718" y="322"/>
                  </a:lnTo>
                  <a:lnTo>
                    <a:pt x="719" y="360"/>
                  </a:lnTo>
                  <a:close/>
                </a:path>
              </a:pathLst>
            </a:custGeom>
            <a:solidFill>
              <a:srgbClr val="2C2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14884400" y="3484237"/>
              <a:ext cx="68263" cy="66675"/>
            </a:xfrm>
            <a:custGeom>
              <a:avLst/>
              <a:gdLst>
                <a:gd name="T0" fmla="*/ 88 w 129"/>
                <a:gd name="T1" fmla="*/ 117 h 128"/>
                <a:gd name="T2" fmla="*/ 80 w 129"/>
                <a:gd name="T3" fmla="*/ 124 h 128"/>
                <a:gd name="T4" fmla="*/ 65 w 129"/>
                <a:gd name="T5" fmla="*/ 128 h 128"/>
                <a:gd name="T6" fmla="*/ 42 w 129"/>
                <a:gd name="T7" fmla="*/ 117 h 128"/>
                <a:gd name="T8" fmla="*/ 26 w 129"/>
                <a:gd name="T9" fmla="*/ 102 h 128"/>
                <a:gd name="T10" fmla="*/ 11 w 129"/>
                <a:gd name="T11" fmla="*/ 87 h 128"/>
                <a:gd name="T12" fmla="*/ 0 w 129"/>
                <a:gd name="T13" fmla="*/ 64 h 128"/>
                <a:gd name="T14" fmla="*/ 5 w 129"/>
                <a:gd name="T15" fmla="*/ 48 h 128"/>
                <a:gd name="T16" fmla="*/ 11 w 129"/>
                <a:gd name="T17" fmla="*/ 41 h 128"/>
                <a:gd name="T18" fmla="*/ 36 w 129"/>
                <a:gd name="T19" fmla="*/ 16 h 128"/>
                <a:gd name="T20" fmla="*/ 44 w 129"/>
                <a:gd name="T21" fmla="*/ 9 h 128"/>
                <a:gd name="T22" fmla="*/ 64 w 129"/>
                <a:gd name="T23" fmla="*/ 0 h 128"/>
                <a:gd name="T24" fmla="*/ 85 w 129"/>
                <a:gd name="T25" fmla="*/ 0 h 128"/>
                <a:gd name="T26" fmla="*/ 104 w 129"/>
                <a:gd name="T27" fmla="*/ 9 h 128"/>
                <a:gd name="T28" fmla="*/ 113 w 129"/>
                <a:gd name="T29" fmla="*/ 16 h 128"/>
                <a:gd name="T30" fmla="*/ 120 w 129"/>
                <a:gd name="T31" fmla="*/ 23 h 128"/>
                <a:gd name="T32" fmla="*/ 129 w 129"/>
                <a:gd name="T33" fmla="*/ 43 h 128"/>
                <a:gd name="T34" fmla="*/ 129 w 129"/>
                <a:gd name="T35" fmla="*/ 65 h 128"/>
                <a:gd name="T36" fmla="*/ 120 w 129"/>
                <a:gd name="T37" fmla="*/ 84 h 128"/>
                <a:gd name="T38" fmla="*/ 113 w 129"/>
                <a:gd name="T39" fmla="*/ 92 h 128"/>
                <a:gd name="T40" fmla="*/ 88 w 129"/>
                <a:gd name="T41" fmla="*/ 11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128">
                  <a:moveTo>
                    <a:pt x="88" y="117"/>
                  </a:moveTo>
                  <a:lnTo>
                    <a:pt x="80" y="124"/>
                  </a:lnTo>
                  <a:lnTo>
                    <a:pt x="65" y="128"/>
                  </a:lnTo>
                  <a:lnTo>
                    <a:pt x="42" y="117"/>
                  </a:lnTo>
                  <a:lnTo>
                    <a:pt x="26" y="102"/>
                  </a:lnTo>
                  <a:lnTo>
                    <a:pt x="11" y="87"/>
                  </a:lnTo>
                  <a:lnTo>
                    <a:pt x="0" y="64"/>
                  </a:lnTo>
                  <a:lnTo>
                    <a:pt x="5" y="48"/>
                  </a:lnTo>
                  <a:lnTo>
                    <a:pt x="11" y="41"/>
                  </a:lnTo>
                  <a:lnTo>
                    <a:pt x="36" y="16"/>
                  </a:lnTo>
                  <a:lnTo>
                    <a:pt x="44" y="9"/>
                  </a:lnTo>
                  <a:lnTo>
                    <a:pt x="64" y="0"/>
                  </a:lnTo>
                  <a:lnTo>
                    <a:pt x="85" y="0"/>
                  </a:lnTo>
                  <a:lnTo>
                    <a:pt x="104" y="9"/>
                  </a:lnTo>
                  <a:lnTo>
                    <a:pt x="113" y="16"/>
                  </a:lnTo>
                  <a:lnTo>
                    <a:pt x="120" y="23"/>
                  </a:lnTo>
                  <a:lnTo>
                    <a:pt x="129" y="43"/>
                  </a:lnTo>
                  <a:lnTo>
                    <a:pt x="129" y="65"/>
                  </a:lnTo>
                  <a:lnTo>
                    <a:pt x="120" y="84"/>
                  </a:lnTo>
                  <a:lnTo>
                    <a:pt x="113" y="92"/>
                  </a:lnTo>
                  <a:lnTo>
                    <a:pt x="88" y="117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4624050" y="3744587"/>
              <a:ext cx="66675" cy="68263"/>
            </a:xfrm>
            <a:custGeom>
              <a:avLst/>
              <a:gdLst>
                <a:gd name="T0" fmla="*/ 40 w 128"/>
                <a:gd name="T1" fmla="*/ 12 h 128"/>
                <a:gd name="T2" fmla="*/ 47 w 128"/>
                <a:gd name="T3" fmla="*/ 5 h 128"/>
                <a:gd name="T4" fmla="*/ 63 w 128"/>
                <a:gd name="T5" fmla="*/ 0 h 128"/>
                <a:gd name="T6" fmla="*/ 86 w 128"/>
                <a:gd name="T7" fmla="*/ 12 h 128"/>
                <a:gd name="T8" fmla="*/ 102 w 128"/>
                <a:gd name="T9" fmla="*/ 26 h 128"/>
                <a:gd name="T10" fmla="*/ 117 w 128"/>
                <a:gd name="T11" fmla="*/ 42 h 128"/>
                <a:gd name="T12" fmla="*/ 128 w 128"/>
                <a:gd name="T13" fmla="*/ 65 h 128"/>
                <a:gd name="T14" fmla="*/ 124 w 128"/>
                <a:gd name="T15" fmla="*/ 81 h 128"/>
                <a:gd name="T16" fmla="*/ 117 w 128"/>
                <a:gd name="T17" fmla="*/ 88 h 128"/>
                <a:gd name="T18" fmla="*/ 92 w 128"/>
                <a:gd name="T19" fmla="*/ 113 h 128"/>
                <a:gd name="T20" fmla="*/ 83 w 128"/>
                <a:gd name="T21" fmla="*/ 120 h 128"/>
                <a:gd name="T22" fmla="*/ 65 w 128"/>
                <a:gd name="T23" fmla="*/ 128 h 128"/>
                <a:gd name="T24" fmla="*/ 43 w 128"/>
                <a:gd name="T25" fmla="*/ 128 h 128"/>
                <a:gd name="T26" fmla="*/ 23 w 128"/>
                <a:gd name="T27" fmla="*/ 120 h 128"/>
                <a:gd name="T28" fmla="*/ 16 w 128"/>
                <a:gd name="T29" fmla="*/ 113 h 128"/>
                <a:gd name="T30" fmla="*/ 9 w 128"/>
                <a:gd name="T31" fmla="*/ 105 h 128"/>
                <a:gd name="T32" fmla="*/ 0 w 128"/>
                <a:gd name="T33" fmla="*/ 85 h 128"/>
                <a:gd name="T34" fmla="*/ 0 w 128"/>
                <a:gd name="T35" fmla="*/ 64 h 128"/>
                <a:gd name="T36" fmla="*/ 9 w 128"/>
                <a:gd name="T37" fmla="*/ 45 h 128"/>
                <a:gd name="T38" fmla="*/ 16 w 128"/>
                <a:gd name="T39" fmla="*/ 36 h 128"/>
                <a:gd name="T40" fmla="*/ 40 w 128"/>
                <a:gd name="T41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40" y="12"/>
                  </a:moveTo>
                  <a:lnTo>
                    <a:pt x="47" y="5"/>
                  </a:lnTo>
                  <a:lnTo>
                    <a:pt x="63" y="0"/>
                  </a:lnTo>
                  <a:lnTo>
                    <a:pt x="86" y="12"/>
                  </a:lnTo>
                  <a:lnTo>
                    <a:pt x="102" y="26"/>
                  </a:lnTo>
                  <a:lnTo>
                    <a:pt x="117" y="42"/>
                  </a:lnTo>
                  <a:lnTo>
                    <a:pt x="128" y="65"/>
                  </a:lnTo>
                  <a:lnTo>
                    <a:pt x="124" y="81"/>
                  </a:lnTo>
                  <a:lnTo>
                    <a:pt x="117" y="88"/>
                  </a:lnTo>
                  <a:lnTo>
                    <a:pt x="92" y="113"/>
                  </a:lnTo>
                  <a:lnTo>
                    <a:pt x="83" y="120"/>
                  </a:lnTo>
                  <a:lnTo>
                    <a:pt x="65" y="128"/>
                  </a:lnTo>
                  <a:lnTo>
                    <a:pt x="43" y="128"/>
                  </a:lnTo>
                  <a:lnTo>
                    <a:pt x="23" y="120"/>
                  </a:lnTo>
                  <a:lnTo>
                    <a:pt x="16" y="113"/>
                  </a:lnTo>
                  <a:lnTo>
                    <a:pt x="9" y="105"/>
                  </a:lnTo>
                  <a:lnTo>
                    <a:pt x="0" y="85"/>
                  </a:lnTo>
                  <a:lnTo>
                    <a:pt x="0" y="64"/>
                  </a:lnTo>
                  <a:lnTo>
                    <a:pt x="9" y="45"/>
                  </a:lnTo>
                  <a:lnTo>
                    <a:pt x="16" y="36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14884400" y="3744587"/>
              <a:ext cx="68263" cy="68263"/>
            </a:xfrm>
            <a:custGeom>
              <a:avLst/>
              <a:gdLst>
                <a:gd name="T0" fmla="*/ 11 w 129"/>
                <a:gd name="T1" fmla="*/ 88 h 128"/>
                <a:gd name="T2" fmla="*/ 5 w 129"/>
                <a:gd name="T3" fmla="*/ 79 h 128"/>
                <a:gd name="T4" fmla="*/ 0 w 129"/>
                <a:gd name="T5" fmla="*/ 65 h 128"/>
                <a:gd name="T6" fmla="*/ 11 w 129"/>
                <a:gd name="T7" fmla="*/ 42 h 128"/>
                <a:gd name="T8" fmla="*/ 26 w 129"/>
                <a:gd name="T9" fmla="*/ 26 h 128"/>
                <a:gd name="T10" fmla="*/ 42 w 129"/>
                <a:gd name="T11" fmla="*/ 10 h 128"/>
                <a:gd name="T12" fmla="*/ 65 w 129"/>
                <a:gd name="T13" fmla="*/ 0 h 128"/>
                <a:gd name="T14" fmla="*/ 80 w 129"/>
                <a:gd name="T15" fmla="*/ 4 h 128"/>
                <a:gd name="T16" fmla="*/ 88 w 129"/>
                <a:gd name="T17" fmla="*/ 10 h 128"/>
                <a:gd name="T18" fmla="*/ 113 w 129"/>
                <a:gd name="T19" fmla="*/ 36 h 128"/>
                <a:gd name="T20" fmla="*/ 120 w 129"/>
                <a:gd name="T21" fmla="*/ 43 h 128"/>
                <a:gd name="T22" fmla="*/ 129 w 129"/>
                <a:gd name="T23" fmla="*/ 63 h 128"/>
                <a:gd name="T24" fmla="*/ 129 w 129"/>
                <a:gd name="T25" fmla="*/ 85 h 128"/>
                <a:gd name="T26" fmla="*/ 120 w 129"/>
                <a:gd name="T27" fmla="*/ 103 h 128"/>
                <a:gd name="T28" fmla="*/ 113 w 129"/>
                <a:gd name="T29" fmla="*/ 112 h 128"/>
                <a:gd name="T30" fmla="*/ 104 w 129"/>
                <a:gd name="T31" fmla="*/ 119 h 128"/>
                <a:gd name="T32" fmla="*/ 85 w 129"/>
                <a:gd name="T33" fmla="*/ 128 h 128"/>
                <a:gd name="T34" fmla="*/ 64 w 129"/>
                <a:gd name="T35" fmla="*/ 128 h 128"/>
                <a:gd name="T36" fmla="*/ 44 w 129"/>
                <a:gd name="T37" fmla="*/ 119 h 128"/>
                <a:gd name="T38" fmla="*/ 36 w 129"/>
                <a:gd name="T39" fmla="*/ 112 h 128"/>
                <a:gd name="T40" fmla="*/ 11 w 129"/>
                <a:gd name="T41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128">
                  <a:moveTo>
                    <a:pt x="11" y="88"/>
                  </a:moveTo>
                  <a:lnTo>
                    <a:pt x="5" y="79"/>
                  </a:lnTo>
                  <a:lnTo>
                    <a:pt x="0" y="65"/>
                  </a:lnTo>
                  <a:lnTo>
                    <a:pt x="11" y="42"/>
                  </a:lnTo>
                  <a:lnTo>
                    <a:pt x="26" y="26"/>
                  </a:lnTo>
                  <a:lnTo>
                    <a:pt x="42" y="10"/>
                  </a:lnTo>
                  <a:lnTo>
                    <a:pt x="65" y="0"/>
                  </a:lnTo>
                  <a:lnTo>
                    <a:pt x="80" y="4"/>
                  </a:lnTo>
                  <a:lnTo>
                    <a:pt x="88" y="10"/>
                  </a:lnTo>
                  <a:lnTo>
                    <a:pt x="113" y="36"/>
                  </a:lnTo>
                  <a:lnTo>
                    <a:pt x="120" y="43"/>
                  </a:lnTo>
                  <a:lnTo>
                    <a:pt x="129" y="63"/>
                  </a:lnTo>
                  <a:lnTo>
                    <a:pt x="129" y="85"/>
                  </a:lnTo>
                  <a:lnTo>
                    <a:pt x="120" y="103"/>
                  </a:lnTo>
                  <a:lnTo>
                    <a:pt x="113" y="112"/>
                  </a:lnTo>
                  <a:lnTo>
                    <a:pt x="104" y="119"/>
                  </a:lnTo>
                  <a:lnTo>
                    <a:pt x="85" y="128"/>
                  </a:lnTo>
                  <a:lnTo>
                    <a:pt x="64" y="128"/>
                  </a:lnTo>
                  <a:lnTo>
                    <a:pt x="44" y="119"/>
                  </a:lnTo>
                  <a:lnTo>
                    <a:pt x="36" y="112"/>
                  </a:lnTo>
                  <a:lnTo>
                    <a:pt x="11" y="88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14622463" y="3484237"/>
              <a:ext cx="66675" cy="66675"/>
            </a:xfrm>
            <a:custGeom>
              <a:avLst/>
              <a:gdLst>
                <a:gd name="T0" fmla="*/ 117 w 127"/>
                <a:gd name="T1" fmla="*/ 41 h 128"/>
                <a:gd name="T2" fmla="*/ 124 w 127"/>
                <a:gd name="T3" fmla="*/ 48 h 128"/>
                <a:gd name="T4" fmla="*/ 127 w 127"/>
                <a:gd name="T5" fmla="*/ 64 h 128"/>
                <a:gd name="T6" fmla="*/ 117 w 127"/>
                <a:gd name="T7" fmla="*/ 87 h 128"/>
                <a:gd name="T8" fmla="*/ 101 w 127"/>
                <a:gd name="T9" fmla="*/ 102 h 128"/>
                <a:gd name="T10" fmla="*/ 87 w 127"/>
                <a:gd name="T11" fmla="*/ 117 h 128"/>
                <a:gd name="T12" fmla="*/ 64 w 127"/>
                <a:gd name="T13" fmla="*/ 128 h 128"/>
                <a:gd name="T14" fmla="*/ 48 w 127"/>
                <a:gd name="T15" fmla="*/ 124 h 128"/>
                <a:gd name="T16" fmla="*/ 41 w 127"/>
                <a:gd name="T17" fmla="*/ 117 h 128"/>
                <a:gd name="T18" fmla="*/ 15 w 127"/>
                <a:gd name="T19" fmla="*/ 92 h 128"/>
                <a:gd name="T20" fmla="*/ 8 w 127"/>
                <a:gd name="T21" fmla="*/ 84 h 128"/>
                <a:gd name="T22" fmla="*/ 0 w 127"/>
                <a:gd name="T23" fmla="*/ 65 h 128"/>
                <a:gd name="T24" fmla="*/ 0 w 127"/>
                <a:gd name="T25" fmla="*/ 43 h 128"/>
                <a:gd name="T26" fmla="*/ 8 w 127"/>
                <a:gd name="T27" fmla="*/ 23 h 128"/>
                <a:gd name="T28" fmla="*/ 15 w 127"/>
                <a:gd name="T29" fmla="*/ 16 h 128"/>
                <a:gd name="T30" fmla="*/ 24 w 127"/>
                <a:gd name="T31" fmla="*/ 9 h 128"/>
                <a:gd name="T32" fmla="*/ 44 w 127"/>
                <a:gd name="T33" fmla="*/ 0 h 128"/>
                <a:gd name="T34" fmla="*/ 64 w 127"/>
                <a:gd name="T35" fmla="*/ 0 h 128"/>
                <a:gd name="T36" fmla="*/ 84 w 127"/>
                <a:gd name="T37" fmla="*/ 9 h 128"/>
                <a:gd name="T38" fmla="*/ 93 w 127"/>
                <a:gd name="T39" fmla="*/ 16 h 128"/>
                <a:gd name="T40" fmla="*/ 117 w 127"/>
                <a:gd name="T41" fmla="*/ 4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117" y="41"/>
                  </a:moveTo>
                  <a:lnTo>
                    <a:pt x="124" y="48"/>
                  </a:lnTo>
                  <a:lnTo>
                    <a:pt x="127" y="64"/>
                  </a:lnTo>
                  <a:lnTo>
                    <a:pt x="117" y="87"/>
                  </a:lnTo>
                  <a:lnTo>
                    <a:pt x="101" y="102"/>
                  </a:lnTo>
                  <a:lnTo>
                    <a:pt x="87" y="117"/>
                  </a:lnTo>
                  <a:lnTo>
                    <a:pt x="64" y="128"/>
                  </a:lnTo>
                  <a:lnTo>
                    <a:pt x="48" y="124"/>
                  </a:lnTo>
                  <a:lnTo>
                    <a:pt x="41" y="117"/>
                  </a:lnTo>
                  <a:lnTo>
                    <a:pt x="15" y="92"/>
                  </a:lnTo>
                  <a:lnTo>
                    <a:pt x="8" y="84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8" y="23"/>
                  </a:lnTo>
                  <a:lnTo>
                    <a:pt x="15" y="16"/>
                  </a:lnTo>
                  <a:lnTo>
                    <a:pt x="24" y="9"/>
                  </a:lnTo>
                  <a:lnTo>
                    <a:pt x="44" y="0"/>
                  </a:lnTo>
                  <a:lnTo>
                    <a:pt x="64" y="0"/>
                  </a:lnTo>
                  <a:lnTo>
                    <a:pt x="84" y="9"/>
                  </a:lnTo>
                  <a:lnTo>
                    <a:pt x="93" y="16"/>
                  </a:lnTo>
                  <a:lnTo>
                    <a:pt x="117" y="41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14943138" y="3620762"/>
              <a:ext cx="65088" cy="55563"/>
            </a:xfrm>
            <a:custGeom>
              <a:avLst/>
              <a:gdLst>
                <a:gd name="T0" fmla="*/ 33 w 122"/>
                <a:gd name="T1" fmla="*/ 107 h 107"/>
                <a:gd name="T2" fmla="*/ 23 w 122"/>
                <a:gd name="T3" fmla="*/ 107 h 107"/>
                <a:gd name="T4" fmla="*/ 10 w 122"/>
                <a:gd name="T5" fmla="*/ 98 h 107"/>
                <a:gd name="T6" fmla="*/ 0 w 122"/>
                <a:gd name="T7" fmla="*/ 75 h 107"/>
                <a:gd name="T8" fmla="*/ 0 w 122"/>
                <a:gd name="T9" fmla="*/ 53 h 107"/>
                <a:gd name="T10" fmla="*/ 0 w 122"/>
                <a:gd name="T11" fmla="*/ 32 h 107"/>
                <a:gd name="T12" fmla="*/ 8 w 122"/>
                <a:gd name="T13" fmla="*/ 9 h 107"/>
                <a:gd name="T14" fmla="*/ 21 w 122"/>
                <a:gd name="T15" fmla="*/ 0 h 107"/>
                <a:gd name="T16" fmla="*/ 33 w 122"/>
                <a:gd name="T17" fmla="*/ 0 h 107"/>
                <a:gd name="T18" fmla="*/ 69 w 122"/>
                <a:gd name="T19" fmla="*/ 0 h 107"/>
                <a:gd name="T20" fmla="*/ 79 w 122"/>
                <a:gd name="T21" fmla="*/ 0 h 107"/>
                <a:gd name="T22" fmla="*/ 99 w 122"/>
                <a:gd name="T23" fmla="*/ 9 h 107"/>
                <a:gd name="T24" fmla="*/ 114 w 122"/>
                <a:gd name="T25" fmla="*/ 23 h 107"/>
                <a:gd name="T26" fmla="*/ 122 w 122"/>
                <a:gd name="T27" fmla="*/ 43 h 107"/>
                <a:gd name="T28" fmla="*/ 122 w 122"/>
                <a:gd name="T29" fmla="*/ 53 h 107"/>
                <a:gd name="T30" fmla="*/ 122 w 122"/>
                <a:gd name="T31" fmla="*/ 63 h 107"/>
                <a:gd name="T32" fmla="*/ 114 w 122"/>
                <a:gd name="T33" fmla="*/ 84 h 107"/>
                <a:gd name="T34" fmla="*/ 99 w 122"/>
                <a:gd name="T35" fmla="*/ 98 h 107"/>
                <a:gd name="T36" fmla="*/ 79 w 122"/>
                <a:gd name="T37" fmla="*/ 107 h 107"/>
                <a:gd name="T38" fmla="*/ 69 w 122"/>
                <a:gd name="T39" fmla="*/ 107 h 107"/>
                <a:gd name="T40" fmla="*/ 33 w 122"/>
                <a:gd name="T4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07">
                  <a:moveTo>
                    <a:pt x="33" y="107"/>
                  </a:moveTo>
                  <a:lnTo>
                    <a:pt x="23" y="107"/>
                  </a:lnTo>
                  <a:lnTo>
                    <a:pt x="10" y="98"/>
                  </a:lnTo>
                  <a:lnTo>
                    <a:pt x="0" y="75"/>
                  </a:lnTo>
                  <a:lnTo>
                    <a:pt x="0" y="53"/>
                  </a:lnTo>
                  <a:lnTo>
                    <a:pt x="0" y="32"/>
                  </a:lnTo>
                  <a:lnTo>
                    <a:pt x="8" y="9"/>
                  </a:lnTo>
                  <a:lnTo>
                    <a:pt x="21" y="0"/>
                  </a:lnTo>
                  <a:lnTo>
                    <a:pt x="33" y="0"/>
                  </a:lnTo>
                  <a:lnTo>
                    <a:pt x="69" y="0"/>
                  </a:lnTo>
                  <a:lnTo>
                    <a:pt x="79" y="0"/>
                  </a:lnTo>
                  <a:lnTo>
                    <a:pt x="99" y="9"/>
                  </a:lnTo>
                  <a:lnTo>
                    <a:pt x="114" y="23"/>
                  </a:lnTo>
                  <a:lnTo>
                    <a:pt x="122" y="43"/>
                  </a:lnTo>
                  <a:lnTo>
                    <a:pt x="122" y="53"/>
                  </a:lnTo>
                  <a:lnTo>
                    <a:pt x="122" y="63"/>
                  </a:lnTo>
                  <a:lnTo>
                    <a:pt x="114" y="84"/>
                  </a:lnTo>
                  <a:lnTo>
                    <a:pt x="99" y="98"/>
                  </a:lnTo>
                  <a:lnTo>
                    <a:pt x="79" y="107"/>
                  </a:lnTo>
                  <a:lnTo>
                    <a:pt x="69" y="107"/>
                  </a:lnTo>
                  <a:lnTo>
                    <a:pt x="33" y="107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14566900" y="3620762"/>
              <a:ext cx="65088" cy="55563"/>
            </a:xfrm>
            <a:custGeom>
              <a:avLst/>
              <a:gdLst>
                <a:gd name="T0" fmla="*/ 91 w 124"/>
                <a:gd name="T1" fmla="*/ 0 h 107"/>
                <a:gd name="T2" fmla="*/ 101 w 124"/>
                <a:gd name="T3" fmla="*/ 0 h 107"/>
                <a:gd name="T4" fmla="*/ 114 w 124"/>
                <a:gd name="T5" fmla="*/ 9 h 107"/>
                <a:gd name="T6" fmla="*/ 122 w 124"/>
                <a:gd name="T7" fmla="*/ 32 h 107"/>
                <a:gd name="T8" fmla="*/ 124 w 124"/>
                <a:gd name="T9" fmla="*/ 53 h 107"/>
                <a:gd name="T10" fmla="*/ 122 w 124"/>
                <a:gd name="T11" fmla="*/ 75 h 107"/>
                <a:gd name="T12" fmla="*/ 115 w 124"/>
                <a:gd name="T13" fmla="*/ 98 h 107"/>
                <a:gd name="T14" fmla="*/ 101 w 124"/>
                <a:gd name="T15" fmla="*/ 107 h 107"/>
                <a:gd name="T16" fmla="*/ 91 w 124"/>
                <a:gd name="T17" fmla="*/ 107 h 107"/>
                <a:gd name="T18" fmla="*/ 55 w 124"/>
                <a:gd name="T19" fmla="*/ 107 h 107"/>
                <a:gd name="T20" fmla="*/ 43 w 124"/>
                <a:gd name="T21" fmla="*/ 107 h 107"/>
                <a:gd name="T22" fmla="*/ 24 w 124"/>
                <a:gd name="T23" fmla="*/ 98 h 107"/>
                <a:gd name="T24" fmla="*/ 10 w 124"/>
                <a:gd name="T25" fmla="*/ 84 h 107"/>
                <a:gd name="T26" fmla="*/ 1 w 124"/>
                <a:gd name="T27" fmla="*/ 63 h 107"/>
                <a:gd name="T28" fmla="*/ 0 w 124"/>
                <a:gd name="T29" fmla="*/ 53 h 107"/>
                <a:gd name="T30" fmla="*/ 1 w 124"/>
                <a:gd name="T31" fmla="*/ 43 h 107"/>
                <a:gd name="T32" fmla="*/ 10 w 124"/>
                <a:gd name="T33" fmla="*/ 23 h 107"/>
                <a:gd name="T34" fmla="*/ 24 w 124"/>
                <a:gd name="T35" fmla="*/ 9 h 107"/>
                <a:gd name="T36" fmla="*/ 43 w 124"/>
                <a:gd name="T37" fmla="*/ 0 h 107"/>
                <a:gd name="T38" fmla="*/ 55 w 124"/>
                <a:gd name="T39" fmla="*/ 0 h 107"/>
                <a:gd name="T40" fmla="*/ 91 w 124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07">
                  <a:moveTo>
                    <a:pt x="91" y="0"/>
                  </a:moveTo>
                  <a:lnTo>
                    <a:pt x="101" y="0"/>
                  </a:lnTo>
                  <a:lnTo>
                    <a:pt x="114" y="9"/>
                  </a:lnTo>
                  <a:lnTo>
                    <a:pt x="122" y="32"/>
                  </a:lnTo>
                  <a:lnTo>
                    <a:pt x="124" y="53"/>
                  </a:lnTo>
                  <a:lnTo>
                    <a:pt x="122" y="75"/>
                  </a:lnTo>
                  <a:lnTo>
                    <a:pt x="115" y="98"/>
                  </a:lnTo>
                  <a:lnTo>
                    <a:pt x="101" y="107"/>
                  </a:lnTo>
                  <a:lnTo>
                    <a:pt x="91" y="107"/>
                  </a:lnTo>
                  <a:lnTo>
                    <a:pt x="55" y="107"/>
                  </a:lnTo>
                  <a:lnTo>
                    <a:pt x="43" y="107"/>
                  </a:lnTo>
                  <a:lnTo>
                    <a:pt x="24" y="98"/>
                  </a:lnTo>
                  <a:lnTo>
                    <a:pt x="10" y="84"/>
                  </a:lnTo>
                  <a:lnTo>
                    <a:pt x="1" y="63"/>
                  </a:lnTo>
                  <a:lnTo>
                    <a:pt x="0" y="53"/>
                  </a:lnTo>
                  <a:lnTo>
                    <a:pt x="1" y="43"/>
                  </a:lnTo>
                  <a:lnTo>
                    <a:pt x="10" y="23"/>
                  </a:lnTo>
                  <a:lnTo>
                    <a:pt x="24" y="9"/>
                  </a:lnTo>
                  <a:lnTo>
                    <a:pt x="43" y="0"/>
                  </a:lnTo>
                  <a:lnTo>
                    <a:pt x="55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6"/>
            <p:cNvSpPr>
              <a:spLocks/>
            </p:cNvSpPr>
            <p:nvPr/>
          </p:nvSpPr>
          <p:spPr bwMode="auto">
            <a:xfrm>
              <a:off x="14758988" y="3803324"/>
              <a:ext cx="57150" cy="65088"/>
            </a:xfrm>
            <a:custGeom>
              <a:avLst/>
              <a:gdLst>
                <a:gd name="T0" fmla="*/ 0 w 108"/>
                <a:gd name="T1" fmla="*/ 33 h 123"/>
                <a:gd name="T2" fmla="*/ 1 w 108"/>
                <a:gd name="T3" fmla="*/ 23 h 123"/>
                <a:gd name="T4" fmla="*/ 10 w 108"/>
                <a:gd name="T5" fmla="*/ 10 h 123"/>
                <a:gd name="T6" fmla="*/ 33 w 108"/>
                <a:gd name="T7" fmla="*/ 0 h 123"/>
                <a:gd name="T8" fmla="*/ 55 w 108"/>
                <a:gd name="T9" fmla="*/ 0 h 123"/>
                <a:gd name="T10" fmla="*/ 75 w 108"/>
                <a:gd name="T11" fmla="*/ 0 h 123"/>
                <a:gd name="T12" fmla="*/ 99 w 108"/>
                <a:gd name="T13" fmla="*/ 9 h 123"/>
                <a:gd name="T14" fmla="*/ 106 w 108"/>
                <a:gd name="T15" fmla="*/ 22 h 123"/>
                <a:gd name="T16" fmla="*/ 108 w 108"/>
                <a:gd name="T17" fmla="*/ 33 h 123"/>
                <a:gd name="T18" fmla="*/ 108 w 108"/>
                <a:gd name="T19" fmla="*/ 69 h 123"/>
                <a:gd name="T20" fmla="*/ 106 w 108"/>
                <a:gd name="T21" fmla="*/ 79 h 123"/>
                <a:gd name="T22" fmla="*/ 99 w 108"/>
                <a:gd name="T23" fmla="*/ 99 h 123"/>
                <a:gd name="T24" fmla="*/ 83 w 108"/>
                <a:gd name="T25" fmla="*/ 114 h 123"/>
                <a:gd name="T26" fmla="*/ 65 w 108"/>
                <a:gd name="T27" fmla="*/ 123 h 123"/>
                <a:gd name="T28" fmla="*/ 55 w 108"/>
                <a:gd name="T29" fmla="*/ 123 h 123"/>
                <a:gd name="T30" fmla="*/ 43 w 108"/>
                <a:gd name="T31" fmla="*/ 123 h 123"/>
                <a:gd name="T32" fmla="*/ 24 w 108"/>
                <a:gd name="T33" fmla="*/ 114 h 123"/>
                <a:gd name="T34" fmla="*/ 10 w 108"/>
                <a:gd name="T35" fmla="*/ 99 h 123"/>
                <a:gd name="T36" fmla="*/ 1 w 108"/>
                <a:gd name="T37" fmla="*/ 79 h 123"/>
                <a:gd name="T38" fmla="*/ 0 w 108"/>
                <a:gd name="T39" fmla="*/ 69 h 123"/>
                <a:gd name="T40" fmla="*/ 0 w 108"/>
                <a:gd name="T41" fmla="*/ 3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123">
                  <a:moveTo>
                    <a:pt x="0" y="33"/>
                  </a:moveTo>
                  <a:lnTo>
                    <a:pt x="1" y="23"/>
                  </a:lnTo>
                  <a:lnTo>
                    <a:pt x="10" y="10"/>
                  </a:lnTo>
                  <a:lnTo>
                    <a:pt x="33" y="0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99" y="9"/>
                  </a:lnTo>
                  <a:lnTo>
                    <a:pt x="106" y="22"/>
                  </a:lnTo>
                  <a:lnTo>
                    <a:pt x="108" y="33"/>
                  </a:lnTo>
                  <a:lnTo>
                    <a:pt x="108" y="69"/>
                  </a:lnTo>
                  <a:lnTo>
                    <a:pt x="106" y="79"/>
                  </a:lnTo>
                  <a:lnTo>
                    <a:pt x="99" y="99"/>
                  </a:lnTo>
                  <a:lnTo>
                    <a:pt x="83" y="114"/>
                  </a:lnTo>
                  <a:lnTo>
                    <a:pt x="65" y="123"/>
                  </a:lnTo>
                  <a:lnTo>
                    <a:pt x="55" y="123"/>
                  </a:lnTo>
                  <a:lnTo>
                    <a:pt x="43" y="123"/>
                  </a:lnTo>
                  <a:lnTo>
                    <a:pt x="24" y="114"/>
                  </a:lnTo>
                  <a:lnTo>
                    <a:pt x="10" y="99"/>
                  </a:lnTo>
                  <a:lnTo>
                    <a:pt x="1" y="79"/>
                  </a:lnTo>
                  <a:lnTo>
                    <a:pt x="0" y="6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14758988" y="3427087"/>
              <a:ext cx="57150" cy="65088"/>
            </a:xfrm>
            <a:custGeom>
              <a:avLst/>
              <a:gdLst>
                <a:gd name="T0" fmla="*/ 108 w 108"/>
                <a:gd name="T1" fmla="*/ 91 h 124"/>
                <a:gd name="T2" fmla="*/ 106 w 108"/>
                <a:gd name="T3" fmla="*/ 101 h 124"/>
                <a:gd name="T4" fmla="*/ 99 w 108"/>
                <a:gd name="T5" fmla="*/ 114 h 124"/>
                <a:gd name="T6" fmla="*/ 75 w 108"/>
                <a:gd name="T7" fmla="*/ 123 h 124"/>
                <a:gd name="T8" fmla="*/ 55 w 108"/>
                <a:gd name="T9" fmla="*/ 124 h 124"/>
                <a:gd name="T10" fmla="*/ 33 w 108"/>
                <a:gd name="T11" fmla="*/ 124 h 124"/>
                <a:gd name="T12" fmla="*/ 10 w 108"/>
                <a:gd name="T13" fmla="*/ 115 h 124"/>
                <a:gd name="T14" fmla="*/ 1 w 108"/>
                <a:gd name="T15" fmla="*/ 101 h 124"/>
                <a:gd name="T16" fmla="*/ 0 w 108"/>
                <a:gd name="T17" fmla="*/ 91 h 124"/>
                <a:gd name="T18" fmla="*/ 0 w 108"/>
                <a:gd name="T19" fmla="*/ 55 h 124"/>
                <a:gd name="T20" fmla="*/ 1 w 108"/>
                <a:gd name="T21" fmla="*/ 43 h 124"/>
                <a:gd name="T22" fmla="*/ 10 w 108"/>
                <a:gd name="T23" fmla="*/ 25 h 124"/>
                <a:gd name="T24" fmla="*/ 24 w 108"/>
                <a:gd name="T25" fmla="*/ 10 h 124"/>
                <a:gd name="T26" fmla="*/ 43 w 108"/>
                <a:gd name="T27" fmla="*/ 2 h 124"/>
                <a:gd name="T28" fmla="*/ 55 w 108"/>
                <a:gd name="T29" fmla="*/ 0 h 124"/>
                <a:gd name="T30" fmla="*/ 65 w 108"/>
                <a:gd name="T31" fmla="*/ 2 h 124"/>
                <a:gd name="T32" fmla="*/ 83 w 108"/>
                <a:gd name="T33" fmla="*/ 10 h 124"/>
                <a:gd name="T34" fmla="*/ 99 w 108"/>
                <a:gd name="T35" fmla="*/ 25 h 124"/>
                <a:gd name="T36" fmla="*/ 106 w 108"/>
                <a:gd name="T37" fmla="*/ 43 h 124"/>
                <a:gd name="T38" fmla="*/ 108 w 108"/>
                <a:gd name="T39" fmla="*/ 55 h 124"/>
                <a:gd name="T40" fmla="*/ 108 w 108"/>
                <a:gd name="T41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124">
                  <a:moveTo>
                    <a:pt x="108" y="91"/>
                  </a:moveTo>
                  <a:lnTo>
                    <a:pt x="106" y="101"/>
                  </a:lnTo>
                  <a:lnTo>
                    <a:pt x="99" y="114"/>
                  </a:lnTo>
                  <a:lnTo>
                    <a:pt x="75" y="123"/>
                  </a:lnTo>
                  <a:lnTo>
                    <a:pt x="55" y="124"/>
                  </a:lnTo>
                  <a:lnTo>
                    <a:pt x="33" y="124"/>
                  </a:lnTo>
                  <a:lnTo>
                    <a:pt x="10" y="115"/>
                  </a:lnTo>
                  <a:lnTo>
                    <a:pt x="1" y="101"/>
                  </a:lnTo>
                  <a:lnTo>
                    <a:pt x="0" y="91"/>
                  </a:lnTo>
                  <a:lnTo>
                    <a:pt x="0" y="55"/>
                  </a:lnTo>
                  <a:lnTo>
                    <a:pt x="1" y="43"/>
                  </a:lnTo>
                  <a:lnTo>
                    <a:pt x="10" y="25"/>
                  </a:lnTo>
                  <a:lnTo>
                    <a:pt x="24" y="10"/>
                  </a:lnTo>
                  <a:lnTo>
                    <a:pt x="43" y="2"/>
                  </a:lnTo>
                  <a:lnTo>
                    <a:pt x="55" y="0"/>
                  </a:lnTo>
                  <a:lnTo>
                    <a:pt x="65" y="2"/>
                  </a:lnTo>
                  <a:lnTo>
                    <a:pt x="83" y="10"/>
                  </a:lnTo>
                  <a:lnTo>
                    <a:pt x="99" y="25"/>
                  </a:lnTo>
                  <a:lnTo>
                    <a:pt x="106" y="43"/>
                  </a:lnTo>
                  <a:lnTo>
                    <a:pt x="108" y="55"/>
                  </a:lnTo>
                  <a:lnTo>
                    <a:pt x="108" y="91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2454434" y="1942318"/>
            <a:ext cx="2881390" cy="2881390"/>
            <a:chOff x="14424025" y="3284212"/>
            <a:chExt cx="725488" cy="725488"/>
          </a:xfrm>
        </p:grpSpPr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14424025" y="3284212"/>
              <a:ext cx="725488" cy="725488"/>
            </a:xfrm>
            <a:prstGeom prst="ellipse">
              <a:avLst/>
            </a:prstGeom>
            <a:solidFill>
              <a:srgbClr val="2C281F"/>
            </a:solidFill>
            <a:ln w="635000">
              <a:solidFill>
                <a:srgbClr val="2C281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14458950" y="3320724"/>
              <a:ext cx="655638" cy="654050"/>
            </a:xfrm>
            <a:prstGeom prst="ellipse">
              <a:avLst/>
            </a:prstGeom>
            <a:solidFill>
              <a:srgbClr val="E2D9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14479588" y="3339774"/>
              <a:ext cx="615950" cy="615950"/>
            </a:xfrm>
            <a:prstGeom prst="ellipse">
              <a:avLst/>
            </a:prstGeom>
            <a:solidFill>
              <a:srgbClr val="948E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58"/>
            <p:cNvSpPr>
              <a:spLocks/>
            </p:cNvSpPr>
            <p:nvPr/>
          </p:nvSpPr>
          <p:spPr bwMode="auto">
            <a:xfrm>
              <a:off x="14558963" y="3419149"/>
              <a:ext cx="455613" cy="455613"/>
            </a:xfrm>
            <a:prstGeom prst="ellipse">
              <a:avLst/>
            </a:pr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59"/>
            <p:cNvSpPr>
              <a:spLocks/>
            </p:cNvSpPr>
            <p:nvPr/>
          </p:nvSpPr>
          <p:spPr bwMode="auto">
            <a:xfrm>
              <a:off x="14597063" y="3457249"/>
              <a:ext cx="379413" cy="379413"/>
            </a:xfrm>
            <a:custGeom>
              <a:avLst/>
              <a:gdLst>
                <a:gd name="T0" fmla="*/ 719 w 719"/>
                <a:gd name="T1" fmla="*/ 360 h 718"/>
                <a:gd name="T2" fmla="*/ 718 w 719"/>
                <a:gd name="T3" fmla="*/ 396 h 718"/>
                <a:gd name="T4" fmla="*/ 703 w 719"/>
                <a:gd name="T5" fmla="*/ 466 h 718"/>
                <a:gd name="T6" fmla="*/ 676 w 719"/>
                <a:gd name="T7" fmla="*/ 531 h 718"/>
                <a:gd name="T8" fmla="*/ 637 w 719"/>
                <a:gd name="T9" fmla="*/ 589 h 718"/>
                <a:gd name="T10" fmla="*/ 588 w 719"/>
                <a:gd name="T11" fmla="*/ 636 h 718"/>
                <a:gd name="T12" fmla="*/ 532 w 719"/>
                <a:gd name="T13" fmla="*/ 675 h 718"/>
                <a:gd name="T14" fmla="*/ 467 w 719"/>
                <a:gd name="T15" fmla="*/ 703 h 718"/>
                <a:gd name="T16" fmla="*/ 397 w 719"/>
                <a:gd name="T17" fmla="*/ 717 h 718"/>
                <a:gd name="T18" fmla="*/ 361 w 719"/>
                <a:gd name="T19" fmla="*/ 718 h 718"/>
                <a:gd name="T20" fmla="*/ 323 w 719"/>
                <a:gd name="T21" fmla="*/ 717 h 718"/>
                <a:gd name="T22" fmla="*/ 253 w 719"/>
                <a:gd name="T23" fmla="*/ 703 h 718"/>
                <a:gd name="T24" fmla="*/ 189 w 719"/>
                <a:gd name="T25" fmla="*/ 675 h 718"/>
                <a:gd name="T26" fmla="*/ 132 w 719"/>
                <a:gd name="T27" fmla="*/ 636 h 718"/>
                <a:gd name="T28" fmla="*/ 83 w 719"/>
                <a:gd name="T29" fmla="*/ 589 h 718"/>
                <a:gd name="T30" fmla="*/ 44 w 719"/>
                <a:gd name="T31" fmla="*/ 531 h 718"/>
                <a:gd name="T32" fmla="*/ 16 w 719"/>
                <a:gd name="T33" fmla="*/ 466 h 718"/>
                <a:gd name="T34" fmla="*/ 2 w 719"/>
                <a:gd name="T35" fmla="*/ 396 h 718"/>
                <a:gd name="T36" fmla="*/ 0 w 719"/>
                <a:gd name="T37" fmla="*/ 360 h 718"/>
                <a:gd name="T38" fmla="*/ 2 w 719"/>
                <a:gd name="T39" fmla="*/ 322 h 718"/>
                <a:gd name="T40" fmla="*/ 16 w 719"/>
                <a:gd name="T41" fmla="*/ 252 h 718"/>
                <a:gd name="T42" fmla="*/ 44 w 719"/>
                <a:gd name="T43" fmla="*/ 188 h 718"/>
                <a:gd name="T44" fmla="*/ 83 w 719"/>
                <a:gd name="T45" fmla="*/ 131 h 718"/>
                <a:gd name="T46" fmla="*/ 132 w 719"/>
                <a:gd name="T47" fmla="*/ 82 h 718"/>
                <a:gd name="T48" fmla="*/ 189 w 719"/>
                <a:gd name="T49" fmla="*/ 43 h 718"/>
                <a:gd name="T50" fmla="*/ 253 w 719"/>
                <a:gd name="T51" fmla="*/ 16 h 718"/>
                <a:gd name="T52" fmla="*/ 323 w 719"/>
                <a:gd name="T53" fmla="*/ 1 h 718"/>
                <a:gd name="T54" fmla="*/ 361 w 719"/>
                <a:gd name="T55" fmla="*/ 0 h 718"/>
                <a:gd name="T56" fmla="*/ 397 w 719"/>
                <a:gd name="T57" fmla="*/ 1 h 718"/>
                <a:gd name="T58" fmla="*/ 467 w 719"/>
                <a:gd name="T59" fmla="*/ 16 h 718"/>
                <a:gd name="T60" fmla="*/ 532 w 719"/>
                <a:gd name="T61" fmla="*/ 43 h 718"/>
                <a:gd name="T62" fmla="*/ 588 w 719"/>
                <a:gd name="T63" fmla="*/ 82 h 718"/>
                <a:gd name="T64" fmla="*/ 637 w 719"/>
                <a:gd name="T65" fmla="*/ 131 h 718"/>
                <a:gd name="T66" fmla="*/ 676 w 719"/>
                <a:gd name="T67" fmla="*/ 188 h 718"/>
                <a:gd name="T68" fmla="*/ 703 w 719"/>
                <a:gd name="T69" fmla="*/ 252 h 718"/>
                <a:gd name="T70" fmla="*/ 718 w 719"/>
                <a:gd name="T71" fmla="*/ 322 h 718"/>
                <a:gd name="T72" fmla="*/ 719 w 719"/>
                <a:gd name="T73" fmla="*/ 36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9" h="718">
                  <a:moveTo>
                    <a:pt x="719" y="360"/>
                  </a:moveTo>
                  <a:lnTo>
                    <a:pt x="718" y="396"/>
                  </a:lnTo>
                  <a:lnTo>
                    <a:pt x="703" y="466"/>
                  </a:lnTo>
                  <a:lnTo>
                    <a:pt x="676" y="531"/>
                  </a:lnTo>
                  <a:lnTo>
                    <a:pt x="637" y="589"/>
                  </a:lnTo>
                  <a:lnTo>
                    <a:pt x="588" y="636"/>
                  </a:lnTo>
                  <a:lnTo>
                    <a:pt x="532" y="675"/>
                  </a:lnTo>
                  <a:lnTo>
                    <a:pt x="467" y="703"/>
                  </a:lnTo>
                  <a:lnTo>
                    <a:pt x="397" y="717"/>
                  </a:lnTo>
                  <a:lnTo>
                    <a:pt x="361" y="718"/>
                  </a:lnTo>
                  <a:lnTo>
                    <a:pt x="323" y="717"/>
                  </a:lnTo>
                  <a:lnTo>
                    <a:pt x="253" y="703"/>
                  </a:lnTo>
                  <a:lnTo>
                    <a:pt x="189" y="675"/>
                  </a:lnTo>
                  <a:lnTo>
                    <a:pt x="132" y="636"/>
                  </a:lnTo>
                  <a:lnTo>
                    <a:pt x="83" y="589"/>
                  </a:lnTo>
                  <a:lnTo>
                    <a:pt x="44" y="531"/>
                  </a:lnTo>
                  <a:lnTo>
                    <a:pt x="16" y="466"/>
                  </a:lnTo>
                  <a:lnTo>
                    <a:pt x="2" y="396"/>
                  </a:lnTo>
                  <a:lnTo>
                    <a:pt x="0" y="360"/>
                  </a:lnTo>
                  <a:lnTo>
                    <a:pt x="2" y="322"/>
                  </a:lnTo>
                  <a:lnTo>
                    <a:pt x="16" y="252"/>
                  </a:lnTo>
                  <a:lnTo>
                    <a:pt x="44" y="188"/>
                  </a:lnTo>
                  <a:lnTo>
                    <a:pt x="83" y="131"/>
                  </a:lnTo>
                  <a:lnTo>
                    <a:pt x="132" y="82"/>
                  </a:lnTo>
                  <a:lnTo>
                    <a:pt x="189" y="43"/>
                  </a:lnTo>
                  <a:lnTo>
                    <a:pt x="253" y="16"/>
                  </a:lnTo>
                  <a:lnTo>
                    <a:pt x="323" y="1"/>
                  </a:lnTo>
                  <a:lnTo>
                    <a:pt x="361" y="0"/>
                  </a:lnTo>
                  <a:lnTo>
                    <a:pt x="397" y="1"/>
                  </a:lnTo>
                  <a:lnTo>
                    <a:pt x="467" y="16"/>
                  </a:lnTo>
                  <a:lnTo>
                    <a:pt x="532" y="43"/>
                  </a:lnTo>
                  <a:lnTo>
                    <a:pt x="588" y="82"/>
                  </a:lnTo>
                  <a:lnTo>
                    <a:pt x="637" y="131"/>
                  </a:lnTo>
                  <a:lnTo>
                    <a:pt x="676" y="188"/>
                  </a:lnTo>
                  <a:lnTo>
                    <a:pt x="703" y="252"/>
                  </a:lnTo>
                  <a:lnTo>
                    <a:pt x="718" y="322"/>
                  </a:lnTo>
                  <a:lnTo>
                    <a:pt x="719" y="360"/>
                  </a:lnTo>
                  <a:close/>
                </a:path>
              </a:pathLst>
            </a:custGeom>
            <a:solidFill>
              <a:srgbClr val="2C2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60"/>
            <p:cNvSpPr>
              <a:spLocks/>
            </p:cNvSpPr>
            <p:nvPr/>
          </p:nvSpPr>
          <p:spPr bwMode="auto">
            <a:xfrm>
              <a:off x="14884400" y="3484237"/>
              <a:ext cx="68263" cy="66675"/>
            </a:xfrm>
            <a:custGeom>
              <a:avLst/>
              <a:gdLst>
                <a:gd name="T0" fmla="*/ 88 w 129"/>
                <a:gd name="T1" fmla="*/ 117 h 128"/>
                <a:gd name="T2" fmla="*/ 80 w 129"/>
                <a:gd name="T3" fmla="*/ 124 h 128"/>
                <a:gd name="T4" fmla="*/ 65 w 129"/>
                <a:gd name="T5" fmla="*/ 128 h 128"/>
                <a:gd name="T6" fmla="*/ 42 w 129"/>
                <a:gd name="T7" fmla="*/ 117 h 128"/>
                <a:gd name="T8" fmla="*/ 26 w 129"/>
                <a:gd name="T9" fmla="*/ 102 h 128"/>
                <a:gd name="T10" fmla="*/ 11 w 129"/>
                <a:gd name="T11" fmla="*/ 87 h 128"/>
                <a:gd name="T12" fmla="*/ 0 w 129"/>
                <a:gd name="T13" fmla="*/ 64 h 128"/>
                <a:gd name="T14" fmla="*/ 5 w 129"/>
                <a:gd name="T15" fmla="*/ 48 h 128"/>
                <a:gd name="T16" fmla="*/ 11 w 129"/>
                <a:gd name="T17" fmla="*/ 41 h 128"/>
                <a:gd name="T18" fmla="*/ 36 w 129"/>
                <a:gd name="T19" fmla="*/ 16 h 128"/>
                <a:gd name="T20" fmla="*/ 44 w 129"/>
                <a:gd name="T21" fmla="*/ 9 h 128"/>
                <a:gd name="T22" fmla="*/ 64 w 129"/>
                <a:gd name="T23" fmla="*/ 0 h 128"/>
                <a:gd name="T24" fmla="*/ 85 w 129"/>
                <a:gd name="T25" fmla="*/ 0 h 128"/>
                <a:gd name="T26" fmla="*/ 104 w 129"/>
                <a:gd name="T27" fmla="*/ 9 h 128"/>
                <a:gd name="T28" fmla="*/ 113 w 129"/>
                <a:gd name="T29" fmla="*/ 16 h 128"/>
                <a:gd name="T30" fmla="*/ 120 w 129"/>
                <a:gd name="T31" fmla="*/ 23 h 128"/>
                <a:gd name="T32" fmla="*/ 129 w 129"/>
                <a:gd name="T33" fmla="*/ 43 h 128"/>
                <a:gd name="T34" fmla="*/ 129 w 129"/>
                <a:gd name="T35" fmla="*/ 65 h 128"/>
                <a:gd name="T36" fmla="*/ 120 w 129"/>
                <a:gd name="T37" fmla="*/ 84 h 128"/>
                <a:gd name="T38" fmla="*/ 113 w 129"/>
                <a:gd name="T39" fmla="*/ 92 h 128"/>
                <a:gd name="T40" fmla="*/ 88 w 129"/>
                <a:gd name="T41" fmla="*/ 117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128">
                  <a:moveTo>
                    <a:pt x="88" y="117"/>
                  </a:moveTo>
                  <a:lnTo>
                    <a:pt x="80" y="124"/>
                  </a:lnTo>
                  <a:lnTo>
                    <a:pt x="65" y="128"/>
                  </a:lnTo>
                  <a:lnTo>
                    <a:pt x="42" y="117"/>
                  </a:lnTo>
                  <a:lnTo>
                    <a:pt x="26" y="102"/>
                  </a:lnTo>
                  <a:lnTo>
                    <a:pt x="11" y="87"/>
                  </a:lnTo>
                  <a:lnTo>
                    <a:pt x="0" y="64"/>
                  </a:lnTo>
                  <a:lnTo>
                    <a:pt x="5" y="48"/>
                  </a:lnTo>
                  <a:lnTo>
                    <a:pt x="11" y="41"/>
                  </a:lnTo>
                  <a:lnTo>
                    <a:pt x="36" y="16"/>
                  </a:lnTo>
                  <a:lnTo>
                    <a:pt x="44" y="9"/>
                  </a:lnTo>
                  <a:lnTo>
                    <a:pt x="64" y="0"/>
                  </a:lnTo>
                  <a:lnTo>
                    <a:pt x="85" y="0"/>
                  </a:lnTo>
                  <a:lnTo>
                    <a:pt x="104" y="9"/>
                  </a:lnTo>
                  <a:lnTo>
                    <a:pt x="113" y="16"/>
                  </a:lnTo>
                  <a:lnTo>
                    <a:pt x="120" y="23"/>
                  </a:lnTo>
                  <a:lnTo>
                    <a:pt x="129" y="43"/>
                  </a:lnTo>
                  <a:lnTo>
                    <a:pt x="129" y="65"/>
                  </a:lnTo>
                  <a:lnTo>
                    <a:pt x="120" y="84"/>
                  </a:lnTo>
                  <a:lnTo>
                    <a:pt x="113" y="92"/>
                  </a:lnTo>
                  <a:lnTo>
                    <a:pt x="88" y="117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61"/>
            <p:cNvSpPr>
              <a:spLocks/>
            </p:cNvSpPr>
            <p:nvPr/>
          </p:nvSpPr>
          <p:spPr bwMode="auto">
            <a:xfrm>
              <a:off x="14624050" y="3744587"/>
              <a:ext cx="66675" cy="68263"/>
            </a:xfrm>
            <a:custGeom>
              <a:avLst/>
              <a:gdLst>
                <a:gd name="T0" fmla="*/ 40 w 128"/>
                <a:gd name="T1" fmla="*/ 12 h 128"/>
                <a:gd name="T2" fmla="*/ 47 w 128"/>
                <a:gd name="T3" fmla="*/ 5 h 128"/>
                <a:gd name="T4" fmla="*/ 63 w 128"/>
                <a:gd name="T5" fmla="*/ 0 h 128"/>
                <a:gd name="T6" fmla="*/ 86 w 128"/>
                <a:gd name="T7" fmla="*/ 12 h 128"/>
                <a:gd name="T8" fmla="*/ 102 w 128"/>
                <a:gd name="T9" fmla="*/ 26 h 128"/>
                <a:gd name="T10" fmla="*/ 117 w 128"/>
                <a:gd name="T11" fmla="*/ 42 h 128"/>
                <a:gd name="T12" fmla="*/ 128 w 128"/>
                <a:gd name="T13" fmla="*/ 65 h 128"/>
                <a:gd name="T14" fmla="*/ 124 w 128"/>
                <a:gd name="T15" fmla="*/ 81 h 128"/>
                <a:gd name="T16" fmla="*/ 117 w 128"/>
                <a:gd name="T17" fmla="*/ 88 h 128"/>
                <a:gd name="T18" fmla="*/ 92 w 128"/>
                <a:gd name="T19" fmla="*/ 113 h 128"/>
                <a:gd name="T20" fmla="*/ 83 w 128"/>
                <a:gd name="T21" fmla="*/ 120 h 128"/>
                <a:gd name="T22" fmla="*/ 65 w 128"/>
                <a:gd name="T23" fmla="*/ 128 h 128"/>
                <a:gd name="T24" fmla="*/ 43 w 128"/>
                <a:gd name="T25" fmla="*/ 128 h 128"/>
                <a:gd name="T26" fmla="*/ 23 w 128"/>
                <a:gd name="T27" fmla="*/ 120 h 128"/>
                <a:gd name="T28" fmla="*/ 16 w 128"/>
                <a:gd name="T29" fmla="*/ 113 h 128"/>
                <a:gd name="T30" fmla="*/ 9 w 128"/>
                <a:gd name="T31" fmla="*/ 105 h 128"/>
                <a:gd name="T32" fmla="*/ 0 w 128"/>
                <a:gd name="T33" fmla="*/ 85 h 128"/>
                <a:gd name="T34" fmla="*/ 0 w 128"/>
                <a:gd name="T35" fmla="*/ 64 h 128"/>
                <a:gd name="T36" fmla="*/ 9 w 128"/>
                <a:gd name="T37" fmla="*/ 45 h 128"/>
                <a:gd name="T38" fmla="*/ 16 w 128"/>
                <a:gd name="T39" fmla="*/ 36 h 128"/>
                <a:gd name="T40" fmla="*/ 40 w 128"/>
                <a:gd name="T41" fmla="*/ 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40" y="12"/>
                  </a:moveTo>
                  <a:lnTo>
                    <a:pt x="47" y="5"/>
                  </a:lnTo>
                  <a:lnTo>
                    <a:pt x="63" y="0"/>
                  </a:lnTo>
                  <a:lnTo>
                    <a:pt x="86" y="12"/>
                  </a:lnTo>
                  <a:lnTo>
                    <a:pt x="102" y="26"/>
                  </a:lnTo>
                  <a:lnTo>
                    <a:pt x="117" y="42"/>
                  </a:lnTo>
                  <a:lnTo>
                    <a:pt x="128" y="65"/>
                  </a:lnTo>
                  <a:lnTo>
                    <a:pt x="124" y="81"/>
                  </a:lnTo>
                  <a:lnTo>
                    <a:pt x="117" y="88"/>
                  </a:lnTo>
                  <a:lnTo>
                    <a:pt x="92" y="113"/>
                  </a:lnTo>
                  <a:lnTo>
                    <a:pt x="83" y="120"/>
                  </a:lnTo>
                  <a:lnTo>
                    <a:pt x="65" y="128"/>
                  </a:lnTo>
                  <a:lnTo>
                    <a:pt x="43" y="128"/>
                  </a:lnTo>
                  <a:lnTo>
                    <a:pt x="23" y="120"/>
                  </a:lnTo>
                  <a:lnTo>
                    <a:pt x="16" y="113"/>
                  </a:lnTo>
                  <a:lnTo>
                    <a:pt x="9" y="105"/>
                  </a:lnTo>
                  <a:lnTo>
                    <a:pt x="0" y="85"/>
                  </a:lnTo>
                  <a:lnTo>
                    <a:pt x="0" y="64"/>
                  </a:lnTo>
                  <a:lnTo>
                    <a:pt x="9" y="45"/>
                  </a:lnTo>
                  <a:lnTo>
                    <a:pt x="16" y="36"/>
                  </a:lnTo>
                  <a:lnTo>
                    <a:pt x="40" y="12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62"/>
            <p:cNvSpPr>
              <a:spLocks/>
            </p:cNvSpPr>
            <p:nvPr/>
          </p:nvSpPr>
          <p:spPr bwMode="auto">
            <a:xfrm>
              <a:off x="14884400" y="3744587"/>
              <a:ext cx="68263" cy="68263"/>
            </a:xfrm>
            <a:custGeom>
              <a:avLst/>
              <a:gdLst>
                <a:gd name="T0" fmla="*/ 11 w 129"/>
                <a:gd name="T1" fmla="*/ 88 h 128"/>
                <a:gd name="T2" fmla="*/ 5 w 129"/>
                <a:gd name="T3" fmla="*/ 79 h 128"/>
                <a:gd name="T4" fmla="*/ 0 w 129"/>
                <a:gd name="T5" fmla="*/ 65 h 128"/>
                <a:gd name="T6" fmla="*/ 11 w 129"/>
                <a:gd name="T7" fmla="*/ 42 h 128"/>
                <a:gd name="T8" fmla="*/ 26 w 129"/>
                <a:gd name="T9" fmla="*/ 26 h 128"/>
                <a:gd name="T10" fmla="*/ 42 w 129"/>
                <a:gd name="T11" fmla="*/ 10 h 128"/>
                <a:gd name="T12" fmla="*/ 65 w 129"/>
                <a:gd name="T13" fmla="*/ 0 h 128"/>
                <a:gd name="T14" fmla="*/ 80 w 129"/>
                <a:gd name="T15" fmla="*/ 4 h 128"/>
                <a:gd name="T16" fmla="*/ 88 w 129"/>
                <a:gd name="T17" fmla="*/ 10 h 128"/>
                <a:gd name="T18" fmla="*/ 113 w 129"/>
                <a:gd name="T19" fmla="*/ 36 h 128"/>
                <a:gd name="T20" fmla="*/ 120 w 129"/>
                <a:gd name="T21" fmla="*/ 43 h 128"/>
                <a:gd name="T22" fmla="*/ 129 w 129"/>
                <a:gd name="T23" fmla="*/ 63 h 128"/>
                <a:gd name="T24" fmla="*/ 129 w 129"/>
                <a:gd name="T25" fmla="*/ 85 h 128"/>
                <a:gd name="T26" fmla="*/ 120 w 129"/>
                <a:gd name="T27" fmla="*/ 103 h 128"/>
                <a:gd name="T28" fmla="*/ 113 w 129"/>
                <a:gd name="T29" fmla="*/ 112 h 128"/>
                <a:gd name="T30" fmla="*/ 104 w 129"/>
                <a:gd name="T31" fmla="*/ 119 h 128"/>
                <a:gd name="T32" fmla="*/ 85 w 129"/>
                <a:gd name="T33" fmla="*/ 128 h 128"/>
                <a:gd name="T34" fmla="*/ 64 w 129"/>
                <a:gd name="T35" fmla="*/ 128 h 128"/>
                <a:gd name="T36" fmla="*/ 44 w 129"/>
                <a:gd name="T37" fmla="*/ 119 h 128"/>
                <a:gd name="T38" fmla="*/ 36 w 129"/>
                <a:gd name="T39" fmla="*/ 112 h 128"/>
                <a:gd name="T40" fmla="*/ 11 w 129"/>
                <a:gd name="T41" fmla="*/ 8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9" h="128">
                  <a:moveTo>
                    <a:pt x="11" y="88"/>
                  </a:moveTo>
                  <a:lnTo>
                    <a:pt x="5" y="79"/>
                  </a:lnTo>
                  <a:lnTo>
                    <a:pt x="0" y="65"/>
                  </a:lnTo>
                  <a:lnTo>
                    <a:pt x="11" y="42"/>
                  </a:lnTo>
                  <a:lnTo>
                    <a:pt x="26" y="26"/>
                  </a:lnTo>
                  <a:lnTo>
                    <a:pt x="42" y="10"/>
                  </a:lnTo>
                  <a:lnTo>
                    <a:pt x="65" y="0"/>
                  </a:lnTo>
                  <a:lnTo>
                    <a:pt x="80" y="4"/>
                  </a:lnTo>
                  <a:lnTo>
                    <a:pt x="88" y="10"/>
                  </a:lnTo>
                  <a:lnTo>
                    <a:pt x="113" y="36"/>
                  </a:lnTo>
                  <a:lnTo>
                    <a:pt x="120" y="43"/>
                  </a:lnTo>
                  <a:lnTo>
                    <a:pt x="129" y="63"/>
                  </a:lnTo>
                  <a:lnTo>
                    <a:pt x="129" y="85"/>
                  </a:lnTo>
                  <a:lnTo>
                    <a:pt x="120" y="103"/>
                  </a:lnTo>
                  <a:lnTo>
                    <a:pt x="113" y="112"/>
                  </a:lnTo>
                  <a:lnTo>
                    <a:pt x="104" y="119"/>
                  </a:lnTo>
                  <a:lnTo>
                    <a:pt x="85" y="128"/>
                  </a:lnTo>
                  <a:lnTo>
                    <a:pt x="64" y="128"/>
                  </a:lnTo>
                  <a:lnTo>
                    <a:pt x="44" y="119"/>
                  </a:lnTo>
                  <a:lnTo>
                    <a:pt x="36" y="112"/>
                  </a:lnTo>
                  <a:lnTo>
                    <a:pt x="11" y="88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63"/>
            <p:cNvSpPr>
              <a:spLocks/>
            </p:cNvSpPr>
            <p:nvPr/>
          </p:nvSpPr>
          <p:spPr bwMode="auto">
            <a:xfrm>
              <a:off x="14622463" y="3484237"/>
              <a:ext cx="66675" cy="66675"/>
            </a:xfrm>
            <a:custGeom>
              <a:avLst/>
              <a:gdLst>
                <a:gd name="T0" fmla="*/ 117 w 127"/>
                <a:gd name="T1" fmla="*/ 41 h 128"/>
                <a:gd name="T2" fmla="*/ 124 w 127"/>
                <a:gd name="T3" fmla="*/ 48 h 128"/>
                <a:gd name="T4" fmla="*/ 127 w 127"/>
                <a:gd name="T5" fmla="*/ 64 h 128"/>
                <a:gd name="T6" fmla="*/ 117 w 127"/>
                <a:gd name="T7" fmla="*/ 87 h 128"/>
                <a:gd name="T8" fmla="*/ 101 w 127"/>
                <a:gd name="T9" fmla="*/ 102 h 128"/>
                <a:gd name="T10" fmla="*/ 87 w 127"/>
                <a:gd name="T11" fmla="*/ 117 h 128"/>
                <a:gd name="T12" fmla="*/ 64 w 127"/>
                <a:gd name="T13" fmla="*/ 128 h 128"/>
                <a:gd name="T14" fmla="*/ 48 w 127"/>
                <a:gd name="T15" fmla="*/ 124 h 128"/>
                <a:gd name="T16" fmla="*/ 41 w 127"/>
                <a:gd name="T17" fmla="*/ 117 h 128"/>
                <a:gd name="T18" fmla="*/ 15 w 127"/>
                <a:gd name="T19" fmla="*/ 92 h 128"/>
                <a:gd name="T20" fmla="*/ 8 w 127"/>
                <a:gd name="T21" fmla="*/ 84 h 128"/>
                <a:gd name="T22" fmla="*/ 0 w 127"/>
                <a:gd name="T23" fmla="*/ 65 h 128"/>
                <a:gd name="T24" fmla="*/ 0 w 127"/>
                <a:gd name="T25" fmla="*/ 43 h 128"/>
                <a:gd name="T26" fmla="*/ 8 w 127"/>
                <a:gd name="T27" fmla="*/ 23 h 128"/>
                <a:gd name="T28" fmla="*/ 15 w 127"/>
                <a:gd name="T29" fmla="*/ 16 h 128"/>
                <a:gd name="T30" fmla="*/ 24 w 127"/>
                <a:gd name="T31" fmla="*/ 9 h 128"/>
                <a:gd name="T32" fmla="*/ 44 w 127"/>
                <a:gd name="T33" fmla="*/ 0 h 128"/>
                <a:gd name="T34" fmla="*/ 64 w 127"/>
                <a:gd name="T35" fmla="*/ 0 h 128"/>
                <a:gd name="T36" fmla="*/ 84 w 127"/>
                <a:gd name="T37" fmla="*/ 9 h 128"/>
                <a:gd name="T38" fmla="*/ 93 w 127"/>
                <a:gd name="T39" fmla="*/ 16 h 128"/>
                <a:gd name="T40" fmla="*/ 117 w 127"/>
                <a:gd name="T41" fmla="*/ 4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7" h="128">
                  <a:moveTo>
                    <a:pt x="117" y="41"/>
                  </a:moveTo>
                  <a:lnTo>
                    <a:pt x="124" y="48"/>
                  </a:lnTo>
                  <a:lnTo>
                    <a:pt x="127" y="64"/>
                  </a:lnTo>
                  <a:lnTo>
                    <a:pt x="117" y="87"/>
                  </a:lnTo>
                  <a:lnTo>
                    <a:pt x="101" y="102"/>
                  </a:lnTo>
                  <a:lnTo>
                    <a:pt x="87" y="117"/>
                  </a:lnTo>
                  <a:lnTo>
                    <a:pt x="64" y="128"/>
                  </a:lnTo>
                  <a:lnTo>
                    <a:pt x="48" y="124"/>
                  </a:lnTo>
                  <a:lnTo>
                    <a:pt x="41" y="117"/>
                  </a:lnTo>
                  <a:lnTo>
                    <a:pt x="15" y="92"/>
                  </a:lnTo>
                  <a:lnTo>
                    <a:pt x="8" y="84"/>
                  </a:lnTo>
                  <a:lnTo>
                    <a:pt x="0" y="65"/>
                  </a:lnTo>
                  <a:lnTo>
                    <a:pt x="0" y="43"/>
                  </a:lnTo>
                  <a:lnTo>
                    <a:pt x="8" y="23"/>
                  </a:lnTo>
                  <a:lnTo>
                    <a:pt x="15" y="16"/>
                  </a:lnTo>
                  <a:lnTo>
                    <a:pt x="24" y="9"/>
                  </a:lnTo>
                  <a:lnTo>
                    <a:pt x="44" y="0"/>
                  </a:lnTo>
                  <a:lnTo>
                    <a:pt x="64" y="0"/>
                  </a:lnTo>
                  <a:lnTo>
                    <a:pt x="84" y="9"/>
                  </a:lnTo>
                  <a:lnTo>
                    <a:pt x="93" y="16"/>
                  </a:lnTo>
                  <a:lnTo>
                    <a:pt x="117" y="41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64"/>
            <p:cNvSpPr>
              <a:spLocks/>
            </p:cNvSpPr>
            <p:nvPr/>
          </p:nvSpPr>
          <p:spPr bwMode="auto">
            <a:xfrm>
              <a:off x="14943138" y="3620762"/>
              <a:ext cx="65088" cy="55563"/>
            </a:xfrm>
            <a:custGeom>
              <a:avLst/>
              <a:gdLst>
                <a:gd name="T0" fmla="*/ 33 w 122"/>
                <a:gd name="T1" fmla="*/ 107 h 107"/>
                <a:gd name="T2" fmla="*/ 23 w 122"/>
                <a:gd name="T3" fmla="*/ 107 h 107"/>
                <a:gd name="T4" fmla="*/ 10 w 122"/>
                <a:gd name="T5" fmla="*/ 98 h 107"/>
                <a:gd name="T6" fmla="*/ 0 w 122"/>
                <a:gd name="T7" fmla="*/ 75 h 107"/>
                <a:gd name="T8" fmla="*/ 0 w 122"/>
                <a:gd name="T9" fmla="*/ 53 h 107"/>
                <a:gd name="T10" fmla="*/ 0 w 122"/>
                <a:gd name="T11" fmla="*/ 32 h 107"/>
                <a:gd name="T12" fmla="*/ 8 w 122"/>
                <a:gd name="T13" fmla="*/ 9 h 107"/>
                <a:gd name="T14" fmla="*/ 21 w 122"/>
                <a:gd name="T15" fmla="*/ 0 h 107"/>
                <a:gd name="T16" fmla="*/ 33 w 122"/>
                <a:gd name="T17" fmla="*/ 0 h 107"/>
                <a:gd name="T18" fmla="*/ 69 w 122"/>
                <a:gd name="T19" fmla="*/ 0 h 107"/>
                <a:gd name="T20" fmla="*/ 79 w 122"/>
                <a:gd name="T21" fmla="*/ 0 h 107"/>
                <a:gd name="T22" fmla="*/ 99 w 122"/>
                <a:gd name="T23" fmla="*/ 9 h 107"/>
                <a:gd name="T24" fmla="*/ 114 w 122"/>
                <a:gd name="T25" fmla="*/ 23 h 107"/>
                <a:gd name="T26" fmla="*/ 122 w 122"/>
                <a:gd name="T27" fmla="*/ 43 h 107"/>
                <a:gd name="T28" fmla="*/ 122 w 122"/>
                <a:gd name="T29" fmla="*/ 53 h 107"/>
                <a:gd name="T30" fmla="*/ 122 w 122"/>
                <a:gd name="T31" fmla="*/ 63 h 107"/>
                <a:gd name="T32" fmla="*/ 114 w 122"/>
                <a:gd name="T33" fmla="*/ 84 h 107"/>
                <a:gd name="T34" fmla="*/ 99 w 122"/>
                <a:gd name="T35" fmla="*/ 98 h 107"/>
                <a:gd name="T36" fmla="*/ 79 w 122"/>
                <a:gd name="T37" fmla="*/ 107 h 107"/>
                <a:gd name="T38" fmla="*/ 69 w 122"/>
                <a:gd name="T39" fmla="*/ 107 h 107"/>
                <a:gd name="T40" fmla="*/ 33 w 122"/>
                <a:gd name="T4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2" h="107">
                  <a:moveTo>
                    <a:pt x="33" y="107"/>
                  </a:moveTo>
                  <a:lnTo>
                    <a:pt x="23" y="107"/>
                  </a:lnTo>
                  <a:lnTo>
                    <a:pt x="10" y="98"/>
                  </a:lnTo>
                  <a:lnTo>
                    <a:pt x="0" y="75"/>
                  </a:lnTo>
                  <a:lnTo>
                    <a:pt x="0" y="53"/>
                  </a:lnTo>
                  <a:lnTo>
                    <a:pt x="0" y="32"/>
                  </a:lnTo>
                  <a:lnTo>
                    <a:pt x="8" y="9"/>
                  </a:lnTo>
                  <a:lnTo>
                    <a:pt x="21" y="0"/>
                  </a:lnTo>
                  <a:lnTo>
                    <a:pt x="33" y="0"/>
                  </a:lnTo>
                  <a:lnTo>
                    <a:pt x="69" y="0"/>
                  </a:lnTo>
                  <a:lnTo>
                    <a:pt x="79" y="0"/>
                  </a:lnTo>
                  <a:lnTo>
                    <a:pt x="99" y="9"/>
                  </a:lnTo>
                  <a:lnTo>
                    <a:pt x="114" y="23"/>
                  </a:lnTo>
                  <a:lnTo>
                    <a:pt x="122" y="43"/>
                  </a:lnTo>
                  <a:lnTo>
                    <a:pt x="122" y="53"/>
                  </a:lnTo>
                  <a:lnTo>
                    <a:pt x="122" y="63"/>
                  </a:lnTo>
                  <a:lnTo>
                    <a:pt x="114" y="84"/>
                  </a:lnTo>
                  <a:lnTo>
                    <a:pt x="99" y="98"/>
                  </a:lnTo>
                  <a:lnTo>
                    <a:pt x="79" y="107"/>
                  </a:lnTo>
                  <a:lnTo>
                    <a:pt x="69" y="107"/>
                  </a:lnTo>
                  <a:lnTo>
                    <a:pt x="33" y="107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14566900" y="3620762"/>
              <a:ext cx="65088" cy="55563"/>
            </a:xfrm>
            <a:custGeom>
              <a:avLst/>
              <a:gdLst>
                <a:gd name="T0" fmla="*/ 91 w 124"/>
                <a:gd name="T1" fmla="*/ 0 h 107"/>
                <a:gd name="T2" fmla="*/ 101 w 124"/>
                <a:gd name="T3" fmla="*/ 0 h 107"/>
                <a:gd name="T4" fmla="*/ 114 w 124"/>
                <a:gd name="T5" fmla="*/ 9 h 107"/>
                <a:gd name="T6" fmla="*/ 122 w 124"/>
                <a:gd name="T7" fmla="*/ 32 h 107"/>
                <a:gd name="T8" fmla="*/ 124 w 124"/>
                <a:gd name="T9" fmla="*/ 53 h 107"/>
                <a:gd name="T10" fmla="*/ 122 w 124"/>
                <a:gd name="T11" fmla="*/ 75 h 107"/>
                <a:gd name="T12" fmla="*/ 115 w 124"/>
                <a:gd name="T13" fmla="*/ 98 h 107"/>
                <a:gd name="T14" fmla="*/ 101 w 124"/>
                <a:gd name="T15" fmla="*/ 107 h 107"/>
                <a:gd name="T16" fmla="*/ 91 w 124"/>
                <a:gd name="T17" fmla="*/ 107 h 107"/>
                <a:gd name="T18" fmla="*/ 55 w 124"/>
                <a:gd name="T19" fmla="*/ 107 h 107"/>
                <a:gd name="T20" fmla="*/ 43 w 124"/>
                <a:gd name="T21" fmla="*/ 107 h 107"/>
                <a:gd name="T22" fmla="*/ 24 w 124"/>
                <a:gd name="T23" fmla="*/ 98 h 107"/>
                <a:gd name="T24" fmla="*/ 10 w 124"/>
                <a:gd name="T25" fmla="*/ 84 h 107"/>
                <a:gd name="T26" fmla="*/ 1 w 124"/>
                <a:gd name="T27" fmla="*/ 63 h 107"/>
                <a:gd name="T28" fmla="*/ 0 w 124"/>
                <a:gd name="T29" fmla="*/ 53 h 107"/>
                <a:gd name="T30" fmla="*/ 1 w 124"/>
                <a:gd name="T31" fmla="*/ 43 h 107"/>
                <a:gd name="T32" fmla="*/ 10 w 124"/>
                <a:gd name="T33" fmla="*/ 23 h 107"/>
                <a:gd name="T34" fmla="*/ 24 w 124"/>
                <a:gd name="T35" fmla="*/ 9 h 107"/>
                <a:gd name="T36" fmla="*/ 43 w 124"/>
                <a:gd name="T37" fmla="*/ 0 h 107"/>
                <a:gd name="T38" fmla="*/ 55 w 124"/>
                <a:gd name="T39" fmla="*/ 0 h 107"/>
                <a:gd name="T40" fmla="*/ 91 w 124"/>
                <a:gd name="T4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4" h="107">
                  <a:moveTo>
                    <a:pt x="91" y="0"/>
                  </a:moveTo>
                  <a:lnTo>
                    <a:pt x="101" y="0"/>
                  </a:lnTo>
                  <a:lnTo>
                    <a:pt x="114" y="9"/>
                  </a:lnTo>
                  <a:lnTo>
                    <a:pt x="122" y="32"/>
                  </a:lnTo>
                  <a:lnTo>
                    <a:pt x="124" y="53"/>
                  </a:lnTo>
                  <a:lnTo>
                    <a:pt x="122" y="75"/>
                  </a:lnTo>
                  <a:lnTo>
                    <a:pt x="115" y="98"/>
                  </a:lnTo>
                  <a:lnTo>
                    <a:pt x="101" y="107"/>
                  </a:lnTo>
                  <a:lnTo>
                    <a:pt x="91" y="107"/>
                  </a:lnTo>
                  <a:lnTo>
                    <a:pt x="55" y="107"/>
                  </a:lnTo>
                  <a:lnTo>
                    <a:pt x="43" y="107"/>
                  </a:lnTo>
                  <a:lnTo>
                    <a:pt x="24" y="98"/>
                  </a:lnTo>
                  <a:lnTo>
                    <a:pt x="10" y="84"/>
                  </a:lnTo>
                  <a:lnTo>
                    <a:pt x="1" y="63"/>
                  </a:lnTo>
                  <a:lnTo>
                    <a:pt x="0" y="53"/>
                  </a:lnTo>
                  <a:lnTo>
                    <a:pt x="1" y="43"/>
                  </a:lnTo>
                  <a:lnTo>
                    <a:pt x="10" y="23"/>
                  </a:lnTo>
                  <a:lnTo>
                    <a:pt x="24" y="9"/>
                  </a:lnTo>
                  <a:lnTo>
                    <a:pt x="43" y="0"/>
                  </a:lnTo>
                  <a:lnTo>
                    <a:pt x="55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66"/>
            <p:cNvSpPr>
              <a:spLocks/>
            </p:cNvSpPr>
            <p:nvPr/>
          </p:nvSpPr>
          <p:spPr bwMode="auto">
            <a:xfrm>
              <a:off x="14758988" y="3803324"/>
              <a:ext cx="57150" cy="65088"/>
            </a:xfrm>
            <a:custGeom>
              <a:avLst/>
              <a:gdLst>
                <a:gd name="T0" fmla="*/ 0 w 108"/>
                <a:gd name="T1" fmla="*/ 33 h 123"/>
                <a:gd name="T2" fmla="*/ 1 w 108"/>
                <a:gd name="T3" fmla="*/ 23 h 123"/>
                <a:gd name="T4" fmla="*/ 10 w 108"/>
                <a:gd name="T5" fmla="*/ 10 h 123"/>
                <a:gd name="T6" fmla="*/ 33 w 108"/>
                <a:gd name="T7" fmla="*/ 0 h 123"/>
                <a:gd name="T8" fmla="*/ 55 w 108"/>
                <a:gd name="T9" fmla="*/ 0 h 123"/>
                <a:gd name="T10" fmla="*/ 75 w 108"/>
                <a:gd name="T11" fmla="*/ 0 h 123"/>
                <a:gd name="T12" fmla="*/ 99 w 108"/>
                <a:gd name="T13" fmla="*/ 9 h 123"/>
                <a:gd name="T14" fmla="*/ 106 w 108"/>
                <a:gd name="T15" fmla="*/ 22 h 123"/>
                <a:gd name="T16" fmla="*/ 108 w 108"/>
                <a:gd name="T17" fmla="*/ 33 h 123"/>
                <a:gd name="T18" fmla="*/ 108 w 108"/>
                <a:gd name="T19" fmla="*/ 69 h 123"/>
                <a:gd name="T20" fmla="*/ 106 w 108"/>
                <a:gd name="T21" fmla="*/ 79 h 123"/>
                <a:gd name="T22" fmla="*/ 99 w 108"/>
                <a:gd name="T23" fmla="*/ 99 h 123"/>
                <a:gd name="T24" fmla="*/ 83 w 108"/>
                <a:gd name="T25" fmla="*/ 114 h 123"/>
                <a:gd name="T26" fmla="*/ 65 w 108"/>
                <a:gd name="T27" fmla="*/ 123 h 123"/>
                <a:gd name="T28" fmla="*/ 55 w 108"/>
                <a:gd name="T29" fmla="*/ 123 h 123"/>
                <a:gd name="T30" fmla="*/ 43 w 108"/>
                <a:gd name="T31" fmla="*/ 123 h 123"/>
                <a:gd name="T32" fmla="*/ 24 w 108"/>
                <a:gd name="T33" fmla="*/ 114 h 123"/>
                <a:gd name="T34" fmla="*/ 10 w 108"/>
                <a:gd name="T35" fmla="*/ 99 h 123"/>
                <a:gd name="T36" fmla="*/ 1 w 108"/>
                <a:gd name="T37" fmla="*/ 79 h 123"/>
                <a:gd name="T38" fmla="*/ 0 w 108"/>
                <a:gd name="T39" fmla="*/ 69 h 123"/>
                <a:gd name="T40" fmla="*/ 0 w 108"/>
                <a:gd name="T41" fmla="*/ 3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123">
                  <a:moveTo>
                    <a:pt x="0" y="33"/>
                  </a:moveTo>
                  <a:lnTo>
                    <a:pt x="1" y="23"/>
                  </a:lnTo>
                  <a:lnTo>
                    <a:pt x="10" y="10"/>
                  </a:lnTo>
                  <a:lnTo>
                    <a:pt x="33" y="0"/>
                  </a:lnTo>
                  <a:lnTo>
                    <a:pt x="55" y="0"/>
                  </a:lnTo>
                  <a:lnTo>
                    <a:pt x="75" y="0"/>
                  </a:lnTo>
                  <a:lnTo>
                    <a:pt x="99" y="9"/>
                  </a:lnTo>
                  <a:lnTo>
                    <a:pt x="106" y="22"/>
                  </a:lnTo>
                  <a:lnTo>
                    <a:pt x="108" y="33"/>
                  </a:lnTo>
                  <a:lnTo>
                    <a:pt x="108" y="69"/>
                  </a:lnTo>
                  <a:lnTo>
                    <a:pt x="106" y="79"/>
                  </a:lnTo>
                  <a:lnTo>
                    <a:pt x="99" y="99"/>
                  </a:lnTo>
                  <a:lnTo>
                    <a:pt x="83" y="114"/>
                  </a:lnTo>
                  <a:lnTo>
                    <a:pt x="65" y="123"/>
                  </a:lnTo>
                  <a:lnTo>
                    <a:pt x="55" y="123"/>
                  </a:lnTo>
                  <a:lnTo>
                    <a:pt x="43" y="123"/>
                  </a:lnTo>
                  <a:lnTo>
                    <a:pt x="24" y="114"/>
                  </a:lnTo>
                  <a:lnTo>
                    <a:pt x="10" y="99"/>
                  </a:lnTo>
                  <a:lnTo>
                    <a:pt x="1" y="79"/>
                  </a:lnTo>
                  <a:lnTo>
                    <a:pt x="0" y="69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67"/>
            <p:cNvSpPr>
              <a:spLocks/>
            </p:cNvSpPr>
            <p:nvPr/>
          </p:nvSpPr>
          <p:spPr bwMode="auto">
            <a:xfrm>
              <a:off x="14758988" y="3427087"/>
              <a:ext cx="57150" cy="65088"/>
            </a:xfrm>
            <a:custGeom>
              <a:avLst/>
              <a:gdLst>
                <a:gd name="T0" fmla="*/ 108 w 108"/>
                <a:gd name="T1" fmla="*/ 91 h 124"/>
                <a:gd name="T2" fmla="*/ 106 w 108"/>
                <a:gd name="T3" fmla="*/ 101 h 124"/>
                <a:gd name="T4" fmla="*/ 99 w 108"/>
                <a:gd name="T5" fmla="*/ 114 h 124"/>
                <a:gd name="T6" fmla="*/ 75 w 108"/>
                <a:gd name="T7" fmla="*/ 123 h 124"/>
                <a:gd name="T8" fmla="*/ 55 w 108"/>
                <a:gd name="T9" fmla="*/ 124 h 124"/>
                <a:gd name="T10" fmla="*/ 33 w 108"/>
                <a:gd name="T11" fmla="*/ 124 h 124"/>
                <a:gd name="T12" fmla="*/ 10 w 108"/>
                <a:gd name="T13" fmla="*/ 115 h 124"/>
                <a:gd name="T14" fmla="*/ 1 w 108"/>
                <a:gd name="T15" fmla="*/ 101 h 124"/>
                <a:gd name="T16" fmla="*/ 0 w 108"/>
                <a:gd name="T17" fmla="*/ 91 h 124"/>
                <a:gd name="T18" fmla="*/ 0 w 108"/>
                <a:gd name="T19" fmla="*/ 55 h 124"/>
                <a:gd name="T20" fmla="*/ 1 w 108"/>
                <a:gd name="T21" fmla="*/ 43 h 124"/>
                <a:gd name="T22" fmla="*/ 10 w 108"/>
                <a:gd name="T23" fmla="*/ 25 h 124"/>
                <a:gd name="T24" fmla="*/ 24 w 108"/>
                <a:gd name="T25" fmla="*/ 10 h 124"/>
                <a:gd name="T26" fmla="*/ 43 w 108"/>
                <a:gd name="T27" fmla="*/ 2 h 124"/>
                <a:gd name="T28" fmla="*/ 55 w 108"/>
                <a:gd name="T29" fmla="*/ 0 h 124"/>
                <a:gd name="T30" fmla="*/ 65 w 108"/>
                <a:gd name="T31" fmla="*/ 2 h 124"/>
                <a:gd name="T32" fmla="*/ 83 w 108"/>
                <a:gd name="T33" fmla="*/ 10 h 124"/>
                <a:gd name="T34" fmla="*/ 99 w 108"/>
                <a:gd name="T35" fmla="*/ 25 h 124"/>
                <a:gd name="T36" fmla="*/ 106 w 108"/>
                <a:gd name="T37" fmla="*/ 43 h 124"/>
                <a:gd name="T38" fmla="*/ 108 w 108"/>
                <a:gd name="T39" fmla="*/ 55 h 124"/>
                <a:gd name="T40" fmla="*/ 108 w 108"/>
                <a:gd name="T41" fmla="*/ 9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8" h="124">
                  <a:moveTo>
                    <a:pt x="108" y="91"/>
                  </a:moveTo>
                  <a:lnTo>
                    <a:pt x="106" y="101"/>
                  </a:lnTo>
                  <a:lnTo>
                    <a:pt x="99" y="114"/>
                  </a:lnTo>
                  <a:lnTo>
                    <a:pt x="75" y="123"/>
                  </a:lnTo>
                  <a:lnTo>
                    <a:pt x="55" y="124"/>
                  </a:lnTo>
                  <a:lnTo>
                    <a:pt x="33" y="124"/>
                  </a:lnTo>
                  <a:lnTo>
                    <a:pt x="10" y="115"/>
                  </a:lnTo>
                  <a:lnTo>
                    <a:pt x="1" y="101"/>
                  </a:lnTo>
                  <a:lnTo>
                    <a:pt x="0" y="91"/>
                  </a:lnTo>
                  <a:lnTo>
                    <a:pt x="0" y="55"/>
                  </a:lnTo>
                  <a:lnTo>
                    <a:pt x="1" y="43"/>
                  </a:lnTo>
                  <a:lnTo>
                    <a:pt x="10" y="25"/>
                  </a:lnTo>
                  <a:lnTo>
                    <a:pt x="24" y="10"/>
                  </a:lnTo>
                  <a:lnTo>
                    <a:pt x="43" y="2"/>
                  </a:lnTo>
                  <a:lnTo>
                    <a:pt x="55" y="0"/>
                  </a:lnTo>
                  <a:lnTo>
                    <a:pt x="65" y="2"/>
                  </a:lnTo>
                  <a:lnTo>
                    <a:pt x="83" y="10"/>
                  </a:lnTo>
                  <a:lnTo>
                    <a:pt x="99" y="25"/>
                  </a:lnTo>
                  <a:lnTo>
                    <a:pt x="106" y="43"/>
                  </a:lnTo>
                  <a:lnTo>
                    <a:pt x="108" y="55"/>
                  </a:lnTo>
                  <a:lnTo>
                    <a:pt x="108" y="91"/>
                  </a:lnTo>
                  <a:close/>
                </a:path>
              </a:pathLst>
            </a:custGeom>
            <a:solidFill>
              <a:srgbClr val="5F5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42" name="자유형 41"/>
          <p:cNvSpPr/>
          <p:nvPr/>
        </p:nvSpPr>
        <p:spPr>
          <a:xfrm>
            <a:off x="479197" y="296846"/>
            <a:ext cx="11336338" cy="6303494"/>
          </a:xfrm>
          <a:custGeom>
            <a:avLst/>
            <a:gdLst>
              <a:gd name="connsiteX0" fmla="*/ 2167845 w 11336338"/>
              <a:gd name="connsiteY0" fmla="*/ 1894690 h 6303494"/>
              <a:gd name="connsiteX1" fmla="*/ 2167845 w 11336338"/>
              <a:gd name="connsiteY1" fmla="*/ 4203561 h 6303494"/>
              <a:gd name="connsiteX2" fmla="*/ 9172181 w 11336338"/>
              <a:gd name="connsiteY2" fmla="*/ 4203561 h 6303494"/>
              <a:gd name="connsiteX3" fmla="*/ 9172181 w 11336338"/>
              <a:gd name="connsiteY3" fmla="*/ 1894690 h 6303494"/>
              <a:gd name="connsiteX4" fmla="*/ 193076 w 11336338"/>
              <a:gd name="connsiteY4" fmla="*/ 0 h 6303494"/>
              <a:gd name="connsiteX5" fmla="*/ 11143262 w 11336338"/>
              <a:gd name="connsiteY5" fmla="*/ 0 h 6303494"/>
              <a:gd name="connsiteX6" fmla="*/ 11336338 w 11336338"/>
              <a:gd name="connsiteY6" fmla="*/ 193076 h 6303494"/>
              <a:gd name="connsiteX7" fmla="*/ 11336338 w 11336338"/>
              <a:gd name="connsiteY7" fmla="*/ 6110418 h 6303494"/>
              <a:gd name="connsiteX8" fmla="*/ 11143262 w 11336338"/>
              <a:gd name="connsiteY8" fmla="*/ 6303494 h 6303494"/>
              <a:gd name="connsiteX9" fmla="*/ 193076 w 11336338"/>
              <a:gd name="connsiteY9" fmla="*/ 6303494 h 6303494"/>
              <a:gd name="connsiteX10" fmla="*/ 0 w 11336338"/>
              <a:gd name="connsiteY10" fmla="*/ 6110418 h 6303494"/>
              <a:gd name="connsiteX11" fmla="*/ 0 w 11336338"/>
              <a:gd name="connsiteY11" fmla="*/ 193076 h 6303494"/>
              <a:gd name="connsiteX12" fmla="*/ 193076 w 11336338"/>
              <a:gd name="connsiteY12" fmla="*/ 0 h 6303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336338" h="6303494">
                <a:moveTo>
                  <a:pt x="2167845" y="1894690"/>
                </a:moveTo>
                <a:lnTo>
                  <a:pt x="2167845" y="4203561"/>
                </a:lnTo>
                <a:lnTo>
                  <a:pt x="9172181" y="4203561"/>
                </a:lnTo>
                <a:lnTo>
                  <a:pt x="9172181" y="1894690"/>
                </a:lnTo>
                <a:close/>
                <a:moveTo>
                  <a:pt x="193076" y="0"/>
                </a:moveTo>
                <a:lnTo>
                  <a:pt x="11143262" y="0"/>
                </a:lnTo>
                <a:cubicBezTo>
                  <a:pt x="11249895" y="0"/>
                  <a:pt x="11336338" y="86443"/>
                  <a:pt x="11336338" y="193076"/>
                </a:cubicBezTo>
                <a:lnTo>
                  <a:pt x="11336338" y="6110418"/>
                </a:lnTo>
                <a:cubicBezTo>
                  <a:pt x="11336338" y="6217051"/>
                  <a:pt x="11249895" y="6303494"/>
                  <a:pt x="11143262" y="6303494"/>
                </a:cubicBezTo>
                <a:lnTo>
                  <a:pt x="193076" y="6303494"/>
                </a:lnTo>
                <a:cubicBezTo>
                  <a:pt x="86443" y="6303494"/>
                  <a:pt x="0" y="6217051"/>
                  <a:pt x="0" y="6110418"/>
                </a:cubicBezTo>
                <a:lnTo>
                  <a:pt x="0" y="193076"/>
                </a:lnTo>
                <a:cubicBezTo>
                  <a:pt x="0" y="86443"/>
                  <a:pt x="86443" y="0"/>
                  <a:pt x="193076" y="0"/>
                </a:cubicBezTo>
                <a:close/>
              </a:path>
            </a:pathLst>
          </a:custGeom>
          <a:solidFill>
            <a:srgbClr val="50473A"/>
          </a:solidFill>
          <a:ln>
            <a:noFill/>
          </a:ln>
          <a:effectLst>
            <a:outerShdw dist="139700" dir="2700000" algn="tl" rotWithShape="0">
              <a:prstClr val="black">
                <a:alpha val="5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32"/>
          <p:cNvSpPr>
            <a:spLocks/>
          </p:cNvSpPr>
          <p:nvPr/>
        </p:nvSpPr>
        <p:spPr bwMode="auto">
          <a:xfrm>
            <a:off x="665569" y="447144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50473A">
                  <a:shade val="30000"/>
                  <a:satMod val="115000"/>
                </a:srgbClr>
              </a:gs>
              <a:gs pos="50000">
                <a:srgbClr val="50473A">
                  <a:shade val="67500"/>
                  <a:satMod val="115000"/>
                </a:srgbClr>
              </a:gs>
              <a:gs pos="100000">
                <a:srgbClr val="50473A">
                  <a:shade val="100000"/>
                  <a:satMod val="115000"/>
                </a:srgbClr>
              </a:gs>
            </a:gsLst>
            <a:lin ang="18900000" scaled="1"/>
            <a:tileRect/>
          </a:gradFill>
          <a:ln w="158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5" name="Freeform 32"/>
          <p:cNvSpPr>
            <a:spLocks/>
          </p:cNvSpPr>
          <p:nvPr/>
        </p:nvSpPr>
        <p:spPr bwMode="auto">
          <a:xfrm>
            <a:off x="665569" y="6262997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50473A">
                  <a:shade val="30000"/>
                  <a:satMod val="115000"/>
                </a:srgbClr>
              </a:gs>
              <a:gs pos="50000">
                <a:srgbClr val="50473A">
                  <a:shade val="67500"/>
                  <a:satMod val="115000"/>
                </a:srgbClr>
              </a:gs>
              <a:gs pos="100000">
                <a:srgbClr val="50473A">
                  <a:shade val="100000"/>
                  <a:satMod val="115000"/>
                </a:srgbClr>
              </a:gs>
            </a:gsLst>
            <a:lin ang="18900000" scaled="1"/>
            <a:tileRect/>
          </a:gradFill>
          <a:ln w="158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자유형 40"/>
          <p:cNvSpPr/>
          <p:nvPr/>
        </p:nvSpPr>
        <p:spPr>
          <a:xfrm>
            <a:off x="651361" y="508045"/>
            <a:ext cx="10992010" cy="4751091"/>
          </a:xfrm>
          <a:custGeom>
            <a:avLst/>
            <a:gdLst>
              <a:gd name="connsiteX0" fmla="*/ 1993837 w 10992010"/>
              <a:gd name="connsiteY0" fmla="*/ 1683491 h 4751091"/>
              <a:gd name="connsiteX1" fmla="*/ 1993837 w 10992010"/>
              <a:gd name="connsiteY1" fmla="*/ 3992362 h 4751091"/>
              <a:gd name="connsiteX2" fmla="*/ 8998173 w 10992010"/>
              <a:gd name="connsiteY2" fmla="*/ 3992362 h 4751091"/>
              <a:gd name="connsiteX3" fmla="*/ 8998173 w 10992010"/>
              <a:gd name="connsiteY3" fmla="*/ 1683491 h 4751091"/>
              <a:gd name="connsiteX4" fmla="*/ 431024 w 10992010"/>
              <a:gd name="connsiteY4" fmla="*/ 0 h 4751091"/>
              <a:gd name="connsiteX5" fmla="*/ 10575194 w 10992010"/>
              <a:gd name="connsiteY5" fmla="*/ 0 h 4751091"/>
              <a:gd name="connsiteX6" fmla="*/ 10992010 w 10992010"/>
              <a:gd name="connsiteY6" fmla="*/ 416816 h 4751091"/>
              <a:gd name="connsiteX7" fmla="*/ 10992010 w 10992010"/>
              <a:gd name="connsiteY7" fmla="*/ 4574445 h 4751091"/>
              <a:gd name="connsiteX8" fmla="*/ 10815364 w 10992010"/>
              <a:gd name="connsiteY8" fmla="*/ 4751091 h 4751091"/>
              <a:gd name="connsiteX9" fmla="*/ 176646 w 10992010"/>
              <a:gd name="connsiteY9" fmla="*/ 4751091 h 4751091"/>
              <a:gd name="connsiteX10" fmla="*/ 0 w 10992010"/>
              <a:gd name="connsiteY10" fmla="*/ 4574445 h 4751091"/>
              <a:gd name="connsiteX11" fmla="*/ 0 w 10992010"/>
              <a:gd name="connsiteY11" fmla="*/ 431024 h 475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92010" h="4751091">
                <a:moveTo>
                  <a:pt x="1993837" y="1683491"/>
                </a:moveTo>
                <a:lnTo>
                  <a:pt x="1993837" y="3992362"/>
                </a:lnTo>
                <a:lnTo>
                  <a:pt x="8998173" y="3992362"/>
                </a:lnTo>
                <a:lnTo>
                  <a:pt x="8998173" y="1683491"/>
                </a:lnTo>
                <a:close/>
                <a:moveTo>
                  <a:pt x="431024" y="0"/>
                </a:moveTo>
                <a:lnTo>
                  <a:pt x="10575194" y="0"/>
                </a:lnTo>
                <a:lnTo>
                  <a:pt x="10992010" y="416816"/>
                </a:lnTo>
                <a:lnTo>
                  <a:pt x="10992010" y="4574445"/>
                </a:lnTo>
                <a:cubicBezTo>
                  <a:pt x="10992010" y="4672004"/>
                  <a:pt x="10912923" y="4751091"/>
                  <a:pt x="10815364" y="4751091"/>
                </a:cubicBezTo>
                <a:lnTo>
                  <a:pt x="176646" y="4751091"/>
                </a:lnTo>
                <a:cubicBezTo>
                  <a:pt x="79087" y="4751091"/>
                  <a:pt x="0" y="4672004"/>
                  <a:pt x="0" y="4574445"/>
                </a:cubicBezTo>
                <a:lnTo>
                  <a:pt x="0" y="431024"/>
                </a:lnTo>
                <a:close/>
              </a:path>
            </a:pathLst>
          </a:custGeom>
          <a:solidFill>
            <a:srgbClr val="F5E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2494564" y="5470335"/>
            <a:ext cx="7315200" cy="1130005"/>
          </a:xfrm>
          <a:prstGeom prst="trapezoid">
            <a:avLst/>
          </a:prstGeom>
          <a:solidFill>
            <a:srgbClr val="5A4E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" name="Freeform 32"/>
          <p:cNvSpPr>
            <a:spLocks/>
          </p:cNvSpPr>
          <p:nvPr/>
        </p:nvSpPr>
        <p:spPr bwMode="auto">
          <a:xfrm>
            <a:off x="11494760" y="447144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50473A">
                  <a:shade val="30000"/>
                  <a:satMod val="115000"/>
                </a:srgbClr>
              </a:gs>
              <a:gs pos="50000">
                <a:srgbClr val="50473A">
                  <a:shade val="67500"/>
                  <a:satMod val="115000"/>
                </a:srgbClr>
              </a:gs>
              <a:gs pos="100000">
                <a:srgbClr val="50473A">
                  <a:shade val="100000"/>
                  <a:satMod val="115000"/>
                </a:srgbClr>
              </a:gs>
            </a:gsLst>
            <a:lin ang="18900000" scaled="1"/>
            <a:tileRect/>
          </a:gradFill>
          <a:ln w="158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" name="Freeform 32"/>
          <p:cNvSpPr>
            <a:spLocks/>
          </p:cNvSpPr>
          <p:nvPr/>
        </p:nvSpPr>
        <p:spPr bwMode="auto">
          <a:xfrm>
            <a:off x="11494760" y="6262997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50473A">
                  <a:shade val="30000"/>
                  <a:satMod val="115000"/>
                </a:srgbClr>
              </a:gs>
              <a:gs pos="50000">
                <a:srgbClr val="50473A">
                  <a:shade val="67500"/>
                  <a:satMod val="115000"/>
                </a:srgbClr>
              </a:gs>
              <a:gs pos="100000">
                <a:srgbClr val="50473A">
                  <a:shade val="100000"/>
                  <a:satMod val="115000"/>
                </a:srgbClr>
              </a:gs>
            </a:gsLst>
            <a:lin ang="18900000" scaled="1"/>
            <a:tileRect/>
          </a:gradFill>
          <a:ln w="158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9" name="Freeform 25"/>
          <p:cNvSpPr>
            <a:spLocks/>
          </p:cNvSpPr>
          <p:nvPr/>
        </p:nvSpPr>
        <p:spPr bwMode="auto">
          <a:xfrm>
            <a:off x="2599812" y="5569912"/>
            <a:ext cx="7095108" cy="1030428"/>
          </a:xfrm>
          <a:prstGeom prst="trapezoid">
            <a:avLst/>
          </a:prstGeom>
          <a:solidFill>
            <a:srgbClr val="44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651361" y="2191536"/>
            <a:ext cx="1995681" cy="576740"/>
            <a:chOff x="651361" y="2215600"/>
            <a:chExt cx="1995681" cy="860118"/>
          </a:xfrm>
        </p:grpSpPr>
        <p:sp>
          <p:nvSpPr>
            <p:cNvPr id="4" name="직사각형 3"/>
            <p:cNvSpPr/>
            <p:nvPr/>
          </p:nvSpPr>
          <p:spPr>
            <a:xfrm>
              <a:off x="651361" y="2215600"/>
              <a:ext cx="1995681" cy="286706"/>
            </a:xfrm>
            <a:prstGeom prst="rect">
              <a:avLst/>
            </a:prstGeom>
            <a:solidFill>
              <a:srgbClr val="EA3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51361" y="2502306"/>
              <a:ext cx="1995681" cy="2867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51361" y="2789012"/>
              <a:ext cx="1995681" cy="2867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9647911" y="2187417"/>
            <a:ext cx="1995681" cy="576740"/>
            <a:chOff x="651361" y="2215600"/>
            <a:chExt cx="1995681" cy="860118"/>
          </a:xfrm>
        </p:grpSpPr>
        <p:sp>
          <p:nvSpPr>
            <p:cNvPr id="49" name="직사각형 48"/>
            <p:cNvSpPr/>
            <p:nvPr/>
          </p:nvSpPr>
          <p:spPr>
            <a:xfrm>
              <a:off x="651361" y="2215600"/>
              <a:ext cx="1995681" cy="286706"/>
            </a:xfrm>
            <a:prstGeom prst="rect">
              <a:avLst/>
            </a:prstGeom>
            <a:solidFill>
              <a:srgbClr val="EA3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51361" y="2502306"/>
              <a:ext cx="1995681" cy="2867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1361" y="2789012"/>
              <a:ext cx="1995681" cy="28670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Freeform 32"/>
          <p:cNvSpPr>
            <a:spLocks/>
          </p:cNvSpPr>
          <p:nvPr/>
        </p:nvSpPr>
        <p:spPr bwMode="auto">
          <a:xfrm>
            <a:off x="3108153" y="6089987"/>
            <a:ext cx="344478" cy="344478"/>
          </a:xfrm>
          <a:prstGeom prst="ellipse">
            <a:avLst/>
          </a:prstGeom>
          <a:gradFill flip="none" rotWithShape="1">
            <a:gsLst>
              <a:gs pos="0">
                <a:srgbClr val="50473A">
                  <a:shade val="30000"/>
                  <a:satMod val="115000"/>
                </a:srgbClr>
              </a:gs>
              <a:gs pos="50000">
                <a:srgbClr val="50473A">
                  <a:shade val="67500"/>
                  <a:satMod val="115000"/>
                </a:srgbClr>
              </a:gs>
              <a:gs pos="100000">
                <a:srgbClr val="50473A">
                  <a:shade val="100000"/>
                  <a:satMod val="115000"/>
                </a:srgbClr>
              </a:gs>
            </a:gsLst>
            <a:lin ang="18900000" scaled="1"/>
            <a:tileRect/>
          </a:gradFill>
          <a:ln w="158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3" name="Freeform 32"/>
          <p:cNvSpPr>
            <a:spLocks/>
          </p:cNvSpPr>
          <p:nvPr/>
        </p:nvSpPr>
        <p:spPr bwMode="auto">
          <a:xfrm>
            <a:off x="4087120" y="5847044"/>
            <a:ext cx="238082" cy="238082"/>
          </a:xfrm>
          <a:prstGeom prst="ellipse">
            <a:avLst/>
          </a:prstGeom>
          <a:gradFill flip="none" rotWithShape="1">
            <a:gsLst>
              <a:gs pos="0">
                <a:srgbClr val="50473A">
                  <a:shade val="30000"/>
                  <a:satMod val="115000"/>
                </a:srgbClr>
              </a:gs>
              <a:gs pos="50000">
                <a:srgbClr val="50473A">
                  <a:shade val="67500"/>
                  <a:satMod val="115000"/>
                </a:srgbClr>
              </a:gs>
              <a:gs pos="100000">
                <a:srgbClr val="50473A">
                  <a:shade val="100000"/>
                  <a:satMod val="115000"/>
                </a:srgbClr>
              </a:gs>
            </a:gsLst>
            <a:lin ang="18900000" scaled="1"/>
            <a:tileRect/>
          </a:gradFill>
          <a:ln w="158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 flipH="1">
            <a:off x="7820975" y="5844976"/>
            <a:ext cx="1217049" cy="587421"/>
            <a:chOff x="3260553" y="6023508"/>
            <a:chExt cx="1217049" cy="587421"/>
          </a:xfrm>
        </p:grpSpPr>
        <p:sp>
          <p:nvSpPr>
            <p:cNvPr id="54" name="Freeform 32"/>
            <p:cNvSpPr>
              <a:spLocks/>
            </p:cNvSpPr>
            <p:nvPr/>
          </p:nvSpPr>
          <p:spPr bwMode="auto">
            <a:xfrm>
              <a:off x="3260553" y="6266451"/>
              <a:ext cx="344478" cy="344478"/>
            </a:xfrm>
            <a:prstGeom prst="ellipse">
              <a:avLst/>
            </a:prstGeom>
            <a:gradFill flip="none" rotWithShape="1">
              <a:gsLst>
                <a:gs pos="0">
                  <a:srgbClr val="50473A">
                    <a:shade val="30000"/>
                    <a:satMod val="115000"/>
                  </a:srgbClr>
                </a:gs>
                <a:gs pos="50000">
                  <a:srgbClr val="50473A">
                    <a:shade val="67500"/>
                    <a:satMod val="115000"/>
                  </a:srgbClr>
                </a:gs>
                <a:gs pos="100000">
                  <a:srgbClr val="50473A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solidFill>
                <a:schemeClr val="tx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>
              <a:off x="4239520" y="6023508"/>
              <a:ext cx="238082" cy="238082"/>
            </a:xfrm>
            <a:prstGeom prst="ellipse">
              <a:avLst/>
            </a:prstGeom>
            <a:gradFill flip="none" rotWithShape="1">
              <a:gsLst>
                <a:gs pos="0">
                  <a:srgbClr val="50473A">
                    <a:shade val="30000"/>
                    <a:satMod val="115000"/>
                  </a:srgbClr>
                </a:gs>
                <a:gs pos="50000">
                  <a:srgbClr val="50473A">
                    <a:shade val="67500"/>
                    <a:satMod val="115000"/>
                  </a:srgbClr>
                </a:gs>
                <a:gs pos="100000">
                  <a:srgbClr val="50473A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15875">
              <a:solidFill>
                <a:schemeClr val="tx1">
                  <a:lumMod val="85000"/>
                  <a:lumOff val="1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251284" y="842210"/>
            <a:ext cx="529390" cy="529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F7EFD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800" dirty="0">
              <a:solidFill>
                <a:srgbClr val="F7EFD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Freeform 32"/>
          <p:cNvSpPr>
            <a:spLocks/>
          </p:cNvSpPr>
          <p:nvPr/>
        </p:nvSpPr>
        <p:spPr bwMode="auto">
          <a:xfrm>
            <a:off x="925871" y="5705368"/>
            <a:ext cx="701629" cy="701629"/>
          </a:xfrm>
          <a:prstGeom prst="ellipse">
            <a:avLst/>
          </a:prstGeom>
          <a:solidFill>
            <a:srgbClr val="948E75"/>
          </a:solidFill>
          <a:ln w="158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Freeform 32"/>
          <p:cNvSpPr>
            <a:spLocks/>
          </p:cNvSpPr>
          <p:nvPr/>
        </p:nvSpPr>
        <p:spPr bwMode="auto">
          <a:xfrm flipH="1">
            <a:off x="1200485" y="5979982"/>
            <a:ext cx="152400" cy="152400"/>
          </a:xfrm>
          <a:prstGeom prst="ellipse">
            <a:avLst/>
          </a:prstGeom>
          <a:solidFill>
            <a:srgbClr val="716C57"/>
          </a:solidFill>
          <a:ln w="158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7" name="Freeform 32"/>
          <p:cNvSpPr>
            <a:spLocks/>
          </p:cNvSpPr>
          <p:nvPr/>
        </p:nvSpPr>
        <p:spPr bwMode="auto">
          <a:xfrm>
            <a:off x="10674704" y="5756102"/>
            <a:ext cx="701629" cy="701629"/>
          </a:xfrm>
          <a:prstGeom prst="ellipse">
            <a:avLst/>
          </a:prstGeom>
          <a:solidFill>
            <a:srgbClr val="948E75"/>
          </a:solidFill>
          <a:ln w="158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" name="Freeform 32"/>
          <p:cNvSpPr>
            <a:spLocks/>
          </p:cNvSpPr>
          <p:nvPr/>
        </p:nvSpPr>
        <p:spPr bwMode="auto">
          <a:xfrm flipH="1">
            <a:off x="10949318" y="6030716"/>
            <a:ext cx="152400" cy="152400"/>
          </a:xfrm>
          <a:prstGeom prst="ellipse">
            <a:avLst/>
          </a:prstGeom>
          <a:solidFill>
            <a:srgbClr val="716C57"/>
          </a:solidFill>
          <a:ln w="1587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243100" y="854242"/>
            <a:ext cx="8280000" cy="950499"/>
            <a:chOff x="2243100" y="878306"/>
            <a:chExt cx="8280000" cy="95049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243100" y="878306"/>
              <a:ext cx="8280000" cy="0"/>
            </a:xfrm>
            <a:prstGeom prst="line">
              <a:avLst/>
            </a:prstGeom>
            <a:ln w="3175">
              <a:solidFill>
                <a:srgbClr val="C8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243100" y="1195139"/>
              <a:ext cx="8280000" cy="0"/>
            </a:xfrm>
            <a:prstGeom prst="line">
              <a:avLst/>
            </a:prstGeom>
            <a:ln w="3175">
              <a:solidFill>
                <a:srgbClr val="C8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243100" y="1511972"/>
              <a:ext cx="8280000" cy="0"/>
            </a:xfrm>
            <a:prstGeom prst="line">
              <a:avLst/>
            </a:prstGeom>
            <a:ln w="3175">
              <a:solidFill>
                <a:srgbClr val="C8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2243100" y="1828805"/>
              <a:ext cx="8280000" cy="0"/>
            </a:xfrm>
            <a:prstGeom prst="line">
              <a:avLst/>
            </a:prstGeom>
            <a:ln w="3175">
              <a:solidFill>
                <a:srgbClr val="C8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직사각형 94"/>
          <p:cNvSpPr/>
          <p:nvPr/>
        </p:nvSpPr>
        <p:spPr>
          <a:xfrm>
            <a:off x="2843929" y="649773"/>
            <a:ext cx="69712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MUSIC PPT PRESENTATION</a:t>
            </a:r>
            <a:endParaRPr lang="en-US" altLang="ko-KR" sz="5400" b="1" i="1" dirty="0">
              <a:solidFill>
                <a:schemeClr val="tx1">
                  <a:lumMod val="75000"/>
                  <a:lumOff val="2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Enjoy your stylish business and campus life with BIZCAM</a:t>
            </a:r>
            <a:endParaRPr lang="ko-KR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62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8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C7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양쪽 모서리가 둥근 사각형 41"/>
          <p:cNvSpPr/>
          <p:nvPr/>
        </p:nvSpPr>
        <p:spPr>
          <a:xfrm>
            <a:off x="479197" y="296846"/>
            <a:ext cx="11336338" cy="6561154"/>
          </a:xfrm>
          <a:prstGeom prst="round2SameRect">
            <a:avLst>
              <a:gd name="adj1" fmla="val 3277"/>
              <a:gd name="adj2" fmla="val 0"/>
            </a:avLst>
          </a:prstGeom>
          <a:solidFill>
            <a:srgbClr val="5047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Freeform 32"/>
          <p:cNvSpPr>
            <a:spLocks/>
          </p:cNvSpPr>
          <p:nvPr/>
        </p:nvSpPr>
        <p:spPr bwMode="auto">
          <a:xfrm>
            <a:off x="665569" y="447144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50473A">
                  <a:shade val="30000"/>
                  <a:satMod val="115000"/>
                </a:srgbClr>
              </a:gs>
              <a:gs pos="50000">
                <a:srgbClr val="50473A">
                  <a:shade val="67500"/>
                  <a:satMod val="115000"/>
                </a:srgbClr>
              </a:gs>
              <a:gs pos="100000">
                <a:srgbClr val="50473A">
                  <a:shade val="100000"/>
                  <a:satMod val="115000"/>
                </a:srgbClr>
              </a:gs>
            </a:gsLst>
            <a:lin ang="18900000" scaled="1"/>
            <a:tileRect/>
          </a:gradFill>
          <a:ln w="158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651141" y="508045"/>
            <a:ext cx="10992230" cy="6349955"/>
          </a:xfrm>
          <a:custGeom>
            <a:avLst/>
            <a:gdLst>
              <a:gd name="connsiteX0" fmla="*/ 431244 w 10992230"/>
              <a:gd name="connsiteY0" fmla="*/ 0 h 6349955"/>
              <a:gd name="connsiteX1" fmla="*/ 10575414 w 10992230"/>
              <a:gd name="connsiteY1" fmla="*/ 0 h 6349955"/>
              <a:gd name="connsiteX2" fmla="*/ 10992230 w 10992230"/>
              <a:gd name="connsiteY2" fmla="*/ 416816 h 6349955"/>
              <a:gd name="connsiteX3" fmla="*/ 10992230 w 10992230"/>
              <a:gd name="connsiteY3" fmla="*/ 4574445 h 6349955"/>
              <a:gd name="connsiteX4" fmla="*/ 10987619 w 10992230"/>
              <a:gd name="connsiteY4" fmla="*/ 4597284 h 6349955"/>
              <a:gd name="connsiteX5" fmla="*/ 10987619 w 10992230"/>
              <a:gd name="connsiteY5" fmla="*/ 6349955 h 6349955"/>
              <a:gd name="connsiteX6" fmla="*/ 0 w 10992230"/>
              <a:gd name="connsiteY6" fmla="*/ 6349955 h 6349955"/>
              <a:gd name="connsiteX7" fmla="*/ 0 w 10992230"/>
              <a:gd name="connsiteY7" fmla="*/ 1613529 h 6349955"/>
              <a:gd name="connsiteX8" fmla="*/ 220 w 10992230"/>
              <a:gd name="connsiteY8" fmla="*/ 1613529 h 6349955"/>
              <a:gd name="connsiteX9" fmla="*/ 220 w 10992230"/>
              <a:gd name="connsiteY9" fmla="*/ 431024 h 634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92230" h="6349955">
                <a:moveTo>
                  <a:pt x="431244" y="0"/>
                </a:moveTo>
                <a:lnTo>
                  <a:pt x="10575414" y="0"/>
                </a:lnTo>
                <a:lnTo>
                  <a:pt x="10992230" y="416816"/>
                </a:lnTo>
                <a:lnTo>
                  <a:pt x="10992230" y="4574445"/>
                </a:lnTo>
                <a:lnTo>
                  <a:pt x="10987619" y="4597284"/>
                </a:lnTo>
                <a:lnTo>
                  <a:pt x="10987619" y="6349955"/>
                </a:lnTo>
                <a:lnTo>
                  <a:pt x="0" y="6349955"/>
                </a:lnTo>
                <a:lnTo>
                  <a:pt x="0" y="1613529"/>
                </a:lnTo>
                <a:lnTo>
                  <a:pt x="220" y="1613529"/>
                </a:lnTo>
                <a:lnTo>
                  <a:pt x="220" y="431024"/>
                </a:lnTo>
                <a:close/>
              </a:path>
            </a:pathLst>
          </a:custGeom>
          <a:solidFill>
            <a:srgbClr val="F5E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Freeform 32"/>
          <p:cNvSpPr>
            <a:spLocks/>
          </p:cNvSpPr>
          <p:nvPr/>
        </p:nvSpPr>
        <p:spPr bwMode="auto">
          <a:xfrm>
            <a:off x="11494760" y="447144"/>
            <a:ext cx="144000" cy="144000"/>
          </a:xfrm>
          <a:prstGeom prst="ellipse">
            <a:avLst/>
          </a:prstGeom>
          <a:gradFill flip="none" rotWithShape="1">
            <a:gsLst>
              <a:gs pos="0">
                <a:srgbClr val="50473A">
                  <a:shade val="30000"/>
                  <a:satMod val="115000"/>
                </a:srgbClr>
              </a:gs>
              <a:gs pos="50000">
                <a:srgbClr val="50473A">
                  <a:shade val="67500"/>
                  <a:satMod val="115000"/>
                </a:srgbClr>
              </a:gs>
              <a:gs pos="100000">
                <a:srgbClr val="50473A">
                  <a:shade val="100000"/>
                  <a:satMod val="115000"/>
                </a:srgbClr>
              </a:gs>
            </a:gsLst>
            <a:lin ang="18900000" scaled="1"/>
            <a:tileRect/>
          </a:gradFill>
          <a:ln w="15875">
            <a:solidFill>
              <a:schemeClr val="tx1">
                <a:lumMod val="85000"/>
                <a:lumOff val="15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8145" y="745990"/>
            <a:ext cx="529390" cy="52939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F7EFD3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2800" dirty="0">
              <a:solidFill>
                <a:srgbClr val="F7EFD3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007256" y="759298"/>
            <a:ext cx="8280000" cy="633666"/>
            <a:chOff x="2243100" y="878306"/>
            <a:chExt cx="8280000" cy="633666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243100" y="878306"/>
              <a:ext cx="8280000" cy="0"/>
            </a:xfrm>
            <a:prstGeom prst="line">
              <a:avLst/>
            </a:prstGeom>
            <a:ln w="3175">
              <a:solidFill>
                <a:srgbClr val="C8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>
              <a:off x="2243100" y="1195139"/>
              <a:ext cx="8280000" cy="0"/>
            </a:xfrm>
            <a:prstGeom prst="line">
              <a:avLst/>
            </a:prstGeom>
            <a:ln w="3175">
              <a:solidFill>
                <a:srgbClr val="C8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2243100" y="1511972"/>
              <a:ext cx="8280000" cy="0"/>
            </a:xfrm>
            <a:prstGeom prst="line">
              <a:avLst/>
            </a:prstGeom>
            <a:ln w="3175">
              <a:solidFill>
                <a:srgbClr val="C8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직사각형 94"/>
          <p:cNvSpPr/>
          <p:nvPr/>
        </p:nvSpPr>
        <p:spPr>
          <a:xfrm>
            <a:off x="2843929" y="602881"/>
            <a:ext cx="6971207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b="1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MUSIC PPT PRESENTATION</a:t>
            </a:r>
            <a:endParaRPr lang="en-US" altLang="ko-KR" sz="3600" b="1" i="1" dirty="0">
              <a:solidFill>
                <a:schemeClr val="tx1">
                  <a:lumMod val="75000"/>
                  <a:lumOff val="2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pPr algn="ctr"/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Enjoy your stylish business and campus life with BIZCAM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28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</TotalTime>
  <Words>162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나눔손글씨 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1163</cp:revision>
  <dcterms:created xsi:type="dcterms:W3CDTF">2019-06-05T05:22:16Z</dcterms:created>
  <dcterms:modified xsi:type="dcterms:W3CDTF">2024-08-04T06:56:09Z</dcterms:modified>
</cp:coreProperties>
</file>