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package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40" autoAdjust="0"/>
    <p:restoredTop sz="94660"/>
  </p:normalViewPr>
  <p:slideViewPr>
    <p:cSldViewPr snapToGrid="0">
      <p:cViewPr varScale="1">
        <p:scale>
          <a:sx n="83" d="100"/>
          <a:sy n="83" d="100"/>
        </p:scale>
        <p:origin x="126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25400" cap="rnd">
              <a:solidFill>
                <a:schemeClr val="bg1"/>
              </a:solidFill>
              <a:round/>
            </a:ln>
            <a:effectLst>
              <a:outerShdw blurRad="215900" dist="152400" dir="2700000" algn="tl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20</c:v>
                </c:pt>
                <c:pt idx="2">
                  <c:v>25</c:v>
                </c:pt>
                <c:pt idx="3">
                  <c:v>40</c:v>
                </c:pt>
                <c:pt idx="4">
                  <c:v>30</c:v>
                </c:pt>
                <c:pt idx="5">
                  <c:v>55</c:v>
                </c:pt>
                <c:pt idx="6">
                  <c:v>35</c:v>
                </c:pt>
                <c:pt idx="7">
                  <c:v>55</c:v>
                </c:pt>
                <c:pt idx="8">
                  <c:v>35</c:v>
                </c:pt>
                <c:pt idx="9">
                  <c:v>85</c:v>
                </c:pt>
                <c:pt idx="10">
                  <c:v>33</c:v>
                </c:pt>
                <c:pt idx="11">
                  <c:v>100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82875968"/>
        <c:axId val="-282875424"/>
      </c:lineChart>
      <c:catAx>
        <c:axId val="-28287596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82875424"/>
        <c:crosses val="autoZero"/>
        <c:auto val="1"/>
        <c:lblAlgn val="ctr"/>
        <c:lblOffset val="100"/>
        <c:noMultiLvlLbl val="0"/>
      </c:catAx>
      <c:valAx>
        <c:axId val="-28287542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2828759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</a:defRPr>
      </a:pPr>
      <a:endParaRPr lang="ko-K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8767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423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6706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3029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9512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2199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7329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8106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681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523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3152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2125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4510333" y="1881591"/>
            <a:ext cx="2877339" cy="2877339"/>
          </a:xfrm>
          <a:prstGeom prst="ellipse">
            <a:avLst/>
          </a:prstGeom>
          <a:solidFill>
            <a:srgbClr val="409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R 64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G 144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B 255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919935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387119" y="5524135"/>
            <a:ext cx="73024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091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9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타원 7"/>
          <p:cNvSpPr/>
          <p:nvPr/>
        </p:nvSpPr>
        <p:spPr>
          <a:xfrm>
            <a:off x="4113035" y="1056873"/>
            <a:ext cx="4138405" cy="4138405"/>
          </a:xfrm>
          <a:prstGeom prst="ellipse">
            <a:avLst/>
          </a:prstGeom>
          <a:solidFill>
            <a:schemeClr val="bg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7600745" y="4481715"/>
            <a:ext cx="258756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white"/>
                </a:solidFill>
              </a:rPr>
              <a:t>     경영학과 </a:t>
            </a:r>
            <a:r>
              <a:rPr lang="en-US" altLang="ko-KR" sz="1200" dirty="0">
                <a:solidFill>
                  <a:prstClr val="white"/>
                </a:solidFill>
              </a:rPr>
              <a:t>201234567</a:t>
            </a: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prstClr val="white"/>
                </a:solidFill>
              </a:rPr>
              <a:t>까칠한 조땡</a:t>
            </a:r>
            <a:endParaRPr lang="en-US" altLang="ko-KR" sz="1600" b="1" dirty="0">
              <a:solidFill>
                <a:prstClr val="white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149957" y="1617850"/>
            <a:ext cx="8004581" cy="11657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i="1" dirty="0">
                <a:solidFill>
                  <a:prstClr val="white"/>
                </a:solidFill>
              </a:rPr>
              <a:t>POWER POINT </a:t>
            </a:r>
            <a:r>
              <a:rPr lang="en-US" altLang="ko-KR" sz="3600" b="1" i="1" dirty="0">
                <a:solidFill>
                  <a:prstClr val="white"/>
                </a:solidFill>
              </a:rPr>
              <a:t>PR</a:t>
            </a:r>
            <a:r>
              <a:rPr lang="en-US" altLang="ko-KR" sz="3600" b="1" i="1" dirty="0">
                <a:solidFill>
                  <a:srgbClr val="4090FF"/>
                </a:solidFill>
              </a:rPr>
              <a:t>ESENTATION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prstClr val="white"/>
                </a:solidFill>
              </a:rPr>
              <a:t>Enjoy your stylish business and campus life with </a:t>
            </a:r>
            <a:r>
              <a:rPr lang="en-US" altLang="ko-KR" sz="1050" dirty="0">
                <a:solidFill>
                  <a:srgbClr val="4090FF"/>
                </a:solidFill>
              </a:rPr>
              <a:t>BIZCAM</a:t>
            </a:r>
            <a:endParaRPr lang="ko-KR" altLang="en-US" sz="3200" dirty="0">
              <a:solidFill>
                <a:srgbClr val="4090FF"/>
              </a:solidFill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5852090" y="3029831"/>
            <a:ext cx="1942029" cy="194202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92100" sx="105000" sy="105000" algn="ctr" rotWithShape="0">
              <a:srgbClr val="006DFE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50000"/>
              </a:lnSpc>
            </a:pPr>
            <a:endParaRPr lang="ko-KR" altLang="en-US" sz="16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6610350" y="3818423"/>
            <a:ext cx="1002427" cy="100242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92100" sx="105000" sy="105000" algn="ctr" rotWithShape="0">
              <a:srgbClr val="006DFE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50000"/>
              </a:lnSpc>
            </a:pPr>
            <a:endParaRPr lang="ko-KR" altLang="en-US" sz="16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918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9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5308179" y="2019788"/>
            <a:ext cx="1748118" cy="174811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92100" sx="105000" sy="105000" algn="ctr" rotWithShape="0">
              <a:srgbClr val="006DFE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50000"/>
              </a:lnSpc>
            </a:pPr>
            <a:endParaRPr lang="en-US" altLang="ko-KR" sz="1100" dirty="0">
              <a:solidFill>
                <a:srgbClr val="4090FF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100" dirty="0">
              <a:solidFill>
                <a:srgbClr val="4090FF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srgbClr val="4090FF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600" dirty="0" err="1">
                <a:solidFill>
                  <a:srgbClr val="4090FF"/>
                </a:solidFill>
              </a:rPr>
              <a:t>컨텐츠에</a:t>
            </a:r>
            <a:r>
              <a:rPr lang="ko-KR" altLang="en-US" sz="600" dirty="0">
                <a:solidFill>
                  <a:srgbClr val="4090FF"/>
                </a:solidFill>
              </a:rPr>
              <a:t> 대한 내용을 적어요</a:t>
            </a:r>
          </a:p>
        </p:txBody>
      </p:sp>
      <p:sp>
        <p:nvSpPr>
          <p:cNvPr id="8" name="타원 7"/>
          <p:cNvSpPr/>
          <p:nvPr/>
        </p:nvSpPr>
        <p:spPr>
          <a:xfrm>
            <a:off x="4113035" y="824644"/>
            <a:ext cx="4138405" cy="4138405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7535053" y="3238865"/>
            <a:ext cx="1058082" cy="1058082"/>
          </a:xfrm>
          <a:prstGeom prst="ellipse">
            <a:avLst/>
          </a:prstGeom>
          <a:solidFill>
            <a:srgbClr val="62A3FF"/>
          </a:solidFill>
          <a:ln>
            <a:noFill/>
          </a:ln>
          <a:effectLst>
            <a:outerShdw blurRad="292100" sx="105000" sy="105000" algn="ctr" rotWithShape="0">
              <a:srgbClr val="006DFE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900" b="1" dirty="0">
                <a:solidFill>
                  <a:prstClr val="white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600" dirty="0" err="1">
                <a:solidFill>
                  <a:prstClr val="white"/>
                </a:solidFill>
              </a:rPr>
              <a:t>컨텐츠에</a:t>
            </a:r>
            <a:r>
              <a:rPr lang="ko-KR" altLang="en-US" sz="600" dirty="0">
                <a:solidFill>
                  <a:prstClr val="white"/>
                </a:solidFill>
              </a:rPr>
              <a:t> 대한 내용을 </a:t>
            </a:r>
            <a:endParaRPr lang="en-US" altLang="ko-KR" sz="6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600" dirty="0">
                <a:solidFill>
                  <a:prstClr val="white"/>
                </a:solidFill>
              </a:rPr>
              <a:t>적어요</a:t>
            </a:r>
          </a:p>
        </p:txBody>
      </p:sp>
      <p:sp>
        <p:nvSpPr>
          <p:cNvPr id="10" name="타원 9"/>
          <p:cNvSpPr/>
          <p:nvPr/>
        </p:nvSpPr>
        <p:spPr>
          <a:xfrm>
            <a:off x="3715775" y="3238865"/>
            <a:ext cx="1058082" cy="1058082"/>
          </a:xfrm>
          <a:prstGeom prst="ellipse">
            <a:avLst/>
          </a:prstGeom>
          <a:solidFill>
            <a:srgbClr val="62A3FF"/>
          </a:solidFill>
          <a:ln>
            <a:noFill/>
          </a:ln>
          <a:effectLst>
            <a:outerShdw blurRad="292100" sx="105000" sy="105000" algn="ctr" rotWithShape="0">
              <a:srgbClr val="006DFE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900" b="1" dirty="0">
                <a:solidFill>
                  <a:prstClr val="white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600" dirty="0" err="1">
                <a:solidFill>
                  <a:prstClr val="white"/>
                </a:solidFill>
              </a:rPr>
              <a:t>컨텐츠에</a:t>
            </a:r>
            <a:r>
              <a:rPr lang="ko-KR" altLang="en-US" sz="600" dirty="0">
                <a:solidFill>
                  <a:prstClr val="white"/>
                </a:solidFill>
              </a:rPr>
              <a:t> 대한 내용을 </a:t>
            </a:r>
            <a:endParaRPr lang="en-US" altLang="ko-KR" sz="6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600" dirty="0">
                <a:solidFill>
                  <a:prstClr val="white"/>
                </a:solidFill>
              </a:rPr>
              <a:t>적어요</a:t>
            </a:r>
          </a:p>
        </p:txBody>
      </p:sp>
      <p:sp>
        <p:nvSpPr>
          <p:cNvPr id="11" name="타원 10"/>
          <p:cNvSpPr/>
          <p:nvPr/>
        </p:nvSpPr>
        <p:spPr>
          <a:xfrm>
            <a:off x="5713724" y="4434008"/>
            <a:ext cx="1058082" cy="1058082"/>
          </a:xfrm>
          <a:prstGeom prst="ellipse">
            <a:avLst/>
          </a:prstGeom>
          <a:solidFill>
            <a:srgbClr val="62A3FF"/>
          </a:solidFill>
          <a:ln>
            <a:noFill/>
          </a:ln>
          <a:effectLst>
            <a:outerShdw blurRad="292100" sx="105000" sy="105000" algn="ctr" rotWithShape="0">
              <a:srgbClr val="006DFE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900" b="1" dirty="0">
                <a:solidFill>
                  <a:prstClr val="white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600" dirty="0" err="1">
                <a:solidFill>
                  <a:prstClr val="white"/>
                </a:solidFill>
              </a:rPr>
              <a:t>컨텐츠에</a:t>
            </a:r>
            <a:r>
              <a:rPr lang="ko-KR" altLang="en-US" sz="600" dirty="0">
                <a:solidFill>
                  <a:prstClr val="white"/>
                </a:solidFill>
              </a:rPr>
              <a:t> 대한 내용을 </a:t>
            </a:r>
            <a:endParaRPr lang="en-US" altLang="ko-KR" sz="6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600" dirty="0">
                <a:solidFill>
                  <a:prstClr val="white"/>
                </a:solidFill>
              </a:rPr>
              <a:t>적어요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149957" y="5086998"/>
            <a:ext cx="2530999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white"/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4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14" name="Freeform 6"/>
          <p:cNvSpPr>
            <a:spLocks/>
          </p:cNvSpPr>
          <p:nvPr/>
        </p:nvSpPr>
        <p:spPr bwMode="auto">
          <a:xfrm>
            <a:off x="5859915" y="2254339"/>
            <a:ext cx="617048" cy="547073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rgbClr val="4090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2942211" y="-332382"/>
            <a:ext cx="6452456" cy="6452456"/>
          </a:xfrm>
          <a:prstGeom prst="ellipse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3638785" y="4937649"/>
            <a:ext cx="259551" cy="259551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292100" sx="105000" sy="105000" algn="ctr" rotWithShape="0">
              <a:srgbClr val="006D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50000"/>
              </a:lnSpc>
            </a:pP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8461774" y="4937649"/>
            <a:ext cx="259551" cy="259551"/>
          </a:xfrm>
          <a:prstGeom prst="ellipse">
            <a:avLst/>
          </a:prstGeom>
          <a:solidFill>
            <a:srgbClr val="7AE3D4"/>
          </a:solidFill>
          <a:ln>
            <a:noFill/>
          </a:ln>
          <a:effectLst>
            <a:outerShdw blurRad="292100" sx="105000" sy="105000" algn="ctr" rotWithShape="0">
              <a:srgbClr val="006D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50000"/>
              </a:lnSpc>
            </a:pP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8464357" y="5086997"/>
            <a:ext cx="2530999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white"/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4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339319" y="184185"/>
            <a:ext cx="4434538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i="1" dirty="0">
                <a:solidFill>
                  <a:prstClr val="white"/>
                </a:solidFill>
              </a:rPr>
              <a:t>POWER POINT </a:t>
            </a:r>
            <a:r>
              <a:rPr lang="en-US" altLang="ko-KR" sz="2400" b="1" i="1" dirty="0">
                <a:solidFill>
                  <a:prstClr val="white"/>
                </a:solidFill>
              </a:rPr>
              <a:t>PRESENTATION</a:t>
            </a:r>
          </a:p>
          <a:p>
            <a:pPr>
              <a:lnSpc>
                <a:spcPct val="150000"/>
              </a:lnSpc>
            </a:pPr>
            <a:r>
              <a:rPr lang="en-US" altLang="ko-KR" sz="80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2000" dirty="0">
              <a:solidFill>
                <a:prstClr val="white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2D0BDCDF-AAB5-4F2F-81BC-4248E51F36B9}"/>
              </a:ext>
            </a:extLst>
          </p:cNvPr>
          <p:cNvSpPr/>
          <p:nvPr/>
        </p:nvSpPr>
        <p:spPr>
          <a:xfrm>
            <a:off x="9801279" y="1823310"/>
            <a:ext cx="222026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21" name="설명선 2(테두리 없음) 20"/>
          <p:cNvSpPr/>
          <p:nvPr/>
        </p:nvSpPr>
        <p:spPr>
          <a:xfrm>
            <a:off x="9403719" y="2473812"/>
            <a:ext cx="981943" cy="358049"/>
          </a:xfrm>
          <a:prstGeom prst="callout2">
            <a:avLst>
              <a:gd name="adj1" fmla="val -56446"/>
              <a:gd name="adj2" fmla="val 21511"/>
              <a:gd name="adj3" fmla="val -55516"/>
              <a:gd name="adj4" fmla="val -22898"/>
              <a:gd name="adj5" fmla="val 193637"/>
              <a:gd name="adj6" fmla="val -87892"/>
            </a:avLst>
          </a:prstGeom>
          <a:noFill/>
          <a:ln>
            <a:solidFill>
              <a:srgbClr val="FFFF00"/>
            </a:solidFill>
            <a:prstDash val="sysDash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b="1" u="sng" kern="0" dirty="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966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9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 rot="2700000">
            <a:off x="5024659" y="2179309"/>
            <a:ext cx="2518357" cy="2518357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292100" sx="105000" sy="105000" algn="ctr" rotWithShape="0">
              <a:srgbClr val="006DFE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50000"/>
              </a:lnSpc>
            </a:pPr>
            <a:endParaRPr lang="en-US" altLang="ko-KR" sz="1100" dirty="0">
              <a:solidFill>
                <a:srgbClr val="4090FF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9038670" y="2990288"/>
            <a:ext cx="2530999" cy="750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prstClr val="white"/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05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7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339319" y="184185"/>
            <a:ext cx="4434538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i="1" dirty="0">
                <a:solidFill>
                  <a:prstClr val="white"/>
                </a:solidFill>
              </a:rPr>
              <a:t>POWER POINT </a:t>
            </a:r>
            <a:r>
              <a:rPr lang="en-US" altLang="ko-KR" sz="2400" b="1" i="1" dirty="0">
                <a:solidFill>
                  <a:prstClr val="white"/>
                </a:solidFill>
              </a:rPr>
              <a:t>PRESENTATION</a:t>
            </a:r>
          </a:p>
          <a:p>
            <a:pPr>
              <a:lnSpc>
                <a:spcPct val="150000"/>
              </a:lnSpc>
            </a:pPr>
            <a:r>
              <a:rPr lang="en-US" altLang="ko-KR" sz="80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2000" dirty="0">
              <a:solidFill>
                <a:prstClr val="white"/>
              </a:solidFill>
            </a:endParaRPr>
          </a:p>
        </p:txBody>
      </p:sp>
      <p:sp>
        <p:nvSpPr>
          <p:cNvPr id="23" name="자유형 22"/>
          <p:cNvSpPr/>
          <p:nvPr/>
        </p:nvSpPr>
        <p:spPr>
          <a:xfrm rot="2700000">
            <a:off x="5086129" y="2153849"/>
            <a:ext cx="2395419" cy="2395418"/>
          </a:xfrm>
          <a:custGeom>
            <a:avLst/>
            <a:gdLst>
              <a:gd name="connsiteX0" fmla="*/ 122938 w 2395419"/>
              <a:gd name="connsiteY0" fmla="*/ 122938 h 2395418"/>
              <a:gd name="connsiteX1" fmla="*/ 419735 w 2395419"/>
              <a:gd name="connsiteY1" fmla="*/ 0 h 2395418"/>
              <a:gd name="connsiteX2" fmla="*/ 2098622 w 2395419"/>
              <a:gd name="connsiteY2" fmla="*/ 0 h 2395418"/>
              <a:gd name="connsiteX3" fmla="*/ 2333300 w 2395419"/>
              <a:gd name="connsiteY3" fmla="*/ 71684 h 2395418"/>
              <a:gd name="connsiteX4" fmla="*/ 2395419 w 2395419"/>
              <a:gd name="connsiteY4" fmla="*/ 122936 h 2395418"/>
              <a:gd name="connsiteX5" fmla="*/ 122937 w 2395419"/>
              <a:gd name="connsiteY5" fmla="*/ 2395418 h 2395418"/>
              <a:gd name="connsiteX6" fmla="*/ 71684 w 2395419"/>
              <a:gd name="connsiteY6" fmla="*/ 2333300 h 2395418"/>
              <a:gd name="connsiteX7" fmla="*/ 0 w 2395419"/>
              <a:gd name="connsiteY7" fmla="*/ 2098622 h 2395418"/>
              <a:gd name="connsiteX8" fmla="*/ 0 w 2395419"/>
              <a:gd name="connsiteY8" fmla="*/ 419735 h 2395418"/>
              <a:gd name="connsiteX9" fmla="*/ 122938 w 2395419"/>
              <a:gd name="connsiteY9" fmla="*/ 122938 h 2395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95419" h="2395418">
                <a:moveTo>
                  <a:pt x="122938" y="122938"/>
                </a:moveTo>
                <a:cubicBezTo>
                  <a:pt x="198895" y="46981"/>
                  <a:pt x="303829" y="0"/>
                  <a:pt x="419735" y="0"/>
                </a:cubicBezTo>
                <a:lnTo>
                  <a:pt x="2098622" y="0"/>
                </a:lnTo>
                <a:cubicBezTo>
                  <a:pt x="2185552" y="0"/>
                  <a:pt x="2266310" y="26427"/>
                  <a:pt x="2333300" y="71684"/>
                </a:cubicBezTo>
                <a:lnTo>
                  <a:pt x="2395419" y="122936"/>
                </a:lnTo>
                <a:lnTo>
                  <a:pt x="122937" y="2395418"/>
                </a:lnTo>
                <a:lnTo>
                  <a:pt x="71684" y="2333300"/>
                </a:lnTo>
                <a:cubicBezTo>
                  <a:pt x="26427" y="2266310"/>
                  <a:pt x="0" y="2185552"/>
                  <a:pt x="0" y="2098622"/>
                </a:cubicBezTo>
                <a:lnTo>
                  <a:pt x="0" y="419735"/>
                </a:lnTo>
                <a:cubicBezTo>
                  <a:pt x="0" y="303828"/>
                  <a:pt x="46981" y="198895"/>
                  <a:pt x="122938" y="12293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292100" sx="105000" sy="105000" algn="ctr" rotWithShape="0">
              <a:srgbClr val="006DFE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50000"/>
              </a:lnSpc>
            </a:pPr>
            <a:endParaRPr lang="en-US" altLang="ko-KR" sz="1100" dirty="0">
              <a:solidFill>
                <a:srgbClr val="4090FF"/>
              </a:solidFill>
            </a:endParaRPr>
          </a:p>
        </p:txBody>
      </p:sp>
      <p:sp>
        <p:nvSpPr>
          <p:cNvPr id="24" name="Freeform 6"/>
          <p:cNvSpPr>
            <a:spLocks/>
          </p:cNvSpPr>
          <p:nvPr/>
        </p:nvSpPr>
        <p:spPr bwMode="auto">
          <a:xfrm>
            <a:off x="5975313" y="2338559"/>
            <a:ext cx="617048" cy="547073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rgbClr val="4090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018336" y="3577298"/>
            <a:ext cx="2530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컨텐츠에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</a:t>
            </a: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campus life with </a:t>
            </a: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BIZCAM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651035" y="2880082"/>
            <a:ext cx="1265603" cy="4140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rgbClr val="4090FF"/>
                </a:solidFill>
              </a:rPr>
              <a:t>CONTENTS</a:t>
            </a:r>
          </a:p>
        </p:txBody>
      </p:sp>
      <p:grpSp>
        <p:nvGrpSpPr>
          <p:cNvPr id="12" name="그룹 11"/>
          <p:cNvGrpSpPr/>
          <p:nvPr/>
        </p:nvGrpSpPr>
        <p:grpSpPr>
          <a:xfrm>
            <a:off x="8410749" y="3200400"/>
            <a:ext cx="355032" cy="421946"/>
            <a:chOff x="8110844" y="2919439"/>
            <a:chExt cx="591437" cy="702907"/>
          </a:xfrm>
        </p:grpSpPr>
        <p:sp>
          <p:nvSpPr>
            <p:cNvPr id="25" name="모서리가 둥근 직사각형 24"/>
            <p:cNvSpPr/>
            <p:nvPr/>
          </p:nvSpPr>
          <p:spPr>
            <a:xfrm rot="2700000">
              <a:off x="8110845" y="3183698"/>
              <a:ext cx="591437" cy="6291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292100" sx="105000" sy="105000" algn="ctr" rotWithShape="0">
                <a:srgbClr val="006DFE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1100" dirty="0">
                <a:solidFill>
                  <a:srgbClr val="4090FF"/>
                </a:solidFill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 rot="18900000">
              <a:off x="8110844" y="3559427"/>
              <a:ext cx="591437" cy="6291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292100" sx="105000" sy="105000" algn="ctr" rotWithShape="0">
                <a:srgbClr val="006DFE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1100" dirty="0">
                <a:solidFill>
                  <a:srgbClr val="4090FF"/>
                </a:solidFill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 flipH="1">
            <a:off x="3790875" y="2983807"/>
            <a:ext cx="591437" cy="702907"/>
            <a:chOff x="8263244" y="3071839"/>
            <a:chExt cx="591437" cy="702907"/>
          </a:xfrm>
        </p:grpSpPr>
        <p:sp>
          <p:nvSpPr>
            <p:cNvPr id="27" name="모서리가 둥근 직사각형 26"/>
            <p:cNvSpPr/>
            <p:nvPr/>
          </p:nvSpPr>
          <p:spPr>
            <a:xfrm rot="2700000">
              <a:off x="8263245" y="3336098"/>
              <a:ext cx="591437" cy="6291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292100" sx="105000" sy="105000" algn="ctr" rotWithShape="0">
                <a:srgbClr val="006DFE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1100" dirty="0">
                <a:solidFill>
                  <a:srgbClr val="4090FF"/>
                </a:solidFill>
              </a:endParaRPr>
            </a:p>
          </p:txBody>
        </p:sp>
        <p:sp>
          <p:nvSpPr>
            <p:cNvPr id="28" name="모서리가 둥근 직사각형 27"/>
            <p:cNvSpPr/>
            <p:nvPr/>
          </p:nvSpPr>
          <p:spPr>
            <a:xfrm rot="18900000">
              <a:off x="8263244" y="3711827"/>
              <a:ext cx="591437" cy="6291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292100" sx="105000" sy="105000" algn="ctr" rotWithShape="0">
                <a:srgbClr val="006DFE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lnSpc>
                  <a:spcPct val="150000"/>
                </a:lnSpc>
              </a:pPr>
              <a:endParaRPr lang="en-US" altLang="ko-KR" sz="1100" dirty="0">
                <a:solidFill>
                  <a:srgbClr val="4090FF"/>
                </a:solidFill>
              </a:endParaRPr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330200" y="2620060"/>
            <a:ext cx="322292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prstClr val="white"/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prstClr val="white"/>
                </a:solidFill>
              </a:rPr>
              <a:t>컨텐츠에 대한 내용을 적어요</a:t>
            </a:r>
            <a:endParaRPr lang="en-US" altLang="ko-KR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1479558" y="4260528"/>
            <a:ext cx="128592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5400" b="1" dirty="0">
                <a:solidFill>
                  <a:prstClr val="white"/>
                </a:solidFill>
              </a:rPr>
              <a:t>75</a:t>
            </a:r>
            <a:r>
              <a:rPr lang="en-US" altLang="ko-KR" sz="2800" dirty="0">
                <a:solidFill>
                  <a:prstClr val="white"/>
                </a:solidFill>
              </a:rPr>
              <a:t>%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9888830" y="4412927"/>
            <a:ext cx="83067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200" b="1" dirty="0">
                <a:solidFill>
                  <a:prstClr val="white"/>
                </a:solidFill>
              </a:rPr>
              <a:t>25</a:t>
            </a:r>
            <a:r>
              <a:rPr lang="en-US" altLang="ko-KR" sz="1400" dirty="0">
                <a:solidFill>
                  <a:prstClr val="white"/>
                </a:solidFill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298385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9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1492358" y="1980641"/>
            <a:ext cx="1942029" cy="1942029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292100" sx="105000" sy="105000" algn="ctr" rotWithShape="0">
              <a:srgbClr val="006DFE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Threat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위협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339319" y="184185"/>
            <a:ext cx="4434538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i="1" dirty="0">
                <a:solidFill>
                  <a:prstClr val="white"/>
                </a:solidFill>
              </a:rPr>
              <a:t>POWER POINT </a:t>
            </a:r>
            <a:r>
              <a:rPr lang="en-US" altLang="ko-KR" sz="2400" b="1" i="1" dirty="0">
                <a:solidFill>
                  <a:prstClr val="white"/>
                </a:solidFill>
              </a:rPr>
              <a:t>PRESENTATION</a:t>
            </a:r>
          </a:p>
          <a:p>
            <a:pPr>
              <a:lnSpc>
                <a:spcPct val="150000"/>
              </a:lnSpc>
            </a:pPr>
            <a:r>
              <a:rPr lang="en-US" altLang="ko-KR" sz="80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2000" dirty="0">
              <a:solidFill>
                <a:prstClr val="white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5428913" y="1874509"/>
            <a:ext cx="1942029" cy="1942029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292100" sx="105000" sy="105000" algn="ctr" rotWithShape="0">
              <a:srgbClr val="006DFE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50000"/>
              </a:lnSpc>
            </a:pPr>
            <a:endParaRPr lang="en-US" altLang="ko-KR" sz="1100" dirty="0">
              <a:solidFill>
                <a:srgbClr val="4090FF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5901227" y="2700009"/>
            <a:ext cx="1942029" cy="1942029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292100" sx="105000" sy="105000" algn="ctr" rotWithShape="0">
              <a:srgbClr val="006DFE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50000"/>
              </a:lnSpc>
            </a:pPr>
            <a:endParaRPr lang="en-US" altLang="ko-KR" sz="1100" dirty="0">
              <a:solidFill>
                <a:srgbClr val="4090FF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5327313" y="3400388"/>
            <a:ext cx="1942029" cy="1942029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292100" sx="105000" sy="105000" algn="ctr" rotWithShape="0">
              <a:srgbClr val="006DFE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Strength</a:t>
            </a: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강점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508014" y="2959925"/>
            <a:ext cx="1151943" cy="567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1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Weakness</a:t>
            </a:r>
          </a:p>
          <a:p>
            <a:pPr algn="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약점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536998" y="2042644"/>
            <a:ext cx="1725857" cy="697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Opportunity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기회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2D0BDCDF-AAB5-4F2F-81BC-4248E51F36B9}"/>
              </a:ext>
            </a:extLst>
          </p:cNvPr>
          <p:cNvSpPr/>
          <p:nvPr/>
        </p:nvSpPr>
        <p:spPr>
          <a:xfrm>
            <a:off x="8342416" y="934648"/>
            <a:ext cx="222026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34" name="설명선 2(테두리 없음) 33"/>
          <p:cNvSpPr/>
          <p:nvPr/>
        </p:nvSpPr>
        <p:spPr>
          <a:xfrm>
            <a:off x="7944856" y="1585150"/>
            <a:ext cx="981943" cy="358049"/>
          </a:xfrm>
          <a:prstGeom prst="callout2">
            <a:avLst>
              <a:gd name="adj1" fmla="val -56446"/>
              <a:gd name="adj2" fmla="val 21511"/>
              <a:gd name="adj3" fmla="val -55516"/>
              <a:gd name="adj4" fmla="val -22898"/>
              <a:gd name="adj5" fmla="val 193637"/>
              <a:gd name="adj6" fmla="val -87892"/>
            </a:avLst>
          </a:prstGeom>
          <a:noFill/>
          <a:ln>
            <a:solidFill>
              <a:srgbClr val="FFC000"/>
            </a:solidFill>
            <a:prstDash val="sysDash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b="1" u="sng" kern="0" dirty="0">
              <a:solidFill>
                <a:srgbClr val="FF3300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2D0BDCDF-AAB5-4F2F-81BC-4248E51F36B9}"/>
              </a:ext>
            </a:extLst>
          </p:cNvPr>
          <p:cNvSpPr/>
          <p:nvPr/>
        </p:nvSpPr>
        <p:spPr>
          <a:xfrm>
            <a:off x="9028991" y="2935290"/>
            <a:ext cx="222026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cxnSp>
        <p:nvCxnSpPr>
          <p:cNvPr id="15" name="직선 연결선 14"/>
          <p:cNvCxnSpPr/>
          <p:nvPr/>
        </p:nvCxnSpPr>
        <p:spPr>
          <a:xfrm>
            <a:off x="7659957" y="3182609"/>
            <a:ext cx="1224000" cy="0"/>
          </a:xfrm>
          <a:prstGeom prst="line">
            <a:avLst/>
          </a:prstGeom>
          <a:ln w="12700">
            <a:solidFill>
              <a:srgbClr val="FFC000"/>
            </a:solidFill>
            <a:prstDash val="sys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2D0BDCDF-AAB5-4F2F-81BC-4248E51F36B9}"/>
              </a:ext>
            </a:extLst>
          </p:cNvPr>
          <p:cNvSpPr/>
          <p:nvPr/>
        </p:nvSpPr>
        <p:spPr>
          <a:xfrm>
            <a:off x="8342416" y="4935932"/>
            <a:ext cx="222026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38" name="설명선 2(테두리 없음) 37"/>
          <p:cNvSpPr/>
          <p:nvPr/>
        </p:nvSpPr>
        <p:spPr>
          <a:xfrm>
            <a:off x="7944856" y="5586434"/>
            <a:ext cx="981943" cy="358049"/>
          </a:xfrm>
          <a:prstGeom prst="callout2">
            <a:avLst>
              <a:gd name="adj1" fmla="val -56446"/>
              <a:gd name="adj2" fmla="val 21511"/>
              <a:gd name="adj3" fmla="val -55516"/>
              <a:gd name="adj4" fmla="val -22898"/>
              <a:gd name="adj5" fmla="val -242644"/>
              <a:gd name="adj6" fmla="val -116346"/>
            </a:avLst>
          </a:prstGeom>
          <a:noFill/>
          <a:ln>
            <a:solidFill>
              <a:srgbClr val="FFC000"/>
            </a:solidFill>
            <a:prstDash val="sysDash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b="1" u="sng" kern="0" dirty="0">
              <a:solidFill>
                <a:srgbClr val="FF3300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2D0BDCDF-AAB5-4F2F-81BC-4248E51F36B9}"/>
              </a:ext>
            </a:extLst>
          </p:cNvPr>
          <p:cNvSpPr/>
          <p:nvPr/>
        </p:nvSpPr>
        <p:spPr>
          <a:xfrm>
            <a:off x="1349050" y="4066306"/>
            <a:ext cx="222026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cxnSp>
        <p:nvCxnSpPr>
          <p:cNvPr id="43" name="직선 연결선 42"/>
          <p:cNvCxnSpPr/>
          <p:nvPr/>
        </p:nvCxnSpPr>
        <p:spPr>
          <a:xfrm rot="16200000">
            <a:off x="2604865" y="3657247"/>
            <a:ext cx="3564000" cy="0"/>
          </a:xfrm>
          <a:prstGeom prst="line">
            <a:avLst/>
          </a:prstGeom>
          <a:ln w="28575">
            <a:solidFill>
              <a:schemeClr val="bg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004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9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339319" y="184185"/>
            <a:ext cx="4434538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i="1" dirty="0">
                <a:solidFill>
                  <a:prstClr val="white"/>
                </a:solidFill>
              </a:rPr>
              <a:t>POWER POINT </a:t>
            </a:r>
            <a:r>
              <a:rPr lang="en-US" altLang="ko-KR" sz="2400" b="1" i="1" dirty="0">
                <a:solidFill>
                  <a:prstClr val="white"/>
                </a:solidFill>
              </a:rPr>
              <a:t>PRESENTATION</a:t>
            </a:r>
          </a:p>
          <a:p>
            <a:pPr>
              <a:lnSpc>
                <a:spcPct val="150000"/>
              </a:lnSpc>
            </a:pPr>
            <a:r>
              <a:rPr lang="en-US" altLang="ko-KR" sz="80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2000" dirty="0">
              <a:solidFill>
                <a:prstClr val="white"/>
              </a:solidFill>
            </a:endParaRPr>
          </a:p>
        </p:txBody>
      </p:sp>
      <p:graphicFrame>
        <p:nvGraphicFramePr>
          <p:cNvPr id="17" name="차트 16"/>
          <p:cNvGraphicFramePr/>
          <p:nvPr>
            <p:extLst/>
          </p:nvPr>
        </p:nvGraphicFramePr>
        <p:xfrm>
          <a:off x="654050" y="1446141"/>
          <a:ext cx="10610850" cy="40972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9" name="타원 28"/>
          <p:cNvSpPr/>
          <p:nvPr/>
        </p:nvSpPr>
        <p:spPr>
          <a:xfrm>
            <a:off x="10206818" y="1301762"/>
            <a:ext cx="1058082" cy="1058082"/>
          </a:xfrm>
          <a:prstGeom prst="ellipse">
            <a:avLst/>
          </a:prstGeom>
          <a:solidFill>
            <a:srgbClr val="62A3FF"/>
          </a:solidFill>
          <a:ln>
            <a:noFill/>
          </a:ln>
          <a:effectLst>
            <a:outerShdw blurRad="292100" sx="105000" sy="105000" algn="ctr" rotWithShape="0">
              <a:srgbClr val="006DFE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900" b="1" dirty="0">
                <a:solidFill>
                  <a:prstClr val="white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600" dirty="0" err="1">
                <a:solidFill>
                  <a:prstClr val="white"/>
                </a:solidFill>
              </a:rPr>
              <a:t>컨텐츠에</a:t>
            </a:r>
            <a:r>
              <a:rPr lang="ko-KR" altLang="en-US" sz="600" dirty="0">
                <a:solidFill>
                  <a:prstClr val="white"/>
                </a:solidFill>
              </a:rPr>
              <a:t> 대한 내용을 </a:t>
            </a:r>
            <a:endParaRPr lang="en-US" altLang="ko-KR" sz="6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600" dirty="0">
                <a:solidFill>
                  <a:prstClr val="white"/>
                </a:solidFill>
              </a:rPr>
              <a:t>적어요</a:t>
            </a:r>
          </a:p>
        </p:txBody>
      </p:sp>
      <p:sp>
        <p:nvSpPr>
          <p:cNvPr id="30" name="타원 29"/>
          <p:cNvSpPr/>
          <p:nvPr/>
        </p:nvSpPr>
        <p:spPr>
          <a:xfrm>
            <a:off x="4476206" y="4322034"/>
            <a:ext cx="259551" cy="259551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292100" sx="105000" sy="105000" algn="ctr" rotWithShape="0">
              <a:srgbClr val="006D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50000"/>
              </a:lnSpc>
            </a:pPr>
            <a:endParaRPr lang="ko-KR" altLang="en-US" sz="600" dirty="0">
              <a:solidFill>
                <a:prstClr val="white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8868843" y="2541359"/>
            <a:ext cx="259551" cy="259551"/>
          </a:xfrm>
          <a:prstGeom prst="ellipse">
            <a:avLst/>
          </a:prstGeom>
          <a:solidFill>
            <a:srgbClr val="7AE3D4"/>
          </a:solidFill>
          <a:ln>
            <a:noFill/>
          </a:ln>
          <a:effectLst>
            <a:outerShdw blurRad="292100" sx="105000" sy="105000" algn="ctr" rotWithShape="0">
              <a:srgbClr val="006D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50000"/>
              </a:lnSpc>
            </a:pPr>
            <a:endParaRPr lang="ko-KR" altLang="en-US" sz="600" dirty="0">
              <a:solidFill>
                <a:prstClr val="white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3454289" y="3012314"/>
          <a:ext cx="3187811" cy="28804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55"/>
                <a:gridCol w="2044756"/>
              </a:tblGrid>
              <a:tr h="28804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75</a:t>
                      </a:r>
                      <a:r>
                        <a:rPr kumimoji="0" lang="en-US" altLang="ko-KR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 A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컨텐츠에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대한 내용을 적어요</a:t>
                      </a:r>
                      <a:endParaRPr kumimoji="0" lang="en-US" altLang="ko-KR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Enjoy your stylish business and campus life with BIZCAM 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6" name="표 35"/>
          <p:cNvGraphicFramePr>
            <a:graphicFrameLocks noGrp="1"/>
          </p:cNvGraphicFramePr>
          <p:nvPr>
            <p:extLst/>
          </p:nvPr>
        </p:nvGraphicFramePr>
        <p:xfrm>
          <a:off x="7848433" y="2006600"/>
          <a:ext cx="3187811" cy="358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55"/>
                <a:gridCol w="2044756"/>
              </a:tblGrid>
              <a:tr h="35814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75</a:t>
                      </a:r>
                      <a:r>
                        <a:rPr kumimoji="0" lang="en-US" altLang="ko-KR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 A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컨텐츠에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대한 내용을 적어요</a:t>
                      </a:r>
                      <a:endParaRPr kumimoji="0" lang="en-US" altLang="ko-KR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Enjoy your stylish business and campus life with BIZCAM 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8676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324</Words>
  <Application>Microsoft Office PowerPoint</Application>
  <PresentationFormat>와이드스크린</PresentationFormat>
  <Paragraphs>86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Microsoft 계정</cp:lastModifiedBy>
  <cp:revision>1</cp:revision>
  <dcterms:created xsi:type="dcterms:W3CDTF">2019-11-20T05:56:43Z</dcterms:created>
  <dcterms:modified xsi:type="dcterms:W3CDTF">2024-08-04T06:59:12Z</dcterms:modified>
</cp:coreProperties>
</file>