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717" autoAdjust="0"/>
    <p:restoredTop sz="94660"/>
  </p:normalViewPr>
  <p:slideViewPr>
    <p:cSldViewPr snapToGrid="0">
      <p:cViewPr varScale="1">
        <p:scale>
          <a:sx n="83" d="100"/>
          <a:sy n="83" d="100"/>
        </p:scale>
        <p:origin x="102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2024-08-04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3572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2024-08-04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2070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2024-08-04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05819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2024-08-04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04333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2024-08-04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28955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2024-08-04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86752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2024-08-04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36445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2024-08-04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24896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2024-08-04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585582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2024-08-04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30138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2024-08-04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0881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2024-08-04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203054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2024-08-04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53263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2024-08-04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348027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2024-08-04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296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2024-08-04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9616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2024-08-04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956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2024-08-04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7153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2024-08-04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8797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2024-08-04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6928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2024-08-04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1927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2024-08-04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8930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2024-08-04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7870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2024-08-04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8811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/>
          <p:cNvSpPr/>
          <p:nvPr/>
        </p:nvSpPr>
        <p:spPr>
          <a:xfrm>
            <a:off x="2760989" y="1881591"/>
            <a:ext cx="2877339" cy="2877339"/>
          </a:xfrm>
          <a:prstGeom prst="ellipse">
            <a:avLst/>
          </a:prstGeom>
          <a:solidFill>
            <a:srgbClr val="2833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R 40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G 51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B 73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3919935" y="461016"/>
            <a:ext cx="4236842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오늘 사용한 색상은</a:t>
            </a: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?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387119" y="5524135"/>
            <a:ext cx="730247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2013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버전 이상 사용자께서는 스포이트 기능을 이용하시면 </a:t>
            </a:r>
            <a:r>
              <a:rPr lang="ko-KR" alt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편하구요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2010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이하 버전 사용자 께서는 다른 채우기 색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사용자 지정 탭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 RGB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색상 값 입력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6192510" y="1881590"/>
            <a:ext cx="2877339" cy="2877339"/>
          </a:xfrm>
          <a:prstGeom prst="ellipse">
            <a:avLst/>
          </a:prstGeom>
          <a:solidFill>
            <a:srgbClr val="E6C1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R 230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G 193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B 149</a:t>
            </a:r>
          </a:p>
        </p:txBody>
      </p:sp>
    </p:spTree>
    <p:extLst>
      <p:ext uri="{BB962C8B-B14F-4D97-AF65-F5344CB8AC3E}">
        <p14:creationId xmlns:p14="http://schemas.microsoft.com/office/powerpoint/2010/main" val="1064839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33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783328" y="2027271"/>
            <a:ext cx="8663476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200" i="1" dirty="0">
                <a:solidFill>
                  <a:prstClr val="white"/>
                </a:solidFill>
              </a:rPr>
              <a:t>POWER POINT </a:t>
            </a:r>
            <a:r>
              <a:rPr lang="en-US" altLang="ko-KR" sz="4000" b="1" i="1" dirty="0">
                <a:solidFill>
                  <a:srgbClr val="E6C195"/>
                </a:solidFill>
              </a:rPr>
              <a:t>PRESENTATION</a:t>
            </a:r>
          </a:p>
          <a:p>
            <a:pPr algn="ctr">
              <a:lnSpc>
                <a:spcPct val="150000"/>
              </a:lnSpc>
            </a:pPr>
            <a:r>
              <a:rPr lang="en-US" altLang="ko-KR" sz="1100" dirty="0">
                <a:solidFill>
                  <a:prstClr val="white"/>
                </a:solidFill>
              </a:rPr>
              <a:t>Enjoy your stylish business and campus life with BIZCAM</a:t>
            </a:r>
            <a:endParaRPr lang="ko-KR" altLang="en-US" sz="3600" dirty="0">
              <a:solidFill>
                <a:prstClr val="white"/>
              </a:solidFill>
            </a:endParaRPr>
          </a:p>
        </p:txBody>
      </p:sp>
      <p:grpSp>
        <p:nvGrpSpPr>
          <p:cNvPr id="42" name="그룹 41"/>
          <p:cNvGrpSpPr/>
          <p:nvPr/>
        </p:nvGrpSpPr>
        <p:grpSpPr>
          <a:xfrm>
            <a:off x="7933311" y="3319933"/>
            <a:ext cx="1266454" cy="672278"/>
            <a:chOff x="403881" y="1705162"/>
            <a:chExt cx="2096524" cy="1112908"/>
          </a:xfrm>
        </p:grpSpPr>
        <p:sp>
          <p:nvSpPr>
            <p:cNvPr id="40" name="사다리꼴 39"/>
            <p:cNvSpPr/>
            <p:nvPr/>
          </p:nvSpPr>
          <p:spPr>
            <a:xfrm rot="9000000" flipV="1">
              <a:off x="403881" y="2318150"/>
              <a:ext cx="2096524" cy="499920"/>
            </a:xfrm>
            <a:prstGeom prst="trapezoid">
              <a:avLst>
                <a:gd name="adj" fmla="val 58732"/>
              </a:avLst>
            </a:prstGeom>
            <a:gradFill flip="none" rotWithShape="1">
              <a:gsLst>
                <a:gs pos="0">
                  <a:srgbClr val="E6C195">
                    <a:shade val="30000"/>
                    <a:satMod val="115000"/>
                  </a:srgbClr>
                </a:gs>
                <a:gs pos="50000">
                  <a:srgbClr val="E6C195">
                    <a:shade val="67500"/>
                    <a:satMod val="115000"/>
                  </a:srgbClr>
                </a:gs>
                <a:gs pos="100000">
                  <a:srgbClr val="E6C195">
                    <a:shade val="100000"/>
                    <a:satMod val="115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1" name="사다리꼴 40"/>
            <p:cNvSpPr/>
            <p:nvPr/>
          </p:nvSpPr>
          <p:spPr>
            <a:xfrm rot="1800000" flipV="1">
              <a:off x="403881" y="1705162"/>
              <a:ext cx="2096524" cy="499920"/>
            </a:xfrm>
            <a:prstGeom prst="trapezoid">
              <a:avLst>
                <a:gd name="adj" fmla="val 58732"/>
              </a:avLst>
            </a:prstGeom>
            <a:gradFill flip="none" rotWithShape="1">
              <a:gsLst>
                <a:gs pos="0">
                  <a:srgbClr val="E6C195">
                    <a:shade val="30000"/>
                    <a:satMod val="115000"/>
                  </a:srgbClr>
                </a:gs>
                <a:gs pos="50000">
                  <a:srgbClr val="E6C195">
                    <a:shade val="67500"/>
                    <a:satMod val="115000"/>
                  </a:srgbClr>
                </a:gs>
                <a:gs pos="100000">
                  <a:srgbClr val="E6C195">
                    <a:shade val="100000"/>
                    <a:satMod val="115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6884532" y="3964339"/>
            <a:ext cx="11448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>
                <a:solidFill>
                  <a:srgbClr val="E6C195"/>
                </a:solidFill>
              </a:rPr>
              <a:t>까칠한 조땡</a:t>
            </a:r>
            <a:endParaRPr lang="ko-KR" altLang="en-US" sz="1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3022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33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867191" y="65036"/>
            <a:ext cx="451997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i="1" dirty="0">
                <a:solidFill>
                  <a:prstClr val="white"/>
                </a:solidFill>
              </a:rPr>
              <a:t>POWER POINT </a:t>
            </a:r>
            <a:r>
              <a:rPr lang="en-US" altLang="ko-KR" sz="2400" b="1" i="1" dirty="0">
                <a:solidFill>
                  <a:srgbClr val="E6C195"/>
                </a:solidFill>
              </a:rPr>
              <a:t>PRESENTATION</a:t>
            </a:r>
          </a:p>
          <a:p>
            <a:pPr algn="ctr">
              <a:lnSpc>
                <a:spcPct val="150000"/>
              </a:lnSpc>
            </a:pPr>
            <a:r>
              <a:rPr lang="en-US" altLang="ko-KR" sz="800" dirty="0">
                <a:solidFill>
                  <a:prstClr val="white"/>
                </a:solidFill>
              </a:rPr>
              <a:t>Enjoy your stylish business and campus life with BIZCAM</a:t>
            </a:r>
            <a:endParaRPr lang="ko-KR" altLang="en-US" sz="2000" dirty="0">
              <a:solidFill>
                <a:prstClr val="white"/>
              </a:solidFill>
            </a:endParaRPr>
          </a:p>
        </p:txBody>
      </p:sp>
      <p:sp>
        <p:nvSpPr>
          <p:cNvPr id="7" name="한쪽 모서리가 둥근 사각형 6"/>
          <p:cNvSpPr/>
          <p:nvPr/>
        </p:nvSpPr>
        <p:spPr>
          <a:xfrm>
            <a:off x="7373635" y="2674988"/>
            <a:ext cx="857742" cy="1513010"/>
          </a:xfrm>
          <a:prstGeom prst="round1Rect">
            <a:avLst>
              <a:gd name="adj" fmla="val 50000"/>
            </a:avLst>
          </a:prstGeom>
          <a:solidFill>
            <a:srgbClr val="161C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3" name="자유형 32"/>
          <p:cNvSpPr/>
          <p:nvPr/>
        </p:nvSpPr>
        <p:spPr>
          <a:xfrm rot="5400000">
            <a:off x="6534459" y="3358588"/>
            <a:ext cx="1664678" cy="1729159"/>
          </a:xfrm>
          <a:custGeom>
            <a:avLst/>
            <a:gdLst>
              <a:gd name="connsiteX0" fmla="*/ 797170 w 1664678"/>
              <a:gd name="connsiteY0" fmla="*/ 1729159 h 1729159"/>
              <a:gd name="connsiteX1" fmla="*/ 797170 w 1664678"/>
              <a:gd name="connsiteY1" fmla="*/ 2 h 1729159"/>
              <a:gd name="connsiteX2" fmla="*/ 1230924 w 1664678"/>
              <a:gd name="connsiteY2" fmla="*/ 2 h 1729159"/>
              <a:gd name="connsiteX3" fmla="*/ 1664678 w 1664678"/>
              <a:gd name="connsiteY3" fmla="*/ 433756 h 1729159"/>
              <a:gd name="connsiteX4" fmla="*/ 1664678 w 1664678"/>
              <a:gd name="connsiteY4" fmla="*/ 1729159 h 1729159"/>
              <a:gd name="connsiteX5" fmla="*/ 398594 w 1664678"/>
              <a:gd name="connsiteY5" fmla="*/ 0 h 1729159"/>
              <a:gd name="connsiteX6" fmla="*/ 797169 w 1664678"/>
              <a:gd name="connsiteY6" fmla="*/ 0 h 1729159"/>
              <a:gd name="connsiteX7" fmla="*/ 797169 w 1664678"/>
              <a:gd name="connsiteY7" fmla="*/ 398585 h 1729159"/>
              <a:gd name="connsiteX8" fmla="*/ 478913 w 1664678"/>
              <a:gd name="connsiteY8" fmla="*/ 8098 h 1729159"/>
              <a:gd name="connsiteX9" fmla="*/ 0 w 1664678"/>
              <a:gd name="connsiteY9" fmla="*/ 867510 h 1729159"/>
              <a:gd name="connsiteX10" fmla="*/ 0 w 1664678"/>
              <a:gd name="connsiteY10" fmla="*/ 867509 h 1729159"/>
              <a:gd name="connsiteX11" fmla="*/ 797168 w 1664678"/>
              <a:gd name="connsiteY11" fmla="*/ 867509 h 1729159"/>
              <a:gd name="connsiteX12" fmla="*/ 797169 w 1664678"/>
              <a:gd name="connsiteY12" fmla="*/ 398585 h 1729159"/>
              <a:gd name="connsiteX13" fmla="*/ 797169 w 1664678"/>
              <a:gd name="connsiteY13" fmla="*/ 867510 h 1729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664678" h="1729159">
                <a:moveTo>
                  <a:pt x="797170" y="1729159"/>
                </a:moveTo>
                <a:lnTo>
                  <a:pt x="797170" y="2"/>
                </a:lnTo>
                <a:lnTo>
                  <a:pt x="1230924" y="2"/>
                </a:lnTo>
                <a:cubicBezTo>
                  <a:pt x="1470480" y="2"/>
                  <a:pt x="1664678" y="194200"/>
                  <a:pt x="1664678" y="433756"/>
                </a:cubicBezTo>
                <a:lnTo>
                  <a:pt x="1664678" y="1729159"/>
                </a:lnTo>
                <a:close/>
                <a:moveTo>
                  <a:pt x="398594" y="0"/>
                </a:moveTo>
                <a:lnTo>
                  <a:pt x="797169" y="0"/>
                </a:lnTo>
                <a:lnTo>
                  <a:pt x="797169" y="398585"/>
                </a:lnTo>
                <a:cubicBezTo>
                  <a:pt x="797169" y="205970"/>
                  <a:pt x="660541" y="45265"/>
                  <a:pt x="478913" y="8098"/>
                </a:cubicBezTo>
                <a:close/>
                <a:moveTo>
                  <a:pt x="0" y="867510"/>
                </a:moveTo>
                <a:lnTo>
                  <a:pt x="0" y="867509"/>
                </a:lnTo>
                <a:lnTo>
                  <a:pt x="797168" y="867509"/>
                </a:lnTo>
                <a:cubicBezTo>
                  <a:pt x="797168" y="711201"/>
                  <a:pt x="797169" y="554893"/>
                  <a:pt x="797169" y="398585"/>
                </a:cubicBezTo>
                <a:lnTo>
                  <a:pt x="797169" y="867510"/>
                </a:lnTo>
                <a:close/>
              </a:path>
            </a:pathLst>
          </a:custGeom>
          <a:solidFill>
            <a:srgbClr val="E6C1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한쪽 모서리가 둥근 사각형 11"/>
          <p:cNvSpPr/>
          <p:nvPr/>
        </p:nvSpPr>
        <p:spPr>
          <a:xfrm rot="16200000">
            <a:off x="5315906" y="1334036"/>
            <a:ext cx="857742" cy="1513010"/>
          </a:xfrm>
          <a:prstGeom prst="round1Rect">
            <a:avLst>
              <a:gd name="adj" fmla="val 50000"/>
            </a:avLst>
          </a:prstGeom>
          <a:solidFill>
            <a:srgbClr val="161C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0" name="자유형 29"/>
          <p:cNvSpPr/>
          <p:nvPr/>
        </p:nvSpPr>
        <p:spPr>
          <a:xfrm>
            <a:off x="5704113" y="1661670"/>
            <a:ext cx="1664677" cy="1729159"/>
          </a:xfrm>
          <a:custGeom>
            <a:avLst/>
            <a:gdLst>
              <a:gd name="connsiteX0" fmla="*/ 398594 w 1664677"/>
              <a:gd name="connsiteY0" fmla="*/ 0 h 1729159"/>
              <a:gd name="connsiteX1" fmla="*/ 797169 w 1664677"/>
              <a:gd name="connsiteY1" fmla="*/ 0 h 1729159"/>
              <a:gd name="connsiteX2" fmla="*/ 797169 w 1664677"/>
              <a:gd name="connsiteY2" fmla="*/ 2 h 1729159"/>
              <a:gd name="connsiteX3" fmla="*/ 1230923 w 1664677"/>
              <a:gd name="connsiteY3" fmla="*/ 2 h 1729159"/>
              <a:gd name="connsiteX4" fmla="*/ 1664677 w 1664677"/>
              <a:gd name="connsiteY4" fmla="*/ 433756 h 1729159"/>
              <a:gd name="connsiteX5" fmla="*/ 1664677 w 1664677"/>
              <a:gd name="connsiteY5" fmla="*/ 1729159 h 1729159"/>
              <a:gd name="connsiteX6" fmla="*/ 797169 w 1664677"/>
              <a:gd name="connsiteY6" fmla="*/ 1729159 h 1729159"/>
              <a:gd name="connsiteX7" fmla="*/ 797169 w 1664677"/>
              <a:gd name="connsiteY7" fmla="*/ 867509 h 1729159"/>
              <a:gd name="connsiteX8" fmla="*/ 0 w 1664677"/>
              <a:gd name="connsiteY8" fmla="*/ 867509 h 1729159"/>
              <a:gd name="connsiteX9" fmla="*/ 0 w 1664677"/>
              <a:gd name="connsiteY9" fmla="*/ 867508 h 1729159"/>
              <a:gd name="connsiteX10" fmla="*/ 797168 w 1664677"/>
              <a:gd name="connsiteY10" fmla="*/ 867508 h 1729159"/>
              <a:gd name="connsiteX11" fmla="*/ 797169 w 1664677"/>
              <a:gd name="connsiteY11" fmla="*/ 398584 h 1729159"/>
              <a:gd name="connsiteX12" fmla="*/ 478913 w 1664677"/>
              <a:gd name="connsiteY12" fmla="*/ 8097 h 1729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64677" h="1729159">
                <a:moveTo>
                  <a:pt x="398594" y="0"/>
                </a:moveTo>
                <a:lnTo>
                  <a:pt x="797169" y="0"/>
                </a:lnTo>
                <a:lnTo>
                  <a:pt x="797169" y="2"/>
                </a:lnTo>
                <a:lnTo>
                  <a:pt x="1230923" y="2"/>
                </a:lnTo>
                <a:cubicBezTo>
                  <a:pt x="1470479" y="2"/>
                  <a:pt x="1664677" y="194200"/>
                  <a:pt x="1664677" y="433756"/>
                </a:cubicBezTo>
                <a:lnTo>
                  <a:pt x="1664677" y="1729159"/>
                </a:lnTo>
                <a:lnTo>
                  <a:pt x="797169" y="1729159"/>
                </a:lnTo>
                <a:lnTo>
                  <a:pt x="797169" y="867509"/>
                </a:lnTo>
                <a:lnTo>
                  <a:pt x="0" y="867509"/>
                </a:lnTo>
                <a:lnTo>
                  <a:pt x="0" y="867508"/>
                </a:lnTo>
                <a:lnTo>
                  <a:pt x="797168" y="867508"/>
                </a:lnTo>
                <a:cubicBezTo>
                  <a:pt x="797168" y="711200"/>
                  <a:pt x="797169" y="554892"/>
                  <a:pt x="797169" y="398584"/>
                </a:cubicBezTo>
                <a:cubicBezTo>
                  <a:pt x="797169" y="205969"/>
                  <a:pt x="660541" y="45264"/>
                  <a:pt x="478913" y="8097"/>
                </a:cubicBezTo>
                <a:close/>
              </a:path>
            </a:pathLst>
          </a:custGeom>
          <a:solidFill>
            <a:srgbClr val="E6C1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altLang="ko-KR" sz="1100" dirty="0">
              <a:solidFill>
                <a:prstClr val="white"/>
              </a:solidFill>
            </a:endParaRPr>
          </a:p>
        </p:txBody>
      </p:sp>
      <p:sp>
        <p:nvSpPr>
          <p:cNvPr id="17" name="한쪽 모서리가 둥근 사각형 16"/>
          <p:cNvSpPr/>
          <p:nvPr/>
        </p:nvSpPr>
        <p:spPr>
          <a:xfrm rot="10800000">
            <a:off x="4015619" y="3386920"/>
            <a:ext cx="857742" cy="1513010"/>
          </a:xfrm>
          <a:prstGeom prst="round1Rect">
            <a:avLst>
              <a:gd name="adj" fmla="val 50000"/>
            </a:avLst>
          </a:prstGeom>
          <a:solidFill>
            <a:srgbClr val="161C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4" name="자유형 33"/>
          <p:cNvSpPr/>
          <p:nvPr/>
        </p:nvSpPr>
        <p:spPr>
          <a:xfrm rot="16200000">
            <a:off x="4047859" y="2487170"/>
            <a:ext cx="1664678" cy="1729160"/>
          </a:xfrm>
          <a:custGeom>
            <a:avLst/>
            <a:gdLst>
              <a:gd name="connsiteX0" fmla="*/ 797169 w 1664678"/>
              <a:gd name="connsiteY0" fmla="*/ 398584 h 1729160"/>
              <a:gd name="connsiteX1" fmla="*/ 797169 w 1664678"/>
              <a:gd name="connsiteY1" fmla="*/ 867509 h 1729160"/>
              <a:gd name="connsiteX2" fmla="*/ 0 w 1664678"/>
              <a:gd name="connsiteY2" fmla="*/ 867509 h 1729160"/>
              <a:gd name="connsiteX3" fmla="*/ 0 w 1664678"/>
              <a:gd name="connsiteY3" fmla="*/ 867508 h 1729160"/>
              <a:gd name="connsiteX4" fmla="*/ 797168 w 1664678"/>
              <a:gd name="connsiteY4" fmla="*/ 867508 h 1729160"/>
              <a:gd name="connsiteX5" fmla="*/ 797169 w 1664678"/>
              <a:gd name="connsiteY5" fmla="*/ 398584 h 1729160"/>
              <a:gd name="connsiteX6" fmla="*/ 797169 w 1664678"/>
              <a:gd name="connsiteY6" fmla="*/ 0 h 1729160"/>
              <a:gd name="connsiteX7" fmla="*/ 797169 w 1664678"/>
              <a:gd name="connsiteY7" fmla="*/ 398584 h 1729160"/>
              <a:gd name="connsiteX8" fmla="*/ 478913 w 1664678"/>
              <a:gd name="connsiteY8" fmla="*/ 8097 h 1729160"/>
              <a:gd name="connsiteX9" fmla="*/ 398594 w 1664678"/>
              <a:gd name="connsiteY9" fmla="*/ 0 h 1729160"/>
              <a:gd name="connsiteX10" fmla="*/ 1664678 w 1664678"/>
              <a:gd name="connsiteY10" fmla="*/ 433757 h 1729160"/>
              <a:gd name="connsiteX11" fmla="*/ 1664678 w 1664678"/>
              <a:gd name="connsiteY11" fmla="*/ 1729160 h 1729160"/>
              <a:gd name="connsiteX12" fmla="*/ 797170 w 1664678"/>
              <a:gd name="connsiteY12" fmla="*/ 1729160 h 1729160"/>
              <a:gd name="connsiteX13" fmla="*/ 797170 w 1664678"/>
              <a:gd name="connsiteY13" fmla="*/ 3 h 1729160"/>
              <a:gd name="connsiteX14" fmla="*/ 1230924 w 1664678"/>
              <a:gd name="connsiteY14" fmla="*/ 3 h 1729160"/>
              <a:gd name="connsiteX15" fmla="*/ 1664678 w 1664678"/>
              <a:gd name="connsiteY15" fmla="*/ 433757 h 1729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664678" h="1729160">
                <a:moveTo>
                  <a:pt x="797169" y="398584"/>
                </a:moveTo>
                <a:lnTo>
                  <a:pt x="797169" y="867509"/>
                </a:lnTo>
                <a:lnTo>
                  <a:pt x="0" y="867509"/>
                </a:lnTo>
                <a:lnTo>
                  <a:pt x="0" y="867508"/>
                </a:lnTo>
                <a:lnTo>
                  <a:pt x="797168" y="867508"/>
                </a:lnTo>
                <a:cubicBezTo>
                  <a:pt x="797168" y="711200"/>
                  <a:pt x="797169" y="554892"/>
                  <a:pt x="797169" y="398584"/>
                </a:cubicBezTo>
                <a:close/>
                <a:moveTo>
                  <a:pt x="797169" y="0"/>
                </a:moveTo>
                <a:lnTo>
                  <a:pt x="797169" y="398584"/>
                </a:lnTo>
                <a:cubicBezTo>
                  <a:pt x="797169" y="205969"/>
                  <a:pt x="660541" y="45264"/>
                  <a:pt x="478913" y="8097"/>
                </a:cubicBezTo>
                <a:lnTo>
                  <a:pt x="398594" y="0"/>
                </a:lnTo>
                <a:close/>
                <a:moveTo>
                  <a:pt x="1664678" y="433757"/>
                </a:moveTo>
                <a:lnTo>
                  <a:pt x="1664678" y="1729160"/>
                </a:lnTo>
                <a:lnTo>
                  <a:pt x="797170" y="1729160"/>
                </a:lnTo>
                <a:lnTo>
                  <a:pt x="797170" y="3"/>
                </a:lnTo>
                <a:lnTo>
                  <a:pt x="1230924" y="3"/>
                </a:lnTo>
                <a:cubicBezTo>
                  <a:pt x="1470480" y="3"/>
                  <a:pt x="1664678" y="194201"/>
                  <a:pt x="1664678" y="433757"/>
                </a:cubicBezTo>
                <a:close/>
              </a:path>
            </a:pathLst>
          </a:custGeom>
          <a:solidFill>
            <a:srgbClr val="E6C1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한쪽 모서리가 둥근 사각형 21"/>
          <p:cNvSpPr/>
          <p:nvPr/>
        </p:nvSpPr>
        <p:spPr>
          <a:xfrm rot="5400000">
            <a:off x="6068503" y="4734632"/>
            <a:ext cx="857742" cy="1513010"/>
          </a:xfrm>
          <a:prstGeom prst="round1Rect">
            <a:avLst>
              <a:gd name="adj" fmla="val 50000"/>
            </a:avLst>
          </a:prstGeom>
          <a:solidFill>
            <a:srgbClr val="161C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5" name="자유형 34"/>
          <p:cNvSpPr/>
          <p:nvPr/>
        </p:nvSpPr>
        <p:spPr>
          <a:xfrm rot="10800000">
            <a:off x="4873362" y="4190849"/>
            <a:ext cx="1664677" cy="1729159"/>
          </a:xfrm>
          <a:custGeom>
            <a:avLst/>
            <a:gdLst>
              <a:gd name="connsiteX0" fmla="*/ 1664677 w 1664677"/>
              <a:gd name="connsiteY0" fmla="*/ 1729159 h 1729159"/>
              <a:gd name="connsiteX1" fmla="*/ 797169 w 1664677"/>
              <a:gd name="connsiteY1" fmla="*/ 1729159 h 1729159"/>
              <a:gd name="connsiteX2" fmla="*/ 797169 w 1664677"/>
              <a:gd name="connsiteY2" fmla="*/ 867509 h 1729159"/>
              <a:gd name="connsiteX3" fmla="*/ 0 w 1664677"/>
              <a:gd name="connsiteY3" fmla="*/ 867509 h 1729159"/>
              <a:gd name="connsiteX4" fmla="*/ 0 w 1664677"/>
              <a:gd name="connsiteY4" fmla="*/ 867508 h 1729159"/>
              <a:gd name="connsiteX5" fmla="*/ 797168 w 1664677"/>
              <a:gd name="connsiteY5" fmla="*/ 867508 h 1729159"/>
              <a:gd name="connsiteX6" fmla="*/ 797169 w 1664677"/>
              <a:gd name="connsiteY6" fmla="*/ 398584 h 1729159"/>
              <a:gd name="connsiteX7" fmla="*/ 478913 w 1664677"/>
              <a:gd name="connsiteY7" fmla="*/ 8097 h 1729159"/>
              <a:gd name="connsiteX8" fmla="*/ 398594 w 1664677"/>
              <a:gd name="connsiteY8" fmla="*/ 0 h 1729159"/>
              <a:gd name="connsiteX9" fmla="*/ 797169 w 1664677"/>
              <a:gd name="connsiteY9" fmla="*/ 0 h 1729159"/>
              <a:gd name="connsiteX10" fmla="*/ 797169 w 1664677"/>
              <a:gd name="connsiteY10" fmla="*/ 2 h 1729159"/>
              <a:gd name="connsiteX11" fmla="*/ 1230923 w 1664677"/>
              <a:gd name="connsiteY11" fmla="*/ 2 h 1729159"/>
              <a:gd name="connsiteX12" fmla="*/ 1664677 w 1664677"/>
              <a:gd name="connsiteY12" fmla="*/ 433756 h 1729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64677" h="1729159">
                <a:moveTo>
                  <a:pt x="1664677" y="1729159"/>
                </a:moveTo>
                <a:lnTo>
                  <a:pt x="797169" y="1729159"/>
                </a:lnTo>
                <a:lnTo>
                  <a:pt x="797169" y="867509"/>
                </a:lnTo>
                <a:lnTo>
                  <a:pt x="0" y="867509"/>
                </a:lnTo>
                <a:lnTo>
                  <a:pt x="0" y="867508"/>
                </a:lnTo>
                <a:lnTo>
                  <a:pt x="797168" y="867508"/>
                </a:lnTo>
                <a:cubicBezTo>
                  <a:pt x="797168" y="711200"/>
                  <a:pt x="797169" y="554892"/>
                  <a:pt x="797169" y="398584"/>
                </a:cubicBezTo>
                <a:cubicBezTo>
                  <a:pt x="797169" y="205969"/>
                  <a:pt x="660541" y="45264"/>
                  <a:pt x="478913" y="8097"/>
                </a:cubicBezTo>
                <a:lnTo>
                  <a:pt x="398594" y="0"/>
                </a:lnTo>
                <a:lnTo>
                  <a:pt x="797169" y="0"/>
                </a:lnTo>
                <a:lnTo>
                  <a:pt x="797169" y="2"/>
                </a:lnTo>
                <a:lnTo>
                  <a:pt x="1230923" y="2"/>
                </a:lnTo>
                <a:cubicBezTo>
                  <a:pt x="1470479" y="2"/>
                  <a:pt x="1664677" y="194200"/>
                  <a:pt x="1664677" y="433756"/>
                </a:cubicBezTo>
                <a:close/>
              </a:path>
            </a:pathLst>
          </a:custGeom>
          <a:solidFill>
            <a:srgbClr val="E6C1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843404" y="4221478"/>
            <a:ext cx="819455" cy="76174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02</a:t>
            </a:r>
          </a:p>
          <a:p>
            <a:pPr algn="ctr">
              <a:lnSpc>
                <a:spcPct val="150000"/>
              </a:lnSpc>
            </a:pPr>
            <a:r>
              <a:rPr lang="en-US" altLang="ko-KR" sz="1100" dirty="0">
                <a:solidFill>
                  <a:prstClr val="white"/>
                </a:solidFill>
              </a:rPr>
              <a:t>Weakness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4920966" y="4358896"/>
            <a:ext cx="819903" cy="6232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>
                <a:solidFill>
                  <a:prstClr val="white"/>
                </a:solidFill>
              </a:rPr>
              <a:t>03</a:t>
            </a:r>
          </a:p>
          <a:p>
            <a:pPr algn="ctr">
              <a:lnSpc>
                <a:spcPct val="150000"/>
              </a:lnSpc>
            </a:pPr>
            <a:r>
              <a:rPr lang="en-US" altLang="ko-KR" sz="1100" dirty="0">
                <a:solidFill>
                  <a:prstClr val="white"/>
                </a:solidFill>
              </a:rPr>
              <a:t>Threat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4466226" y="2606727"/>
            <a:ext cx="1044092" cy="6232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>
                <a:solidFill>
                  <a:prstClr val="white"/>
                </a:solidFill>
              </a:rPr>
              <a:t>04</a:t>
            </a:r>
          </a:p>
          <a:p>
            <a:pPr algn="ctr">
              <a:lnSpc>
                <a:spcPct val="150000"/>
              </a:lnSpc>
            </a:pPr>
            <a:r>
              <a:rPr lang="en-US" altLang="ko-KR" sz="1100" dirty="0">
                <a:solidFill>
                  <a:prstClr val="white"/>
                </a:solidFill>
              </a:rPr>
              <a:t>Opportunity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6497831" y="2420780"/>
            <a:ext cx="853714" cy="6232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>
                <a:solidFill>
                  <a:prstClr val="white"/>
                </a:solidFill>
              </a:rPr>
              <a:t>01</a:t>
            </a:r>
          </a:p>
          <a:p>
            <a:pPr algn="ctr">
              <a:lnSpc>
                <a:spcPct val="150000"/>
              </a:lnSpc>
            </a:pPr>
            <a:r>
              <a:rPr lang="en-US" altLang="ko-KR" sz="1100" dirty="0">
                <a:solidFill>
                  <a:prstClr val="white"/>
                </a:solidFill>
              </a:rPr>
              <a:t>Strength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1138670" y="2605125"/>
            <a:ext cx="2530999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600" b="1" dirty="0">
                <a:solidFill>
                  <a:srgbClr val="E6C195"/>
                </a:solidFill>
              </a:rPr>
              <a:t>CONTENTS</a:t>
            </a:r>
          </a:p>
          <a:p>
            <a:pPr algn="r">
              <a:lnSpc>
                <a:spcPct val="150000"/>
              </a:lnSpc>
            </a:pPr>
            <a:r>
              <a:rPr lang="ko-KR" altLang="en-US" sz="1400" dirty="0">
                <a:solidFill>
                  <a:prstClr val="white"/>
                </a:solidFill>
              </a:rPr>
              <a:t>컨텐츠에 대한 내용을 적어요</a:t>
            </a:r>
            <a:endParaRPr lang="en-US" altLang="ko-KR" sz="1400" dirty="0">
              <a:solidFill>
                <a:prstClr val="white"/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1000" dirty="0">
                <a:solidFill>
                  <a:prstClr val="white"/>
                </a:solidFill>
              </a:rPr>
              <a:t>Enjoy your stylish business and campus life with BIZCAM 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7559277" y="1174285"/>
            <a:ext cx="2530999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E6C195"/>
                </a:solidFill>
              </a:rPr>
              <a:t>CONTENTS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prstClr val="white"/>
                </a:solidFill>
              </a:rPr>
              <a:t>컨텐츠에 대한 내용을 적어요</a:t>
            </a:r>
            <a:endParaRPr lang="en-US" altLang="ko-KR" sz="1400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prstClr val="white"/>
                </a:solidFill>
              </a:rPr>
              <a:t>Enjoy your stylish business and campus life with BIZCAM 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2173963" y="5071185"/>
            <a:ext cx="2530999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600" b="1" dirty="0">
                <a:solidFill>
                  <a:srgbClr val="E6C195"/>
                </a:solidFill>
              </a:rPr>
              <a:t>CONTENTS</a:t>
            </a:r>
          </a:p>
          <a:p>
            <a:pPr algn="r">
              <a:lnSpc>
                <a:spcPct val="150000"/>
              </a:lnSpc>
            </a:pPr>
            <a:r>
              <a:rPr lang="ko-KR" altLang="en-US" sz="1400" dirty="0">
                <a:solidFill>
                  <a:prstClr val="white"/>
                </a:solidFill>
              </a:rPr>
              <a:t>컨텐츠에 대한 내용을 적어요</a:t>
            </a:r>
            <a:endParaRPr lang="en-US" altLang="ko-KR" sz="1400" dirty="0">
              <a:solidFill>
                <a:prstClr val="white"/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1000" dirty="0">
                <a:solidFill>
                  <a:prstClr val="white"/>
                </a:solidFill>
              </a:rPr>
              <a:t>Enjoy your stylish business and campus life with BIZCAM 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8387161" y="3794887"/>
            <a:ext cx="2530999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E6C195"/>
                </a:solidFill>
              </a:rPr>
              <a:t>CONTENTS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prstClr val="white"/>
                </a:solidFill>
              </a:rPr>
              <a:t>컨텐츠에 대한 내용을 적어요</a:t>
            </a:r>
            <a:endParaRPr lang="en-US" altLang="ko-KR" sz="1400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prstClr val="white"/>
                </a:solidFill>
              </a:rPr>
              <a:t>Enjoy your stylish business and campus life with BIZCAM </a:t>
            </a:r>
          </a:p>
        </p:txBody>
      </p:sp>
    </p:spTree>
    <p:extLst>
      <p:ext uri="{BB962C8B-B14F-4D97-AF65-F5344CB8AC3E}">
        <p14:creationId xmlns:p14="http://schemas.microsoft.com/office/powerpoint/2010/main" val="2426603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33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867191" y="65036"/>
            <a:ext cx="451997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i="1" dirty="0">
                <a:solidFill>
                  <a:prstClr val="white"/>
                </a:solidFill>
              </a:rPr>
              <a:t>POWER POINT </a:t>
            </a:r>
            <a:r>
              <a:rPr lang="en-US" altLang="ko-KR" sz="2400" b="1" i="1" dirty="0">
                <a:solidFill>
                  <a:srgbClr val="E6C195"/>
                </a:solidFill>
              </a:rPr>
              <a:t>PRESENTATION</a:t>
            </a:r>
          </a:p>
          <a:p>
            <a:pPr algn="ctr">
              <a:lnSpc>
                <a:spcPct val="150000"/>
              </a:lnSpc>
            </a:pPr>
            <a:r>
              <a:rPr lang="en-US" altLang="ko-KR" sz="800" dirty="0">
                <a:solidFill>
                  <a:prstClr val="white"/>
                </a:solidFill>
              </a:rPr>
              <a:t>Enjoy your stylish business and campus life with BIZCAM</a:t>
            </a:r>
            <a:endParaRPr lang="ko-KR" altLang="en-US" sz="2000" dirty="0">
              <a:solidFill>
                <a:prstClr val="white"/>
              </a:solidFill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343988" y="5411832"/>
            <a:ext cx="1188000" cy="0"/>
          </a:xfrm>
          <a:prstGeom prst="line">
            <a:avLst/>
          </a:prstGeom>
          <a:ln>
            <a:solidFill>
              <a:srgbClr val="161C28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1558540" y="5411833"/>
            <a:ext cx="3060000" cy="0"/>
          </a:xfrm>
          <a:prstGeom prst="line">
            <a:avLst/>
          </a:prstGeom>
          <a:ln>
            <a:solidFill>
              <a:srgbClr val="161C28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 rot="16200000">
            <a:off x="1749134" y="3693433"/>
            <a:ext cx="3132000" cy="0"/>
          </a:xfrm>
          <a:prstGeom prst="line">
            <a:avLst/>
          </a:prstGeom>
          <a:ln>
            <a:solidFill>
              <a:srgbClr val="161C28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사다리꼴 28"/>
          <p:cNvSpPr/>
          <p:nvPr/>
        </p:nvSpPr>
        <p:spPr>
          <a:xfrm rot="9000000" flipV="1">
            <a:off x="3056708" y="4279148"/>
            <a:ext cx="2096524" cy="499920"/>
          </a:xfrm>
          <a:prstGeom prst="trapezoid">
            <a:avLst>
              <a:gd name="adj" fmla="val 58732"/>
            </a:avLst>
          </a:prstGeom>
          <a:gradFill flip="none" rotWithShape="1">
            <a:gsLst>
              <a:gs pos="0">
                <a:srgbClr val="E6C195">
                  <a:shade val="30000"/>
                  <a:satMod val="115000"/>
                </a:srgbClr>
              </a:gs>
              <a:gs pos="50000">
                <a:srgbClr val="E6C195">
                  <a:shade val="67500"/>
                  <a:satMod val="115000"/>
                </a:srgbClr>
              </a:gs>
              <a:gs pos="100000">
                <a:srgbClr val="E6C195">
                  <a:shade val="100000"/>
                  <a:satMod val="115000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1" name="사다리꼴 30"/>
          <p:cNvSpPr/>
          <p:nvPr/>
        </p:nvSpPr>
        <p:spPr>
          <a:xfrm rot="1800000" flipV="1">
            <a:off x="3056708" y="3666160"/>
            <a:ext cx="2096524" cy="499920"/>
          </a:xfrm>
          <a:prstGeom prst="trapezoid">
            <a:avLst>
              <a:gd name="adj" fmla="val 58732"/>
            </a:avLst>
          </a:prstGeom>
          <a:gradFill flip="none" rotWithShape="1">
            <a:gsLst>
              <a:gs pos="0">
                <a:srgbClr val="E6C195">
                  <a:shade val="30000"/>
                  <a:satMod val="115000"/>
                </a:srgbClr>
              </a:gs>
              <a:gs pos="50000">
                <a:srgbClr val="E6C195">
                  <a:shade val="67500"/>
                  <a:satMod val="115000"/>
                </a:srgbClr>
              </a:gs>
              <a:gs pos="100000">
                <a:srgbClr val="E6C195">
                  <a:shade val="100000"/>
                  <a:satMod val="115000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41" name="직선 연결선 40"/>
          <p:cNvCxnSpPr/>
          <p:nvPr/>
        </p:nvCxnSpPr>
        <p:spPr>
          <a:xfrm>
            <a:off x="4579229" y="5411833"/>
            <a:ext cx="3060000" cy="0"/>
          </a:xfrm>
          <a:prstGeom prst="line">
            <a:avLst/>
          </a:prstGeom>
          <a:ln>
            <a:solidFill>
              <a:srgbClr val="161C28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 rot="16200000">
            <a:off x="4769823" y="3693433"/>
            <a:ext cx="3132000" cy="0"/>
          </a:xfrm>
          <a:prstGeom prst="line">
            <a:avLst/>
          </a:prstGeom>
          <a:ln>
            <a:solidFill>
              <a:srgbClr val="161C28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사다리꼴 42"/>
          <p:cNvSpPr/>
          <p:nvPr/>
        </p:nvSpPr>
        <p:spPr>
          <a:xfrm rot="9000000" flipV="1">
            <a:off x="6077397" y="4279148"/>
            <a:ext cx="2096524" cy="499920"/>
          </a:xfrm>
          <a:prstGeom prst="trapezoid">
            <a:avLst>
              <a:gd name="adj" fmla="val 58732"/>
            </a:avLst>
          </a:prstGeom>
          <a:gradFill flip="none" rotWithShape="1">
            <a:gsLst>
              <a:gs pos="0">
                <a:srgbClr val="E6C195">
                  <a:shade val="30000"/>
                  <a:satMod val="115000"/>
                </a:srgbClr>
              </a:gs>
              <a:gs pos="50000">
                <a:srgbClr val="E6C195">
                  <a:shade val="67500"/>
                  <a:satMod val="115000"/>
                </a:srgbClr>
              </a:gs>
              <a:gs pos="100000">
                <a:srgbClr val="E6C195">
                  <a:shade val="100000"/>
                  <a:satMod val="115000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4" name="사다리꼴 43"/>
          <p:cNvSpPr/>
          <p:nvPr/>
        </p:nvSpPr>
        <p:spPr>
          <a:xfrm rot="1800000" flipV="1">
            <a:off x="6077397" y="3666160"/>
            <a:ext cx="2096524" cy="499920"/>
          </a:xfrm>
          <a:prstGeom prst="trapezoid">
            <a:avLst>
              <a:gd name="adj" fmla="val 58732"/>
            </a:avLst>
          </a:prstGeom>
          <a:gradFill flip="none" rotWithShape="1">
            <a:gsLst>
              <a:gs pos="0">
                <a:srgbClr val="E6C195">
                  <a:shade val="30000"/>
                  <a:satMod val="115000"/>
                </a:srgbClr>
              </a:gs>
              <a:gs pos="50000">
                <a:srgbClr val="E6C195">
                  <a:shade val="67500"/>
                  <a:satMod val="115000"/>
                </a:srgbClr>
              </a:gs>
              <a:gs pos="100000">
                <a:srgbClr val="E6C195">
                  <a:shade val="100000"/>
                  <a:satMod val="115000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3448127" y="1918743"/>
            <a:ext cx="2593010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prstClr val="white"/>
                </a:solidFill>
              </a:rPr>
              <a:t>CONTENTS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prstClr val="white"/>
                </a:solidFill>
              </a:rPr>
              <a:t>컨텐츠에 대한 내용을 적어요</a:t>
            </a:r>
            <a:endParaRPr lang="en-US" altLang="ko-KR" sz="1400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prstClr val="white"/>
                </a:solidFill>
              </a:rPr>
              <a:t>Enjoy your stylish business and campus life with BIZCAM </a:t>
            </a:r>
          </a:p>
        </p:txBody>
      </p:sp>
      <p:cxnSp>
        <p:nvCxnSpPr>
          <p:cNvPr id="46" name="직선 연결선 45"/>
          <p:cNvCxnSpPr/>
          <p:nvPr/>
        </p:nvCxnSpPr>
        <p:spPr>
          <a:xfrm>
            <a:off x="7599918" y="5411833"/>
            <a:ext cx="3060000" cy="0"/>
          </a:xfrm>
          <a:prstGeom prst="line">
            <a:avLst/>
          </a:prstGeom>
          <a:ln>
            <a:solidFill>
              <a:srgbClr val="161C28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 rot="16200000">
            <a:off x="7790512" y="3693433"/>
            <a:ext cx="3132000" cy="0"/>
          </a:xfrm>
          <a:prstGeom prst="line">
            <a:avLst/>
          </a:prstGeom>
          <a:ln>
            <a:solidFill>
              <a:srgbClr val="161C28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사다리꼴 47"/>
          <p:cNvSpPr/>
          <p:nvPr/>
        </p:nvSpPr>
        <p:spPr>
          <a:xfrm rot="9000000" flipV="1">
            <a:off x="9098086" y="4279148"/>
            <a:ext cx="2096524" cy="499920"/>
          </a:xfrm>
          <a:prstGeom prst="trapezoid">
            <a:avLst>
              <a:gd name="adj" fmla="val 58732"/>
            </a:avLst>
          </a:prstGeom>
          <a:gradFill flip="none" rotWithShape="1">
            <a:gsLst>
              <a:gs pos="0">
                <a:srgbClr val="E6C195">
                  <a:shade val="30000"/>
                  <a:satMod val="115000"/>
                </a:srgbClr>
              </a:gs>
              <a:gs pos="50000">
                <a:srgbClr val="E6C195">
                  <a:shade val="67500"/>
                  <a:satMod val="115000"/>
                </a:srgbClr>
              </a:gs>
              <a:gs pos="100000">
                <a:srgbClr val="E6C195">
                  <a:shade val="100000"/>
                  <a:satMod val="115000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9" name="사다리꼴 48"/>
          <p:cNvSpPr/>
          <p:nvPr/>
        </p:nvSpPr>
        <p:spPr>
          <a:xfrm rot="1800000" flipV="1">
            <a:off x="9098086" y="3666160"/>
            <a:ext cx="2096524" cy="499920"/>
          </a:xfrm>
          <a:prstGeom prst="trapezoid">
            <a:avLst>
              <a:gd name="adj" fmla="val 58732"/>
            </a:avLst>
          </a:prstGeom>
          <a:gradFill flip="none" rotWithShape="1">
            <a:gsLst>
              <a:gs pos="0">
                <a:srgbClr val="E6C195">
                  <a:shade val="30000"/>
                  <a:satMod val="115000"/>
                </a:srgbClr>
              </a:gs>
              <a:gs pos="50000">
                <a:srgbClr val="E6C195">
                  <a:shade val="67500"/>
                  <a:satMod val="115000"/>
                </a:srgbClr>
              </a:gs>
              <a:gs pos="100000">
                <a:srgbClr val="E6C195">
                  <a:shade val="100000"/>
                  <a:satMod val="115000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6468816" y="1918743"/>
            <a:ext cx="2593010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prstClr val="white"/>
                </a:solidFill>
              </a:rPr>
              <a:t>CONTENTS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prstClr val="white"/>
                </a:solidFill>
              </a:rPr>
              <a:t>컨텐츠에 대한 내용을 적어요</a:t>
            </a:r>
            <a:endParaRPr lang="en-US" altLang="ko-KR" sz="1400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prstClr val="white"/>
                </a:solidFill>
              </a:rPr>
              <a:t>Enjoy your stylish business and campus life with BIZCAM 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9584005" y="1929021"/>
            <a:ext cx="2593010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prstClr val="white"/>
                </a:solidFill>
              </a:rPr>
              <a:t>CONTENTS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prstClr val="white"/>
                </a:solidFill>
              </a:rPr>
              <a:t>컨텐츠에 대한 내용을 적어요</a:t>
            </a:r>
            <a:endParaRPr lang="en-US" altLang="ko-KR" sz="1400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prstClr val="white"/>
                </a:solidFill>
              </a:rPr>
              <a:t>Enjoy your stylish business and campus life with BIZCAM 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1296287" y="5605699"/>
            <a:ext cx="52450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dirty="0">
                <a:solidFill>
                  <a:srgbClr val="E6C195"/>
                </a:solidFill>
              </a:rPr>
              <a:t>2016</a:t>
            </a:r>
            <a:endParaRPr lang="ko-KR" altLang="en-US" sz="1400" dirty="0">
              <a:solidFill>
                <a:srgbClr val="E6C195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4386228" y="5605698"/>
            <a:ext cx="52450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dirty="0">
                <a:solidFill>
                  <a:srgbClr val="E6C195"/>
                </a:solidFill>
              </a:rPr>
              <a:t>2017</a:t>
            </a:r>
            <a:endParaRPr lang="ko-KR" altLang="en-US" sz="1400" dirty="0">
              <a:solidFill>
                <a:srgbClr val="E6C195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7374570" y="5605697"/>
            <a:ext cx="52450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dirty="0">
                <a:solidFill>
                  <a:srgbClr val="E6C195"/>
                </a:solidFill>
              </a:rPr>
              <a:t>2018</a:t>
            </a:r>
            <a:endParaRPr lang="ko-KR" altLang="en-US" sz="1400" dirty="0">
              <a:solidFill>
                <a:srgbClr val="E6C195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10435482" y="5605696"/>
            <a:ext cx="52450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dirty="0">
                <a:solidFill>
                  <a:srgbClr val="E6C195"/>
                </a:solidFill>
              </a:rPr>
              <a:t>2019</a:t>
            </a:r>
            <a:endParaRPr lang="ko-KR" altLang="en-US" sz="1400" dirty="0">
              <a:solidFill>
                <a:srgbClr val="E6C195"/>
              </a:solidFill>
            </a:endParaRPr>
          </a:p>
        </p:txBody>
      </p:sp>
      <p:cxnSp>
        <p:nvCxnSpPr>
          <p:cNvPr id="59" name="직선 연결선 58"/>
          <p:cNvCxnSpPr/>
          <p:nvPr/>
        </p:nvCxnSpPr>
        <p:spPr>
          <a:xfrm rot="16200000">
            <a:off x="-1196301" y="3683155"/>
            <a:ext cx="3132000" cy="0"/>
          </a:xfrm>
          <a:prstGeom prst="line">
            <a:avLst/>
          </a:prstGeom>
          <a:ln>
            <a:solidFill>
              <a:srgbClr val="161C28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사다리꼴 59"/>
          <p:cNvSpPr/>
          <p:nvPr/>
        </p:nvSpPr>
        <p:spPr>
          <a:xfrm rot="9000000" flipV="1">
            <a:off x="111273" y="4268870"/>
            <a:ext cx="2096524" cy="499920"/>
          </a:xfrm>
          <a:prstGeom prst="trapezoid">
            <a:avLst>
              <a:gd name="adj" fmla="val 58732"/>
            </a:avLst>
          </a:prstGeom>
          <a:gradFill flip="none" rotWithShape="1">
            <a:gsLst>
              <a:gs pos="0">
                <a:srgbClr val="E6C195">
                  <a:shade val="30000"/>
                  <a:satMod val="115000"/>
                </a:srgbClr>
              </a:gs>
              <a:gs pos="50000">
                <a:srgbClr val="E6C195">
                  <a:shade val="67500"/>
                  <a:satMod val="115000"/>
                </a:srgbClr>
              </a:gs>
              <a:gs pos="100000">
                <a:srgbClr val="E6C195">
                  <a:shade val="100000"/>
                  <a:satMod val="115000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1" name="사다리꼴 60"/>
          <p:cNvSpPr/>
          <p:nvPr/>
        </p:nvSpPr>
        <p:spPr>
          <a:xfrm rot="1800000" flipV="1">
            <a:off x="111273" y="3655882"/>
            <a:ext cx="2096524" cy="499920"/>
          </a:xfrm>
          <a:prstGeom prst="trapezoid">
            <a:avLst>
              <a:gd name="adj" fmla="val 58732"/>
            </a:avLst>
          </a:prstGeom>
          <a:gradFill flip="none" rotWithShape="1">
            <a:gsLst>
              <a:gs pos="0">
                <a:srgbClr val="E6C195">
                  <a:shade val="30000"/>
                  <a:satMod val="115000"/>
                </a:srgbClr>
              </a:gs>
              <a:gs pos="50000">
                <a:srgbClr val="E6C195">
                  <a:shade val="67500"/>
                  <a:satMod val="115000"/>
                </a:srgbClr>
              </a:gs>
              <a:gs pos="100000">
                <a:srgbClr val="E6C195">
                  <a:shade val="100000"/>
                  <a:satMod val="115000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502692" y="1908465"/>
            <a:ext cx="2593010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prstClr val="white"/>
                </a:solidFill>
              </a:rPr>
              <a:t>CONTENTS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prstClr val="white"/>
                </a:solidFill>
              </a:rPr>
              <a:t>컨텐츠에 대한 내용을 적어요</a:t>
            </a:r>
            <a:endParaRPr lang="en-US" altLang="ko-KR" sz="1400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prstClr val="white"/>
                </a:solidFill>
              </a:rPr>
              <a:t>Enjoy your stylish business and campus life with BIZCAM </a:t>
            </a:r>
          </a:p>
        </p:txBody>
      </p:sp>
    </p:spTree>
    <p:extLst>
      <p:ext uri="{BB962C8B-B14F-4D97-AF65-F5344CB8AC3E}">
        <p14:creationId xmlns:p14="http://schemas.microsoft.com/office/powerpoint/2010/main" val="1529374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33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867191" y="65036"/>
            <a:ext cx="451997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i="1" dirty="0">
                <a:solidFill>
                  <a:prstClr val="white"/>
                </a:solidFill>
              </a:rPr>
              <a:t>POWER POINT </a:t>
            </a:r>
            <a:r>
              <a:rPr lang="en-US" altLang="ko-KR" sz="2400" b="1" i="1" dirty="0">
                <a:solidFill>
                  <a:srgbClr val="E6C195"/>
                </a:solidFill>
              </a:rPr>
              <a:t>PRESENTATION</a:t>
            </a:r>
          </a:p>
          <a:p>
            <a:pPr algn="ctr">
              <a:lnSpc>
                <a:spcPct val="150000"/>
              </a:lnSpc>
            </a:pPr>
            <a:r>
              <a:rPr lang="en-US" altLang="ko-KR" sz="800" dirty="0">
                <a:solidFill>
                  <a:prstClr val="white"/>
                </a:solidFill>
              </a:rPr>
              <a:t>Enjoy your stylish business and campus life with BIZCAM</a:t>
            </a:r>
            <a:endParaRPr lang="ko-KR" altLang="en-US" sz="2000" dirty="0">
              <a:solidFill>
                <a:prstClr val="white"/>
              </a:solidFill>
            </a:endParaRPr>
          </a:p>
        </p:txBody>
      </p:sp>
      <p:sp>
        <p:nvSpPr>
          <p:cNvPr id="27" name="자유형 26"/>
          <p:cNvSpPr/>
          <p:nvPr/>
        </p:nvSpPr>
        <p:spPr>
          <a:xfrm>
            <a:off x="6244434" y="6827357"/>
            <a:ext cx="1800" cy="4259"/>
          </a:xfrm>
          <a:custGeom>
            <a:avLst/>
            <a:gdLst>
              <a:gd name="connsiteX0" fmla="*/ 0 w 1800"/>
              <a:gd name="connsiteY0" fmla="*/ 0 h 4259"/>
              <a:gd name="connsiteX1" fmla="*/ 1800 w 1800"/>
              <a:gd name="connsiteY1" fmla="*/ 3118 h 4259"/>
              <a:gd name="connsiteX2" fmla="*/ 1141 w 1800"/>
              <a:gd name="connsiteY2" fmla="*/ 4259 h 4259"/>
              <a:gd name="connsiteX3" fmla="*/ 0 w 1800"/>
              <a:gd name="connsiteY3" fmla="*/ 3600 h 4259"/>
              <a:gd name="connsiteX4" fmla="*/ 0 w 1800"/>
              <a:gd name="connsiteY4" fmla="*/ 0 h 4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" h="4259">
                <a:moveTo>
                  <a:pt x="0" y="0"/>
                </a:moveTo>
                <a:lnTo>
                  <a:pt x="1800" y="3118"/>
                </a:lnTo>
                <a:lnTo>
                  <a:pt x="1141" y="4259"/>
                </a:lnTo>
                <a:lnTo>
                  <a:pt x="0" y="360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4090FF">
                  <a:shade val="30000"/>
                  <a:satMod val="115000"/>
                </a:srgbClr>
              </a:gs>
              <a:gs pos="100000">
                <a:srgbClr val="4090FF">
                  <a:shade val="100000"/>
                  <a:satMod val="115000"/>
                </a:srgbClr>
              </a:gs>
            </a:gsLst>
            <a:lin ang="10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8" name="자유형 27"/>
          <p:cNvSpPr/>
          <p:nvPr/>
        </p:nvSpPr>
        <p:spPr>
          <a:xfrm>
            <a:off x="6246234" y="6827357"/>
            <a:ext cx="1800" cy="4259"/>
          </a:xfrm>
          <a:custGeom>
            <a:avLst/>
            <a:gdLst>
              <a:gd name="connsiteX0" fmla="*/ 1800 w 1800"/>
              <a:gd name="connsiteY0" fmla="*/ 0 h 4259"/>
              <a:gd name="connsiteX1" fmla="*/ 1800 w 1800"/>
              <a:gd name="connsiteY1" fmla="*/ 3600 h 4259"/>
              <a:gd name="connsiteX2" fmla="*/ 659 w 1800"/>
              <a:gd name="connsiteY2" fmla="*/ 4259 h 4259"/>
              <a:gd name="connsiteX3" fmla="*/ 0 w 1800"/>
              <a:gd name="connsiteY3" fmla="*/ 3118 h 4259"/>
              <a:gd name="connsiteX4" fmla="*/ 1800 w 1800"/>
              <a:gd name="connsiteY4" fmla="*/ 0 h 4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" h="4259">
                <a:moveTo>
                  <a:pt x="1800" y="0"/>
                </a:moveTo>
                <a:lnTo>
                  <a:pt x="1800" y="3600"/>
                </a:lnTo>
                <a:lnTo>
                  <a:pt x="659" y="4259"/>
                </a:lnTo>
                <a:lnTo>
                  <a:pt x="0" y="3118"/>
                </a:lnTo>
                <a:lnTo>
                  <a:pt x="1800" y="0"/>
                </a:lnTo>
                <a:close/>
              </a:path>
            </a:pathLst>
          </a:custGeom>
          <a:gradFill flip="none" rotWithShape="1">
            <a:gsLst>
              <a:gs pos="0">
                <a:srgbClr val="4090FF">
                  <a:shade val="30000"/>
                  <a:satMod val="115000"/>
                </a:srgbClr>
              </a:gs>
              <a:gs pos="100000">
                <a:srgbClr val="4090FF">
                  <a:shade val="100000"/>
                  <a:satMod val="115000"/>
                </a:srgbClr>
              </a:gs>
            </a:gsLst>
            <a:lin ang="10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0" name="자유형 29"/>
          <p:cNvSpPr/>
          <p:nvPr/>
        </p:nvSpPr>
        <p:spPr>
          <a:xfrm>
            <a:off x="6241316" y="6829157"/>
            <a:ext cx="3118" cy="4259"/>
          </a:xfrm>
          <a:custGeom>
            <a:avLst/>
            <a:gdLst>
              <a:gd name="connsiteX0" fmla="*/ 0 w 3118"/>
              <a:gd name="connsiteY0" fmla="*/ 0 h 4259"/>
              <a:gd name="connsiteX1" fmla="*/ 3118 w 3118"/>
              <a:gd name="connsiteY1" fmla="*/ 1800 h 4259"/>
              <a:gd name="connsiteX2" fmla="*/ 3118 w 3118"/>
              <a:gd name="connsiteY2" fmla="*/ 3879 h 4259"/>
              <a:gd name="connsiteX3" fmla="*/ 2459 w 3118"/>
              <a:gd name="connsiteY3" fmla="*/ 4259 h 4259"/>
              <a:gd name="connsiteX4" fmla="*/ 0 w 3118"/>
              <a:gd name="connsiteY4" fmla="*/ 0 h 4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18" h="4259">
                <a:moveTo>
                  <a:pt x="0" y="0"/>
                </a:moveTo>
                <a:lnTo>
                  <a:pt x="3118" y="1800"/>
                </a:lnTo>
                <a:lnTo>
                  <a:pt x="3118" y="3879"/>
                </a:lnTo>
                <a:lnTo>
                  <a:pt x="2459" y="4259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4090FF">
                  <a:shade val="30000"/>
                  <a:satMod val="115000"/>
                </a:srgbClr>
              </a:gs>
              <a:gs pos="100000">
                <a:srgbClr val="4090FF">
                  <a:shade val="100000"/>
                  <a:satMod val="115000"/>
                </a:srgbClr>
              </a:gs>
            </a:gsLst>
            <a:lin ang="10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2" name="자유형 31"/>
          <p:cNvSpPr/>
          <p:nvPr/>
        </p:nvSpPr>
        <p:spPr>
          <a:xfrm>
            <a:off x="6248034" y="6829157"/>
            <a:ext cx="3118" cy="4259"/>
          </a:xfrm>
          <a:custGeom>
            <a:avLst/>
            <a:gdLst>
              <a:gd name="connsiteX0" fmla="*/ 3118 w 3118"/>
              <a:gd name="connsiteY0" fmla="*/ 0 h 4259"/>
              <a:gd name="connsiteX1" fmla="*/ 659 w 3118"/>
              <a:gd name="connsiteY1" fmla="*/ 4259 h 4259"/>
              <a:gd name="connsiteX2" fmla="*/ 0 w 3118"/>
              <a:gd name="connsiteY2" fmla="*/ 3879 h 4259"/>
              <a:gd name="connsiteX3" fmla="*/ 0 w 3118"/>
              <a:gd name="connsiteY3" fmla="*/ 1800 h 4259"/>
              <a:gd name="connsiteX4" fmla="*/ 3118 w 3118"/>
              <a:gd name="connsiteY4" fmla="*/ 0 h 4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18" h="4259">
                <a:moveTo>
                  <a:pt x="3118" y="0"/>
                </a:moveTo>
                <a:lnTo>
                  <a:pt x="659" y="4259"/>
                </a:lnTo>
                <a:lnTo>
                  <a:pt x="0" y="3879"/>
                </a:lnTo>
                <a:lnTo>
                  <a:pt x="0" y="1800"/>
                </a:lnTo>
                <a:lnTo>
                  <a:pt x="3118" y="0"/>
                </a:lnTo>
                <a:close/>
              </a:path>
            </a:pathLst>
          </a:custGeom>
          <a:gradFill flip="none" rotWithShape="1">
            <a:gsLst>
              <a:gs pos="0">
                <a:srgbClr val="4090FF">
                  <a:shade val="30000"/>
                  <a:satMod val="115000"/>
                </a:srgbClr>
              </a:gs>
              <a:gs pos="100000">
                <a:srgbClr val="4090FF">
                  <a:shade val="100000"/>
                  <a:satMod val="115000"/>
                </a:srgbClr>
              </a:gs>
            </a:gsLst>
            <a:lin ang="10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3" name="자유형 32"/>
          <p:cNvSpPr/>
          <p:nvPr/>
        </p:nvSpPr>
        <p:spPr>
          <a:xfrm>
            <a:off x="6244916" y="6831616"/>
            <a:ext cx="1318" cy="1141"/>
          </a:xfrm>
          <a:custGeom>
            <a:avLst/>
            <a:gdLst>
              <a:gd name="connsiteX0" fmla="*/ 659 w 1318"/>
              <a:gd name="connsiteY0" fmla="*/ 0 h 1141"/>
              <a:gd name="connsiteX1" fmla="*/ 1318 w 1318"/>
              <a:gd name="connsiteY1" fmla="*/ 381 h 1141"/>
              <a:gd name="connsiteX2" fmla="*/ 0 w 1318"/>
              <a:gd name="connsiteY2" fmla="*/ 1141 h 1141"/>
              <a:gd name="connsiteX3" fmla="*/ 659 w 1318"/>
              <a:gd name="connsiteY3" fmla="*/ 0 h 1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8" h="1141">
                <a:moveTo>
                  <a:pt x="659" y="0"/>
                </a:moveTo>
                <a:lnTo>
                  <a:pt x="1318" y="381"/>
                </a:lnTo>
                <a:lnTo>
                  <a:pt x="0" y="1141"/>
                </a:lnTo>
                <a:lnTo>
                  <a:pt x="659" y="0"/>
                </a:lnTo>
                <a:close/>
              </a:path>
            </a:pathLst>
          </a:custGeom>
          <a:gradFill flip="none" rotWithShape="1">
            <a:gsLst>
              <a:gs pos="0">
                <a:srgbClr val="4090FF">
                  <a:shade val="30000"/>
                  <a:satMod val="115000"/>
                </a:srgbClr>
              </a:gs>
              <a:gs pos="100000">
                <a:srgbClr val="4090FF">
                  <a:shade val="100000"/>
                  <a:satMod val="115000"/>
                </a:srgbClr>
              </a:gs>
            </a:gsLst>
            <a:lin ang="10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4" name="자유형 33"/>
          <p:cNvSpPr/>
          <p:nvPr/>
        </p:nvSpPr>
        <p:spPr>
          <a:xfrm>
            <a:off x="6246234" y="6831616"/>
            <a:ext cx="1318" cy="1141"/>
          </a:xfrm>
          <a:custGeom>
            <a:avLst/>
            <a:gdLst>
              <a:gd name="connsiteX0" fmla="*/ 659 w 1318"/>
              <a:gd name="connsiteY0" fmla="*/ 0 h 1141"/>
              <a:gd name="connsiteX1" fmla="*/ 1318 w 1318"/>
              <a:gd name="connsiteY1" fmla="*/ 1141 h 1141"/>
              <a:gd name="connsiteX2" fmla="*/ 0 w 1318"/>
              <a:gd name="connsiteY2" fmla="*/ 381 h 1141"/>
              <a:gd name="connsiteX3" fmla="*/ 659 w 1318"/>
              <a:gd name="connsiteY3" fmla="*/ 0 h 1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8" h="1141">
                <a:moveTo>
                  <a:pt x="659" y="0"/>
                </a:moveTo>
                <a:lnTo>
                  <a:pt x="1318" y="1141"/>
                </a:lnTo>
                <a:lnTo>
                  <a:pt x="0" y="381"/>
                </a:lnTo>
                <a:lnTo>
                  <a:pt x="659" y="0"/>
                </a:lnTo>
                <a:close/>
              </a:path>
            </a:pathLst>
          </a:custGeom>
          <a:gradFill flip="none" rotWithShape="1">
            <a:gsLst>
              <a:gs pos="0">
                <a:srgbClr val="4090FF">
                  <a:shade val="30000"/>
                  <a:satMod val="115000"/>
                </a:srgbClr>
              </a:gs>
              <a:gs pos="100000">
                <a:srgbClr val="4090FF">
                  <a:shade val="100000"/>
                  <a:satMod val="115000"/>
                </a:srgbClr>
              </a:gs>
            </a:gsLst>
            <a:lin ang="10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5" name="자유형 34"/>
          <p:cNvSpPr/>
          <p:nvPr/>
        </p:nvSpPr>
        <p:spPr>
          <a:xfrm>
            <a:off x="6244434" y="6832757"/>
            <a:ext cx="482" cy="836"/>
          </a:xfrm>
          <a:custGeom>
            <a:avLst/>
            <a:gdLst>
              <a:gd name="connsiteX0" fmla="*/ 482 w 482"/>
              <a:gd name="connsiteY0" fmla="*/ 0 h 836"/>
              <a:gd name="connsiteX1" fmla="*/ 0 w 482"/>
              <a:gd name="connsiteY1" fmla="*/ 836 h 836"/>
              <a:gd name="connsiteX2" fmla="*/ 0 w 482"/>
              <a:gd name="connsiteY2" fmla="*/ 279 h 836"/>
              <a:gd name="connsiteX3" fmla="*/ 482 w 482"/>
              <a:gd name="connsiteY3" fmla="*/ 0 h 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2" h="836">
                <a:moveTo>
                  <a:pt x="482" y="0"/>
                </a:moveTo>
                <a:lnTo>
                  <a:pt x="0" y="836"/>
                </a:lnTo>
                <a:lnTo>
                  <a:pt x="0" y="279"/>
                </a:lnTo>
                <a:lnTo>
                  <a:pt x="482" y="0"/>
                </a:lnTo>
                <a:close/>
              </a:path>
            </a:pathLst>
          </a:custGeom>
          <a:gradFill flip="none" rotWithShape="1">
            <a:gsLst>
              <a:gs pos="0">
                <a:srgbClr val="4090FF">
                  <a:shade val="30000"/>
                  <a:satMod val="115000"/>
                </a:srgbClr>
              </a:gs>
              <a:gs pos="100000">
                <a:srgbClr val="4090FF">
                  <a:shade val="100000"/>
                  <a:satMod val="115000"/>
                </a:srgbClr>
              </a:gs>
            </a:gsLst>
            <a:lin ang="10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6" name="자유형 35"/>
          <p:cNvSpPr/>
          <p:nvPr/>
        </p:nvSpPr>
        <p:spPr>
          <a:xfrm>
            <a:off x="6247552" y="6832757"/>
            <a:ext cx="482" cy="836"/>
          </a:xfrm>
          <a:custGeom>
            <a:avLst/>
            <a:gdLst>
              <a:gd name="connsiteX0" fmla="*/ 0 w 482"/>
              <a:gd name="connsiteY0" fmla="*/ 0 h 836"/>
              <a:gd name="connsiteX1" fmla="*/ 482 w 482"/>
              <a:gd name="connsiteY1" fmla="*/ 279 h 836"/>
              <a:gd name="connsiteX2" fmla="*/ 482 w 482"/>
              <a:gd name="connsiteY2" fmla="*/ 836 h 836"/>
              <a:gd name="connsiteX3" fmla="*/ 0 w 482"/>
              <a:gd name="connsiteY3" fmla="*/ 0 h 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2" h="836">
                <a:moveTo>
                  <a:pt x="0" y="0"/>
                </a:moveTo>
                <a:lnTo>
                  <a:pt x="482" y="279"/>
                </a:lnTo>
                <a:lnTo>
                  <a:pt x="482" y="836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4090FF">
                  <a:shade val="30000"/>
                  <a:satMod val="115000"/>
                </a:srgbClr>
              </a:gs>
              <a:gs pos="100000">
                <a:srgbClr val="4090FF">
                  <a:shade val="100000"/>
                  <a:satMod val="115000"/>
                </a:srgbClr>
              </a:gs>
            </a:gsLst>
            <a:lin ang="10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7" name="자유형 36"/>
          <p:cNvSpPr/>
          <p:nvPr/>
        </p:nvSpPr>
        <p:spPr>
          <a:xfrm>
            <a:off x="6242634" y="6833416"/>
            <a:ext cx="1522" cy="1318"/>
          </a:xfrm>
          <a:custGeom>
            <a:avLst/>
            <a:gdLst>
              <a:gd name="connsiteX0" fmla="*/ 1141 w 1522"/>
              <a:gd name="connsiteY0" fmla="*/ 0 h 1318"/>
              <a:gd name="connsiteX1" fmla="*/ 1522 w 1522"/>
              <a:gd name="connsiteY1" fmla="*/ 659 h 1318"/>
              <a:gd name="connsiteX2" fmla="*/ 1141 w 1522"/>
              <a:gd name="connsiteY2" fmla="*/ 1318 h 1318"/>
              <a:gd name="connsiteX3" fmla="*/ 0 w 1522"/>
              <a:gd name="connsiteY3" fmla="*/ 659 h 1318"/>
              <a:gd name="connsiteX4" fmla="*/ 1141 w 1522"/>
              <a:gd name="connsiteY4" fmla="*/ 0 h 1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22" h="1318">
                <a:moveTo>
                  <a:pt x="1141" y="0"/>
                </a:moveTo>
                <a:lnTo>
                  <a:pt x="1522" y="659"/>
                </a:lnTo>
                <a:lnTo>
                  <a:pt x="1141" y="1318"/>
                </a:lnTo>
                <a:lnTo>
                  <a:pt x="0" y="659"/>
                </a:lnTo>
                <a:lnTo>
                  <a:pt x="1141" y="0"/>
                </a:lnTo>
                <a:close/>
              </a:path>
            </a:pathLst>
          </a:custGeom>
          <a:gradFill flip="none" rotWithShape="1">
            <a:gsLst>
              <a:gs pos="0">
                <a:srgbClr val="4090FF">
                  <a:shade val="30000"/>
                  <a:satMod val="115000"/>
                </a:srgbClr>
              </a:gs>
              <a:gs pos="100000">
                <a:srgbClr val="4090FF">
                  <a:shade val="100000"/>
                  <a:satMod val="115000"/>
                </a:srgbClr>
              </a:gs>
            </a:gsLst>
            <a:lin ang="10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8" name="자유형 37"/>
          <p:cNvSpPr/>
          <p:nvPr/>
        </p:nvSpPr>
        <p:spPr>
          <a:xfrm>
            <a:off x="6248313" y="6833416"/>
            <a:ext cx="1522" cy="1318"/>
          </a:xfrm>
          <a:custGeom>
            <a:avLst/>
            <a:gdLst>
              <a:gd name="connsiteX0" fmla="*/ 380 w 1522"/>
              <a:gd name="connsiteY0" fmla="*/ 0 h 1318"/>
              <a:gd name="connsiteX1" fmla="*/ 1522 w 1522"/>
              <a:gd name="connsiteY1" fmla="*/ 659 h 1318"/>
              <a:gd name="connsiteX2" fmla="*/ 380 w 1522"/>
              <a:gd name="connsiteY2" fmla="*/ 1318 h 1318"/>
              <a:gd name="connsiteX3" fmla="*/ 0 w 1522"/>
              <a:gd name="connsiteY3" fmla="*/ 659 h 1318"/>
              <a:gd name="connsiteX4" fmla="*/ 380 w 1522"/>
              <a:gd name="connsiteY4" fmla="*/ 0 h 1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22" h="1318">
                <a:moveTo>
                  <a:pt x="380" y="0"/>
                </a:moveTo>
                <a:lnTo>
                  <a:pt x="1522" y="659"/>
                </a:lnTo>
                <a:lnTo>
                  <a:pt x="380" y="1318"/>
                </a:lnTo>
                <a:lnTo>
                  <a:pt x="0" y="659"/>
                </a:lnTo>
                <a:lnTo>
                  <a:pt x="380" y="0"/>
                </a:lnTo>
                <a:close/>
              </a:path>
            </a:pathLst>
          </a:custGeom>
          <a:gradFill flip="none" rotWithShape="1">
            <a:gsLst>
              <a:gs pos="0">
                <a:srgbClr val="4090FF">
                  <a:shade val="30000"/>
                  <a:satMod val="115000"/>
                </a:srgbClr>
              </a:gs>
              <a:gs pos="100000">
                <a:srgbClr val="4090FF">
                  <a:shade val="100000"/>
                  <a:satMod val="115000"/>
                </a:srgbClr>
              </a:gs>
            </a:gsLst>
            <a:lin ang="10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9" name="자유형 38"/>
          <p:cNvSpPr/>
          <p:nvPr/>
        </p:nvSpPr>
        <p:spPr>
          <a:xfrm>
            <a:off x="6244156" y="6833593"/>
            <a:ext cx="278" cy="965"/>
          </a:xfrm>
          <a:custGeom>
            <a:avLst/>
            <a:gdLst>
              <a:gd name="connsiteX0" fmla="*/ 278 w 278"/>
              <a:gd name="connsiteY0" fmla="*/ 0 h 965"/>
              <a:gd name="connsiteX1" fmla="*/ 278 w 278"/>
              <a:gd name="connsiteY1" fmla="*/ 965 h 965"/>
              <a:gd name="connsiteX2" fmla="*/ 0 w 278"/>
              <a:gd name="connsiteY2" fmla="*/ 482 h 965"/>
              <a:gd name="connsiteX3" fmla="*/ 278 w 278"/>
              <a:gd name="connsiteY3" fmla="*/ 0 h 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8" h="965">
                <a:moveTo>
                  <a:pt x="278" y="0"/>
                </a:moveTo>
                <a:lnTo>
                  <a:pt x="278" y="965"/>
                </a:lnTo>
                <a:lnTo>
                  <a:pt x="0" y="482"/>
                </a:lnTo>
                <a:lnTo>
                  <a:pt x="278" y="0"/>
                </a:lnTo>
                <a:close/>
              </a:path>
            </a:pathLst>
          </a:custGeom>
          <a:gradFill flip="none" rotWithShape="1">
            <a:gsLst>
              <a:gs pos="0">
                <a:srgbClr val="4090FF">
                  <a:shade val="30000"/>
                  <a:satMod val="115000"/>
                </a:srgbClr>
              </a:gs>
              <a:gs pos="100000">
                <a:srgbClr val="4090FF">
                  <a:shade val="100000"/>
                  <a:satMod val="115000"/>
                </a:srgbClr>
              </a:gs>
            </a:gsLst>
            <a:lin ang="10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0" name="자유형 39"/>
          <p:cNvSpPr/>
          <p:nvPr/>
        </p:nvSpPr>
        <p:spPr>
          <a:xfrm>
            <a:off x="6248034" y="6833593"/>
            <a:ext cx="279" cy="965"/>
          </a:xfrm>
          <a:custGeom>
            <a:avLst/>
            <a:gdLst>
              <a:gd name="connsiteX0" fmla="*/ 0 w 279"/>
              <a:gd name="connsiteY0" fmla="*/ 0 h 965"/>
              <a:gd name="connsiteX1" fmla="*/ 279 w 279"/>
              <a:gd name="connsiteY1" fmla="*/ 482 h 965"/>
              <a:gd name="connsiteX2" fmla="*/ 0 w 279"/>
              <a:gd name="connsiteY2" fmla="*/ 965 h 965"/>
              <a:gd name="connsiteX3" fmla="*/ 0 w 279"/>
              <a:gd name="connsiteY3" fmla="*/ 0 h 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9" h="965">
                <a:moveTo>
                  <a:pt x="0" y="0"/>
                </a:moveTo>
                <a:lnTo>
                  <a:pt x="279" y="482"/>
                </a:lnTo>
                <a:lnTo>
                  <a:pt x="0" y="965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4090FF">
                  <a:shade val="30000"/>
                  <a:satMod val="115000"/>
                </a:srgbClr>
              </a:gs>
              <a:gs pos="100000">
                <a:srgbClr val="4090FF">
                  <a:shade val="100000"/>
                  <a:satMod val="115000"/>
                </a:srgbClr>
              </a:gs>
            </a:gsLst>
            <a:lin ang="10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6" name="자유형 55"/>
          <p:cNvSpPr/>
          <p:nvPr/>
        </p:nvSpPr>
        <p:spPr>
          <a:xfrm>
            <a:off x="6244434" y="6834558"/>
            <a:ext cx="482" cy="835"/>
          </a:xfrm>
          <a:custGeom>
            <a:avLst/>
            <a:gdLst>
              <a:gd name="connsiteX0" fmla="*/ 0 w 482"/>
              <a:gd name="connsiteY0" fmla="*/ 0 h 835"/>
              <a:gd name="connsiteX1" fmla="*/ 482 w 482"/>
              <a:gd name="connsiteY1" fmla="*/ 835 h 835"/>
              <a:gd name="connsiteX2" fmla="*/ 0 w 482"/>
              <a:gd name="connsiteY2" fmla="*/ 557 h 835"/>
              <a:gd name="connsiteX3" fmla="*/ 0 w 482"/>
              <a:gd name="connsiteY3" fmla="*/ 0 h 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2" h="835">
                <a:moveTo>
                  <a:pt x="0" y="0"/>
                </a:moveTo>
                <a:lnTo>
                  <a:pt x="482" y="835"/>
                </a:lnTo>
                <a:lnTo>
                  <a:pt x="0" y="55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4090FF">
                  <a:shade val="30000"/>
                  <a:satMod val="115000"/>
                </a:srgbClr>
              </a:gs>
              <a:gs pos="100000">
                <a:srgbClr val="4090FF">
                  <a:shade val="100000"/>
                  <a:satMod val="115000"/>
                </a:srgbClr>
              </a:gs>
            </a:gsLst>
            <a:lin ang="10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7" name="자유형 56"/>
          <p:cNvSpPr/>
          <p:nvPr/>
        </p:nvSpPr>
        <p:spPr>
          <a:xfrm>
            <a:off x="6247552" y="6834558"/>
            <a:ext cx="482" cy="835"/>
          </a:xfrm>
          <a:custGeom>
            <a:avLst/>
            <a:gdLst>
              <a:gd name="connsiteX0" fmla="*/ 482 w 482"/>
              <a:gd name="connsiteY0" fmla="*/ 0 h 835"/>
              <a:gd name="connsiteX1" fmla="*/ 482 w 482"/>
              <a:gd name="connsiteY1" fmla="*/ 557 h 835"/>
              <a:gd name="connsiteX2" fmla="*/ 0 w 482"/>
              <a:gd name="connsiteY2" fmla="*/ 835 h 835"/>
              <a:gd name="connsiteX3" fmla="*/ 482 w 482"/>
              <a:gd name="connsiteY3" fmla="*/ 0 h 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2" h="835">
                <a:moveTo>
                  <a:pt x="482" y="0"/>
                </a:moveTo>
                <a:lnTo>
                  <a:pt x="482" y="557"/>
                </a:lnTo>
                <a:lnTo>
                  <a:pt x="0" y="835"/>
                </a:lnTo>
                <a:lnTo>
                  <a:pt x="482" y="0"/>
                </a:lnTo>
                <a:close/>
              </a:path>
            </a:pathLst>
          </a:custGeom>
          <a:gradFill flip="none" rotWithShape="1">
            <a:gsLst>
              <a:gs pos="0">
                <a:srgbClr val="4090FF">
                  <a:shade val="30000"/>
                  <a:satMod val="115000"/>
                </a:srgbClr>
              </a:gs>
              <a:gs pos="100000">
                <a:srgbClr val="4090FF">
                  <a:shade val="100000"/>
                  <a:satMod val="115000"/>
                </a:srgbClr>
              </a:gs>
            </a:gsLst>
            <a:lin ang="10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8" name="자유형 57"/>
          <p:cNvSpPr/>
          <p:nvPr/>
        </p:nvSpPr>
        <p:spPr>
          <a:xfrm>
            <a:off x="6241316" y="6834734"/>
            <a:ext cx="3118" cy="4259"/>
          </a:xfrm>
          <a:custGeom>
            <a:avLst/>
            <a:gdLst>
              <a:gd name="connsiteX0" fmla="*/ 2459 w 3118"/>
              <a:gd name="connsiteY0" fmla="*/ 0 h 4259"/>
              <a:gd name="connsiteX1" fmla="*/ 3118 w 3118"/>
              <a:gd name="connsiteY1" fmla="*/ 381 h 4259"/>
              <a:gd name="connsiteX2" fmla="*/ 3118 w 3118"/>
              <a:gd name="connsiteY2" fmla="*/ 2459 h 4259"/>
              <a:gd name="connsiteX3" fmla="*/ 0 w 3118"/>
              <a:gd name="connsiteY3" fmla="*/ 4259 h 4259"/>
              <a:gd name="connsiteX4" fmla="*/ 2459 w 3118"/>
              <a:gd name="connsiteY4" fmla="*/ 0 h 4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18" h="4259">
                <a:moveTo>
                  <a:pt x="2459" y="0"/>
                </a:moveTo>
                <a:lnTo>
                  <a:pt x="3118" y="381"/>
                </a:lnTo>
                <a:lnTo>
                  <a:pt x="3118" y="2459"/>
                </a:lnTo>
                <a:lnTo>
                  <a:pt x="0" y="4259"/>
                </a:lnTo>
                <a:lnTo>
                  <a:pt x="2459" y="0"/>
                </a:lnTo>
                <a:close/>
              </a:path>
            </a:pathLst>
          </a:custGeom>
          <a:gradFill flip="none" rotWithShape="1">
            <a:gsLst>
              <a:gs pos="0">
                <a:srgbClr val="4090FF">
                  <a:shade val="30000"/>
                  <a:satMod val="115000"/>
                </a:srgbClr>
              </a:gs>
              <a:gs pos="100000">
                <a:srgbClr val="4090FF">
                  <a:shade val="100000"/>
                  <a:satMod val="115000"/>
                </a:srgbClr>
              </a:gs>
            </a:gsLst>
            <a:lin ang="10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3" name="자유형 62"/>
          <p:cNvSpPr/>
          <p:nvPr/>
        </p:nvSpPr>
        <p:spPr>
          <a:xfrm>
            <a:off x="6248034" y="6834734"/>
            <a:ext cx="3118" cy="4259"/>
          </a:xfrm>
          <a:custGeom>
            <a:avLst/>
            <a:gdLst>
              <a:gd name="connsiteX0" fmla="*/ 659 w 3118"/>
              <a:gd name="connsiteY0" fmla="*/ 0 h 4259"/>
              <a:gd name="connsiteX1" fmla="*/ 3118 w 3118"/>
              <a:gd name="connsiteY1" fmla="*/ 4259 h 4259"/>
              <a:gd name="connsiteX2" fmla="*/ 0 w 3118"/>
              <a:gd name="connsiteY2" fmla="*/ 2459 h 4259"/>
              <a:gd name="connsiteX3" fmla="*/ 0 w 3118"/>
              <a:gd name="connsiteY3" fmla="*/ 381 h 4259"/>
              <a:gd name="connsiteX4" fmla="*/ 659 w 3118"/>
              <a:gd name="connsiteY4" fmla="*/ 0 h 4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18" h="4259">
                <a:moveTo>
                  <a:pt x="659" y="0"/>
                </a:moveTo>
                <a:lnTo>
                  <a:pt x="3118" y="4259"/>
                </a:lnTo>
                <a:lnTo>
                  <a:pt x="0" y="2459"/>
                </a:lnTo>
                <a:lnTo>
                  <a:pt x="0" y="381"/>
                </a:lnTo>
                <a:lnTo>
                  <a:pt x="659" y="0"/>
                </a:lnTo>
                <a:close/>
              </a:path>
            </a:pathLst>
          </a:custGeom>
          <a:gradFill flip="none" rotWithShape="1">
            <a:gsLst>
              <a:gs pos="0">
                <a:srgbClr val="4090FF">
                  <a:shade val="30000"/>
                  <a:satMod val="115000"/>
                </a:srgbClr>
              </a:gs>
              <a:gs pos="100000">
                <a:srgbClr val="4090FF">
                  <a:shade val="100000"/>
                  <a:satMod val="115000"/>
                </a:srgbClr>
              </a:gs>
            </a:gsLst>
            <a:lin ang="10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4" name="자유형 63"/>
          <p:cNvSpPr/>
          <p:nvPr/>
        </p:nvSpPr>
        <p:spPr>
          <a:xfrm>
            <a:off x="6244916" y="6835393"/>
            <a:ext cx="1318" cy="1141"/>
          </a:xfrm>
          <a:custGeom>
            <a:avLst/>
            <a:gdLst>
              <a:gd name="connsiteX0" fmla="*/ 0 w 1318"/>
              <a:gd name="connsiteY0" fmla="*/ 0 h 1141"/>
              <a:gd name="connsiteX1" fmla="*/ 1318 w 1318"/>
              <a:gd name="connsiteY1" fmla="*/ 761 h 1141"/>
              <a:gd name="connsiteX2" fmla="*/ 659 w 1318"/>
              <a:gd name="connsiteY2" fmla="*/ 1141 h 1141"/>
              <a:gd name="connsiteX3" fmla="*/ 0 w 1318"/>
              <a:gd name="connsiteY3" fmla="*/ 0 h 1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8" h="1141">
                <a:moveTo>
                  <a:pt x="0" y="0"/>
                </a:moveTo>
                <a:lnTo>
                  <a:pt x="1318" y="761"/>
                </a:lnTo>
                <a:lnTo>
                  <a:pt x="659" y="1141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4090FF">
                  <a:shade val="30000"/>
                  <a:satMod val="115000"/>
                </a:srgbClr>
              </a:gs>
              <a:gs pos="100000">
                <a:srgbClr val="4090FF">
                  <a:shade val="100000"/>
                  <a:satMod val="115000"/>
                </a:srgbClr>
              </a:gs>
            </a:gsLst>
            <a:lin ang="10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5" name="자유형 64"/>
          <p:cNvSpPr/>
          <p:nvPr/>
        </p:nvSpPr>
        <p:spPr>
          <a:xfrm>
            <a:off x="6246234" y="6835393"/>
            <a:ext cx="1318" cy="1141"/>
          </a:xfrm>
          <a:custGeom>
            <a:avLst/>
            <a:gdLst>
              <a:gd name="connsiteX0" fmla="*/ 1318 w 1318"/>
              <a:gd name="connsiteY0" fmla="*/ 0 h 1141"/>
              <a:gd name="connsiteX1" fmla="*/ 659 w 1318"/>
              <a:gd name="connsiteY1" fmla="*/ 1141 h 1141"/>
              <a:gd name="connsiteX2" fmla="*/ 0 w 1318"/>
              <a:gd name="connsiteY2" fmla="*/ 761 h 1141"/>
              <a:gd name="connsiteX3" fmla="*/ 1318 w 1318"/>
              <a:gd name="connsiteY3" fmla="*/ 0 h 1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8" h="1141">
                <a:moveTo>
                  <a:pt x="1318" y="0"/>
                </a:moveTo>
                <a:lnTo>
                  <a:pt x="659" y="1141"/>
                </a:lnTo>
                <a:lnTo>
                  <a:pt x="0" y="761"/>
                </a:lnTo>
                <a:lnTo>
                  <a:pt x="1318" y="0"/>
                </a:lnTo>
                <a:close/>
              </a:path>
            </a:pathLst>
          </a:custGeom>
          <a:gradFill flip="none" rotWithShape="1">
            <a:gsLst>
              <a:gs pos="0">
                <a:srgbClr val="4090FF">
                  <a:shade val="30000"/>
                  <a:satMod val="115000"/>
                </a:srgbClr>
              </a:gs>
              <a:gs pos="100000">
                <a:srgbClr val="4090FF">
                  <a:shade val="100000"/>
                  <a:satMod val="115000"/>
                </a:srgbClr>
              </a:gs>
            </a:gsLst>
            <a:lin ang="10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6" name="자유형 65"/>
          <p:cNvSpPr/>
          <p:nvPr/>
        </p:nvSpPr>
        <p:spPr>
          <a:xfrm>
            <a:off x="6244434" y="6836534"/>
            <a:ext cx="1800" cy="4259"/>
          </a:xfrm>
          <a:custGeom>
            <a:avLst/>
            <a:gdLst>
              <a:gd name="connsiteX0" fmla="*/ 1141 w 1800"/>
              <a:gd name="connsiteY0" fmla="*/ 0 h 4259"/>
              <a:gd name="connsiteX1" fmla="*/ 1800 w 1800"/>
              <a:gd name="connsiteY1" fmla="*/ 1142 h 4259"/>
              <a:gd name="connsiteX2" fmla="*/ 0 w 1800"/>
              <a:gd name="connsiteY2" fmla="*/ 4259 h 4259"/>
              <a:gd name="connsiteX3" fmla="*/ 0 w 1800"/>
              <a:gd name="connsiteY3" fmla="*/ 659 h 4259"/>
              <a:gd name="connsiteX4" fmla="*/ 1141 w 1800"/>
              <a:gd name="connsiteY4" fmla="*/ 0 h 4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" h="4259">
                <a:moveTo>
                  <a:pt x="1141" y="0"/>
                </a:moveTo>
                <a:lnTo>
                  <a:pt x="1800" y="1142"/>
                </a:lnTo>
                <a:lnTo>
                  <a:pt x="0" y="4259"/>
                </a:lnTo>
                <a:lnTo>
                  <a:pt x="0" y="659"/>
                </a:lnTo>
                <a:lnTo>
                  <a:pt x="1141" y="0"/>
                </a:lnTo>
                <a:close/>
              </a:path>
            </a:pathLst>
          </a:custGeom>
          <a:gradFill flip="none" rotWithShape="1">
            <a:gsLst>
              <a:gs pos="0">
                <a:srgbClr val="4090FF">
                  <a:shade val="30000"/>
                  <a:satMod val="115000"/>
                </a:srgbClr>
              </a:gs>
              <a:gs pos="100000">
                <a:srgbClr val="4090FF">
                  <a:shade val="100000"/>
                  <a:satMod val="115000"/>
                </a:srgbClr>
              </a:gs>
            </a:gsLst>
            <a:lin ang="10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7" name="자유형 66"/>
          <p:cNvSpPr/>
          <p:nvPr/>
        </p:nvSpPr>
        <p:spPr>
          <a:xfrm>
            <a:off x="6246234" y="6836534"/>
            <a:ext cx="1800" cy="4259"/>
          </a:xfrm>
          <a:custGeom>
            <a:avLst/>
            <a:gdLst>
              <a:gd name="connsiteX0" fmla="*/ 659 w 1800"/>
              <a:gd name="connsiteY0" fmla="*/ 0 h 4259"/>
              <a:gd name="connsiteX1" fmla="*/ 1800 w 1800"/>
              <a:gd name="connsiteY1" fmla="*/ 659 h 4259"/>
              <a:gd name="connsiteX2" fmla="*/ 1800 w 1800"/>
              <a:gd name="connsiteY2" fmla="*/ 4259 h 4259"/>
              <a:gd name="connsiteX3" fmla="*/ 0 w 1800"/>
              <a:gd name="connsiteY3" fmla="*/ 1142 h 4259"/>
              <a:gd name="connsiteX4" fmla="*/ 659 w 1800"/>
              <a:gd name="connsiteY4" fmla="*/ 0 h 4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" h="4259">
                <a:moveTo>
                  <a:pt x="659" y="0"/>
                </a:moveTo>
                <a:lnTo>
                  <a:pt x="1800" y="659"/>
                </a:lnTo>
                <a:lnTo>
                  <a:pt x="1800" y="4259"/>
                </a:lnTo>
                <a:lnTo>
                  <a:pt x="0" y="1142"/>
                </a:lnTo>
                <a:lnTo>
                  <a:pt x="659" y="0"/>
                </a:lnTo>
                <a:close/>
              </a:path>
            </a:pathLst>
          </a:custGeom>
          <a:gradFill flip="none" rotWithShape="1">
            <a:gsLst>
              <a:gs pos="0">
                <a:srgbClr val="4090FF">
                  <a:shade val="30000"/>
                  <a:satMod val="115000"/>
                </a:srgbClr>
              </a:gs>
              <a:gs pos="100000">
                <a:srgbClr val="4090FF">
                  <a:shade val="100000"/>
                  <a:satMod val="115000"/>
                </a:srgbClr>
              </a:gs>
            </a:gsLst>
            <a:lin ang="10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9" name="자유형 68"/>
          <p:cNvSpPr/>
          <p:nvPr/>
        </p:nvSpPr>
        <p:spPr>
          <a:xfrm>
            <a:off x="6248034" y="3215040"/>
            <a:ext cx="1808075" cy="1356806"/>
          </a:xfrm>
          <a:custGeom>
            <a:avLst/>
            <a:gdLst>
              <a:gd name="connsiteX0" fmla="*/ 30491 w 1808075"/>
              <a:gd name="connsiteY0" fmla="*/ 0 h 1356806"/>
              <a:gd name="connsiteX1" fmla="*/ 1645591 w 1808075"/>
              <a:gd name="connsiteY1" fmla="*/ 391626 h 1356806"/>
              <a:gd name="connsiteX2" fmla="*/ 1808075 w 1808075"/>
              <a:gd name="connsiteY2" fmla="*/ 480640 h 1356806"/>
              <a:gd name="connsiteX3" fmla="*/ 1302220 w 1808075"/>
              <a:gd name="connsiteY3" fmla="*/ 1356806 h 1356806"/>
              <a:gd name="connsiteX4" fmla="*/ 1201766 w 1808075"/>
              <a:gd name="connsiteY4" fmla="*/ 1301774 h 1356806"/>
              <a:gd name="connsiteX5" fmla="*/ 1103755 w 1808075"/>
              <a:gd name="connsiteY5" fmla="*/ 1242231 h 1356806"/>
              <a:gd name="connsiteX6" fmla="*/ 167431 w 1808075"/>
              <a:gd name="connsiteY6" fmla="*/ 907263 h 1356806"/>
              <a:gd name="connsiteX7" fmla="*/ 0 w 1808075"/>
              <a:gd name="connsiteY7" fmla="*/ 880613 h 1356806"/>
              <a:gd name="connsiteX8" fmla="*/ 0 w 1808075"/>
              <a:gd name="connsiteY8" fmla="*/ 740 h 1356806"/>
              <a:gd name="connsiteX9" fmla="*/ 30491 w 1808075"/>
              <a:gd name="connsiteY9" fmla="*/ 0 h 1356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08075" h="1356806">
                <a:moveTo>
                  <a:pt x="30491" y="0"/>
                </a:moveTo>
                <a:cubicBezTo>
                  <a:pt x="584761" y="4574"/>
                  <a:pt x="1137991" y="135239"/>
                  <a:pt x="1645591" y="391626"/>
                </a:cubicBezTo>
                <a:lnTo>
                  <a:pt x="1808075" y="480640"/>
                </a:lnTo>
                <a:lnTo>
                  <a:pt x="1302220" y="1356806"/>
                </a:lnTo>
                <a:lnTo>
                  <a:pt x="1201766" y="1301774"/>
                </a:lnTo>
                <a:lnTo>
                  <a:pt x="1103755" y="1242231"/>
                </a:lnTo>
                <a:cubicBezTo>
                  <a:pt x="815197" y="1085477"/>
                  <a:pt x="500312" y="971044"/>
                  <a:pt x="167431" y="907263"/>
                </a:cubicBezTo>
                <a:lnTo>
                  <a:pt x="0" y="880613"/>
                </a:lnTo>
                <a:lnTo>
                  <a:pt x="0" y="740"/>
                </a:lnTo>
                <a:lnTo>
                  <a:pt x="30491" y="0"/>
                </a:lnTo>
                <a:close/>
              </a:path>
            </a:pathLst>
          </a:custGeom>
          <a:gradFill flip="none" rotWithShape="1">
            <a:gsLst>
              <a:gs pos="0">
                <a:srgbClr val="E6C195">
                  <a:shade val="30000"/>
                  <a:satMod val="115000"/>
                </a:srgbClr>
              </a:gs>
              <a:gs pos="50000">
                <a:srgbClr val="E6C195">
                  <a:shade val="67500"/>
                  <a:satMod val="115000"/>
                </a:srgbClr>
              </a:gs>
              <a:gs pos="100000">
                <a:srgbClr val="E6C195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0" name="자유형 69"/>
          <p:cNvSpPr/>
          <p:nvPr/>
        </p:nvSpPr>
        <p:spPr>
          <a:xfrm>
            <a:off x="4436753" y="3215867"/>
            <a:ext cx="1807681" cy="1023068"/>
          </a:xfrm>
          <a:custGeom>
            <a:avLst/>
            <a:gdLst>
              <a:gd name="connsiteX0" fmla="*/ 1807681 w 1807681"/>
              <a:gd name="connsiteY0" fmla="*/ 0 h 1023068"/>
              <a:gd name="connsiteX1" fmla="*/ 1807681 w 1807681"/>
              <a:gd name="connsiteY1" fmla="*/ 879213 h 1023068"/>
              <a:gd name="connsiteX2" fmla="*/ 1776891 w 1807681"/>
              <a:gd name="connsiteY2" fmla="*/ 874312 h 1023068"/>
              <a:gd name="connsiteX3" fmla="*/ 1361890 w 1807681"/>
              <a:gd name="connsiteY3" fmla="*/ 848133 h 1023068"/>
              <a:gd name="connsiteX4" fmla="*/ 508619 w 1807681"/>
              <a:gd name="connsiteY4" fmla="*/ 960996 h 1023068"/>
              <a:gd name="connsiteX5" fmla="*/ 313255 w 1807681"/>
              <a:gd name="connsiteY5" fmla="*/ 1023068 h 1023068"/>
              <a:gd name="connsiteX6" fmla="*/ 0 w 1807681"/>
              <a:gd name="connsiteY6" fmla="*/ 480494 h 1023068"/>
              <a:gd name="connsiteX7" fmla="*/ 3896 w 1807681"/>
              <a:gd name="connsiteY7" fmla="*/ 478108 h 1023068"/>
              <a:gd name="connsiteX8" fmla="*/ 1604294 w 1807681"/>
              <a:gd name="connsiteY8" fmla="*/ 4933 h 1023068"/>
              <a:gd name="connsiteX9" fmla="*/ 1807681 w 1807681"/>
              <a:gd name="connsiteY9" fmla="*/ 0 h 1023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07681" h="1023068">
                <a:moveTo>
                  <a:pt x="1807681" y="0"/>
                </a:moveTo>
                <a:lnTo>
                  <a:pt x="1807681" y="879213"/>
                </a:lnTo>
                <a:lnTo>
                  <a:pt x="1776891" y="874312"/>
                </a:lnTo>
                <a:cubicBezTo>
                  <a:pt x="1640993" y="857037"/>
                  <a:pt x="1502481" y="848133"/>
                  <a:pt x="1361890" y="848133"/>
                </a:cubicBezTo>
                <a:cubicBezTo>
                  <a:pt x="1066649" y="848133"/>
                  <a:pt x="780580" y="887400"/>
                  <a:pt x="508619" y="960996"/>
                </a:cubicBezTo>
                <a:lnTo>
                  <a:pt x="313255" y="1023068"/>
                </a:lnTo>
                <a:lnTo>
                  <a:pt x="0" y="480494"/>
                </a:lnTo>
                <a:lnTo>
                  <a:pt x="3896" y="478108"/>
                </a:lnTo>
                <a:cubicBezTo>
                  <a:pt x="502308" y="193995"/>
                  <a:pt x="1050636" y="36392"/>
                  <a:pt x="1604294" y="4933"/>
                </a:cubicBezTo>
                <a:lnTo>
                  <a:pt x="1807681" y="0"/>
                </a:lnTo>
                <a:close/>
              </a:path>
            </a:pathLst>
          </a:custGeom>
          <a:gradFill flip="none" rotWithShape="1">
            <a:gsLst>
              <a:gs pos="0">
                <a:srgbClr val="E6C195">
                  <a:shade val="30000"/>
                  <a:satMod val="115000"/>
                </a:srgbClr>
              </a:gs>
              <a:gs pos="50000">
                <a:srgbClr val="E6C195">
                  <a:shade val="67500"/>
                  <a:satMod val="115000"/>
                </a:srgbClr>
              </a:gs>
              <a:gs pos="100000">
                <a:srgbClr val="E6C195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1" name="자유형 70"/>
          <p:cNvSpPr/>
          <p:nvPr/>
        </p:nvSpPr>
        <p:spPr>
          <a:xfrm>
            <a:off x="7553412" y="3697410"/>
            <a:ext cx="1840385" cy="1823414"/>
          </a:xfrm>
          <a:custGeom>
            <a:avLst/>
            <a:gdLst>
              <a:gd name="connsiteX0" fmla="*/ 505855 w 1840385"/>
              <a:gd name="connsiteY0" fmla="*/ 0 h 1823414"/>
              <a:gd name="connsiteX1" fmla="*/ 554833 w 1840385"/>
              <a:gd name="connsiteY1" fmla="*/ 26832 h 1823414"/>
              <a:gd name="connsiteX2" fmla="*/ 1821437 w 1840385"/>
              <a:gd name="connsiteY2" fmla="*/ 1283615 h 1823414"/>
              <a:gd name="connsiteX3" fmla="*/ 1840385 w 1840385"/>
              <a:gd name="connsiteY3" fmla="*/ 1317340 h 1823414"/>
              <a:gd name="connsiteX4" fmla="*/ 963840 w 1840385"/>
              <a:gd name="connsiteY4" fmla="*/ 1823414 h 1823414"/>
              <a:gd name="connsiteX5" fmla="*/ 898880 w 1840385"/>
              <a:gd name="connsiteY5" fmla="*/ 1717453 h 1823414"/>
              <a:gd name="connsiteX6" fmla="*/ 39210 w 1840385"/>
              <a:gd name="connsiteY6" fmla="*/ 897647 h 1823414"/>
              <a:gd name="connsiteX7" fmla="*/ 0 w 1840385"/>
              <a:gd name="connsiteY7" fmla="*/ 876167 h 1823414"/>
              <a:gd name="connsiteX8" fmla="*/ 505855 w 1840385"/>
              <a:gd name="connsiteY8" fmla="*/ 0 h 1823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40385" h="1823414">
                <a:moveTo>
                  <a:pt x="505855" y="0"/>
                </a:moveTo>
                <a:lnTo>
                  <a:pt x="554833" y="26832"/>
                </a:lnTo>
                <a:cubicBezTo>
                  <a:pt x="1083748" y="340012"/>
                  <a:pt x="1514872" y="774895"/>
                  <a:pt x="1821437" y="1283615"/>
                </a:cubicBezTo>
                <a:lnTo>
                  <a:pt x="1840385" y="1317340"/>
                </a:lnTo>
                <a:lnTo>
                  <a:pt x="963840" y="1823414"/>
                </a:lnTo>
                <a:lnTo>
                  <a:pt x="898880" y="1717453"/>
                </a:lnTo>
                <a:cubicBezTo>
                  <a:pt x="681987" y="1387822"/>
                  <a:pt x="390429" y="1105609"/>
                  <a:pt x="39210" y="897647"/>
                </a:cubicBezTo>
                <a:lnTo>
                  <a:pt x="0" y="876167"/>
                </a:lnTo>
                <a:lnTo>
                  <a:pt x="505855" y="0"/>
                </a:lnTo>
                <a:close/>
              </a:path>
            </a:pathLst>
          </a:custGeom>
          <a:gradFill flip="none" rotWithShape="1">
            <a:gsLst>
              <a:gs pos="0">
                <a:srgbClr val="E6C195">
                  <a:shade val="30000"/>
                  <a:satMod val="115000"/>
                </a:srgbClr>
              </a:gs>
              <a:gs pos="50000">
                <a:srgbClr val="E6C195">
                  <a:shade val="67500"/>
                  <a:satMod val="115000"/>
                </a:srgbClr>
              </a:gs>
              <a:gs pos="100000">
                <a:srgbClr val="E6C195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2" name="자유형 71"/>
          <p:cNvSpPr/>
          <p:nvPr/>
        </p:nvSpPr>
        <p:spPr>
          <a:xfrm>
            <a:off x="3102521" y="3698242"/>
            <a:ext cx="1643974" cy="1466561"/>
          </a:xfrm>
          <a:custGeom>
            <a:avLst/>
            <a:gdLst>
              <a:gd name="connsiteX0" fmla="*/ 1331160 w 1643974"/>
              <a:gd name="connsiteY0" fmla="*/ 0 h 1466561"/>
              <a:gd name="connsiteX1" fmla="*/ 1643974 w 1643974"/>
              <a:gd name="connsiteY1" fmla="*/ 541809 h 1466561"/>
              <a:gd name="connsiteX2" fmla="*/ 1575776 w 1643974"/>
              <a:gd name="connsiteY2" fmla="*/ 563477 h 1466561"/>
              <a:gd name="connsiteX3" fmla="*/ 419891 w 1643974"/>
              <a:gd name="connsiteY3" fmla="*/ 1292646 h 1466561"/>
              <a:gd name="connsiteX4" fmla="*/ 256049 w 1643974"/>
              <a:gd name="connsiteY4" fmla="*/ 1466561 h 1466561"/>
              <a:gd name="connsiteX5" fmla="*/ 0 w 1643974"/>
              <a:gd name="connsiteY5" fmla="*/ 1318731 h 1466561"/>
              <a:gd name="connsiteX6" fmla="*/ 50955 w 1643974"/>
              <a:gd name="connsiteY6" fmla="*/ 1231440 h 1466561"/>
              <a:gd name="connsiteX7" fmla="*/ 1142417 w 1643974"/>
              <a:gd name="connsiteY7" fmla="*/ 115573 h 1466561"/>
              <a:gd name="connsiteX8" fmla="*/ 1331160 w 1643974"/>
              <a:gd name="connsiteY8" fmla="*/ 0 h 1466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43974" h="1466561">
                <a:moveTo>
                  <a:pt x="1331160" y="0"/>
                </a:moveTo>
                <a:lnTo>
                  <a:pt x="1643974" y="541809"/>
                </a:lnTo>
                <a:lnTo>
                  <a:pt x="1575776" y="563477"/>
                </a:lnTo>
                <a:cubicBezTo>
                  <a:pt x="1139099" y="723366"/>
                  <a:pt x="746184" y="974042"/>
                  <a:pt x="419891" y="1292646"/>
                </a:cubicBezTo>
                <a:lnTo>
                  <a:pt x="256049" y="1466561"/>
                </a:lnTo>
                <a:lnTo>
                  <a:pt x="0" y="1318731"/>
                </a:lnTo>
                <a:lnTo>
                  <a:pt x="50955" y="1231440"/>
                </a:lnTo>
                <a:cubicBezTo>
                  <a:pt x="326509" y="790799"/>
                  <a:pt x="696483" y="408254"/>
                  <a:pt x="1142417" y="115573"/>
                </a:cubicBezTo>
                <a:lnTo>
                  <a:pt x="1331160" y="0"/>
                </a:lnTo>
                <a:close/>
              </a:path>
            </a:pathLst>
          </a:custGeom>
          <a:gradFill flip="none" rotWithShape="1">
            <a:gsLst>
              <a:gs pos="0">
                <a:srgbClr val="E6C195">
                  <a:shade val="30000"/>
                  <a:satMod val="115000"/>
                </a:srgbClr>
              </a:gs>
              <a:gs pos="50000">
                <a:srgbClr val="E6C195">
                  <a:shade val="67500"/>
                  <a:satMod val="115000"/>
                </a:srgbClr>
              </a:gs>
              <a:gs pos="100000">
                <a:srgbClr val="E6C195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4" name="자유형 73"/>
          <p:cNvSpPr/>
          <p:nvPr/>
        </p:nvSpPr>
        <p:spPr>
          <a:xfrm>
            <a:off x="8519134" y="5017889"/>
            <a:ext cx="1377969" cy="1840111"/>
          </a:xfrm>
          <a:custGeom>
            <a:avLst/>
            <a:gdLst>
              <a:gd name="connsiteX0" fmla="*/ 876426 w 1377969"/>
              <a:gd name="connsiteY0" fmla="*/ 0 h 1840111"/>
              <a:gd name="connsiteX1" fmla="*/ 964786 w 1377969"/>
              <a:gd name="connsiteY1" fmla="*/ 157273 h 1840111"/>
              <a:gd name="connsiteX2" fmla="*/ 1374972 w 1377969"/>
              <a:gd name="connsiteY2" fmla="*/ 1662934 h 1840111"/>
              <a:gd name="connsiteX3" fmla="*/ 1377969 w 1377969"/>
              <a:gd name="connsiteY3" fmla="*/ 1840111 h 1840111"/>
              <a:gd name="connsiteX4" fmla="*/ 504407 w 1377969"/>
              <a:gd name="connsiteY4" fmla="*/ 1840111 h 1840111"/>
              <a:gd name="connsiteX5" fmla="*/ 500363 w 1377969"/>
              <a:gd name="connsiteY5" fmla="*/ 1808287 h 1840111"/>
              <a:gd name="connsiteX6" fmla="*/ 144636 w 1377969"/>
              <a:gd name="connsiteY6" fmla="*/ 751363 h 1840111"/>
              <a:gd name="connsiteX7" fmla="*/ 54424 w 1377969"/>
              <a:gd name="connsiteY7" fmla="*/ 602870 h 1840111"/>
              <a:gd name="connsiteX8" fmla="*/ 21497 w 1377969"/>
              <a:gd name="connsiteY8" fmla="*/ 541069 h 1840111"/>
              <a:gd name="connsiteX9" fmla="*/ 0 w 1377969"/>
              <a:gd name="connsiteY9" fmla="*/ 506005 h 1840111"/>
              <a:gd name="connsiteX10" fmla="*/ 876426 w 1377969"/>
              <a:gd name="connsiteY10" fmla="*/ 0 h 1840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77969" h="1840111">
                <a:moveTo>
                  <a:pt x="876426" y="0"/>
                </a:moveTo>
                <a:lnTo>
                  <a:pt x="964786" y="157273"/>
                </a:lnTo>
                <a:cubicBezTo>
                  <a:pt x="1205418" y="617900"/>
                  <a:pt x="1348124" y="1130476"/>
                  <a:pt x="1374972" y="1662934"/>
                </a:cubicBezTo>
                <a:lnTo>
                  <a:pt x="1377969" y="1840111"/>
                </a:lnTo>
                <a:lnTo>
                  <a:pt x="504407" y="1840111"/>
                </a:lnTo>
                <a:lnTo>
                  <a:pt x="500363" y="1808287"/>
                </a:lnTo>
                <a:cubicBezTo>
                  <a:pt x="442678" y="1430758"/>
                  <a:pt x="320201" y="1074548"/>
                  <a:pt x="144636" y="751363"/>
                </a:cubicBezTo>
                <a:lnTo>
                  <a:pt x="54424" y="602870"/>
                </a:lnTo>
                <a:lnTo>
                  <a:pt x="21497" y="541069"/>
                </a:lnTo>
                <a:lnTo>
                  <a:pt x="0" y="506005"/>
                </a:lnTo>
                <a:lnTo>
                  <a:pt x="876426" y="0"/>
                </a:lnTo>
                <a:close/>
              </a:path>
            </a:pathLst>
          </a:custGeom>
          <a:gradFill flip="none" rotWithShape="1">
            <a:gsLst>
              <a:gs pos="0">
                <a:srgbClr val="E6C195">
                  <a:shade val="30000"/>
                  <a:satMod val="115000"/>
                </a:srgbClr>
              </a:gs>
              <a:gs pos="50000">
                <a:srgbClr val="E6C195">
                  <a:shade val="67500"/>
                  <a:satMod val="115000"/>
                </a:srgbClr>
              </a:gs>
              <a:gs pos="100000">
                <a:srgbClr val="E6C195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5" name="자유형 74"/>
          <p:cNvSpPr/>
          <p:nvPr/>
        </p:nvSpPr>
        <p:spPr>
          <a:xfrm>
            <a:off x="2604336" y="5020082"/>
            <a:ext cx="751697" cy="1657443"/>
          </a:xfrm>
          <a:custGeom>
            <a:avLst/>
            <a:gdLst>
              <a:gd name="connsiteX0" fmla="*/ 496370 w 751697"/>
              <a:gd name="connsiteY0" fmla="*/ 0 h 1657443"/>
              <a:gd name="connsiteX1" fmla="*/ 751697 w 751697"/>
              <a:gd name="connsiteY1" fmla="*/ 147413 h 1657443"/>
              <a:gd name="connsiteX2" fmla="*/ 730478 w 751697"/>
              <a:gd name="connsiteY2" fmla="*/ 169937 h 1657443"/>
              <a:gd name="connsiteX3" fmla="*/ 2108 w 751697"/>
              <a:gd name="connsiteY3" fmla="*/ 1645635 h 1657443"/>
              <a:gd name="connsiteX4" fmla="*/ 0 w 751697"/>
              <a:gd name="connsiteY4" fmla="*/ 1657443 h 1657443"/>
              <a:gd name="connsiteX5" fmla="*/ 1900 w 751697"/>
              <a:gd name="connsiteY5" fmla="*/ 1600597 h 1657443"/>
              <a:gd name="connsiteX6" fmla="*/ 436879 w 751697"/>
              <a:gd name="connsiteY6" fmla="*/ 101911 h 1657443"/>
              <a:gd name="connsiteX7" fmla="*/ 496370 w 751697"/>
              <a:gd name="connsiteY7" fmla="*/ 0 h 1657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1697" h="1657443">
                <a:moveTo>
                  <a:pt x="496370" y="0"/>
                </a:moveTo>
                <a:lnTo>
                  <a:pt x="751697" y="147413"/>
                </a:lnTo>
                <a:lnTo>
                  <a:pt x="730478" y="169937"/>
                </a:lnTo>
                <a:cubicBezTo>
                  <a:pt x="372003" y="583770"/>
                  <a:pt x="116046" y="1088836"/>
                  <a:pt x="2108" y="1645635"/>
                </a:cubicBezTo>
                <a:lnTo>
                  <a:pt x="0" y="1657443"/>
                </a:lnTo>
                <a:lnTo>
                  <a:pt x="1900" y="1600597"/>
                </a:lnTo>
                <a:cubicBezTo>
                  <a:pt x="37533" y="1068655"/>
                  <a:pt x="188678" y="558504"/>
                  <a:pt x="436879" y="101911"/>
                </a:cubicBezTo>
                <a:lnTo>
                  <a:pt x="496370" y="0"/>
                </a:lnTo>
                <a:close/>
              </a:path>
            </a:pathLst>
          </a:custGeom>
          <a:gradFill flip="none" rotWithShape="1">
            <a:gsLst>
              <a:gs pos="0">
                <a:srgbClr val="E6C195">
                  <a:shade val="30000"/>
                  <a:satMod val="115000"/>
                </a:srgbClr>
              </a:gs>
              <a:gs pos="50000">
                <a:srgbClr val="E6C195">
                  <a:shade val="67500"/>
                  <a:satMod val="115000"/>
                </a:srgbClr>
              </a:gs>
              <a:gs pos="100000">
                <a:srgbClr val="E6C195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6" name="자유형 75"/>
          <p:cNvSpPr/>
          <p:nvPr/>
        </p:nvSpPr>
        <p:spPr>
          <a:xfrm>
            <a:off x="6245575" y="6830475"/>
            <a:ext cx="1318" cy="1522"/>
          </a:xfrm>
          <a:custGeom>
            <a:avLst/>
            <a:gdLst>
              <a:gd name="connsiteX0" fmla="*/ 659 w 1318"/>
              <a:gd name="connsiteY0" fmla="*/ 0 h 1522"/>
              <a:gd name="connsiteX1" fmla="*/ 1318 w 1318"/>
              <a:gd name="connsiteY1" fmla="*/ 1141 h 1522"/>
              <a:gd name="connsiteX2" fmla="*/ 659 w 1318"/>
              <a:gd name="connsiteY2" fmla="*/ 1522 h 1522"/>
              <a:gd name="connsiteX3" fmla="*/ 0 w 1318"/>
              <a:gd name="connsiteY3" fmla="*/ 1141 h 1522"/>
              <a:gd name="connsiteX4" fmla="*/ 659 w 1318"/>
              <a:gd name="connsiteY4" fmla="*/ 0 h 1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8" h="1522">
                <a:moveTo>
                  <a:pt x="659" y="0"/>
                </a:moveTo>
                <a:lnTo>
                  <a:pt x="1318" y="1141"/>
                </a:lnTo>
                <a:lnTo>
                  <a:pt x="659" y="1522"/>
                </a:lnTo>
                <a:lnTo>
                  <a:pt x="0" y="1141"/>
                </a:lnTo>
                <a:lnTo>
                  <a:pt x="659" y="0"/>
                </a:lnTo>
                <a:close/>
              </a:path>
            </a:pathLst>
          </a:custGeom>
          <a:gradFill flip="none" rotWithShape="1">
            <a:gsLst>
              <a:gs pos="0">
                <a:srgbClr val="4090FF">
                  <a:shade val="30000"/>
                  <a:satMod val="115000"/>
                </a:srgbClr>
              </a:gs>
              <a:gs pos="100000">
                <a:srgbClr val="4090FF">
                  <a:shade val="100000"/>
                  <a:satMod val="115000"/>
                </a:srgbClr>
              </a:gs>
            </a:gsLst>
            <a:lin ang="10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7" name="자유형 76"/>
          <p:cNvSpPr/>
          <p:nvPr/>
        </p:nvSpPr>
        <p:spPr>
          <a:xfrm>
            <a:off x="6244434" y="6830957"/>
            <a:ext cx="1141" cy="2079"/>
          </a:xfrm>
          <a:custGeom>
            <a:avLst/>
            <a:gdLst>
              <a:gd name="connsiteX0" fmla="*/ 0 w 1141"/>
              <a:gd name="connsiteY0" fmla="*/ 0 h 2079"/>
              <a:gd name="connsiteX1" fmla="*/ 1141 w 1141"/>
              <a:gd name="connsiteY1" fmla="*/ 659 h 2079"/>
              <a:gd name="connsiteX2" fmla="*/ 482 w 1141"/>
              <a:gd name="connsiteY2" fmla="*/ 1800 h 2079"/>
              <a:gd name="connsiteX3" fmla="*/ 0 w 1141"/>
              <a:gd name="connsiteY3" fmla="*/ 2079 h 2079"/>
              <a:gd name="connsiteX4" fmla="*/ 0 w 1141"/>
              <a:gd name="connsiteY4" fmla="*/ 0 h 2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1" h="2079">
                <a:moveTo>
                  <a:pt x="0" y="0"/>
                </a:moveTo>
                <a:lnTo>
                  <a:pt x="1141" y="659"/>
                </a:lnTo>
                <a:lnTo>
                  <a:pt x="482" y="1800"/>
                </a:lnTo>
                <a:lnTo>
                  <a:pt x="0" y="2079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4090FF">
                  <a:shade val="30000"/>
                  <a:satMod val="115000"/>
                </a:srgbClr>
              </a:gs>
              <a:gs pos="100000">
                <a:srgbClr val="4090FF">
                  <a:shade val="100000"/>
                  <a:satMod val="115000"/>
                </a:srgbClr>
              </a:gs>
            </a:gsLst>
            <a:lin ang="10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8" name="자유형 77"/>
          <p:cNvSpPr/>
          <p:nvPr/>
        </p:nvSpPr>
        <p:spPr>
          <a:xfrm>
            <a:off x="6246893" y="6830957"/>
            <a:ext cx="1141" cy="2079"/>
          </a:xfrm>
          <a:custGeom>
            <a:avLst/>
            <a:gdLst>
              <a:gd name="connsiteX0" fmla="*/ 1141 w 1141"/>
              <a:gd name="connsiteY0" fmla="*/ 0 h 2079"/>
              <a:gd name="connsiteX1" fmla="*/ 1141 w 1141"/>
              <a:gd name="connsiteY1" fmla="*/ 2079 h 2079"/>
              <a:gd name="connsiteX2" fmla="*/ 659 w 1141"/>
              <a:gd name="connsiteY2" fmla="*/ 1800 h 2079"/>
              <a:gd name="connsiteX3" fmla="*/ 0 w 1141"/>
              <a:gd name="connsiteY3" fmla="*/ 659 h 2079"/>
              <a:gd name="connsiteX4" fmla="*/ 1141 w 1141"/>
              <a:gd name="connsiteY4" fmla="*/ 0 h 2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1" h="2079">
                <a:moveTo>
                  <a:pt x="1141" y="0"/>
                </a:moveTo>
                <a:lnTo>
                  <a:pt x="1141" y="2079"/>
                </a:lnTo>
                <a:lnTo>
                  <a:pt x="659" y="1800"/>
                </a:lnTo>
                <a:lnTo>
                  <a:pt x="0" y="659"/>
                </a:lnTo>
                <a:lnTo>
                  <a:pt x="1141" y="0"/>
                </a:lnTo>
                <a:close/>
              </a:path>
            </a:pathLst>
          </a:custGeom>
          <a:gradFill flip="none" rotWithShape="1">
            <a:gsLst>
              <a:gs pos="0">
                <a:srgbClr val="4090FF">
                  <a:shade val="30000"/>
                  <a:satMod val="115000"/>
                </a:srgbClr>
              </a:gs>
              <a:gs pos="100000">
                <a:srgbClr val="4090FF">
                  <a:shade val="100000"/>
                  <a:satMod val="115000"/>
                </a:srgbClr>
              </a:gs>
            </a:gsLst>
            <a:lin ang="10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9" name="자유형 78"/>
          <p:cNvSpPr/>
          <p:nvPr/>
        </p:nvSpPr>
        <p:spPr>
          <a:xfrm>
            <a:off x="6244434" y="6831997"/>
            <a:ext cx="3600" cy="4157"/>
          </a:xfrm>
          <a:custGeom>
            <a:avLst/>
            <a:gdLst>
              <a:gd name="connsiteX0" fmla="*/ 1800 w 3600"/>
              <a:gd name="connsiteY0" fmla="*/ 0 h 4157"/>
              <a:gd name="connsiteX1" fmla="*/ 3118 w 3600"/>
              <a:gd name="connsiteY1" fmla="*/ 760 h 4157"/>
              <a:gd name="connsiteX2" fmla="*/ 3600 w 3600"/>
              <a:gd name="connsiteY2" fmla="*/ 1596 h 4157"/>
              <a:gd name="connsiteX3" fmla="*/ 3600 w 3600"/>
              <a:gd name="connsiteY3" fmla="*/ 2561 h 4157"/>
              <a:gd name="connsiteX4" fmla="*/ 3118 w 3600"/>
              <a:gd name="connsiteY4" fmla="*/ 3396 h 4157"/>
              <a:gd name="connsiteX5" fmla="*/ 1800 w 3600"/>
              <a:gd name="connsiteY5" fmla="*/ 4157 h 4157"/>
              <a:gd name="connsiteX6" fmla="*/ 482 w 3600"/>
              <a:gd name="connsiteY6" fmla="*/ 3396 h 4157"/>
              <a:gd name="connsiteX7" fmla="*/ 0 w 3600"/>
              <a:gd name="connsiteY7" fmla="*/ 2561 h 4157"/>
              <a:gd name="connsiteX8" fmla="*/ 0 w 3600"/>
              <a:gd name="connsiteY8" fmla="*/ 1596 h 4157"/>
              <a:gd name="connsiteX9" fmla="*/ 482 w 3600"/>
              <a:gd name="connsiteY9" fmla="*/ 760 h 4157"/>
              <a:gd name="connsiteX10" fmla="*/ 1800 w 3600"/>
              <a:gd name="connsiteY10" fmla="*/ 0 h 4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600" h="4157">
                <a:moveTo>
                  <a:pt x="1800" y="0"/>
                </a:moveTo>
                <a:lnTo>
                  <a:pt x="3118" y="760"/>
                </a:lnTo>
                <a:lnTo>
                  <a:pt x="3600" y="1596"/>
                </a:lnTo>
                <a:lnTo>
                  <a:pt x="3600" y="2561"/>
                </a:lnTo>
                <a:lnTo>
                  <a:pt x="3118" y="3396"/>
                </a:lnTo>
                <a:lnTo>
                  <a:pt x="1800" y="4157"/>
                </a:lnTo>
                <a:lnTo>
                  <a:pt x="482" y="3396"/>
                </a:lnTo>
                <a:lnTo>
                  <a:pt x="0" y="2561"/>
                </a:lnTo>
                <a:lnTo>
                  <a:pt x="0" y="1596"/>
                </a:lnTo>
                <a:lnTo>
                  <a:pt x="482" y="760"/>
                </a:lnTo>
                <a:lnTo>
                  <a:pt x="1800" y="0"/>
                </a:lnTo>
                <a:close/>
              </a:path>
            </a:pathLst>
          </a:custGeom>
          <a:gradFill flip="none" rotWithShape="1">
            <a:gsLst>
              <a:gs pos="0">
                <a:srgbClr val="4090FF">
                  <a:shade val="30000"/>
                  <a:satMod val="115000"/>
                </a:srgbClr>
              </a:gs>
              <a:gs pos="100000">
                <a:srgbClr val="4090FF">
                  <a:shade val="100000"/>
                  <a:satMod val="115000"/>
                </a:srgbClr>
              </a:gs>
            </a:gsLst>
            <a:lin ang="10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80" name="자유형 79"/>
          <p:cNvSpPr/>
          <p:nvPr/>
        </p:nvSpPr>
        <p:spPr>
          <a:xfrm>
            <a:off x="6243775" y="6833036"/>
            <a:ext cx="659" cy="1039"/>
          </a:xfrm>
          <a:custGeom>
            <a:avLst/>
            <a:gdLst>
              <a:gd name="connsiteX0" fmla="*/ 659 w 659"/>
              <a:gd name="connsiteY0" fmla="*/ 0 h 1039"/>
              <a:gd name="connsiteX1" fmla="*/ 659 w 659"/>
              <a:gd name="connsiteY1" fmla="*/ 557 h 1039"/>
              <a:gd name="connsiteX2" fmla="*/ 381 w 659"/>
              <a:gd name="connsiteY2" fmla="*/ 1039 h 1039"/>
              <a:gd name="connsiteX3" fmla="*/ 0 w 659"/>
              <a:gd name="connsiteY3" fmla="*/ 380 h 1039"/>
              <a:gd name="connsiteX4" fmla="*/ 659 w 659"/>
              <a:gd name="connsiteY4" fmla="*/ 0 h 1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9" h="1039">
                <a:moveTo>
                  <a:pt x="659" y="0"/>
                </a:moveTo>
                <a:lnTo>
                  <a:pt x="659" y="557"/>
                </a:lnTo>
                <a:lnTo>
                  <a:pt x="381" y="1039"/>
                </a:lnTo>
                <a:lnTo>
                  <a:pt x="0" y="380"/>
                </a:lnTo>
                <a:lnTo>
                  <a:pt x="659" y="0"/>
                </a:lnTo>
                <a:close/>
              </a:path>
            </a:pathLst>
          </a:custGeom>
          <a:gradFill flip="none" rotWithShape="1">
            <a:gsLst>
              <a:gs pos="0">
                <a:srgbClr val="4090FF">
                  <a:shade val="30000"/>
                  <a:satMod val="115000"/>
                </a:srgbClr>
              </a:gs>
              <a:gs pos="100000">
                <a:srgbClr val="4090FF">
                  <a:shade val="100000"/>
                  <a:satMod val="115000"/>
                </a:srgbClr>
              </a:gs>
            </a:gsLst>
            <a:lin ang="10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81" name="자유형 80"/>
          <p:cNvSpPr/>
          <p:nvPr/>
        </p:nvSpPr>
        <p:spPr>
          <a:xfrm>
            <a:off x="6248034" y="6833036"/>
            <a:ext cx="659" cy="1039"/>
          </a:xfrm>
          <a:custGeom>
            <a:avLst/>
            <a:gdLst>
              <a:gd name="connsiteX0" fmla="*/ 0 w 659"/>
              <a:gd name="connsiteY0" fmla="*/ 0 h 1039"/>
              <a:gd name="connsiteX1" fmla="*/ 659 w 659"/>
              <a:gd name="connsiteY1" fmla="*/ 380 h 1039"/>
              <a:gd name="connsiteX2" fmla="*/ 279 w 659"/>
              <a:gd name="connsiteY2" fmla="*/ 1039 h 1039"/>
              <a:gd name="connsiteX3" fmla="*/ 0 w 659"/>
              <a:gd name="connsiteY3" fmla="*/ 557 h 1039"/>
              <a:gd name="connsiteX4" fmla="*/ 0 w 659"/>
              <a:gd name="connsiteY4" fmla="*/ 0 h 1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9" h="1039">
                <a:moveTo>
                  <a:pt x="0" y="0"/>
                </a:moveTo>
                <a:lnTo>
                  <a:pt x="659" y="380"/>
                </a:lnTo>
                <a:lnTo>
                  <a:pt x="279" y="1039"/>
                </a:lnTo>
                <a:lnTo>
                  <a:pt x="0" y="55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4090FF">
                  <a:shade val="30000"/>
                  <a:satMod val="115000"/>
                </a:srgbClr>
              </a:gs>
              <a:gs pos="100000">
                <a:srgbClr val="4090FF">
                  <a:shade val="100000"/>
                  <a:satMod val="115000"/>
                </a:srgbClr>
              </a:gs>
            </a:gsLst>
            <a:lin ang="10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82" name="자유형 81"/>
          <p:cNvSpPr/>
          <p:nvPr/>
        </p:nvSpPr>
        <p:spPr>
          <a:xfrm>
            <a:off x="6243775" y="6834075"/>
            <a:ext cx="659" cy="1040"/>
          </a:xfrm>
          <a:custGeom>
            <a:avLst/>
            <a:gdLst>
              <a:gd name="connsiteX0" fmla="*/ 381 w 659"/>
              <a:gd name="connsiteY0" fmla="*/ 0 h 1040"/>
              <a:gd name="connsiteX1" fmla="*/ 659 w 659"/>
              <a:gd name="connsiteY1" fmla="*/ 483 h 1040"/>
              <a:gd name="connsiteX2" fmla="*/ 659 w 659"/>
              <a:gd name="connsiteY2" fmla="*/ 1040 h 1040"/>
              <a:gd name="connsiteX3" fmla="*/ 0 w 659"/>
              <a:gd name="connsiteY3" fmla="*/ 659 h 1040"/>
              <a:gd name="connsiteX4" fmla="*/ 381 w 659"/>
              <a:gd name="connsiteY4" fmla="*/ 0 h 1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9" h="1040">
                <a:moveTo>
                  <a:pt x="381" y="0"/>
                </a:moveTo>
                <a:lnTo>
                  <a:pt x="659" y="483"/>
                </a:lnTo>
                <a:lnTo>
                  <a:pt x="659" y="1040"/>
                </a:lnTo>
                <a:lnTo>
                  <a:pt x="0" y="659"/>
                </a:lnTo>
                <a:lnTo>
                  <a:pt x="381" y="0"/>
                </a:lnTo>
                <a:close/>
              </a:path>
            </a:pathLst>
          </a:custGeom>
          <a:gradFill flip="none" rotWithShape="1">
            <a:gsLst>
              <a:gs pos="0">
                <a:srgbClr val="4090FF">
                  <a:shade val="30000"/>
                  <a:satMod val="115000"/>
                </a:srgbClr>
              </a:gs>
              <a:gs pos="100000">
                <a:srgbClr val="4090FF">
                  <a:shade val="100000"/>
                  <a:satMod val="115000"/>
                </a:srgbClr>
              </a:gs>
            </a:gsLst>
            <a:lin ang="10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83" name="자유형 82"/>
          <p:cNvSpPr/>
          <p:nvPr/>
        </p:nvSpPr>
        <p:spPr>
          <a:xfrm>
            <a:off x="6248034" y="6834075"/>
            <a:ext cx="659" cy="1040"/>
          </a:xfrm>
          <a:custGeom>
            <a:avLst/>
            <a:gdLst>
              <a:gd name="connsiteX0" fmla="*/ 279 w 659"/>
              <a:gd name="connsiteY0" fmla="*/ 0 h 1040"/>
              <a:gd name="connsiteX1" fmla="*/ 659 w 659"/>
              <a:gd name="connsiteY1" fmla="*/ 659 h 1040"/>
              <a:gd name="connsiteX2" fmla="*/ 0 w 659"/>
              <a:gd name="connsiteY2" fmla="*/ 1040 h 1040"/>
              <a:gd name="connsiteX3" fmla="*/ 0 w 659"/>
              <a:gd name="connsiteY3" fmla="*/ 483 h 1040"/>
              <a:gd name="connsiteX4" fmla="*/ 279 w 659"/>
              <a:gd name="connsiteY4" fmla="*/ 0 h 1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9" h="1040">
                <a:moveTo>
                  <a:pt x="279" y="0"/>
                </a:moveTo>
                <a:lnTo>
                  <a:pt x="659" y="659"/>
                </a:lnTo>
                <a:lnTo>
                  <a:pt x="0" y="1040"/>
                </a:lnTo>
                <a:lnTo>
                  <a:pt x="0" y="483"/>
                </a:lnTo>
                <a:lnTo>
                  <a:pt x="279" y="0"/>
                </a:lnTo>
                <a:close/>
              </a:path>
            </a:pathLst>
          </a:custGeom>
          <a:gradFill flip="none" rotWithShape="1">
            <a:gsLst>
              <a:gs pos="0">
                <a:srgbClr val="4090FF">
                  <a:shade val="30000"/>
                  <a:satMod val="115000"/>
                </a:srgbClr>
              </a:gs>
              <a:gs pos="100000">
                <a:srgbClr val="4090FF">
                  <a:shade val="100000"/>
                  <a:satMod val="115000"/>
                </a:srgbClr>
              </a:gs>
            </a:gsLst>
            <a:lin ang="10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84" name="자유형 83"/>
          <p:cNvSpPr/>
          <p:nvPr/>
        </p:nvSpPr>
        <p:spPr>
          <a:xfrm>
            <a:off x="6244434" y="6835115"/>
            <a:ext cx="1141" cy="2078"/>
          </a:xfrm>
          <a:custGeom>
            <a:avLst/>
            <a:gdLst>
              <a:gd name="connsiteX0" fmla="*/ 0 w 1141"/>
              <a:gd name="connsiteY0" fmla="*/ 0 h 2078"/>
              <a:gd name="connsiteX1" fmla="*/ 482 w 1141"/>
              <a:gd name="connsiteY1" fmla="*/ 278 h 2078"/>
              <a:gd name="connsiteX2" fmla="*/ 1141 w 1141"/>
              <a:gd name="connsiteY2" fmla="*/ 1419 h 2078"/>
              <a:gd name="connsiteX3" fmla="*/ 0 w 1141"/>
              <a:gd name="connsiteY3" fmla="*/ 2078 h 2078"/>
              <a:gd name="connsiteX4" fmla="*/ 0 w 1141"/>
              <a:gd name="connsiteY4" fmla="*/ 0 h 2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1" h="2078">
                <a:moveTo>
                  <a:pt x="0" y="0"/>
                </a:moveTo>
                <a:lnTo>
                  <a:pt x="482" y="278"/>
                </a:lnTo>
                <a:lnTo>
                  <a:pt x="1141" y="1419"/>
                </a:lnTo>
                <a:lnTo>
                  <a:pt x="0" y="2078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4090FF">
                  <a:shade val="30000"/>
                  <a:satMod val="115000"/>
                </a:srgbClr>
              </a:gs>
              <a:gs pos="100000">
                <a:srgbClr val="4090FF">
                  <a:shade val="100000"/>
                  <a:satMod val="115000"/>
                </a:srgbClr>
              </a:gs>
            </a:gsLst>
            <a:lin ang="10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85" name="자유형 84"/>
          <p:cNvSpPr/>
          <p:nvPr/>
        </p:nvSpPr>
        <p:spPr>
          <a:xfrm>
            <a:off x="6246893" y="6835115"/>
            <a:ext cx="1141" cy="2078"/>
          </a:xfrm>
          <a:custGeom>
            <a:avLst/>
            <a:gdLst>
              <a:gd name="connsiteX0" fmla="*/ 1141 w 1141"/>
              <a:gd name="connsiteY0" fmla="*/ 0 h 2078"/>
              <a:gd name="connsiteX1" fmla="*/ 1141 w 1141"/>
              <a:gd name="connsiteY1" fmla="*/ 2078 h 2078"/>
              <a:gd name="connsiteX2" fmla="*/ 0 w 1141"/>
              <a:gd name="connsiteY2" fmla="*/ 1419 h 2078"/>
              <a:gd name="connsiteX3" fmla="*/ 659 w 1141"/>
              <a:gd name="connsiteY3" fmla="*/ 278 h 2078"/>
              <a:gd name="connsiteX4" fmla="*/ 1141 w 1141"/>
              <a:gd name="connsiteY4" fmla="*/ 0 h 2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1" h="2078">
                <a:moveTo>
                  <a:pt x="1141" y="0"/>
                </a:moveTo>
                <a:lnTo>
                  <a:pt x="1141" y="2078"/>
                </a:lnTo>
                <a:lnTo>
                  <a:pt x="0" y="1419"/>
                </a:lnTo>
                <a:lnTo>
                  <a:pt x="659" y="278"/>
                </a:lnTo>
                <a:lnTo>
                  <a:pt x="1141" y="0"/>
                </a:lnTo>
                <a:close/>
              </a:path>
            </a:pathLst>
          </a:custGeom>
          <a:gradFill flip="none" rotWithShape="1">
            <a:gsLst>
              <a:gs pos="0">
                <a:srgbClr val="4090FF">
                  <a:shade val="30000"/>
                  <a:satMod val="115000"/>
                </a:srgbClr>
              </a:gs>
              <a:gs pos="100000">
                <a:srgbClr val="4090FF">
                  <a:shade val="100000"/>
                  <a:satMod val="115000"/>
                </a:srgbClr>
              </a:gs>
            </a:gsLst>
            <a:lin ang="10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86" name="자유형 85"/>
          <p:cNvSpPr/>
          <p:nvPr/>
        </p:nvSpPr>
        <p:spPr>
          <a:xfrm>
            <a:off x="6245575" y="6836154"/>
            <a:ext cx="1318" cy="1522"/>
          </a:xfrm>
          <a:custGeom>
            <a:avLst/>
            <a:gdLst>
              <a:gd name="connsiteX0" fmla="*/ 659 w 1318"/>
              <a:gd name="connsiteY0" fmla="*/ 0 h 1522"/>
              <a:gd name="connsiteX1" fmla="*/ 1318 w 1318"/>
              <a:gd name="connsiteY1" fmla="*/ 380 h 1522"/>
              <a:gd name="connsiteX2" fmla="*/ 659 w 1318"/>
              <a:gd name="connsiteY2" fmla="*/ 1522 h 1522"/>
              <a:gd name="connsiteX3" fmla="*/ 0 w 1318"/>
              <a:gd name="connsiteY3" fmla="*/ 380 h 1522"/>
              <a:gd name="connsiteX4" fmla="*/ 659 w 1318"/>
              <a:gd name="connsiteY4" fmla="*/ 0 h 1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8" h="1522">
                <a:moveTo>
                  <a:pt x="659" y="0"/>
                </a:moveTo>
                <a:lnTo>
                  <a:pt x="1318" y="380"/>
                </a:lnTo>
                <a:lnTo>
                  <a:pt x="659" y="1522"/>
                </a:lnTo>
                <a:lnTo>
                  <a:pt x="0" y="380"/>
                </a:lnTo>
                <a:lnTo>
                  <a:pt x="659" y="0"/>
                </a:lnTo>
                <a:close/>
              </a:path>
            </a:pathLst>
          </a:custGeom>
          <a:gradFill flip="none" rotWithShape="1">
            <a:gsLst>
              <a:gs pos="0">
                <a:srgbClr val="4090FF">
                  <a:shade val="30000"/>
                  <a:satMod val="115000"/>
                </a:srgbClr>
              </a:gs>
              <a:gs pos="100000">
                <a:srgbClr val="4090FF">
                  <a:shade val="100000"/>
                  <a:satMod val="115000"/>
                </a:srgbClr>
              </a:gs>
            </a:gsLst>
            <a:lin ang="10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87" name="왼쪽 대괄호 86"/>
          <p:cNvSpPr/>
          <p:nvPr/>
        </p:nvSpPr>
        <p:spPr>
          <a:xfrm rot="5400000">
            <a:off x="4353064" y="1131805"/>
            <a:ext cx="3795309" cy="7657082"/>
          </a:xfrm>
          <a:prstGeom prst="leftBracket">
            <a:avLst>
              <a:gd name="adj" fmla="val 100876"/>
            </a:avLst>
          </a:prstGeom>
          <a:ln>
            <a:solidFill>
              <a:srgbClr val="E6C1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cxnSp>
        <p:nvCxnSpPr>
          <p:cNvPr id="88" name="직선 연결선 87"/>
          <p:cNvCxnSpPr/>
          <p:nvPr/>
        </p:nvCxnSpPr>
        <p:spPr>
          <a:xfrm flipV="1">
            <a:off x="6250718" y="4838700"/>
            <a:ext cx="2537682" cy="2019300"/>
          </a:xfrm>
          <a:prstGeom prst="line">
            <a:avLst/>
          </a:prstGeom>
          <a:ln w="22225">
            <a:gradFill>
              <a:gsLst>
                <a:gs pos="18000">
                  <a:srgbClr val="283349"/>
                </a:gs>
                <a:gs pos="100000">
                  <a:schemeClr val="bg1"/>
                </a:gs>
              </a:gsLst>
              <a:lin ang="5400000" scaled="1"/>
            </a:gra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/>
          <p:cNvCxnSpPr/>
          <p:nvPr/>
        </p:nvCxnSpPr>
        <p:spPr>
          <a:xfrm>
            <a:off x="6250718" y="2967171"/>
            <a:ext cx="1" cy="180000"/>
          </a:xfrm>
          <a:prstGeom prst="line">
            <a:avLst/>
          </a:prstGeom>
          <a:ln>
            <a:solidFill>
              <a:srgbClr val="E6C1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직사각형 89"/>
          <p:cNvSpPr/>
          <p:nvPr/>
        </p:nvSpPr>
        <p:spPr>
          <a:xfrm>
            <a:off x="6009306" y="2642412"/>
            <a:ext cx="48282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dirty="0">
                <a:solidFill>
                  <a:srgbClr val="161C28"/>
                </a:solidFill>
              </a:rPr>
              <a:t>50%</a:t>
            </a:r>
            <a:endParaRPr lang="ko-KR" altLang="en-US" sz="1400" dirty="0">
              <a:solidFill>
                <a:srgbClr val="161C28"/>
              </a:solidFill>
            </a:endParaRPr>
          </a:p>
        </p:txBody>
      </p:sp>
      <p:cxnSp>
        <p:nvCxnSpPr>
          <p:cNvPr id="91" name="직선 연결선 90"/>
          <p:cNvCxnSpPr/>
          <p:nvPr/>
        </p:nvCxnSpPr>
        <p:spPr>
          <a:xfrm rot="18900000">
            <a:off x="3574828" y="4039958"/>
            <a:ext cx="1" cy="180000"/>
          </a:xfrm>
          <a:prstGeom prst="line">
            <a:avLst/>
          </a:prstGeom>
          <a:ln>
            <a:solidFill>
              <a:srgbClr val="E6C1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직사각형 91"/>
          <p:cNvSpPr/>
          <p:nvPr/>
        </p:nvSpPr>
        <p:spPr>
          <a:xfrm>
            <a:off x="3043603" y="3789319"/>
            <a:ext cx="48282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dirty="0">
                <a:solidFill>
                  <a:srgbClr val="161C28"/>
                </a:solidFill>
              </a:rPr>
              <a:t>25%</a:t>
            </a:r>
            <a:endParaRPr lang="ko-KR" altLang="en-US" sz="1400" dirty="0">
              <a:solidFill>
                <a:srgbClr val="161C28"/>
              </a:solidFill>
            </a:endParaRPr>
          </a:p>
        </p:txBody>
      </p:sp>
      <p:cxnSp>
        <p:nvCxnSpPr>
          <p:cNvPr id="94" name="직선 연결선 93"/>
          <p:cNvCxnSpPr/>
          <p:nvPr/>
        </p:nvCxnSpPr>
        <p:spPr>
          <a:xfrm rot="2700000" flipH="1">
            <a:off x="9079654" y="4179938"/>
            <a:ext cx="1" cy="180000"/>
          </a:xfrm>
          <a:prstGeom prst="line">
            <a:avLst/>
          </a:prstGeom>
          <a:ln>
            <a:solidFill>
              <a:srgbClr val="E6C1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직사각형 94"/>
          <p:cNvSpPr/>
          <p:nvPr/>
        </p:nvSpPr>
        <p:spPr>
          <a:xfrm flipH="1">
            <a:off x="9128055" y="3929299"/>
            <a:ext cx="48282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dirty="0">
                <a:solidFill>
                  <a:srgbClr val="161C28"/>
                </a:solidFill>
              </a:rPr>
              <a:t>75%</a:t>
            </a:r>
            <a:endParaRPr lang="ko-KR" altLang="en-US" sz="1400" dirty="0">
              <a:solidFill>
                <a:srgbClr val="161C28"/>
              </a:solidFill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9739249" y="3422928"/>
            <a:ext cx="2130286" cy="14157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solidFill>
                  <a:prstClr val="white"/>
                </a:solidFill>
              </a:rPr>
              <a:t>CONTENTS</a:t>
            </a:r>
          </a:p>
          <a:p>
            <a:pPr algn="ctr"/>
            <a:r>
              <a:rPr lang="en-US" altLang="ko-KR" sz="3200" b="1" dirty="0">
                <a:solidFill>
                  <a:srgbClr val="E6C195"/>
                </a:solidFill>
              </a:rPr>
              <a:t>78</a:t>
            </a:r>
            <a:r>
              <a:rPr lang="en-US" altLang="ko-KR" dirty="0">
                <a:solidFill>
                  <a:srgbClr val="E6C195"/>
                </a:solidFill>
              </a:rPr>
              <a:t>%</a:t>
            </a:r>
          </a:p>
          <a:p>
            <a:pPr algn="ctr">
              <a:lnSpc>
                <a:spcPct val="150000"/>
              </a:lnSpc>
            </a:pPr>
            <a:r>
              <a:rPr lang="ko-KR" altLang="en-US" sz="800" dirty="0">
                <a:solidFill>
                  <a:prstClr val="white"/>
                </a:solidFill>
              </a:rPr>
              <a:t>Enjoy your stylish business and </a:t>
            </a:r>
            <a:endParaRPr lang="en-US" altLang="ko-KR" sz="800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800" dirty="0">
                <a:solidFill>
                  <a:prstClr val="white"/>
                </a:solidFill>
              </a:rPr>
              <a:t>campus life with BIZCAM </a:t>
            </a:r>
          </a:p>
        </p:txBody>
      </p:sp>
      <p:cxnSp>
        <p:nvCxnSpPr>
          <p:cNvPr id="97" name="직선 연결선 96"/>
          <p:cNvCxnSpPr>
            <a:stCxn id="38" idx="3"/>
          </p:cNvCxnSpPr>
          <p:nvPr/>
        </p:nvCxnSpPr>
        <p:spPr>
          <a:xfrm flipH="1" flipV="1">
            <a:off x="5426839" y="3816814"/>
            <a:ext cx="821474" cy="3017261"/>
          </a:xfrm>
          <a:prstGeom prst="line">
            <a:avLst/>
          </a:prstGeom>
          <a:ln w="22225">
            <a:gradFill>
              <a:gsLst>
                <a:gs pos="27000">
                  <a:srgbClr val="283349"/>
                </a:gs>
                <a:gs pos="100000">
                  <a:schemeClr val="bg1"/>
                </a:gs>
              </a:gsLst>
              <a:lin ang="5400000" scaled="1"/>
            </a:gra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직사각형 97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3924508" y="1570331"/>
            <a:ext cx="2130286" cy="14157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solidFill>
                  <a:prstClr val="white"/>
                </a:solidFill>
              </a:rPr>
              <a:t>CONTENTS</a:t>
            </a:r>
          </a:p>
          <a:p>
            <a:pPr algn="ctr"/>
            <a:r>
              <a:rPr lang="en-US" altLang="ko-KR" sz="3200" b="1" dirty="0">
                <a:solidFill>
                  <a:srgbClr val="E6C195"/>
                </a:solidFill>
              </a:rPr>
              <a:t>43</a:t>
            </a:r>
            <a:r>
              <a:rPr lang="en-US" altLang="ko-KR" dirty="0">
                <a:solidFill>
                  <a:srgbClr val="E6C195"/>
                </a:solidFill>
              </a:rPr>
              <a:t>%</a:t>
            </a:r>
          </a:p>
          <a:p>
            <a:pPr algn="ctr">
              <a:lnSpc>
                <a:spcPct val="150000"/>
              </a:lnSpc>
            </a:pPr>
            <a:r>
              <a:rPr lang="ko-KR" altLang="en-US" sz="800" dirty="0">
                <a:solidFill>
                  <a:prstClr val="white"/>
                </a:solidFill>
              </a:rPr>
              <a:t>Enjoy your stylish business and </a:t>
            </a:r>
            <a:endParaRPr lang="en-US" altLang="ko-KR" sz="800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800" dirty="0">
                <a:solidFill>
                  <a:prstClr val="white"/>
                </a:solidFill>
              </a:rPr>
              <a:t>campus life with BIZCAM </a:t>
            </a:r>
          </a:p>
        </p:txBody>
      </p:sp>
      <p:cxnSp>
        <p:nvCxnSpPr>
          <p:cNvPr id="99" name="직선 연결선 98"/>
          <p:cNvCxnSpPr>
            <a:stCxn id="38" idx="3"/>
          </p:cNvCxnSpPr>
          <p:nvPr/>
        </p:nvCxnSpPr>
        <p:spPr>
          <a:xfrm flipH="1" flipV="1">
            <a:off x="3007882" y="5434175"/>
            <a:ext cx="3240431" cy="1399900"/>
          </a:xfrm>
          <a:prstGeom prst="line">
            <a:avLst/>
          </a:prstGeom>
          <a:ln w="22225">
            <a:gradFill>
              <a:gsLst>
                <a:gs pos="36000">
                  <a:srgbClr val="283349"/>
                </a:gs>
                <a:gs pos="100000">
                  <a:schemeClr val="bg1"/>
                </a:gs>
              </a:gsLst>
              <a:lin ang="5400000" scaled="1"/>
            </a:gra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직사각형 99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373290" y="4423943"/>
            <a:ext cx="2130286" cy="14157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solidFill>
                  <a:prstClr val="white"/>
                </a:solidFill>
              </a:rPr>
              <a:t>CONTENTS</a:t>
            </a:r>
          </a:p>
          <a:p>
            <a:pPr algn="ctr"/>
            <a:r>
              <a:rPr lang="en-US" altLang="ko-KR" sz="3200" b="1" dirty="0">
                <a:solidFill>
                  <a:srgbClr val="E6C195"/>
                </a:solidFill>
              </a:rPr>
              <a:t>9</a:t>
            </a:r>
            <a:r>
              <a:rPr lang="en-US" altLang="ko-KR" dirty="0">
                <a:solidFill>
                  <a:srgbClr val="E6C195"/>
                </a:solidFill>
              </a:rPr>
              <a:t>%</a:t>
            </a:r>
          </a:p>
          <a:p>
            <a:pPr algn="ctr">
              <a:lnSpc>
                <a:spcPct val="150000"/>
              </a:lnSpc>
            </a:pPr>
            <a:r>
              <a:rPr lang="ko-KR" altLang="en-US" sz="800" dirty="0">
                <a:solidFill>
                  <a:prstClr val="white"/>
                </a:solidFill>
              </a:rPr>
              <a:t>Enjoy your stylish business and </a:t>
            </a:r>
            <a:endParaRPr lang="en-US" altLang="ko-KR" sz="800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800" dirty="0">
                <a:solidFill>
                  <a:prstClr val="white"/>
                </a:solidFill>
              </a:rPr>
              <a:t>campus life with BIZCAM </a:t>
            </a:r>
          </a:p>
        </p:txBody>
      </p:sp>
    </p:spTree>
    <p:extLst>
      <p:ext uri="{BB962C8B-B14F-4D97-AF65-F5344CB8AC3E}">
        <p14:creationId xmlns:p14="http://schemas.microsoft.com/office/powerpoint/2010/main" val="1626682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33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867191" y="65036"/>
            <a:ext cx="451997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i="1" dirty="0">
                <a:solidFill>
                  <a:prstClr val="white"/>
                </a:solidFill>
              </a:rPr>
              <a:t>POWER POINT </a:t>
            </a:r>
            <a:r>
              <a:rPr lang="en-US" altLang="ko-KR" sz="2400" b="1" i="1" dirty="0">
                <a:solidFill>
                  <a:srgbClr val="E6C195"/>
                </a:solidFill>
              </a:rPr>
              <a:t>PRESENTATION</a:t>
            </a:r>
          </a:p>
          <a:p>
            <a:pPr algn="ctr">
              <a:lnSpc>
                <a:spcPct val="150000"/>
              </a:lnSpc>
            </a:pPr>
            <a:r>
              <a:rPr lang="en-US" altLang="ko-KR" sz="800" dirty="0">
                <a:solidFill>
                  <a:prstClr val="white"/>
                </a:solidFill>
              </a:rPr>
              <a:t>Enjoy your stylish business and campus life with BIZCAM</a:t>
            </a:r>
            <a:endParaRPr lang="ko-KR" altLang="en-US" sz="2000" dirty="0">
              <a:solidFill>
                <a:prstClr val="white"/>
              </a:solidFill>
            </a:endParaRPr>
          </a:p>
        </p:txBody>
      </p:sp>
      <p:sp>
        <p:nvSpPr>
          <p:cNvPr id="53" name="육각형 52"/>
          <p:cNvSpPr/>
          <p:nvPr/>
        </p:nvSpPr>
        <p:spPr>
          <a:xfrm rot="16200000">
            <a:off x="5158287" y="1494151"/>
            <a:ext cx="1877685" cy="1703045"/>
          </a:xfrm>
          <a:prstGeom prst="hexagon">
            <a:avLst>
              <a:gd name="adj" fmla="val 28890"/>
              <a:gd name="vf" fmla="val 115470"/>
            </a:avLst>
          </a:prstGeom>
          <a:solidFill>
            <a:srgbClr val="161C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4" name="육각형 53"/>
          <p:cNvSpPr/>
          <p:nvPr/>
        </p:nvSpPr>
        <p:spPr>
          <a:xfrm rot="16200000">
            <a:off x="4103210" y="3276059"/>
            <a:ext cx="1877685" cy="1703045"/>
          </a:xfrm>
          <a:prstGeom prst="hexagon">
            <a:avLst>
              <a:gd name="adj" fmla="val 28890"/>
              <a:gd name="vf" fmla="val 115470"/>
            </a:avLst>
          </a:prstGeom>
          <a:solidFill>
            <a:srgbClr val="E6C1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5" name="육각형 54"/>
          <p:cNvSpPr/>
          <p:nvPr/>
        </p:nvSpPr>
        <p:spPr>
          <a:xfrm rot="16200000">
            <a:off x="6201641" y="3276058"/>
            <a:ext cx="1877685" cy="1703045"/>
          </a:xfrm>
          <a:prstGeom prst="hexagon">
            <a:avLst>
              <a:gd name="adj" fmla="val 28890"/>
              <a:gd name="vf" fmla="val 115470"/>
            </a:avLst>
          </a:prstGeom>
          <a:noFill/>
          <a:ln>
            <a:solidFill>
              <a:srgbClr val="E6C1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9" name="육각형 58"/>
          <p:cNvSpPr/>
          <p:nvPr/>
        </p:nvSpPr>
        <p:spPr>
          <a:xfrm rot="16200000">
            <a:off x="4538532" y="2593525"/>
            <a:ext cx="516766" cy="468703"/>
          </a:xfrm>
          <a:prstGeom prst="hexagon">
            <a:avLst>
              <a:gd name="adj" fmla="val 28890"/>
              <a:gd name="vf" fmla="val 115470"/>
            </a:avLst>
          </a:prstGeom>
          <a:solidFill>
            <a:srgbClr val="E6C1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0" name="육각형 59"/>
          <p:cNvSpPr/>
          <p:nvPr/>
        </p:nvSpPr>
        <p:spPr>
          <a:xfrm rot="16200000">
            <a:off x="7147302" y="2593524"/>
            <a:ext cx="516766" cy="468703"/>
          </a:xfrm>
          <a:prstGeom prst="hexagon">
            <a:avLst>
              <a:gd name="adj" fmla="val 28890"/>
              <a:gd name="vf" fmla="val 115470"/>
            </a:avLst>
          </a:prstGeom>
          <a:solidFill>
            <a:srgbClr val="E6C1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1" name="육각형 60"/>
          <p:cNvSpPr/>
          <p:nvPr/>
        </p:nvSpPr>
        <p:spPr>
          <a:xfrm rot="16200000">
            <a:off x="5832886" y="4746504"/>
            <a:ext cx="516766" cy="468703"/>
          </a:xfrm>
          <a:prstGeom prst="hexagon">
            <a:avLst>
              <a:gd name="adj" fmla="val 28890"/>
              <a:gd name="vf" fmla="val 115470"/>
            </a:avLst>
          </a:prstGeom>
          <a:solidFill>
            <a:srgbClr val="E6C1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62" name="직선 연결선 61"/>
          <p:cNvCxnSpPr>
            <a:stCxn id="59" idx="2"/>
          </p:cNvCxnSpPr>
          <p:nvPr/>
        </p:nvCxnSpPr>
        <p:spPr>
          <a:xfrm>
            <a:off x="5031267" y="2950852"/>
            <a:ext cx="1060003" cy="57312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>
            <a:off x="6091270" y="3523972"/>
            <a:ext cx="0" cy="11880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>
            <a:stCxn id="60" idx="4"/>
          </p:cNvCxnSpPr>
          <p:nvPr/>
        </p:nvCxnSpPr>
        <p:spPr>
          <a:xfrm flipH="1">
            <a:off x="6091270" y="2950851"/>
            <a:ext cx="1080064" cy="57312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3" name="Group 8"/>
          <p:cNvGrpSpPr>
            <a:grpSpLocks noChangeAspect="1"/>
          </p:cNvGrpSpPr>
          <p:nvPr/>
        </p:nvGrpSpPr>
        <p:grpSpPr bwMode="auto">
          <a:xfrm>
            <a:off x="5893575" y="2141657"/>
            <a:ext cx="427934" cy="427835"/>
            <a:chOff x="-846" y="1099"/>
            <a:chExt cx="4319" cy="4318"/>
          </a:xfrm>
          <a:solidFill>
            <a:srgbClr val="E6C195">
              <a:alpha val="54000"/>
            </a:srgbClr>
          </a:solidFill>
        </p:grpSpPr>
        <p:sp>
          <p:nvSpPr>
            <p:cNvPr id="101" name="Freeform 9"/>
            <p:cNvSpPr>
              <a:spLocks noEditPoints="1"/>
            </p:cNvSpPr>
            <p:nvPr/>
          </p:nvSpPr>
          <p:spPr bwMode="auto">
            <a:xfrm>
              <a:off x="-846" y="1099"/>
              <a:ext cx="4319" cy="4318"/>
            </a:xfrm>
            <a:custGeom>
              <a:avLst/>
              <a:gdLst>
                <a:gd name="T0" fmla="*/ 11012 w 12956"/>
                <a:gd name="T1" fmla="*/ 864 h 12954"/>
                <a:gd name="T2" fmla="*/ 10580 w 12956"/>
                <a:gd name="T3" fmla="*/ 0 h 12954"/>
                <a:gd name="T4" fmla="*/ 8853 w 12956"/>
                <a:gd name="T5" fmla="*/ 864 h 12954"/>
                <a:gd name="T6" fmla="*/ 8421 w 12956"/>
                <a:gd name="T7" fmla="*/ 0 h 12954"/>
                <a:gd name="T8" fmla="*/ 6693 w 12956"/>
                <a:gd name="T9" fmla="*/ 864 h 12954"/>
                <a:gd name="T10" fmla="*/ 6261 w 12956"/>
                <a:gd name="T11" fmla="*/ 0 h 12954"/>
                <a:gd name="T12" fmla="*/ 4534 w 12956"/>
                <a:gd name="T13" fmla="*/ 864 h 12954"/>
                <a:gd name="T14" fmla="*/ 4103 w 12956"/>
                <a:gd name="T15" fmla="*/ 0 h 12954"/>
                <a:gd name="T16" fmla="*/ 2375 w 12956"/>
                <a:gd name="T17" fmla="*/ 864 h 12954"/>
                <a:gd name="T18" fmla="*/ 1944 w 12956"/>
                <a:gd name="T19" fmla="*/ 0 h 12954"/>
                <a:gd name="T20" fmla="*/ 216 w 12956"/>
                <a:gd name="T21" fmla="*/ 864 h 12954"/>
                <a:gd name="T22" fmla="*/ 152 w 12956"/>
                <a:gd name="T23" fmla="*/ 873 h 12954"/>
                <a:gd name="T24" fmla="*/ 78 w 12956"/>
                <a:gd name="T25" fmla="*/ 913 h 12954"/>
                <a:gd name="T26" fmla="*/ 26 w 12956"/>
                <a:gd name="T27" fmla="*/ 976 h 12954"/>
                <a:gd name="T28" fmla="*/ 1 w 12956"/>
                <a:gd name="T29" fmla="*/ 1056 h 12954"/>
                <a:gd name="T30" fmla="*/ 0 w 12956"/>
                <a:gd name="T31" fmla="*/ 12738 h 12954"/>
                <a:gd name="T32" fmla="*/ 10 w 12956"/>
                <a:gd name="T33" fmla="*/ 12803 h 12954"/>
                <a:gd name="T34" fmla="*/ 49 w 12956"/>
                <a:gd name="T35" fmla="*/ 12876 h 12954"/>
                <a:gd name="T36" fmla="*/ 113 w 12956"/>
                <a:gd name="T37" fmla="*/ 12928 h 12954"/>
                <a:gd name="T38" fmla="*/ 194 w 12956"/>
                <a:gd name="T39" fmla="*/ 12954 h 12954"/>
                <a:gd name="T40" fmla="*/ 12740 w 12956"/>
                <a:gd name="T41" fmla="*/ 12954 h 12954"/>
                <a:gd name="T42" fmla="*/ 12804 w 12956"/>
                <a:gd name="T43" fmla="*/ 12945 h 12954"/>
                <a:gd name="T44" fmla="*/ 12877 w 12956"/>
                <a:gd name="T45" fmla="*/ 12905 h 12954"/>
                <a:gd name="T46" fmla="*/ 12930 w 12956"/>
                <a:gd name="T47" fmla="*/ 12842 h 12954"/>
                <a:gd name="T48" fmla="*/ 12955 w 12956"/>
                <a:gd name="T49" fmla="*/ 12762 h 12954"/>
                <a:gd name="T50" fmla="*/ 12956 w 12956"/>
                <a:gd name="T51" fmla="*/ 1080 h 12954"/>
                <a:gd name="T52" fmla="*/ 12946 w 12956"/>
                <a:gd name="T53" fmla="*/ 1015 h 12954"/>
                <a:gd name="T54" fmla="*/ 12907 w 12956"/>
                <a:gd name="T55" fmla="*/ 942 h 12954"/>
                <a:gd name="T56" fmla="*/ 12842 w 12956"/>
                <a:gd name="T57" fmla="*/ 890 h 12954"/>
                <a:gd name="T58" fmla="*/ 12762 w 12956"/>
                <a:gd name="T59" fmla="*/ 864 h 12954"/>
                <a:gd name="T60" fmla="*/ 12524 w 12956"/>
                <a:gd name="T61" fmla="*/ 8637 h 12954"/>
                <a:gd name="T62" fmla="*/ 10559 w 12956"/>
                <a:gd name="T63" fmla="*/ 8637 h 12954"/>
                <a:gd name="T64" fmla="*/ 10477 w 12956"/>
                <a:gd name="T65" fmla="*/ 8663 h 12954"/>
                <a:gd name="T66" fmla="*/ 10414 w 12956"/>
                <a:gd name="T67" fmla="*/ 8715 h 12954"/>
                <a:gd name="T68" fmla="*/ 10374 w 12956"/>
                <a:gd name="T69" fmla="*/ 8788 h 12954"/>
                <a:gd name="T70" fmla="*/ 10364 w 12956"/>
                <a:gd name="T71" fmla="*/ 8853 h 12954"/>
                <a:gd name="T72" fmla="*/ 432 w 12956"/>
                <a:gd name="T73" fmla="*/ 10796 h 12954"/>
                <a:gd name="T74" fmla="*/ 12524 w 12956"/>
                <a:gd name="T75" fmla="*/ 3454 h 12954"/>
                <a:gd name="T76" fmla="*/ 12218 w 12956"/>
                <a:gd name="T77" fmla="*/ 9069 h 12954"/>
                <a:gd name="T78" fmla="*/ 10796 w 12956"/>
                <a:gd name="T79" fmla="*/ 9069 h 12954"/>
                <a:gd name="T80" fmla="*/ 432 w 12956"/>
                <a:gd name="T81" fmla="*/ 11228 h 12954"/>
                <a:gd name="T82" fmla="*/ 10601 w 12956"/>
                <a:gd name="T83" fmla="*/ 11227 h 12954"/>
                <a:gd name="T84" fmla="*/ 10682 w 12956"/>
                <a:gd name="T85" fmla="*/ 11202 h 12954"/>
                <a:gd name="T86" fmla="*/ 10732 w 12956"/>
                <a:gd name="T87" fmla="*/ 11164 h 12954"/>
                <a:gd name="T88" fmla="*/ 12524 w 12956"/>
                <a:gd name="T89" fmla="*/ 11659 h 12954"/>
                <a:gd name="T90" fmla="*/ 432 w 12956"/>
                <a:gd name="T91" fmla="*/ 11228 h 12954"/>
                <a:gd name="T92" fmla="*/ 1944 w 12956"/>
                <a:gd name="T93" fmla="*/ 1296 h 12954"/>
                <a:gd name="T94" fmla="*/ 2375 w 12956"/>
                <a:gd name="T95" fmla="*/ 2159 h 12954"/>
                <a:gd name="T96" fmla="*/ 4103 w 12956"/>
                <a:gd name="T97" fmla="*/ 1296 h 12954"/>
                <a:gd name="T98" fmla="*/ 4534 w 12956"/>
                <a:gd name="T99" fmla="*/ 2159 h 12954"/>
                <a:gd name="T100" fmla="*/ 6261 w 12956"/>
                <a:gd name="T101" fmla="*/ 1296 h 12954"/>
                <a:gd name="T102" fmla="*/ 6693 w 12956"/>
                <a:gd name="T103" fmla="*/ 2159 h 12954"/>
                <a:gd name="T104" fmla="*/ 8421 w 12956"/>
                <a:gd name="T105" fmla="*/ 1296 h 12954"/>
                <a:gd name="T106" fmla="*/ 8853 w 12956"/>
                <a:gd name="T107" fmla="*/ 2159 h 12954"/>
                <a:gd name="T108" fmla="*/ 10580 w 12956"/>
                <a:gd name="T109" fmla="*/ 1296 h 12954"/>
                <a:gd name="T110" fmla="*/ 11012 w 12956"/>
                <a:gd name="T111" fmla="*/ 2159 h 12954"/>
                <a:gd name="T112" fmla="*/ 12524 w 12956"/>
                <a:gd name="T113" fmla="*/ 1296 h 12954"/>
                <a:gd name="T114" fmla="*/ 432 w 12956"/>
                <a:gd name="T115" fmla="*/ 3022 h 12954"/>
                <a:gd name="T116" fmla="*/ 12524 w 12956"/>
                <a:gd name="T117" fmla="*/ 12522 h 12954"/>
                <a:gd name="T118" fmla="*/ 432 w 12956"/>
                <a:gd name="T119" fmla="*/ 12091 h 12954"/>
                <a:gd name="T120" fmla="*/ 12524 w 12956"/>
                <a:gd name="T121" fmla="*/ 12522 h 129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2956" h="12954">
                  <a:moveTo>
                    <a:pt x="12740" y="864"/>
                  </a:moveTo>
                  <a:lnTo>
                    <a:pt x="11012" y="864"/>
                  </a:lnTo>
                  <a:lnTo>
                    <a:pt x="11012" y="0"/>
                  </a:lnTo>
                  <a:lnTo>
                    <a:pt x="10580" y="0"/>
                  </a:lnTo>
                  <a:lnTo>
                    <a:pt x="10580" y="864"/>
                  </a:lnTo>
                  <a:lnTo>
                    <a:pt x="8853" y="864"/>
                  </a:lnTo>
                  <a:lnTo>
                    <a:pt x="8853" y="0"/>
                  </a:lnTo>
                  <a:lnTo>
                    <a:pt x="8421" y="0"/>
                  </a:lnTo>
                  <a:lnTo>
                    <a:pt x="8421" y="864"/>
                  </a:lnTo>
                  <a:lnTo>
                    <a:pt x="6693" y="864"/>
                  </a:lnTo>
                  <a:lnTo>
                    <a:pt x="6693" y="0"/>
                  </a:lnTo>
                  <a:lnTo>
                    <a:pt x="6261" y="0"/>
                  </a:lnTo>
                  <a:lnTo>
                    <a:pt x="6261" y="864"/>
                  </a:lnTo>
                  <a:lnTo>
                    <a:pt x="4534" y="864"/>
                  </a:lnTo>
                  <a:lnTo>
                    <a:pt x="4534" y="0"/>
                  </a:lnTo>
                  <a:lnTo>
                    <a:pt x="4103" y="0"/>
                  </a:lnTo>
                  <a:lnTo>
                    <a:pt x="4103" y="864"/>
                  </a:lnTo>
                  <a:lnTo>
                    <a:pt x="2375" y="864"/>
                  </a:lnTo>
                  <a:lnTo>
                    <a:pt x="2375" y="0"/>
                  </a:lnTo>
                  <a:lnTo>
                    <a:pt x="1944" y="0"/>
                  </a:lnTo>
                  <a:lnTo>
                    <a:pt x="1944" y="864"/>
                  </a:lnTo>
                  <a:lnTo>
                    <a:pt x="216" y="864"/>
                  </a:lnTo>
                  <a:lnTo>
                    <a:pt x="194" y="864"/>
                  </a:lnTo>
                  <a:lnTo>
                    <a:pt x="152" y="873"/>
                  </a:lnTo>
                  <a:lnTo>
                    <a:pt x="113" y="890"/>
                  </a:lnTo>
                  <a:lnTo>
                    <a:pt x="78" y="913"/>
                  </a:lnTo>
                  <a:lnTo>
                    <a:pt x="49" y="942"/>
                  </a:lnTo>
                  <a:lnTo>
                    <a:pt x="26" y="976"/>
                  </a:lnTo>
                  <a:lnTo>
                    <a:pt x="10" y="1015"/>
                  </a:lnTo>
                  <a:lnTo>
                    <a:pt x="1" y="1056"/>
                  </a:lnTo>
                  <a:lnTo>
                    <a:pt x="0" y="1080"/>
                  </a:lnTo>
                  <a:lnTo>
                    <a:pt x="0" y="12738"/>
                  </a:lnTo>
                  <a:lnTo>
                    <a:pt x="1" y="12762"/>
                  </a:lnTo>
                  <a:lnTo>
                    <a:pt x="10" y="12803"/>
                  </a:lnTo>
                  <a:lnTo>
                    <a:pt x="26" y="12842"/>
                  </a:lnTo>
                  <a:lnTo>
                    <a:pt x="49" y="12876"/>
                  </a:lnTo>
                  <a:lnTo>
                    <a:pt x="78" y="12905"/>
                  </a:lnTo>
                  <a:lnTo>
                    <a:pt x="113" y="12928"/>
                  </a:lnTo>
                  <a:lnTo>
                    <a:pt x="152" y="12945"/>
                  </a:lnTo>
                  <a:lnTo>
                    <a:pt x="194" y="12954"/>
                  </a:lnTo>
                  <a:lnTo>
                    <a:pt x="216" y="12954"/>
                  </a:lnTo>
                  <a:lnTo>
                    <a:pt x="12740" y="12954"/>
                  </a:lnTo>
                  <a:lnTo>
                    <a:pt x="12762" y="12954"/>
                  </a:lnTo>
                  <a:lnTo>
                    <a:pt x="12804" y="12945"/>
                  </a:lnTo>
                  <a:lnTo>
                    <a:pt x="12842" y="12928"/>
                  </a:lnTo>
                  <a:lnTo>
                    <a:pt x="12877" y="12905"/>
                  </a:lnTo>
                  <a:lnTo>
                    <a:pt x="12907" y="12876"/>
                  </a:lnTo>
                  <a:lnTo>
                    <a:pt x="12930" y="12842"/>
                  </a:lnTo>
                  <a:lnTo>
                    <a:pt x="12946" y="12803"/>
                  </a:lnTo>
                  <a:lnTo>
                    <a:pt x="12955" y="12762"/>
                  </a:lnTo>
                  <a:lnTo>
                    <a:pt x="12956" y="12738"/>
                  </a:lnTo>
                  <a:lnTo>
                    <a:pt x="12956" y="1080"/>
                  </a:lnTo>
                  <a:lnTo>
                    <a:pt x="12955" y="1056"/>
                  </a:lnTo>
                  <a:lnTo>
                    <a:pt x="12946" y="1015"/>
                  </a:lnTo>
                  <a:lnTo>
                    <a:pt x="12930" y="976"/>
                  </a:lnTo>
                  <a:lnTo>
                    <a:pt x="12907" y="942"/>
                  </a:lnTo>
                  <a:lnTo>
                    <a:pt x="12877" y="913"/>
                  </a:lnTo>
                  <a:lnTo>
                    <a:pt x="12842" y="890"/>
                  </a:lnTo>
                  <a:lnTo>
                    <a:pt x="12804" y="873"/>
                  </a:lnTo>
                  <a:lnTo>
                    <a:pt x="12762" y="864"/>
                  </a:lnTo>
                  <a:lnTo>
                    <a:pt x="12740" y="864"/>
                  </a:lnTo>
                  <a:close/>
                  <a:moveTo>
                    <a:pt x="12524" y="8637"/>
                  </a:moveTo>
                  <a:lnTo>
                    <a:pt x="10580" y="8637"/>
                  </a:lnTo>
                  <a:lnTo>
                    <a:pt x="10559" y="8637"/>
                  </a:lnTo>
                  <a:lnTo>
                    <a:pt x="10516" y="8646"/>
                  </a:lnTo>
                  <a:lnTo>
                    <a:pt x="10477" y="8663"/>
                  </a:lnTo>
                  <a:lnTo>
                    <a:pt x="10442" y="8686"/>
                  </a:lnTo>
                  <a:lnTo>
                    <a:pt x="10414" y="8715"/>
                  </a:lnTo>
                  <a:lnTo>
                    <a:pt x="10390" y="8749"/>
                  </a:lnTo>
                  <a:lnTo>
                    <a:pt x="10374" y="8788"/>
                  </a:lnTo>
                  <a:lnTo>
                    <a:pt x="10364" y="8831"/>
                  </a:lnTo>
                  <a:lnTo>
                    <a:pt x="10364" y="8853"/>
                  </a:lnTo>
                  <a:lnTo>
                    <a:pt x="10364" y="10796"/>
                  </a:lnTo>
                  <a:lnTo>
                    <a:pt x="432" y="10796"/>
                  </a:lnTo>
                  <a:lnTo>
                    <a:pt x="432" y="3454"/>
                  </a:lnTo>
                  <a:lnTo>
                    <a:pt x="12524" y="3454"/>
                  </a:lnTo>
                  <a:lnTo>
                    <a:pt x="12524" y="8637"/>
                  </a:lnTo>
                  <a:close/>
                  <a:moveTo>
                    <a:pt x="12218" y="9069"/>
                  </a:moveTo>
                  <a:lnTo>
                    <a:pt x="10796" y="10490"/>
                  </a:lnTo>
                  <a:lnTo>
                    <a:pt x="10796" y="9069"/>
                  </a:lnTo>
                  <a:lnTo>
                    <a:pt x="12218" y="9069"/>
                  </a:lnTo>
                  <a:close/>
                  <a:moveTo>
                    <a:pt x="432" y="11228"/>
                  </a:moveTo>
                  <a:lnTo>
                    <a:pt x="10580" y="11228"/>
                  </a:lnTo>
                  <a:lnTo>
                    <a:pt x="10601" y="11227"/>
                  </a:lnTo>
                  <a:lnTo>
                    <a:pt x="10643" y="11219"/>
                  </a:lnTo>
                  <a:lnTo>
                    <a:pt x="10682" y="11202"/>
                  </a:lnTo>
                  <a:lnTo>
                    <a:pt x="10717" y="11179"/>
                  </a:lnTo>
                  <a:lnTo>
                    <a:pt x="10732" y="11164"/>
                  </a:lnTo>
                  <a:lnTo>
                    <a:pt x="12524" y="9373"/>
                  </a:lnTo>
                  <a:lnTo>
                    <a:pt x="12524" y="11659"/>
                  </a:lnTo>
                  <a:lnTo>
                    <a:pt x="432" y="11659"/>
                  </a:lnTo>
                  <a:lnTo>
                    <a:pt x="432" y="11228"/>
                  </a:lnTo>
                  <a:close/>
                  <a:moveTo>
                    <a:pt x="432" y="1296"/>
                  </a:moveTo>
                  <a:lnTo>
                    <a:pt x="1944" y="1296"/>
                  </a:lnTo>
                  <a:lnTo>
                    <a:pt x="1944" y="2159"/>
                  </a:lnTo>
                  <a:lnTo>
                    <a:pt x="2375" y="2159"/>
                  </a:lnTo>
                  <a:lnTo>
                    <a:pt x="2375" y="1296"/>
                  </a:lnTo>
                  <a:lnTo>
                    <a:pt x="4103" y="1296"/>
                  </a:lnTo>
                  <a:lnTo>
                    <a:pt x="4103" y="2159"/>
                  </a:lnTo>
                  <a:lnTo>
                    <a:pt x="4534" y="2159"/>
                  </a:lnTo>
                  <a:lnTo>
                    <a:pt x="4534" y="1296"/>
                  </a:lnTo>
                  <a:lnTo>
                    <a:pt x="6261" y="1296"/>
                  </a:lnTo>
                  <a:lnTo>
                    <a:pt x="6261" y="2159"/>
                  </a:lnTo>
                  <a:lnTo>
                    <a:pt x="6693" y="2159"/>
                  </a:lnTo>
                  <a:lnTo>
                    <a:pt x="6693" y="1296"/>
                  </a:lnTo>
                  <a:lnTo>
                    <a:pt x="8421" y="1296"/>
                  </a:lnTo>
                  <a:lnTo>
                    <a:pt x="8421" y="2159"/>
                  </a:lnTo>
                  <a:lnTo>
                    <a:pt x="8853" y="2159"/>
                  </a:lnTo>
                  <a:lnTo>
                    <a:pt x="8853" y="1296"/>
                  </a:lnTo>
                  <a:lnTo>
                    <a:pt x="10580" y="1296"/>
                  </a:lnTo>
                  <a:lnTo>
                    <a:pt x="10580" y="2159"/>
                  </a:lnTo>
                  <a:lnTo>
                    <a:pt x="11012" y="2159"/>
                  </a:lnTo>
                  <a:lnTo>
                    <a:pt x="11012" y="1296"/>
                  </a:lnTo>
                  <a:lnTo>
                    <a:pt x="12524" y="1296"/>
                  </a:lnTo>
                  <a:lnTo>
                    <a:pt x="12524" y="3022"/>
                  </a:lnTo>
                  <a:lnTo>
                    <a:pt x="432" y="3022"/>
                  </a:lnTo>
                  <a:lnTo>
                    <a:pt x="432" y="1296"/>
                  </a:lnTo>
                  <a:close/>
                  <a:moveTo>
                    <a:pt x="12524" y="12522"/>
                  </a:moveTo>
                  <a:lnTo>
                    <a:pt x="432" y="12522"/>
                  </a:lnTo>
                  <a:lnTo>
                    <a:pt x="432" y="12091"/>
                  </a:lnTo>
                  <a:lnTo>
                    <a:pt x="12524" y="12091"/>
                  </a:lnTo>
                  <a:lnTo>
                    <a:pt x="12524" y="1252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2" name="Freeform 10"/>
            <p:cNvSpPr>
              <a:spLocks noEditPoints="1"/>
            </p:cNvSpPr>
            <p:nvPr/>
          </p:nvSpPr>
          <p:spPr bwMode="auto">
            <a:xfrm>
              <a:off x="1025" y="2395"/>
              <a:ext cx="576" cy="575"/>
            </a:xfrm>
            <a:custGeom>
              <a:avLst/>
              <a:gdLst>
                <a:gd name="T0" fmla="*/ 216 w 1728"/>
                <a:gd name="T1" fmla="*/ 1727 h 1727"/>
                <a:gd name="T2" fmla="*/ 1512 w 1728"/>
                <a:gd name="T3" fmla="*/ 1727 h 1727"/>
                <a:gd name="T4" fmla="*/ 1534 w 1728"/>
                <a:gd name="T5" fmla="*/ 1727 h 1727"/>
                <a:gd name="T6" fmla="*/ 1576 w 1728"/>
                <a:gd name="T7" fmla="*/ 1718 h 1727"/>
                <a:gd name="T8" fmla="*/ 1616 w 1728"/>
                <a:gd name="T9" fmla="*/ 1701 h 1727"/>
                <a:gd name="T10" fmla="*/ 1650 w 1728"/>
                <a:gd name="T11" fmla="*/ 1678 h 1727"/>
                <a:gd name="T12" fmla="*/ 1679 w 1728"/>
                <a:gd name="T13" fmla="*/ 1649 h 1727"/>
                <a:gd name="T14" fmla="*/ 1702 w 1728"/>
                <a:gd name="T15" fmla="*/ 1615 h 1727"/>
                <a:gd name="T16" fmla="*/ 1719 w 1728"/>
                <a:gd name="T17" fmla="*/ 1576 h 1727"/>
                <a:gd name="T18" fmla="*/ 1728 w 1728"/>
                <a:gd name="T19" fmla="*/ 1533 h 1727"/>
                <a:gd name="T20" fmla="*/ 1728 w 1728"/>
                <a:gd name="T21" fmla="*/ 1511 h 1727"/>
                <a:gd name="T22" fmla="*/ 1728 w 1728"/>
                <a:gd name="T23" fmla="*/ 216 h 1727"/>
                <a:gd name="T24" fmla="*/ 1728 w 1728"/>
                <a:gd name="T25" fmla="*/ 194 h 1727"/>
                <a:gd name="T26" fmla="*/ 1719 w 1728"/>
                <a:gd name="T27" fmla="*/ 151 h 1727"/>
                <a:gd name="T28" fmla="*/ 1702 w 1728"/>
                <a:gd name="T29" fmla="*/ 113 h 1727"/>
                <a:gd name="T30" fmla="*/ 1679 w 1728"/>
                <a:gd name="T31" fmla="*/ 79 h 1727"/>
                <a:gd name="T32" fmla="*/ 1650 w 1728"/>
                <a:gd name="T33" fmla="*/ 49 h 1727"/>
                <a:gd name="T34" fmla="*/ 1616 w 1728"/>
                <a:gd name="T35" fmla="*/ 26 h 1727"/>
                <a:gd name="T36" fmla="*/ 1576 w 1728"/>
                <a:gd name="T37" fmla="*/ 9 h 1727"/>
                <a:gd name="T38" fmla="*/ 1534 w 1728"/>
                <a:gd name="T39" fmla="*/ 1 h 1727"/>
                <a:gd name="T40" fmla="*/ 1512 w 1728"/>
                <a:gd name="T41" fmla="*/ 0 h 1727"/>
                <a:gd name="T42" fmla="*/ 216 w 1728"/>
                <a:gd name="T43" fmla="*/ 0 h 1727"/>
                <a:gd name="T44" fmla="*/ 195 w 1728"/>
                <a:gd name="T45" fmla="*/ 1 h 1727"/>
                <a:gd name="T46" fmla="*/ 152 w 1728"/>
                <a:gd name="T47" fmla="*/ 9 h 1727"/>
                <a:gd name="T48" fmla="*/ 114 w 1728"/>
                <a:gd name="T49" fmla="*/ 26 h 1727"/>
                <a:gd name="T50" fmla="*/ 80 w 1728"/>
                <a:gd name="T51" fmla="*/ 49 h 1727"/>
                <a:gd name="T52" fmla="*/ 50 w 1728"/>
                <a:gd name="T53" fmla="*/ 79 h 1727"/>
                <a:gd name="T54" fmla="*/ 26 w 1728"/>
                <a:gd name="T55" fmla="*/ 113 h 1727"/>
                <a:gd name="T56" fmla="*/ 10 w 1728"/>
                <a:gd name="T57" fmla="*/ 151 h 1727"/>
                <a:gd name="T58" fmla="*/ 2 w 1728"/>
                <a:gd name="T59" fmla="*/ 194 h 1727"/>
                <a:gd name="T60" fmla="*/ 0 w 1728"/>
                <a:gd name="T61" fmla="*/ 216 h 1727"/>
                <a:gd name="T62" fmla="*/ 0 w 1728"/>
                <a:gd name="T63" fmla="*/ 1511 h 1727"/>
                <a:gd name="T64" fmla="*/ 2 w 1728"/>
                <a:gd name="T65" fmla="*/ 1533 h 1727"/>
                <a:gd name="T66" fmla="*/ 10 w 1728"/>
                <a:gd name="T67" fmla="*/ 1576 h 1727"/>
                <a:gd name="T68" fmla="*/ 26 w 1728"/>
                <a:gd name="T69" fmla="*/ 1615 h 1727"/>
                <a:gd name="T70" fmla="*/ 50 w 1728"/>
                <a:gd name="T71" fmla="*/ 1649 h 1727"/>
                <a:gd name="T72" fmla="*/ 80 w 1728"/>
                <a:gd name="T73" fmla="*/ 1678 h 1727"/>
                <a:gd name="T74" fmla="*/ 114 w 1728"/>
                <a:gd name="T75" fmla="*/ 1701 h 1727"/>
                <a:gd name="T76" fmla="*/ 152 w 1728"/>
                <a:gd name="T77" fmla="*/ 1718 h 1727"/>
                <a:gd name="T78" fmla="*/ 195 w 1728"/>
                <a:gd name="T79" fmla="*/ 1727 h 1727"/>
                <a:gd name="T80" fmla="*/ 216 w 1728"/>
                <a:gd name="T81" fmla="*/ 1727 h 1727"/>
                <a:gd name="T82" fmla="*/ 432 w 1728"/>
                <a:gd name="T83" fmla="*/ 432 h 1727"/>
                <a:gd name="T84" fmla="*/ 1296 w 1728"/>
                <a:gd name="T85" fmla="*/ 432 h 1727"/>
                <a:gd name="T86" fmla="*/ 1296 w 1728"/>
                <a:gd name="T87" fmla="*/ 1295 h 1727"/>
                <a:gd name="T88" fmla="*/ 432 w 1728"/>
                <a:gd name="T89" fmla="*/ 1295 h 1727"/>
                <a:gd name="T90" fmla="*/ 432 w 1728"/>
                <a:gd name="T91" fmla="*/ 432 h 1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8" h="1727">
                  <a:moveTo>
                    <a:pt x="216" y="1727"/>
                  </a:moveTo>
                  <a:lnTo>
                    <a:pt x="1512" y="1727"/>
                  </a:lnTo>
                  <a:lnTo>
                    <a:pt x="1534" y="1727"/>
                  </a:lnTo>
                  <a:lnTo>
                    <a:pt x="1576" y="1718"/>
                  </a:lnTo>
                  <a:lnTo>
                    <a:pt x="1616" y="1701"/>
                  </a:lnTo>
                  <a:lnTo>
                    <a:pt x="1650" y="1678"/>
                  </a:lnTo>
                  <a:lnTo>
                    <a:pt x="1679" y="1649"/>
                  </a:lnTo>
                  <a:lnTo>
                    <a:pt x="1702" y="1615"/>
                  </a:lnTo>
                  <a:lnTo>
                    <a:pt x="1719" y="1576"/>
                  </a:lnTo>
                  <a:lnTo>
                    <a:pt x="1728" y="1533"/>
                  </a:lnTo>
                  <a:lnTo>
                    <a:pt x="1728" y="1511"/>
                  </a:lnTo>
                  <a:lnTo>
                    <a:pt x="1728" y="216"/>
                  </a:lnTo>
                  <a:lnTo>
                    <a:pt x="1728" y="194"/>
                  </a:lnTo>
                  <a:lnTo>
                    <a:pt x="1719" y="151"/>
                  </a:lnTo>
                  <a:lnTo>
                    <a:pt x="1702" y="113"/>
                  </a:lnTo>
                  <a:lnTo>
                    <a:pt x="1679" y="79"/>
                  </a:lnTo>
                  <a:lnTo>
                    <a:pt x="1650" y="49"/>
                  </a:lnTo>
                  <a:lnTo>
                    <a:pt x="1616" y="26"/>
                  </a:lnTo>
                  <a:lnTo>
                    <a:pt x="1576" y="9"/>
                  </a:lnTo>
                  <a:lnTo>
                    <a:pt x="1534" y="1"/>
                  </a:lnTo>
                  <a:lnTo>
                    <a:pt x="1512" y="0"/>
                  </a:lnTo>
                  <a:lnTo>
                    <a:pt x="216" y="0"/>
                  </a:lnTo>
                  <a:lnTo>
                    <a:pt x="195" y="1"/>
                  </a:lnTo>
                  <a:lnTo>
                    <a:pt x="152" y="9"/>
                  </a:lnTo>
                  <a:lnTo>
                    <a:pt x="114" y="26"/>
                  </a:lnTo>
                  <a:lnTo>
                    <a:pt x="80" y="49"/>
                  </a:lnTo>
                  <a:lnTo>
                    <a:pt x="50" y="79"/>
                  </a:lnTo>
                  <a:lnTo>
                    <a:pt x="26" y="113"/>
                  </a:lnTo>
                  <a:lnTo>
                    <a:pt x="10" y="151"/>
                  </a:lnTo>
                  <a:lnTo>
                    <a:pt x="2" y="194"/>
                  </a:lnTo>
                  <a:lnTo>
                    <a:pt x="0" y="216"/>
                  </a:lnTo>
                  <a:lnTo>
                    <a:pt x="0" y="1511"/>
                  </a:lnTo>
                  <a:lnTo>
                    <a:pt x="2" y="1533"/>
                  </a:lnTo>
                  <a:lnTo>
                    <a:pt x="10" y="1576"/>
                  </a:lnTo>
                  <a:lnTo>
                    <a:pt x="26" y="1615"/>
                  </a:lnTo>
                  <a:lnTo>
                    <a:pt x="50" y="1649"/>
                  </a:lnTo>
                  <a:lnTo>
                    <a:pt x="80" y="1678"/>
                  </a:lnTo>
                  <a:lnTo>
                    <a:pt x="114" y="1701"/>
                  </a:lnTo>
                  <a:lnTo>
                    <a:pt x="152" y="1718"/>
                  </a:lnTo>
                  <a:lnTo>
                    <a:pt x="195" y="1727"/>
                  </a:lnTo>
                  <a:lnTo>
                    <a:pt x="216" y="1727"/>
                  </a:lnTo>
                  <a:close/>
                  <a:moveTo>
                    <a:pt x="432" y="432"/>
                  </a:moveTo>
                  <a:lnTo>
                    <a:pt x="1296" y="432"/>
                  </a:lnTo>
                  <a:lnTo>
                    <a:pt x="1296" y="1295"/>
                  </a:lnTo>
                  <a:lnTo>
                    <a:pt x="432" y="1295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3" name="Freeform 11"/>
            <p:cNvSpPr>
              <a:spLocks noEditPoints="1"/>
            </p:cNvSpPr>
            <p:nvPr/>
          </p:nvSpPr>
          <p:spPr bwMode="auto">
            <a:xfrm>
              <a:off x="1745" y="2395"/>
              <a:ext cx="576" cy="575"/>
            </a:xfrm>
            <a:custGeom>
              <a:avLst/>
              <a:gdLst>
                <a:gd name="T0" fmla="*/ 216 w 1728"/>
                <a:gd name="T1" fmla="*/ 1727 h 1727"/>
                <a:gd name="T2" fmla="*/ 1512 w 1728"/>
                <a:gd name="T3" fmla="*/ 1727 h 1727"/>
                <a:gd name="T4" fmla="*/ 1534 w 1728"/>
                <a:gd name="T5" fmla="*/ 1727 h 1727"/>
                <a:gd name="T6" fmla="*/ 1576 w 1728"/>
                <a:gd name="T7" fmla="*/ 1718 h 1727"/>
                <a:gd name="T8" fmla="*/ 1614 w 1728"/>
                <a:gd name="T9" fmla="*/ 1701 h 1727"/>
                <a:gd name="T10" fmla="*/ 1650 w 1728"/>
                <a:gd name="T11" fmla="*/ 1678 h 1727"/>
                <a:gd name="T12" fmla="*/ 1678 w 1728"/>
                <a:gd name="T13" fmla="*/ 1649 h 1727"/>
                <a:gd name="T14" fmla="*/ 1702 w 1728"/>
                <a:gd name="T15" fmla="*/ 1615 h 1727"/>
                <a:gd name="T16" fmla="*/ 1718 w 1728"/>
                <a:gd name="T17" fmla="*/ 1576 h 1727"/>
                <a:gd name="T18" fmla="*/ 1726 w 1728"/>
                <a:gd name="T19" fmla="*/ 1533 h 1727"/>
                <a:gd name="T20" fmla="*/ 1728 w 1728"/>
                <a:gd name="T21" fmla="*/ 1511 h 1727"/>
                <a:gd name="T22" fmla="*/ 1728 w 1728"/>
                <a:gd name="T23" fmla="*/ 216 h 1727"/>
                <a:gd name="T24" fmla="*/ 1726 w 1728"/>
                <a:gd name="T25" fmla="*/ 194 h 1727"/>
                <a:gd name="T26" fmla="*/ 1718 w 1728"/>
                <a:gd name="T27" fmla="*/ 151 h 1727"/>
                <a:gd name="T28" fmla="*/ 1702 w 1728"/>
                <a:gd name="T29" fmla="*/ 113 h 1727"/>
                <a:gd name="T30" fmla="*/ 1678 w 1728"/>
                <a:gd name="T31" fmla="*/ 79 h 1727"/>
                <a:gd name="T32" fmla="*/ 1650 w 1728"/>
                <a:gd name="T33" fmla="*/ 49 h 1727"/>
                <a:gd name="T34" fmla="*/ 1614 w 1728"/>
                <a:gd name="T35" fmla="*/ 26 h 1727"/>
                <a:gd name="T36" fmla="*/ 1576 w 1728"/>
                <a:gd name="T37" fmla="*/ 9 h 1727"/>
                <a:gd name="T38" fmla="*/ 1534 w 1728"/>
                <a:gd name="T39" fmla="*/ 1 h 1727"/>
                <a:gd name="T40" fmla="*/ 1512 w 1728"/>
                <a:gd name="T41" fmla="*/ 0 h 1727"/>
                <a:gd name="T42" fmla="*/ 216 w 1728"/>
                <a:gd name="T43" fmla="*/ 0 h 1727"/>
                <a:gd name="T44" fmla="*/ 194 w 1728"/>
                <a:gd name="T45" fmla="*/ 1 h 1727"/>
                <a:gd name="T46" fmla="*/ 152 w 1728"/>
                <a:gd name="T47" fmla="*/ 9 h 1727"/>
                <a:gd name="T48" fmla="*/ 113 w 1728"/>
                <a:gd name="T49" fmla="*/ 26 h 1727"/>
                <a:gd name="T50" fmla="*/ 78 w 1728"/>
                <a:gd name="T51" fmla="*/ 49 h 1727"/>
                <a:gd name="T52" fmla="*/ 49 w 1728"/>
                <a:gd name="T53" fmla="*/ 79 h 1727"/>
                <a:gd name="T54" fmla="*/ 26 w 1728"/>
                <a:gd name="T55" fmla="*/ 113 h 1727"/>
                <a:gd name="T56" fmla="*/ 10 w 1728"/>
                <a:gd name="T57" fmla="*/ 151 h 1727"/>
                <a:gd name="T58" fmla="*/ 1 w 1728"/>
                <a:gd name="T59" fmla="*/ 194 h 1727"/>
                <a:gd name="T60" fmla="*/ 0 w 1728"/>
                <a:gd name="T61" fmla="*/ 216 h 1727"/>
                <a:gd name="T62" fmla="*/ 0 w 1728"/>
                <a:gd name="T63" fmla="*/ 1511 h 1727"/>
                <a:gd name="T64" fmla="*/ 1 w 1728"/>
                <a:gd name="T65" fmla="*/ 1533 h 1727"/>
                <a:gd name="T66" fmla="*/ 10 w 1728"/>
                <a:gd name="T67" fmla="*/ 1576 h 1727"/>
                <a:gd name="T68" fmla="*/ 26 w 1728"/>
                <a:gd name="T69" fmla="*/ 1615 h 1727"/>
                <a:gd name="T70" fmla="*/ 49 w 1728"/>
                <a:gd name="T71" fmla="*/ 1649 h 1727"/>
                <a:gd name="T72" fmla="*/ 78 w 1728"/>
                <a:gd name="T73" fmla="*/ 1678 h 1727"/>
                <a:gd name="T74" fmla="*/ 113 w 1728"/>
                <a:gd name="T75" fmla="*/ 1701 h 1727"/>
                <a:gd name="T76" fmla="*/ 152 w 1728"/>
                <a:gd name="T77" fmla="*/ 1718 h 1727"/>
                <a:gd name="T78" fmla="*/ 194 w 1728"/>
                <a:gd name="T79" fmla="*/ 1727 h 1727"/>
                <a:gd name="T80" fmla="*/ 216 w 1728"/>
                <a:gd name="T81" fmla="*/ 1727 h 1727"/>
                <a:gd name="T82" fmla="*/ 432 w 1728"/>
                <a:gd name="T83" fmla="*/ 432 h 1727"/>
                <a:gd name="T84" fmla="*/ 1296 w 1728"/>
                <a:gd name="T85" fmla="*/ 432 h 1727"/>
                <a:gd name="T86" fmla="*/ 1296 w 1728"/>
                <a:gd name="T87" fmla="*/ 1295 h 1727"/>
                <a:gd name="T88" fmla="*/ 432 w 1728"/>
                <a:gd name="T89" fmla="*/ 1295 h 1727"/>
                <a:gd name="T90" fmla="*/ 432 w 1728"/>
                <a:gd name="T91" fmla="*/ 432 h 1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8" h="1727">
                  <a:moveTo>
                    <a:pt x="216" y="1727"/>
                  </a:moveTo>
                  <a:lnTo>
                    <a:pt x="1512" y="1727"/>
                  </a:lnTo>
                  <a:lnTo>
                    <a:pt x="1534" y="1727"/>
                  </a:lnTo>
                  <a:lnTo>
                    <a:pt x="1576" y="1718"/>
                  </a:lnTo>
                  <a:lnTo>
                    <a:pt x="1614" y="1701"/>
                  </a:lnTo>
                  <a:lnTo>
                    <a:pt x="1650" y="1678"/>
                  </a:lnTo>
                  <a:lnTo>
                    <a:pt x="1678" y="1649"/>
                  </a:lnTo>
                  <a:lnTo>
                    <a:pt x="1702" y="1615"/>
                  </a:lnTo>
                  <a:lnTo>
                    <a:pt x="1718" y="1576"/>
                  </a:lnTo>
                  <a:lnTo>
                    <a:pt x="1726" y="1533"/>
                  </a:lnTo>
                  <a:lnTo>
                    <a:pt x="1728" y="1511"/>
                  </a:lnTo>
                  <a:lnTo>
                    <a:pt x="1728" y="216"/>
                  </a:lnTo>
                  <a:lnTo>
                    <a:pt x="1726" y="194"/>
                  </a:lnTo>
                  <a:lnTo>
                    <a:pt x="1718" y="151"/>
                  </a:lnTo>
                  <a:lnTo>
                    <a:pt x="1702" y="113"/>
                  </a:lnTo>
                  <a:lnTo>
                    <a:pt x="1678" y="79"/>
                  </a:lnTo>
                  <a:lnTo>
                    <a:pt x="1650" y="49"/>
                  </a:lnTo>
                  <a:lnTo>
                    <a:pt x="1614" y="26"/>
                  </a:lnTo>
                  <a:lnTo>
                    <a:pt x="1576" y="9"/>
                  </a:lnTo>
                  <a:lnTo>
                    <a:pt x="1534" y="1"/>
                  </a:lnTo>
                  <a:lnTo>
                    <a:pt x="1512" y="0"/>
                  </a:lnTo>
                  <a:lnTo>
                    <a:pt x="216" y="0"/>
                  </a:lnTo>
                  <a:lnTo>
                    <a:pt x="194" y="1"/>
                  </a:lnTo>
                  <a:lnTo>
                    <a:pt x="152" y="9"/>
                  </a:lnTo>
                  <a:lnTo>
                    <a:pt x="113" y="26"/>
                  </a:lnTo>
                  <a:lnTo>
                    <a:pt x="78" y="49"/>
                  </a:lnTo>
                  <a:lnTo>
                    <a:pt x="49" y="79"/>
                  </a:lnTo>
                  <a:lnTo>
                    <a:pt x="26" y="113"/>
                  </a:lnTo>
                  <a:lnTo>
                    <a:pt x="10" y="151"/>
                  </a:lnTo>
                  <a:lnTo>
                    <a:pt x="1" y="194"/>
                  </a:lnTo>
                  <a:lnTo>
                    <a:pt x="0" y="216"/>
                  </a:lnTo>
                  <a:lnTo>
                    <a:pt x="0" y="1511"/>
                  </a:lnTo>
                  <a:lnTo>
                    <a:pt x="1" y="1533"/>
                  </a:lnTo>
                  <a:lnTo>
                    <a:pt x="10" y="1576"/>
                  </a:lnTo>
                  <a:lnTo>
                    <a:pt x="26" y="1615"/>
                  </a:lnTo>
                  <a:lnTo>
                    <a:pt x="49" y="1649"/>
                  </a:lnTo>
                  <a:lnTo>
                    <a:pt x="78" y="1678"/>
                  </a:lnTo>
                  <a:lnTo>
                    <a:pt x="113" y="1701"/>
                  </a:lnTo>
                  <a:lnTo>
                    <a:pt x="152" y="1718"/>
                  </a:lnTo>
                  <a:lnTo>
                    <a:pt x="194" y="1727"/>
                  </a:lnTo>
                  <a:lnTo>
                    <a:pt x="216" y="1727"/>
                  </a:lnTo>
                  <a:close/>
                  <a:moveTo>
                    <a:pt x="432" y="432"/>
                  </a:moveTo>
                  <a:lnTo>
                    <a:pt x="1296" y="432"/>
                  </a:lnTo>
                  <a:lnTo>
                    <a:pt x="1296" y="1295"/>
                  </a:lnTo>
                  <a:lnTo>
                    <a:pt x="432" y="1295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4" name="Freeform 12"/>
            <p:cNvSpPr>
              <a:spLocks noEditPoints="1"/>
            </p:cNvSpPr>
            <p:nvPr/>
          </p:nvSpPr>
          <p:spPr bwMode="auto">
            <a:xfrm>
              <a:off x="2465" y="2395"/>
              <a:ext cx="576" cy="575"/>
            </a:xfrm>
            <a:custGeom>
              <a:avLst/>
              <a:gdLst>
                <a:gd name="T0" fmla="*/ 215 w 1727"/>
                <a:gd name="T1" fmla="*/ 1727 h 1727"/>
                <a:gd name="T2" fmla="*/ 1511 w 1727"/>
                <a:gd name="T3" fmla="*/ 1727 h 1727"/>
                <a:gd name="T4" fmla="*/ 1533 w 1727"/>
                <a:gd name="T5" fmla="*/ 1727 h 1727"/>
                <a:gd name="T6" fmla="*/ 1575 w 1727"/>
                <a:gd name="T7" fmla="*/ 1718 h 1727"/>
                <a:gd name="T8" fmla="*/ 1614 w 1727"/>
                <a:gd name="T9" fmla="*/ 1701 h 1727"/>
                <a:gd name="T10" fmla="*/ 1648 w 1727"/>
                <a:gd name="T11" fmla="*/ 1678 h 1727"/>
                <a:gd name="T12" fmla="*/ 1678 w 1727"/>
                <a:gd name="T13" fmla="*/ 1649 h 1727"/>
                <a:gd name="T14" fmla="*/ 1701 w 1727"/>
                <a:gd name="T15" fmla="*/ 1615 h 1727"/>
                <a:gd name="T16" fmla="*/ 1718 w 1727"/>
                <a:gd name="T17" fmla="*/ 1576 h 1727"/>
                <a:gd name="T18" fmla="*/ 1726 w 1727"/>
                <a:gd name="T19" fmla="*/ 1533 h 1727"/>
                <a:gd name="T20" fmla="*/ 1727 w 1727"/>
                <a:gd name="T21" fmla="*/ 1511 h 1727"/>
                <a:gd name="T22" fmla="*/ 1727 w 1727"/>
                <a:gd name="T23" fmla="*/ 216 h 1727"/>
                <a:gd name="T24" fmla="*/ 1726 w 1727"/>
                <a:gd name="T25" fmla="*/ 194 h 1727"/>
                <a:gd name="T26" fmla="*/ 1718 w 1727"/>
                <a:gd name="T27" fmla="*/ 151 h 1727"/>
                <a:gd name="T28" fmla="*/ 1701 w 1727"/>
                <a:gd name="T29" fmla="*/ 113 h 1727"/>
                <a:gd name="T30" fmla="*/ 1678 w 1727"/>
                <a:gd name="T31" fmla="*/ 79 h 1727"/>
                <a:gd name="T32" fmla="*/ 1648 w 1727"/>
                <a:gd name="T33" fmla="*/ 49 h 1727"/>
                <a:gd name="T34" fmla="*/ 1614 w 1727"/>
                <a:gd name="T35" fmla="*/ 26 h 1727"/>
                <a:gd name="T36" fmla="*/ 1575 w 1727"/>
                <a:gd name="T37" fmla="*/ 9 h 1727"/>
                <a:gd name="T38" fmla="*/ 1533 w 1727"/>
                <a:gd name="T39" fmla="*/ 1 h 1727"/>
                <a:gd name="T40" fmla="*/ 1511 w 1727"/>
                <a:gd name="T41" fmla="*/ 0 h 1727"/>
                <a:gd name="T42" fmla="*/ 215 w 1727"/>
                <a:gd name="T43" fmla="*/ 0 h 1727"/>
                <a:gd name="T44" fmla="*/ 194 w 1727"/>
                <a:gd name="T45" fmla="*/ 1 h 1727"/>
                <a:gd name="T46" fmla="*/ 151 w 1727"/>
                <a:gd name="T47" fmla="*/ 9 h 1727"/>
                <a:gd name="T48" fmla="*/ 112 w 1727"/>
                <a:gd name="T49" fmla="*/ 26 h 1727"/>
                <a:gd name="T50" fmla="*/ 77 w 1727"/>
                <a:gd name="T51" fmla="*/ 49 h 1727"/>
                <a:gd name="T52" fmla="*/ 49 w 1727"/>
                <a:gd name="T53" fmla="*/ 79 h 1727"/>
                <a:gd name="T54" fmla="*/ 26 w 1727"/>
                <a:gd name="T55" fmla="*/ 113 h 1727"/>
                <a:gd name="T56" fmla="*/ 9 w 1727"/>
                <a:gd name="T57" fmla="*/ 151 h 1727"/>
                <a:gd name="T58" fmla="*/ 0 w 1727"/>
                <a:gd name="T59" fmla="*/ 194 h 1727"/>
                <a:gd name="T60" fmla="*/ 0 w 1727"/>
                <a:gd name="T61" fmla="*/ 216 h 1727"/>
                <a:gd name="T62" fmla="*/ 0 w 1727"/>
                <a:gd name="T63" fmla="*/ 1511 h 1727"/>
                <a:gd name="T64" fmla="*/ 0 w 1727"/>
                <a:gd name="T65" fmla="*/ 1533 h 1727"/>
                <a:gd name="T66" fmla="*/ 9 w 1727"/>
                <a:gd name="T67" fmla="*/ 1576 h 1727"/>
                <a:gd name="T68" fmla="*/ 26 w 1727"/>
                <a:gd name="T69" fmla="*/ 1615 h 1727"/>
                <a:gd name="T70" fmla="*/ 49 w 1727"/>
                <a:gd name="T71" fmla="*/ 1649 h 1727"/>
                <a:gd name="T72" fmla="*/ 77 w 1727"/>
                <a:gd name="T73" fmla="*/ 1678 h 1727"/>
                <a:gd name="T74" fmla="*/ 112 w 1727"/>
                <a:gd name="T75" fmla="*/ 1701 h 1727"/>
                <a:gd name="T76" fmla="*/ 151 w 1727"/>
                <a:gd name="T77" fmla="*/ 1718 h 1727"/>
                <a:gd name="T78" fmla="*/ 194 w 1727"/>
                <a:gd name="T79" fmla="*/ 1727 h 1727"/>
                <a:gd name="T80" fmla="*/ 215 w 1727"/>
                <a:gd name="T81" fmla="*/ 1727 h 1727"/>
                <a:gd name="T82" fmla="*/ 431 w 1727"/>
                <a:gd name="T83" fmla="*/ 432 h 1727"/>
                <a:gd name="T84" fmla="*/ 1295 w 1727"/>
                <a:gd name="T85" fmla="*/ 432 h 1727"/>
                <a:gd name="T86" fmla="*/ 1295 w 1727"/>
                <a:gd name="T87" fmla="*/ 1295 h 1727"/>
                <a:gd name="T88" fmla="*/ 431 w 1727"/>
                <a:gd name="T89" fmla="*/ 1295 h 1727"/>
                <a:gd name="T90" fmla="*/ 431 w 1727"/>
                <a:gd name="T91" fmla="*/ 432 h 1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7" h="1727">
                  <a:moveTo>
                    <a:pt x="215" y="1727"/>
                  </a:moveTo>
                  <a:lnTo>
                    <a:pt x="1511" y="1727"/>
                  </a:lnTo>
                  <a:lnTo>
                    <a:pt x="1533" y="1727"/>
                  </a:lnTo>
                  <a:lnTo>
                    <a:pt x="1575" y="1718"/>
                  </a:lnTo>
                  <a:lnTo>
                    <a:pt x="1614" y="1701"/>
                  </a:lnTo>
                  <a:lnTo>
                    <a:pt x="1648" y="1678"/>
                  </a:lnTo>
                  <a:lnTo>
                    <a:pt x="1678" y="1649"/>
                  </a:lnTo>
                  <a:lnTo>
                    <a:pt x="1701" y="1615"/>
                  </a:lnTo>
                  <a:lnTo>
                    <a:pt x="1718" y="1576"/>
                  </a:lnTo>
                  <a:lnTo>
                    <a:pt x="1726" y="1533"/>
                  </a:lnTo>
                  <a:lnTo>
                    <a:pt x="1727" y="1511"/>
                  </a:lnTo>
                  <a:lnTo>
                    <a:pt x="1727" y="216"/>
                  </a:lnTo>
                  <a:lnTo>
                    <a:pt x="1726" y="194"/>
                  </a:lnTo>
                  <a:lnTo>
                    <a:pt x="1718" y="151"/>
                  </a:lnTo>
                  <a:lnTo>
                    <a:pt x="1701" y="113"/>
                  </a:lnTo>
                  <a:lnTo>
                    <a:pt x="1678" y="79"/>
                  </a:lnTo>
                  <a:lnTo>
                    <a:pt x="1648" y="49"/>
                  </a:lnTo>
                  <a:lnTo>
                    <a:pt x="1614" y="26"/>
                  </a:lnTo>
                  <a:lnTo>
                    <a:pt x="1575" y="9"/>
                  </a:lnTo>
                  <a:lnTo>
                    <a:pt x="1533" y="1"/>
                  </a:lnTo>
                  <a:lnTo>
                    <a:pt x="1511" y="0"/>
                  </a:lnTo>
                  <a:lnTo>
                    <a:pt x="215" y="0"/>
                  </a:lnTo>
                  <a:lnTo>
                    <a:pt x="194" y="1"/>
                  </a:lnTo>
                  <a:lnTo>
                    <a:pt x="151" y="9"/>
                  </a:lnTo>
                  <a:lnTo>
                    <a:pt x="112" y="26"/>
                  </a:lnTo>
                  <a:lnTo>
                    <a:pt x="77" y="49"/>
                  </a:lnTo>
                  <a:lnTo>
                    <a:pt x="49" y="79"/>
                  </a:lnTo>
                  <a:lnTo>
                    <a:pt x="26" y="113"/>
                  </a:lnTo>
                  <a:lnTo>
                    <a:pt x="9" y="151"/>
                  </a:lnTo>
                  <a:lnTo>
                    <a:pt x="0" y="194"/>
                  </a:lnTo>
                  <a:lnTo>
                    <a:pt x="0" y="216"/>
                  </a:lnTo>
                  <a:lnTo>
                    <a:pt x="0" y="1511"/>
                  </a:lnTo>
                  <a:lnTo>
                    <a:pt x="0" y="1533"/>
                  </a:lnTo>
                  <a:lnTo>
                    <a:pt x="9" y="1576"/>
                  </a:lnTo>
                  <a:lnTo>
                    <a:pt x="26" y="1615"/>
                  </a:lnTo>
                  <a:lnTo>
                    <a:pt x="49" y="1649"/>
                  </a:lnTo>
                  <a:lnTo>
                    <a:pt x="77" y="1678"/>
                  </a:lnTo>
                  <a:lnTo>
                    <a:pt x="112" y="1701"/>
                  </a:lnTo>
                  <a:lnTo>
                    <a:pt x="151" y="1718"/>
                  </a:lnTo>
                  <a:lnTo>
                    <a:pt x="194" y="1727"/>
                  </a:lnTo>
                  <a:lnTo>
                    <a:pt x="215" y="1727"/>
                  </a:lnTo>
                  <a:close/>
                  <a:moveTo>
                    <a:pt x="431" y="432"/>
                  </a:moveTo>
                  <a:lnTo>
                    <a:pt x="1295" y="432"/>
                  </a:lnTo>
                  <a:lnTo>
                    <a:pt x="1295" y="1295"/>
                  </a:lnTo>
                  <a:lnTo>
                    <a:pt x="431" y="1295"/>
                  </a:lnTo>
                  <a:lnTo>
                    <a:pt x="431" y="43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5" name="Freeform 13"/>
            <p:cNvSpPr>
              <a:spLocks noEditPoints="1"/>
            </p:cNvSpPr>
            <p:nvPr/>
          </p:nvSpPr>
          <p:spPr bwMode="auto">
            <a:xfrm>
              <a:off x="1745" y="3834"/>
              <a:ext cx="576" cy="576"/>
            </a:xfrm>
            <a:custGeom>
              <a:avLst/>
              <a:gdLst>
                <a:gd name="T0" fmla="*/ 216 w 1728"/>
                <a:gd name="T1" fmla="*/ 1727 h 1727"/>
                <a:gd name="T2" fmla="*/ 1512 w 1728"/>
                <a:gd name="T3" fmla="*/ 1727 h 1727"/>
                <a:gd name="T4" fmla="*/ 1534 w 1728"/>
                <a:gd name="T5" fmla="*/ 1726 h 1727"/>
                <a:gd name="T6" fmla="*/ 1576 w 1728"/>
                <a:gd name="T7" fmla="*/ 1718 h 1727"/>
                <a:gd name="T8" fmla="*/ 1614 w 1728"/>
                <a:gd name="T9" fmla="*/ 1701 h 1727"/>
                <a:gd name="T10" fmla="*/ 1650 w 1728"/>
                <a:gd name="T11" fmla="*/ 1678 h 1727"/>
                <a:gd name="T12" fmla="*/ 1678 w 1728"/>
                <a:gd name="T13" fmla="*/ 1648 h 1727"/>
                <a:gd name="T14" fmla="*/ 1702 w 1728"/>
                <a:gd name="T15" fmla="*/ 1614 h 1727"/>
                <a:gd name="T16" fmla="*/ 1718 w 1728"/>
                <a:gd name="T17" fmla="*/ 1576 h 1727"/>
                <a:gd name="T18" fmla="*/ 1726 w 1728"/>
                <a:gd name="T19" fmla="*/ 1533 h 1727"/>
                <a:gd name="T20" fmla="*/ 1728 w 1728"/>
                <a:gd name="T21" fmla="*/ 1511 h 1727"/>
                <a:gd name="T22" fmla="*/ 1728 w 1728"/>
                <a:gd name="T23" fmla="*/ 216 h 1727"/>
                <a:gd name="T24" fmla="*/ 1726 w 1728"/>
                <a:gd name="T25" fmla="*/ 194 h 1727"/>
                <a:gd name="T26" fmla="*/ 1718 w 1728"/>
                <a:gd name="T27" fmla="*/ 151 h 1727"/>
                <a:gd name="T28" fmla="*/ 1702 w 1728"/>
                <a:gd name="T29" fmla="*/ 112 h 1727"/>
                <a:gd name="T30" fmla="*/ 1678 w 1728"/>
                <a:gd name="T31" fmla="*/ 78 h 1727"/>
                <a:gd name="T32" fmla="*/ 1650 w 1728"/>
                <a:gd name="T33" fmla="*/ 49 h 1727"/>
                <a:gd name="T34" fmla="*/ 1614 w 1728"/>
                <a:gd name="T35" fmla="*/ 26 h 1727"/>
                <a:gd name="T36" fmla="*/ 1576 w 1728"/>
                <a:gd name="T37" fmla="*/ 9 h 1727"/>
                <a:gd name="T38" fmla="*/ 1534 w 1728"/>
                <a:gd name="T39" fmla="*/ 0 h 1727"/>
                <a:gd name="T40" fmla="*/ 1512 w 1728"/>
                <a:gd name="T41" fmla="*/ 0 h 1727"/>
                <a:gd name="T42" fmla="*/ 216 w 1728"/>
                <a:gd name="T43" fmla="*/ 0 h 1727"/>
                <a:gd name="T44" fmla="*/ 194 w 1728"/>
                <a:gd name="T45" fmla="*/ 0 h 1727"/>
                <a:gd name="T46" fmla="*/ 152 w 1728"/>
                <a:gd name="T47" fmla="*/ 9 h 1727"/>
                <a:gd name="T48" fmla="*/ 113 w 1728"/>
                <a:gd name="T49" fmla="*/ 26 h 1727"/>
                <a:gd name="T50" fmla="*/ 78 w 1728"/>
                <a:gd name="T51" fmla="*/ 49 h 1727"/>
                <a:gd name="T52" fmla="*/ 49 w 1728"/>
                <a:gd name="T53" fmla="*/ 78 h 1727"/>
                <a:gd name="T54" fmla="*/ 26 w 1728"/>
                <a:gd name="T55" fmla="*/ 112 h 1727"/>
                <a:gd name="T56" fmla="*/ 10 w 1728"/>
                <a:gd name="T57" fmla="*/ 151 h 1727"/>
                <a:gd name="T58" fmla="*/ 1 w 1728"/>
                <a:gd name="T59" fmla="*/ 194 h 1727"/>
                <a:gd name="T60" fmla="*/ 0 w 1728"/>
                <a:gd name="T61" fmla="*/ 216 h 1727"/>
                <a:gd name="T62" fmla="*/ 0 w 1728"/>
                <a:gd name="T63" fmla="*/ 1511 h 1727"/>
                <a:gd name="T64" fmla="*/ 1 w 1728"/>
                <a:gd name="T65" fmla="*/ 1533 h 1727"/>
                <a:gd name="T66" fmla="*/ 10 w 1728"/>
                <a:gd name="T67" fmla="*/ 1576 h 1727"/>
                <a:gd name="T68" fmla="*/ 26 w 1728"/>
                <a:gd name="T69" fmla="*/ 1614 h 1727"/>
                <a:gd name="T70" fmla="*/ 49 w 1728"/>
                <a:gd name="T71" fmla="*/ 1648 h 1727"/>
                <a:gd name="T72" fmla="*/ 78 w 1728"/>
                <a:gd name="T73" fmla="*/ 1678 h 1727"/>
                <a:gd name="T74" fmla="*/ 113 w 1728"/>
                <a:gd name="T75" fmla="*/ 1701 h 1727"/>
                <a:gd name="T76" fmla="*/ 152 w 1728"/>
                <a:gd name="T77" fmla="*/ 1718 h 1727"/>
                <a:gd name="T78" fmla="*/ 194 w 1728"/>
                <a:gd name="T79" fmla="*/ 1726 h 1727"/>
                <a:gd name="T80" fmla="*/ 216 w 1728"/>
                <a:gd name="T81" fmla="*/ 1727 h 1727"/>
                <a:gd name="T82" fmla="*/ 432 w 1728"/>
                <a:gd name="T83" fmla="*/ 432 h 1727"/>
                <a:gd name="T84" fmla="*/ 1296 w 1728"/>
                <a:gd name="T85" fmla="*/ 432 h 1727"/>
                <a:gd name="T86" fmla="*/ 1296 w 1728"/>
                <a:gd name="T87" fmla="*/ 1295 h 1727"/>
                <a:gd name="T88" fmla="*/ 432 w 1728"/>
                <a:gd name="T89" fmla="*/ 1295 h 1727"/>
                <a:gd name="T90" fmla="*/ 432 w 1728"/>
                <a:gd name="T91" fmla="*/ 432 h 1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8" h="1727">
                  <a:moveTo>
                    <a:pt x="216" y="1727"/>
                  </a:moveTo>
                  <a:lnTo>
                    <a:pt x="1512" y="1727"/>
                  </a:lnTo>
                  <a:lnTo>
                    <a:pt x="1534" y="1726"/>
                  </a:lnTo>
                  <a:lnTo>
                    <a:pt x="1576" y="1718"/>
                  </a:lnTo>
                  <a:lnTo>
                    <a:pt x="1614" y="1701"/>
                  </a:lnTo>
                  <a:lnTo>
                    <a:pt x="1650" y="1678"/>
                  </a:lnTo>
                  <a:lnTo>
                    <a:pt x="1678" y="1648"/>
                  </a:lnTo>
                  <a:lnTo>
                    <a:pt x="1702" y="1614"/>
                  </a:lnTo>
                  <a:lnTo>
                    <a:pt x="1718" y="1576"/>
                  </a:lnTo>
                  <a:lnTo>
                    <a:pt x="1726" y="1533"/>
                  </a:lnTo>
                  <a:lnTo>
                    <a:pt x="1728" y="1511"/>
                  </a:lnTo>
                  <a:lnTo>
                    <a:pt x="1728" y="216"/>
                  </a:lnTo>
                  <a:lnTo>
                    <a:pt x="1726" y="194"/>
                  </a:lnTo>
                  <a:lnTo>
                    <a:pt x="1718" y="151"/>
                  </a:lnTo>
                  <a:lnTo>
                    <a:pt x="1702" y="112"/>
                  </a:lnTo>
                  <a:lnTo>
                    <a:pt x="1678" y="78"/>
                  </a:lnTo>
                  <a:lnTo>
                    <a:pt x="1650" y="49"/>
                  </a:lnTo>
                  <a:lnTo>
                    <a:pt x="1614" y="26"/>
                  </a:lnTo>
                  <a:lnTo>
                    <a:pt x="1576" y="9"/>
                  </a:lnTo>
                  <a:lnTo>
                    <a:pt x="1534" y="0"/>
                  </a:lnTo>
                  <a:lnTo>
                    <a:pt x="1512" y="0"/>
                  </a:lnTo>
                  <a:lnTo>
                    <a:pt x="216" y="0"/>
                  </a:lnTo>
                  <a:lnTo>
                    <a:pt x="194" y="0"/>
                  </a:lnTo>
                  <a:lnTo>
                    <a:pt x="152" y="9"/>
                  </a:lnTo>
                  <a:lnTo>
                    <a:pt x="113" y="26"/>
                  </a:lnTo>
                  <a:lnTo>
                    <a:pt x="78" y="49"/>
                  </a:lnTo>
                  <a:lnTo>
                    <a:pt x="49" y="78"/>
                  </a:lnTo>
                  <a:lnTo>
                    <a:pt x="26" y="112"/>
                  </a:lnTo>
                  <a:lnTo>
                    <a:pt x="10" y="151"/>
                  </a:lnTo>
                  <a:lnTo>
                    <a:pt x="1" y="194"/>
                  </a:lnTo>
                  <a:lnTo>
                    <a:pt x="0" y="216"/>
                  </a:lnTo>
                  <a:lnTo>
                    <a:pt x="0" y="1511"/>
                  </a:lnTo>
                  <a:lnTo>
                    <a:pt x="1" y="1533"/>
                  </a:lnTo>
                  <a:lnTo>
                    <a:pt x="10" y="1576"/>
                  </a:lnTo>
                  <a:lnTo>
                    <a:pt x="26" y="1614"/>
                  </a:lnTo>
                  <a:lnTo>
                    <a:pt x="49" y="1648"/>
                  </a:lnTo>
                  <a:lnTo>
                    <a:pt x="78" y="1678"/>
                  </a:lnTo>
                  <a:lnTo>
                    <a:pt x="113" y="1701"/>
                  </a:lnTo>
                  <a:lnTo>
                    <a:pt x="152" y="1718"/>
                  </a:lnTo>
                  <a:lnTo>
                    <a:pt x="194" y="1726"/>
                  </a:lnTo>
                  <a:lnTo>
                    <a:pt x="216" y="1727"/>
                  </a:lnTo>
                  <a:close/>
                  <a:moveTo>
                    <a:pt x="432" y="432"/>
                  </a:moveTo>
                  <a:lnTo>
                    <a:pt x="1296" y="432"/>
                  </a:lnTo>
                  <a:lnTo>
                    <a:pt x="1296" y="1295"/>
                  </a:lnTo>
                  <a:lnTo>
                    <a:pt x="432" y="1295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6" name="Freeform 14"/>
            <p:cNvSpPr>
              <a:spLocks noEditPoints="1"/>
            </p:cNvSpPr>
            <p:nvPr/>
          </p:nvSpPr>
          <p:spPr bwMode="auto">
            <a:xfrm>
              <a:off x="306" y="2395"/>
              <a:ext cx="575" cy="575"/>
            </a:xfrm>
            <a:custGeom>
              <a:avLst/>
              <a:gdLst>
                <a:gd name="T0" fmla="*/ 216 w 1727"/>
                <a:gd name="T1" fmla="*/ 1727 h 1727"/>
                <a:gd name="T2" fmla="*/ 1511 w 1727"/>
                <a:gd name="T3" fmla="*/ 1727 h 1727"/>
                <a:gd name="T4" fmla="*/ 1534 w 1727"/>
                <a:gd name="T5" fmla="*/ 1727 h 1727"/>
                <a:gd name="T6" fmla="*/ 1576 w 1727"/>
                <a:gd name="T7" fmla="*/ 1718 h 1727"/>
                <a:gd name="T8" fmla="*/ 1614 w 1727"/>
                <a:gd name="T9" fmla="*/ 1701 h 1727"/>
                <a:gd name="T10" fmla="*/ 1649 w 1727"/>
                <a:gd name="T11" fmla="*/ 1678 h 1727"/>
                <a:gd name="T12" fmla="*/ 1679 w 1727"/>
                <a:gd name="T13" fmla="*/ 1649 h 1727"/>
                <a:gd name="T14" fmla="*/ 1702 w 1727"/>
                <a:gd name="T15" fmla="*/ 1615 h 1727"/>
                <a:gd name="T16" fmla="*/ 1718 w 1727"/>
                <a:gd name="T17" fmla="*/ 1576 h 1727"/>
                <a:gd name="T18" fmla="*/ 1727 w 1727"/>
                <a:gd name="T19" fmla="*/ 1533 h 1727"/>
                <a:gd name="T20" fmla="*/ 1727 w 1727"/>
                <a:gd name="T21" fmla="*/ 1511 h 1727"/>
                <a:gd name="T22" fmla="*/ 1727 w 1727"/>
                <a:gd name="T23" fmla="*/ 216 h 1727"/>
                <a:gd name="T24" fmla="*/ 1727 w 1727"/>
                <a:gd name="T25" fmla="*/ 194 h 1727"/>
                <a:gd name="T26" fmla="*/ 1718 w 1727"/>
                <a:gd name="T27" fmla="*/ 151 h 1727"/>
                <a:gd name="T28" fmla="*/ 1702 w 1727"/>
                <a:gd name="T29" fmla="*/ 113 h 1727"/>
                <a:gd name="T30" fmla="*/ 1679 w 1727"/>
                <a:gd name="T31" fmla="*/ 79 h 1727"/>
                <a:gd name="T32" fmla="*/ 1649 w 1727"/>
                <a:gd name="T33" fmla="*/ 49 h 1727"/>
                <a:gd name="T34" fmla="*/ 1614 w 1727"/>
                <a:gd name="T35" fmla="*/ 26 h 1727"/>
                <a:gd name="T36" fmla="*/ 1576 w 1727"/>
                <a:gd name="T37" fmla="*/ 9 h 1727"/>
                <a:gd name="T38" fmla="*/ 1534 w 1727"/>
                <a:gd name="T39" fmla="*/ 1 h 1727"/>
                <a:gd name="T40" fmla="*/ 1511 w 1727"/>
                <a:gd name="T41" fmla="*/ 0 h 1727"/>
                <a:gd name="T42" fmla="*/ 216 w 1727"/>
                <a:gd name="T43" fmla="*/ 0 h 1727"/>
                <a:gd name="T44" fmla="*/ 193 w 1727"/>
                <a:gd name="T45" fmla="*/ 1 h 1727"/>
                <a:gd name="T46" fmla="*/ 152 w 1727"/>
                <a:gd name="T47" fmla="*/ 9 h 1727"/>
                <a:gd name="T48" fmla="*/ 112 w 1727"/>
                <a:gd name="T49" fmla="*/ 26 h 1727"/>
                <a:gd name="T50" fmla="*/ 78 w 1727"/>
                <a:gd name="T51" fmla="*/ 49 h 1727"/>
                <a:gd name="T52" fmla="*/ 49 w 1727"/>
                <a:gd name="T53" fmla="*/ 79 h 1727"/>
                <a:gd name="T54" fmla="*/ 25 w 1727"/>
                <a:gd name="T55" fmla="*/ 113 h 1727"/>
                <a:gd name="T56" fmla="*/ 8 w 1727"/>
                <a:gd name="T57" fmla="*/ 151 h 1727"/>
                <a:gd name="T58" fmla="*/ 0 w 1727"/>
                <a:gd name="T59" fmla="*/ 194 h 1727"/>
                <a:gd name="T60" fmla="*/ 0 w 1727"/>
                <a:gd name="T61" fmla="*/ 216 h 1727"/>
                <a:gd name="T62" fmla="*/ 0 w 1727"/>
                <a:gd name="T63" fmla="*/ 1511 h 1727"/>
                <a:gd name="T64" fmla="*/ 0 w 1727"/>
                <a:gd name="T65" fmla="*/ 1533 h 1727"/>
                <a:gd name="T66" fmla="*/ 8 w 1727"/>
                <a:gd name="T67" fmla="*/ 1576 h 1727"/>
                <a:gd name="T68" fmla="*/ 25 w 1727"/>
                <a:gd name="T69" fmla="*/ 1615 h 1727"/>
                <a:gd name="T70" fmla="*/ 49 w 1727"/>
                <a:gd name="T71" fmla="*/ 1649 h 1727"/>
                <a:gd name="T72" fmla="*/ 78 w 1727"/>
                <a:gd name="T73" fmla="*/ 1678 h 1727"/>
                <a:gd name="T74" fmla="*/ 112 w 1727"/>
                <a:gd name="T75" fmla="*/ 1701 h 1727"/>
                <a:gd name="T76" fmla="*/ 152 w 1727"/>
                <a:gd name="T77" fmla="*/ 1718 h 1727"/>
                <a:gd name="T78" fmla="*/ 193 w 1727"/>
                <a:gd name="T79" fmla="*/ 1727 h 1727"/>
                <a:gd name="T80" fmla="*/ 216 w 1727"/>
                <a:gd name="T81" fmla="*/ 1727 h 1727"/>
                <a:gd name="T82" fmla="*/ 432 w 1727"/>
                <a:gd name="T83" fmla="*/ 432 h 1727"/>
                <a:gd name="T84" fmla="*/ 1295 w 1727"/>
                <a:gd name="T85" fmla="*/ 432 h 1727"/>
                <a:gd name="T86" fmla="*/ 1295 w 1727"/>
                <a:gd name="T87" fmla="*/ 1295 h 1727"/>
                <a:gd name="T88" fmla="*/ 432 w 1727"/>
                <a:gd name="T89" fmla="*/ 1295 h 1727"/>
                <a:gd name="T90" fmla="*/ 432 w 1727"/>
                <a:gd name="T91" fmla="*/ 432 h 1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7" h="1727">
                  <a:moveTo>
                    <a:pt x="216" y="1727"/>
                  </a:moveTo>
                  <a:lnTo>
                    <a:pt x="1511" y="1727"/>
                  </a:lnTo>
                  <a:lnTo>
                    <a:pt x="1534" y="1727"/>
                  </a:lnTo>
                  <a:lnTo>
                    <a:pt x="1576" y="1718"/>
                  </a:lnTo>
                  <a:lnTo>
                    <a:pt x="1614" y="1701"/>
                  </a:lnTo>
                  <a:lnTo>
                    <a:pt x="1649" y="1678"/>
                  </a:lnTo>
                  <a:lnTo>
                    <a:pt x="1679" y="1649"/>
                  </a:lnTo>
                  <a:lnTo>
                    <a:pt x="1702" y="1615"/>
                  </a:lnTo>
                  <a:lnTo>
                    <a:pt x="1718" y="1576"/>
                  </a:lnTo>
                  <a:lnTo>
                    <a:pt x="1727" y="1533"/>
                  </a:lnTo>
                  <a:lnTo>
                    <a:pt x="1727" y="1511"/>
                  </a:lnTo>
                  <a:lnTo>
                    <a:pt x="1727" y="216"/>
                  </a:lnTo>
                  <a:lnTo>
                    <a:pt x="1727" y="194"/>
                  </a:lnTo>
                  <a:lnTo>
                    <a:pt x="1718" y="151"/>
                  </a:lnTo>
                  <a:lnTo>
                    <a:pt x="1702" y="113"/>
                  </a:lnTo>
                  <a:lnTo>
                    <a:pt x="1679" y="79"/>
                  </a:lnTo>
                  <a:lnTo>
                    <a:pt x="1649" y="49"/>
                  </a:lnTo>
                  <a:lnTo>
                    <a:pt x="1614" y="26"/>
                  </a:lnTo>
                  <a:lnTo>
                    <a:pt x="1576" y="9"/>
                  </a:lnTo>
                  <a:lnTo>
                    <a:pt x="1534" y="1"/>
                  </a:lnTo>
                  <a:lnTo>
                    <a:pt x="1511" y="0"/>
                  </a:lnTo>
                  <a:lnTo>
                    <a:pt x="216" y="0"/>
                  </a:lnTo>
                  <a:lnTo>
                    <a:pt x="193" y="1"/>
                  </a:lnTo>
                  <a:lnTo>
                    <a:pt x="152" y="9"/>
                  </a:lnTo>
                  <a:lnTo>
                    <a:pt x="112" y="26"/>
                  </a:lnTo>
                  <a:lnTo>
                    <a:pt x="78" y="49"/>
                  </a:lnTo>
                  <a:lnTo>
                    <a:pt x="49" y="79"/>
                  </a:lnTo>
                  <a:lnTo>
                    <a:pt x="25" y="113"/>
                  </a:lnTo>
                  <a:lnTo>
                    <a:pt x="8" y="151"/>
                  </a:lnTo>
                  <a:lnTo>
                    <a:pt x="0" y="194"/>
                  </a:lnTo>
                  <a:lnTo>
                    <a:pt x="0" y="216"/>
                  </a:lnTo>
                  <a:lnTo>
                    <a:pt x="0" y="1511"/>
                  </a:lnTo>
                  <a:lnTo>
                    <a:pt x="0" y="1533"/>
                  </a:lnTo>
                  <a:lnTo>
                    <a:pt x="8" y="1576"/>
                  </a:lnTo>
                  <a:lnTo>
                    <a:pt x="25" y="1615"/>
                  </a:lnTo>
                  <a:lnTo>
                    <a:pt x="49" y="1649"/>
                  </a:lnTo>
                  <a:lnTo>
                    <a:pt x="78" y="1678"/>
                  </a:lnTo>
                  <a:lnTo>
                    <a:pt x="112" y="1701"/>
                  </a:lnTo>
                  <a:lnTo>
                    <a:pt x="152" y="1718"/>
                  </a:lnTo>
                  <a:lnTo>
                    <a:pt x="193" y="1727"/>
                  </a:lnTo>
                  <a:lnTo>
                    <a:pt x="216" y="1727"/>
                  </a:lnTo>
                  <a:close/>
                  <a:moveTo>
                    <a:pt x="432" y="432"/>
                  </a:moveTo>
                  <a:lnTo>
                    <a:pt x="1295" y="432"/>
                  </a:lnTo>
                  <a:lnTo>
                    <a:pt x="1295" y="1295"/>
                  </a:lnTo>
                  <a:lnTo>
                    <a:pt x="432" y="1295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7" name="Freeform 15"/>
            <p:cNvSpPr>
              <a:spLocks noEditPoints="1"/>
            </p:cNvSpPr>
            <p:nvPr/>
          </p:nvSpPr>
          <p:spPr bwMode="auto">
            <a:xfrm>
              <a:off x="1025" y="3114"/>
              <a:ext cx="576" cy="576"/>
            </a:xfrm>
            <a:custGeom>
              <a:avLst/>
              <a:gdLst>
                <a:gd name="T0" fmla="*/ 216 w 1728"/>
                <a:gd name="T1" fmla="*/ 1728 h 1728"/>
                <a:gd name="T2" fmla="*/ 1512 w 1728"/>
                <a:gd name="T3" fmla="*/ 1728 h 1728"/>
                <a:gd name="T4" fmla="*/ 1534 w 1728"/>
                <a:gd name="T5" fmla="*/ 1726 h 1728"/>
                <a:gd name="T6" fmla="*/ 1576 w 1728"/>
                <a:gd name="T7" fmla="*/ 1718 h 1728"/>
                <a:gd name="T8" fmla="*/ 1616 w 1728"/>
                <a:gd name="T9" fmla="*/ 1702 h 1728"/>
                <a:gd name="T10" fmla="*/ 1650 w 1728"/>
                <a:gd name="T11" fmla="*/ 1679 h 1728"/>
                <a:gd name="T12" fmla="*/ 1679 w 1728"/>
                <a:gd name="T13" fmla="*/ 1650 h 1728"/>
                <a:gd name="T14" fmla="*/ 1702 w 1728"/>
                <a:gd name="T15" fmla="*/ 1614 h 1728"/>
                <a:gd name="T16" fmla="*/ 1719 w 1728"/>
                <a:gd name="T17" fmla="*/ 1576 h 1728"/>
                <a:gd name="T18" fmla="*/ 1728 w 1728"/>
                <a:gd name="T19" fmla="*/ 1534 h 1728"/>
                <a:gd name="T20" fmla="*/ 1728 w 1728"/>
                <a:gd name="T21" fmla="*/ 1512 h 1728"/>
                <a:gd name="T22" fmla="*/ 1728 w 1728"/>
                <a:gd name="T23" fmla="*/ 216 h 1728"/>
                <a:gd name="T24" fmla="*/ 1728 w 1728"/>
                <a:gd name="T25" fmla="*/ 194 h 1728"/>
                <a:gd name="T26" fmla="*/ 1719 w 1728"/>
                <a:gd name="T27" fmla="*/ 152 h 1728"/>
                <a:gd name="T28" fmla="*/ 1702 w 1728"/>
                <a:gd name="T29" fmla="*/ 114 h 1728"/>
                <a:gd name="T30" fmla="*/ 1679 w 1728"/>
                <a:gd name="T31" fmla="*/ 78 h 1728"/>
                <a:gd name="T32" fmla="*/ 1650 w 1728"/>
                <a:gd name="T33" fmla="*/ 49 h 1728"/>
                <a:gd name="T34" fmla="*/ 1616 w 1728"/>
                <a:gd name="T35" fmla="*/ 26 h 1728"/>
                <a:gd name="T36" fmla="*/ 1576 w 1728"/>
                <a:gd name="T37" fmla="*/ 10 h 1728"/>
                <a:gd name="T38" fmla="*/ 1534 w 1728"/>
                <a:gd name="T39" fmla="*/ 2 h 1728"/>
                <a:gd name="T40" fmla="*/ 1512 w 1728"/>
                <a:gd name="T41" fmla="*/ 0 h 1728"/>
                <a:gd name="T42" fmla="*/ 216 w 1728"/>
                <a:gd name="T43" fmla="*/ 0 h 1728"/>
                <a:gd name="T44" fmla="*/ 195 w 1728"/>
                <a:gd name="T45" fmla="*/ 2 h 1728"/>
                <a:gd name="T46" fmla="*/ 152 w 1728"/>
                <a:gd name="T47" fmla="*/ 10 h 1728"/>
                <a:gd name="T48" fmla="*/ 114 w 1728"/>
                <a:gd name="T49" fmla="*/ 26 h 1728"/>
                <a:gd name="T50" fmla="*/ 80 w 1728"/>
                <a:gd name="T51" fmla="*/ 49 h 1728"/>
                <a:gd name="T52" fmla="*/ 50 w 1728"/>
                <a:gd name="T53" fmla="*/ 78 h 1728"/>
                <a:gd name="T54" fmla="*/ 26 w 1728"/>
                <a:gd name="T55" fmla="*/ 114 h 1728"/>
                <a:gd name="T56" fmla="*/ 10 w 1728"/>
                <a:gd name="T57" fmla="*/ 152 h 1728"/>
                <a:gd name="T58" fmla="*/ 2 w 1728"/>
                <a:gd name="T59" fmla="*/ 194 h 1728"/>
                <a:gd name="T60" fmla="*/ 0 w 1728"/>
                <a:gd name="T61" fmla="*/ 216 h 1728"/>
                <a:gd name="T62" fmla="*/ 0 w 1728"/>
                <a:gd name="T63" fmla="*/ 1512 h 1728"/>
                <a:gd name="T64" fmla="*/ 2 w 1728"/>
                <a:gd name="T65" fmla="*/ 1534 h 1728"/>
                <a:gd name="T66" fmla="*/ 10 w 1728"/>
                <a:gd name="T67" fmla="*/ 1576 h 1728"/>
                <a:gd name="T68" fmla="*/ 26 w 1728"/>
                <a:gd name="T69" fmla="*/ 1614 h 1728"/>
                <a:gd name="T70" fmla="*/ 50 w 1728"/>
                <a:gd name="T71" fmla="*/ 1650 h 1728"/>
                <a:gd name="T72" fmla="*/ 80 w 1728"/>
                <a:gd name="T73" fmla="*/ 1679 h 1728"/>
                <a:gd name="T74" fmla="*/ 114 w 1728"/>
                <a:gd name="T75" fmla="*/ 1702 h 1728"/>
                <a:gd name="T76" fmla="*/ 152 w 1728"/>
                <a:gd name="T77" fmla="*/ 1718 h 1728"/>
                <a:gd name="T78" fmla="*/ 195 w 1728"/>
                <a:gd name="T79" fmla="*/ 1726 h 1728"/>
                <a:gd name="T80" fmla="*/ 216 w 1728"/>
                <a:gd name="T81" fmla="*/ 1728 h 1728"/>
                <a:gd name="T82" fmla="*/ 432 w 1728"/>
                <a:gd name="T83" fmla="*/ 432 h 1728"/>
                <a:gd name="T84" fmla="*/ 1296 w 1728"/>
                <a:gd name="T85" fmla="*/ 432 h 1728"/>
                <a:gd name="T86" fmla="*/ 1296 w 1728"/>
                <a:gd name="T87" fmla="*/ 1296 h 1728"/>
                <a:gd name="T88" fmla="*/ 432 w 1728"/>
                <a:gd name="T89" fmla="*/ 1296 h 1728"/>
                <a:gd name="T90" fmla="*/ 432 w 1728"/>
                <a:gd name="T91" fmla="*/ 432 h 1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8" h="1728">
                  <a:moveTo>
                    <a:pt x="216" y="1728"/>
                  </a:moveTo>
                  <a:lnTo>
                    <a:pt x="1512" y="1728"/>
                  </a:lnTo>
                  <a:lnTo>
                    <a:pt x="1534" y="1726"/>
                  </a:lnTo>
                  <a:lnTo>
                    <a:pt x="1576" y="1718"/>
                  </a:lnTo>
                  <a:lnTo>
                    <a:pt x="1616" y="1702"/>
                  </a:lnTo>
                  <a:lnTo>
                    <a:pt x="1650" y="1679"/>
                  </a:lnTo>
                  <a:lnTo>
                    <a:pt x="1679" y="1650"/>
                  </a:lnTo>
                  <a:lnTo>
                    <a:pt x="1702" y="1614"/>
                  </a:lnTo>
                  <a:lnTo>
                    <a:pt x="1719" y="1576"/>
                  </a:lnTo>
                  <a:lnTo>
                    <a:pt x="1728" y="1534"/>
                  </a:lnTo>
                  <a:lnTo>
                    <a:pt x="1728" y="1512"/>
                  </a:lnTo>
                  <a:lnTo>
                    <a:pt x="1728" y="216"/>
                  </a:lnTo>
                  <a:lnTo>
                    <a:pt x="1728" y="194"/>
                  </a:lnTo>
                  <a:lnTo>
                    <a:pt x="1719" y="152"/>
                  </a:lnTo>
                  <a:lnTo>
                    <a:pt x="1702" y="114"/>
                  </a:lnTo>
                  <a:lnTo>
                    <a:pt x="1679" y="78"/>
                  </a:lnTo>
                  <a:lnTo>
                    <a:pt x="1650" y="49"/>
                  </a:lnTo>
                  <a:lnTo>
                    <a:pt x="1616" y="26"/>
                  </a:lnTo>
                  <a:lnTo>
                    <a:pt x="1576" y="10"/>
                  </a:lnTo>
                  <a:lnTo>
                    <a:pt x="1534" y="2"/>
                  </a:lnTo>
                  <a:lnTo>
                    <a:pt x="1512" y="0"/>
                  </a:lnTo>
                  <a:lnTo>
                    <a:pt x="216" y="0"/>
                  </a:lnTo>
                  <a:lnTo>
                    <a:pt x="195" y="2"/>
                  </a:lnTo>
                  <a:lnTo>
                    <a:pt x="152" y="10"/>
                  </a:lnTo>
                  <a:lnTo>
                    <a:pt x="114" y="26"/>
                  </a:lnTo>
                  <a:lnTo>
                    <a:pt x="80" y="49"/>
                  </a:lnTo>
                  <a:lnTo>
                    <a:pt x="50" y="78"/>
                  </a:lnTo>
                  <a:lnTo>
                    <a:pt x="26" y="114"/>
                  </a:lnTo>
                  <a:lnTo>
                    <a:pt x="10" y="152"/>
                  </a:lnTo>
                  <a:lnTo>
                    <a:pt x="2" y="194"/>
                  </a:lnTo>
                  <a:lnTo>
                    <a:pt x="0" y="216"/>
                  </a:lnTo>
                  <a:lnTo>
                    <a:pt x="0" y="1512"/>
                  </a:lnTo>
                  <a:lnTo>
                    <a:pt x="2" y="1534"/>
                  </a:lnTo>
                  <a:lnTo>
                    <a:pt x="10" y="1576"/>
                  </a:lnTo>
                  <a:lnTo>
                    <a:pt x="26" y="1614"/>
                  </a:lnTo>
                  <a:lnTo>
                    <a:pt x="50" y="1650"/>
                  </a:lnTo>
                  <a:lnTo>
                    <a:pt x="80" y="1679"/>
                  </a:lnTo>
                  <a:lnTo>
                    <a:pt x="114" y="1702"/>
                  </a:lnTo>
                  <a:lnTo>
                    <a:pt x="152" y="1718"/>
                  </a:lnTo>
                  <a:lnTo>
                    <a:pt x="195" y="1726"/>
                  </a:lnTo>
                  <a:lnTo>
                    <a:pt x="216" y="1728"/>
                  </a:lnTo>
                  <a:close/>
                  <a:moveTo>
                    <a:pt x="432" y="432"/>
                  </a:moveTo>
                  <a:lnTo>
                    <a:pt x="1296" y="432"/>
                  </a:lnTo>
                  <a:lnTo>
                    <a:pt x="1296" y="1296"/>
                  </a:lnTo>
                  <a:lnTo>
                    <a:pt x="432" y="1296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8" name="Freeform 16"/>
            <p:cNvSpPr>
              <a:spLocks noEditPoints="1"/>
            </p:cNvSpPr>
            <p:nvPr/>
          </p:nvSpPr>
          <p:spPr bwMode="auto">
            <a:xfrm>
              <a:off x="1745" y="3114"/>
              <a:ext cx="576" cy="576"/>
            </a:xfrm>
            <a:custGeom>
              <a:avLst/>
              <a:gdLst>
                <a:gd name="T0" fmla="*/ 216 w 1728"/>
                <a:gd name="T1" fmla="*/ 1728 h 1728"/>
                <a:gd name="T2" fmla="*/ 1512 w 1728"/>
                <a:gd name="T3" fmla="*/ 1728 h 1728"/>
                <a:gd name="T4" fmla="*/ 1534 w 1728"/>
                <a:gd name="T5" fmla="*/ 1726 h 1728"/>
                <a:gd name="T6" fmla="*/ 1576 w 1728"/>
                <a:gd name="T7" fmla="*/ 1718 h 1728"/>
                <a:gd name="T8" fmla="*/ 1614 w 1728"/>
                <a:gd name="T9" fmla="*/ 1702 h 1728"/>
                <a:gd name="T10" fmla="*/ 1650 w 1728"/>
                <a:gd name="T11" fmla="*/ 1679 h 1728"/>
                <a:gd name="T12" fmla="*/ 1678 w 1728"/>
                <a:gd name="T13" fmla="*/ 1650 h 1728"/>
                <a:gd name="T14" fmla="*/ 1702 w 1728"/>
                <a:gd name="T15" fmla="*/ 1614 h 1728"/>
                <a:gd name="T16" fmla="*/ 1718 w 1728"/>
                <a:gd name="T17" fmla="*/ 1576 h 1728"/>
                <a:gd name="T18" fmla="*/ 1726 w 1728"/>
                <a:gd name="T19" fmla="*/ 1534 h 1728"/>
                <a:gd name="T20" fmla="*/ 1728 w 1728"/>
                <a:gd name="T21" fmla="*/ 1512 h 1728"/>
                <a:gd name="T22" fmla="*/ 1728 w 1728"/>
                <a:gd name="T23" fmla="*/ 216 h 1728"/>
                <a:gd name="T24" fmla="*/ 1726 w 1728"/>
                <a:gd name="T25" fmla="*/ 194 h 1728"/>
                <a:gd name="T26" fmla="*/ 1718 w 1728"/>
                <a:gd name="T27" fmla="*/ 152 h 1728"/>
                <a:gd name="T28" fmla="*/ 1702 w 1728"/>
                <a:gd name="T29" fmla="*/ 114 h 1728"/>
                <a:gd name="T30" fmla="*/ 1678 w 1728"/>
                <a:gd name="T31" fmla="*/ 78 h 1728"/>
                <a:gd name="T32" fmla="*/ 1650 w 1728"/>
                <a:gd name="T33" fmla="*/ 49 h 1728"/>
                <a:gd name="T34" fmla="*/ 1614 w 1728"/>
                <a:gd name="T35" fmla="*/ 26 h 1728"/>
                <a:gd name="T36" fmla="*/ 1576 w 1728"/>
                <a:gd name="T37" fmla="*/ 10 h 1728"/>
                <a:gd name="T38" fmla="*/ 1534 w 1728"/>
                <a:gd name="T39" fmla="*/ 2 h 1728"/>
                <a:gd name="T40" fmla="*/ 1512 w 1728"/>
                <a:gd name="T41" fmla="*/ 0 h 1728"/>
                <a:gd name="T42" fmla="*/ 216 w 1728"/>
                <a:gd name="T43" fmla="*/ 0 h 1728"/>
                <a:gd name="T44" fmla="*/ 194 w 1728"/>
                <a:gd name="T45" fmla="*/ 2 h 1728"/>
                <a:gd name="T46" fmla="*/ 152 w 1728"/>
                <a:gd name="T47" fmla="*/ 10 h 1728"/>
                <a:gd name="T48" fmla="*/ 113 w 1728"/>
                <a:gd name="T49" fmla="*/ 26 h 1728"/>
                <a:gd name="T50" fmla="*/ 78 w 1728"/>
                <a:gd name="T51" fmla="*/ 49 h 1728"/>
                <a:gd name="T52" fmla="*/ 49 w 1728"/>
                <a:gd name="T53" fmla="*/ 78 h 1728"/>
                <a:gd name="T54" fmla="*/ 26 w 1728"/>
                <a:gd name="T55" fmla="*/ 114 h 1728"/>
                <a:gd name="T56" fmla="*/ 10 w 1728"/>
                <a:gd name="T57" fmla="*/ 152 h 1728"/>
                <a:gd name="T58" fmla="*/ 1 w 1728"/>
                <a:gd name="T59" fmla="*/ 194 h 1728"/>
                <a:gd name="T60" fmla="*/ 0 w 1728"/>
                <a:gd name="T61" fmla="*/ 216 h 1728"/>
                <a:gd name="T62" fmla="*/ 0 w 1728"/>
                <a:gd name="T63" fmla="*/ 1512 h 1728"/>
                <a:gd name="T64" fmla="*/ 1 w 1728"/>
                <a:gd name="T65" fmla="*/ 1534 h 1728"/>
                <a:gd name="T66" fmla="*/ 10 w 1728"/>
                <a:gd name="T67" fmla="*/ 1576 h 1728"/>
                <a:gd name="T68" fmla="*/ 26 w 1728"/>
                <a:gd name="T69" fmla="*/ 1614 h 1728"/>
                <a:gd name="T70" fmla="*/ 49 w 1728"/>
                <a:gd name="T71" fmla="*/ 1650 h 1728"/>
                <a:gd name="T72" fmla="*/ 78 w 1728"/>
                <a:gd name="T73" fmla="*/ 1679 h 1728"/>
                <a:gd name="T74" fmla="*/ 113 w 1728"/>
                <a:gd name="T75" fmla="*/ 1702 h 1728"/>
                <a:gd name="T76" fmla="*/ 152 w 1728"/>
                <a:gd name="T77" fmla="*/ 1718 h 1728"/>
                <a:gd name="T78" fmla="*/ 194 w 1728"/>
                <a:gd name="T79" fmla="*/ 1726 h 1728"/>
                <a:gd name="T80" fmla="*/ 216 w 1728"/>
                <a:gd name="T81" fmla="*/ 1728 h 1728"/>
                <a:gd name="T82" fmla="*/ 432 w 1728"/>
                <a:gd name="T83" fmla="*/ 432 h 1728"/>
                <a:gd name="T84" fmla="*/ 1296 w 1728"/>
                <a:gd name="T85" fmla="*/ 432 h 1728"/>
                <a:gd name="T86" fmla="*/ 1296 w 1728"/>
                <a:gd name="T87" fmla="*/ 1296 h 1728"/>
                <a:gd name="T88" fmla="*/ 432 w 1728"/>
                <a:gd name="T89" fmla="*/ 1296 h 1728"/>
                <a:gd name="T90" fmla="*/ 432 w 1728"/>
                <a:gd name="T91" fmla="*/ 432 h 1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8" h="1728">
                  <a:moveTo>
                    <a:pt x="216" y="1728"/>
                  </a:moveTo>
                  <a:lnTo>
                    <a:pt x="1512" y="1728"/>
                  </a:lnTo>
                  <a:lnTo>
                    <a:pt x="1534" y="1726"/>
                  </a:lnTo>
                  <a:lnTo>
                    <a:pt x="1576" y="1718"/>
                  </a:lnTo>
                  <a:lnTo>
                    <a:pt x="1614" y="1702"/>
                  </a:lnTo>
                  <a:lnTo>
                    <a:pt x="1650" y="1679"/>
                  </a:lnTo>
                  <a:lnTo>
                    <a:pt x="1678" y="1650"/>
                  </a:lnTo>
                  <a:lnTo>
                    <a:pt x="1702" y="1614"/>
                  </a:lnTo>
                  <a:lnTo>
                    <a:pt x="1718" y="1576"/>
                  </a:lnTo>
                  <a:lnTo>
                    <a:pt x="1726" y="1534"/>
                  </a:lnTo>
                  <a:lnTo>
                    <a:pt x="1728" y="1512"/>
                  </a:lnTo>
                  <a:lnTo>
                    <a:pt x="1728" y="216"/>
                  </a:lnTo>
                  <a:lnTo>
                    <a:pt x="1726" y="194"/>
                  </a:lnTo>
                  <a:lnTo>
                    <a:pt x="1718" y="152"/>
                  </a:lnTo>
                  <a:lnTo>
                    <a:pt x="1702" y="114"/>
                  </a:lnTo>
                  <a:lnTo>
                    <a:pt x="1678" y="78"/>
                  </a:lnTo>
                  <a:lnTo>
                    <a:pt x="1650" y="49"/>
                  </a:lnTo>
                  <a:lnTo>
                    <a:pt x="1614" y="26"/>
                  </a:lnTo>
                  <a:lnTo>
                    <a:pt x="1576" y="10"/>
                  </a:lnTo>
                  <a:lnTo>
                    <a:pt x="1534" y="2"/>
                  </a:lnTo>
                  <a:lnTo>
                    <a:pt x="1512" y="0"/>
                  </a:lnTo>
                  <a:lnTo>
                    <a:pt x="216" y="0"/>
                  </a:lnTo>
                  <a:lnTo>
                    <a:pt x="194" y="2"/>
                  </a:lnTo>
                  <a:lnTo>
                    <a:pt x="152" y="10"/>
                  </a:lnTo>
                  <a:lnTo>
                    <a:pt x="113" y="26"/>
                  </a:lnTo>
                  <a:lnTo>
                    <a:pt x="78" y="49"/>
                  </a:lnTo>
                  <a:lnTo>
                    <a:pt x="49" y="78"/>
                  </a:lnTo>
                  <a:lnTo>
                    <a:pt x="26" y="114"/>
                  </a:lnTo>
                  <a:lnTo>
                    <a:pt x="10" y="152"/>
                  </a:lnTo>
                  <a:lnTo>
                    <a:pt x="1" y="194"/>
                  </a:lnTo>
                  <a:lnTo>
                    <a:pt x="0" y="216"/>
                  </a:lnTo>
                  <a:lnTo>
                    <a:pt x="0" y="1512"/>
                  </a:lnTo>
                  <a:lnTo>
                    <a:pt x="1" y="1534"/>
                  </a:lnTo>
                  <a:lnTo>
                    <a:pt x="10" y="1576"/>
                  </a:lnTo>
                  <a:lnTo>
                    <a:pt x="26" y="1614"/>
                  </a:lnTo>
                  <a:lnTo>
                    <a:pt x="49" y="1650"/>
                  </a:lnTo>
                  <a:lnTo>
                    <a:pt x="78" y="1679"/>
                  </a:lnTo>
                  <a:lnTo>
                    <a:pt x="113" y="1702"/>
                  </a:lnTo>
                  <a:lnTo>
                    <a:pt x="152" y="1718"/>
                  </a:lnTo>
                  <a:lnTo>
                    <a:pt x="194" y="1726"/>
                  </a:lnTo>
                  <a:lnTo>
                    <a:pt x="216" y="1728"/>
                  </a:lnTo>
                  <a:close/>
                  <a:moveTo>
                    <a:pt x="432" y="432"/>
                  </a:moveTo>
                  <a:lnTo>
                    <a:pt x="1296" y="432"/>
                  </a:lnTo>
                  <a:lnTo>
                    <a:pt x="1296" y="1296"/>
                  </a:lnTo>
                  <a:lnTo>
                    <a:pt x="432" y="1296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9" name="Freeform 17"/>
            <p:cNvSpPr>
              <a:spLocks noEditPoints="1"/>
            </p:cNvSpPr>
            <p:nvPr/>
          </p:nvSpPr>
          <p:spPr bwMode="auto">
            <a:xfrm>
              <a:off x="2465" y="3114"/>
              <a:ext cx="576" cy="576"/>
            </a:xfrm>
            <a:custGeom>
              <a:avLst/>
              <a:gdLst>
                <a:gd name="T0" fmla="*/ 215 w 1727"/>
                <a:gd name="T1" fmla="*/ 1728 h 1728"/>
                <a:gd name="T2" fmla="*/ 1511 w 1727"/>
                <a:gd name="T3" fmla="*/ 1728 h 1728"/>
                <a:gd name="T4" fmla="*/ 1533 w 1727"/>
                <a:gd name="T5" fmla="*/ 1726 h 1728"/>
                <a:gd name="T6" fmla="*/ 1575 w 1727"/>
                <a:gd name="T7" fmla="*/ 1718 h 1728"/>
                <a:gd name="T8" fmla="*/ 1614 w 1727"/>
                <a:gd name="T9" fmla="*/ 1702 h 1728"/>
                <a:gd name="T10" fmla="*/ 1648 w 1727"/>
                <a:gd name="T11" fmla="*/ 1679 h 1728"/>
                <a:gd name="T12" fmla="*/ 1678 w 1727"/>
                <a:gd name="T13" fmla="*/ 1650 h 1728"/>
                <a:gd name="T14" fmla="*/ 1701 w 1727"/>
                <a:gd name="T15" fmla="*/ 1614 h 1728"/>
                <a:gd name="T16" fmla="*/ 1718 w 1727"/>
                <a:gd name="T17" fmla="*/ 1576 h 1728"/>
                <a:gd name="T18" fmla="*/ 1726 w 1727"/>
                <a:gd name="T19" fmla="*/ 1534 h 1728"/>
                <a:gd name="T20" fmla="*/ 1727 w 1727"/>
                <a:gd name="T21" fmla="*/ 1512 h 1728"/>
                <a:gd name="T22" fmla="*/ 1727 w 1727"/>
                <a:gd name="T23" fmla="*/ 216 h 1728"/>
                <a:gd name="T24" fmla="*/ 1726 w 1727"/>
                <a:gd name="T25" fmla="*/ 194 h 1728"/>
                <a:gd name="T26" fmla="*/ 1718 w 1727"/>
                <a:gd name="T27" fmla="*/ 152 h 1728"/>
                <a:gd name="T28" fmla="*/ 1701 w 1727"/>
                <a:gd name="T29" fmla="*/ 114 h 1728"/>
                <a:gd name="T30" fmla="*/ 1678 w 1727"/>
                <a:gd name="T31" fmla="*/ 78 h 1728"/>
                <a:gd name="T32" fmla="*/ 1648 w 1727"/>
                <a:gd name="T33" fmla="*/ 49 h 1728"/>
                <a:gd name="T34" fmla="*/ 1614 w 1727"/>
                <a:gd name="T35" fmla="*/ 26 h 1728"/>
                <a:gd name="T36" fmla="*/ 1575 w 1727"/>
                <a:gd name="T37" fmla="*/ 10 h 1728"/>
                <a:gd name="T38" fmla="*/ 1533 w 1727"/>
                <a:gd name="T39" fmla="*/ 2 h 1728"/>
                <a:gd name="T40" fmla="*/ 1511 w 1727"/>
                <a:gd name="T41" fmla="*/ 0 h 1728"/>
                <a:gd name="T42" fmla="*/ 215 w 1727"/>
                <a:gd name="T43" fmla="*/ 0 h 1728"/>
                <a:gd name="T44" fmla="*/ 194 w 1727"/>
                <a:gd name="T45" fmla="*/ 2 h 1728"/>
                <a:gd name="T46" fmla="*/ 151 w 1727"/>
                <a:gd name="T47" fmla="*/ 10 h 1728"/>
                <a:gd name="T48" fmla="*/ 112 w 1727"/>
                <a:gd name="T49" fmla="*/ 26 h 1728"/>
                <a:gd name="T50" fmla="*/ 77 w 1727"/>
                <a:gd name="T51" fmla="*/ 49 h 1728"/>
                <a:gd name="T52" fmla="*/ 49 w 1727"/>
                <a:gd name="T53" fmla="*/ 78 h 1728"/>
                <a:gd name="T54" fmla="*/ 26 w 1727"/>
                <a:gd name="T55" fmla="*/ 114 h 1728"/>
                <a:gd name="T56" fmla="*/ 9 w 1727"/>
                <a:gd name="T57" fmla="*/ 152 h 1728"/>
                <a:gd name="T58" fmla="*/ 0 w 1727"/>
                <a:gd name="T59" fmla="*/ 194 h 1728"/>
                <a:gd name="T60" fmla="*/ 0 w 1727"/>
                <a:gd name="T61" fmla="*/ 216 h 1728"/>
                <a:gd name="T62" fmla="*/ 0 w 1727"/>
                <a:gd name="T63" fmla="*/ 1512 h 1728"/>
                <a:gd name="T64" fmla="*/ 0 w 1727"/>
                <a:gd name="T65" fmla="*/ 1534 h 1728"/>
                <a:gd name="T66" fmla="*/ 9 w 1727"/>
                <a:gd name="T67" fmla="*/ 1576 h 1728"/>
                <a:gd name="T68" fmla="*/ 26 w 1727"/>
                <a:gd name="T69" fmla="*/ 1614 h 1728"/>
                <a:gd name="T70" fmla="*/ 49 w 1727"/>
                <a:gd name="T71" fmla="*/ 1650 h 1728"/>
                <a:gd name="T72" fmla="*/ 77 w 1727"/>
                <a:gd name="T73" fmla="*/ 1679 h 1728"/>
                <a:gd name="T74" fmla="*/ 112 w 1727"/>
                <a:gd name="T75" fmla="*/ 1702 h 1728"/>
                <a:gd name="T76" fmla="*/ 151 w 1727"/>
                <a:gd name="T77" fmla="*/ 1718 h 1728"/>
                <a:gd name="T78" fmla="*/ 194 w 1727"/>
                <a:gd name="T79" fmla="*/ 1726 h 1728"/>
                <a:gd name="T80" fmla="*/ 215 w 1727"/>
                <a:gd name="T81" fmla="*/ 1728 h 1728"/>
                <a:gd name="T82" fmla="*/ 431 w 1727"/>
                <a:gd name="T83" fmla="*/ 432 h 1728"/>
                <a:gd name="T84" fmla="*/ 1295 w 1727"/>
                <a:gd name="T85" fmla="*/ 432 h 1728"/>
                <a:gd name="T86" fmla="*/ 1295 w 1727"/>
                <a:gd name="T87" fmla="*/ 1296 h 1728"/>
                <a:gd name="T88" fmla="*/ 431 w 1727"/>
                <a:gd name="T89" fmla="*/ 1296 h 1728"/>
                <a:gd name="T90" fmla="*/ 431 w 1727"/>
                <a:gd name="T91" fmla="*/ 432 h 1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7" h="1728">
                  <a:moveTo>
                    <a:pt x="215" y="1728"/>
                  </a:moveTo>
                  <a:lnTo>
                    <a:pt x="1511" y="1728"/>
                  </a:lnTo>
                  <a:lnTo>
                    <a:pt x="1533" y="1726"/>
                  </a:lnTo>
                  <a:lnTo>
                    <a:pt x="1575" y="1718"/>
                  </a:lnTo>
                  <a:lnTo>
                    <a:pt x="1614" y="1702"/>
                  </a:lnTo>
                  <a:lnTo>
                    <a:pt x="1648" y="1679"/>
                  </a:lnTo>
                  <a:lnTo>
                    <a:pt x="1678" y="1650"/>
                  </a:lnTo>
                  <a:lnTo>
                    <a:pt x="1701" y="1614"/>
                  </a:lnTo>
                  <a:lnTo>
                    <a:pt x="1718" y="1576"/>
                  </a:lnTo>
                  <a:lnTo>
                    <a:pt x="1726" y="1534"/>
                  </a:lnTo>
                  <a:lnTo>
                    <a:pt x="1727" y="1512"/>
                  </a:lnTo>
                  <a:lnTo>
                    <a:pt x="1727" y="216"/>
                  </a:lnTo>
                  <a:lnTo>
                    <a:pt x="1726" y="194"/>
                  </a:lnTo>
                  <a:lnTo>
                    <a:pt x="1718" y="152"/>
                  </a:lnTo>
                  <a:lnTo>
                    <a:pt x="1701" y="114"/>
                  </a:lnTo>
                  <a:lnTo>
                    <a:pt x="1678" y="78"/>
                  </a:lnTo>
                  <a:lnTo>
                    <a:pt x="1648" y="49"/>
                  </a:lnTo>
                  <a:lnTo>
                    <a:pt x="1614" y="26"/>
                  </a:lnTo>
                  <a:lnTo>
                    <a:pt x="1575" y="10"/>
                  </a:lnTo>
                  <a:lnTo>
                    <a:pt x="1533" y="2"/>
                  </a:lnTo>
                  <a:lnTo>
                    <a:pt x="1511" y="0"/>
                  </a:lnTo>
                  <a:lnTo>
                    <a:pt x="215" y="0"/>
                  </a:lnTo>
                  <a:lnTo>
                    <a:pt x="194" y="2"/>
                  </a:lnTo>
                  <a:lnTo>
                    <a:pt x="151" y="10"/>
                  </a:lnTo>
                  <a:lnTo>
                    <a:pt x="112" y="26"/>
                  </a:lnTo>
                  <a:lnTo>
                    <a:pt x="77" y="49"/>
                  </a:lnTo>
                  <a:lnTo>
                    <a:pt x="49" y="78"/>
                  </a:lnTo>
                  <a:lnTo>
                    <a:pt x="26" y="114"/>
                  </a:lnTo>
                  <a:lnTo>
                    <a:pt x="9" y="152"/>
                  </a:lnTo>
                  <a:lnTo>
                    <a:pt x="0" y="194"/>
                  </a:lnTo>
                  <a:lnTo>
                    <a:pt x="0" y="216"/>
                  </a:lnTo>
                  <a:lnTo>
                    <a:pt x="0" y="1512"/>
                  </a:lnTo>
                  <a:lnTo>
                    <a:pt x="0" y="1534"/>
                  </a:lnTo>
                  <a:lnTo>
                    <a:pt x="9" y="1576"/>
                  </a:lnTo>
                  <a:lnTo>
                    <a:pt x="26" y="1614"/>
                  </a:lnTo>
                  <a:lnTo>
                    <a:pt x="49" y="1650"/>
                  </a:lnTo>
                  <a:lnTo>
                    <a:pt x="77" y="1679"/>
                  </a:lnTo>
                  <a:lnTo>
                    <a:pt x="112" y="1702"/>
                  </a:lnTo>
                  <a:lnTo>
                    <a:pt x="151" y="1718"/>
                  </a:lnTo>
                  <a:lnTo>
                    <a:pt x="194" y="1726"/>
                  </a:lnTo>
                  <a:lnTo>
                    <a:pt x="215" y="1728"/>
                  </a:lnTo>
                  <a:close/>
                  <a:moveTo>
                    <a:pt x="431" y="432"/>
                  </a:moveTo>
                  <a:lnTo>
                    <a:pt x="1295" y="432"/>
                  </a:lnTo>
                  <a:lnTo>
                    <a:pt x="1295" y="1296"/>
                  </a:lnTo>
                  <a:lnTo>
                    <a:pt x="431" y="1296"/>
                  </a:lnTo>
                  <a:lnTo>
                    <a:pt x="431" y="43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0" name="Freeform 18"/>
            <p:cNvSpPr>
              <a:spLocks noEditPoints="1"/>
            </p:cNvSpPr>
            <p:nvPr/>
          </p:nvSpPr>
          <p:spPr bwMode="auto">
            <a:xfrm>
              <a:off x="-414" y="3114"/>
              <a:ext cx="576" cy="576"/>
            </a:xfrm>
            <a:custGeom>
              <a:avLst/>
              <a:gdLst>
                <a:gd name="T0" fmla="*/ 216 w 1727"/>
                <a:gd name="T1" fmla="*/ 1728 h 1728"/>
                <a:gd name="T2" fmla="*/ 1511 w 1727"/>
                <a:gd name="T3" fmla="*/ 1728 h 1728"/>
                <a:gd name="T4" fmla="*/ 1533 w 1727"/>
                <a:gd name="T5" fmla="*/ 1726 h 1728"/>
                <a:gd name="T6" fmla="*/ 1576 w 1727"/>
                <a:gd name="T7" fmla="*/ 1718 h 1728"/>
                <a:gd name="T8" fmla="*/ 1614 w 1727"/>
                <a:gd name="T9" fmla="*/ 1702 h 1728"/>
                <a:gd name="T10" fmla="*/ 1648 w 1727"/>
                <a:gd name="T11" fmla="*/ 1679 h 1728"/>
                <a:gd name="T12" fmla="*/ 1678 w 1727"/>
                <a:gd name="T13" fmla="*/ 1650 h 1728"/>
                <a:gd name="T14" fmla="*/ 1701 w 1727"/>
                <a:gd name="T15" fmla="*/ 1614 h 1728"/>
                <a:gd name="T16" fmla="*/ 1718 w 1727"/>
                <a:gd name="T17" fmla="*/ 1576 h 1728"/>
                <a:gd name="T18" fmla="*/ 1726 w 1727"/>
                <a:gd name="T19" fmla="*/ 1534 h 1728"/>
                <a:gd name="T20" fmla="*/ 1727 w 1727"/>
                <a:gd name="T21" fmla="*/ 1512 h 1728"/>
                <a:gd name="T22" fmla="*/ 1727 w 1727"/>
                <a:gd name="T23" fmla="*/ 216 h 1728"/>
                <a:gd name="T24" fmla="*/ 1726 w 1727"/>
                <a:gd name="T25" fmla="*/ 194 h 1728"/>
                <a:gd name="T26" fmla="*/ 1718 w 1727"/>
                <a:gd name="T27" fmla="*/ 152 h 1728"/>
                <a:gd name="T28" fmla="*/ 1701 w 1727"/>
                <a:gd name="T29" fmla="*/ 114 h 1728"/>
                <a:gd name="T30" fmla="*/ 1678 w 1727"/>
                <a:gd name="T31" fmla="*/ 78 h 1728"/>
                <a:gd name="T32" fmla="*/ 1648 w 1727"/>
                <a:gd name="T33" fmla="*/ 49 h 1728"/>
                <a:gd name="T34" fmla="*/ 1614 w 1727"/>
                <a:gd name="T35" fmla="*/ 26 h 1728"/>
                <a:gd name="T36" fmla="*/ 1576 w 1727"/>
                <a:gd name="T37" fmla="*/ 10 h 1728"/>
                <a:gd name="T38" fmla="*/ 1533 w 1727"/>
                <a:gd name="T39" fmla="*/ 2 h 1728"/>
                <a:gd name="T40" fmla="*/ 1511 w 1727"/>
                <a:gd name="T41" fmla="*/ 0 h 1728"/>
                <a:gd name="T42" fmla="*/ 216 w 1727"/>
                <a:gd name="T43" fmla="*/ 0 h 1728"/>
                <a:gd name="T44" fmla="*/ 194 w 1727"/>
                <a:gd name="T45" fmla="*/ 2 h 1728"/>
                <a:gd name="T46" fmla="*/ 151 w 1727"/>
                <a:gd name="T47" fmla="*/ 10 h 1728"/>
                <a:gd name="T48" fmla="*/ 112 w 1727"/>
                <a:gd name="T49" fmla="*/ 26 h 1728"/>
                <a:gd name="T50" fmla="*/ 78 w 1727"/>
                <a:gd name="T51" fmla="*/ 49 h 1728"/>
                <a:gd name="T52" fmla="*/ 49 w 1727"/>
                <a:gd name="T53" fmla="*/ 78 h 1728"/>
                <a:gd name="T54" fmla="*/ 26 w 1727"/>
                <a:gd name="T55" fmla="*/ 114 h 1728"/>
                <a:gd name="T56" fmla="*/ 9 w 1727"/>
                <a:gd name="T57" fmla="*/ 152 h 1728"/>
                <a:gd name="T58" fmla="*/ 0 w 1727"/>
                <a:gd name="T59" fmla="*/ 194 h 1728"/>
                <a:gd name="T60" fmla="*/ 0 w 1727"/>
                <a:gd name="T61" fmla="*/ 216 h 1728"/>
                <a:gd name="T62" fmla="*/ 0 w 1727"/>
                <a:gd name="T63" fmla="*/ 1512 h 1728"/>
                <a:gd name="T64" fmla="*/ 0 w 1727"/>
                <a:gd name="T65" fmla="*/ 1534 h 1728"/>
                <a:gd name="T66" fmla="*/ 9 w 1727"/>
                <a:gd name="T67" fmla="*/ 1576 h 1728"/>
                <a:gd name="T68" fmla="*/ 26 w 1727"/>
                <a:gd name="T69" fmla="*/ 1614 h 1728"/>
                <a:gd name="T70" fmla="*/ 49 w 1727"/>
                <a:gd name="T71" fmla="*/ 1650 h 1728"/>
                <a:gd name="T72" fmla="*/ 78 w 1727"/>
                <a:gd name="T73" fmla="*/ 1679 h 1728"/>
                <a:gd name="T74" fmla="*/ 112 w 1727"/>
                <a:gd name="T75" fmla="*/ 1702 h 1728"/>
                <a:gd name="T76" fmla="*/ 151 w 1727"/>
                <a:gd name="T77" fmla="*/ 1718 h 1728"/>
                <a:gd name="T78" fmla="*/ 194 w 1727"/>
                <a:gd name="T79" fmla="*/ 1726 h 1728"/>
                <a:gd name="T80" fmla="*/ 216 w 1727"/>
                <a:gd name="T81" fmla="*/ 1728 h 1728"/>
                <a:gd name="T82" fmla="*/ 432 w 1727"/>
                <a:gd name="T83" fmla="*/ 432 h 1728"/>
                <a:gd name="T84" fmla="*/ 1295 w 1727"/>
                <a:gd name="T85" fmla="*/ 432 h 1728"/>
                <a:gd name="T86" fmla="*/ 1295 w 1727"/>
                <a:gd name="T87" fmla="*/ 1296 h 1728"/>
                <a:gd name="T88" fmla="*/ 432 w 1727"/>
                <a:gd name="T89" fmla="*/ 1296 h 1728"/>
                <a:gd name="T90" fmla="*/ 432 w 1727"/>
                <a:gd name="T91" fmla="*/ 432 h 1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7" h="1728">
                  <a:moveTo>
                    <a:pt x="216" y="1728"/>
                  </a:moveTo>
                  <a:lnTo>
                    <a:pt x="1511" y="1728"/>
                  </a:lnTo>
                  <a:lnTo>
                    <a:pt x="1533" y="1726"/>
                  </a:lnTo>
                  <a:lnTo>
                    <a:pt x="1576" y="1718"/>
                  </a:lnTo>
                  <a:lnTo>
                    <a:pt x="1614" y="1702"/>
                  </a:lnTo>
                  <a:lnTo>
                    <a:pt x="1648" y="1679"/>
                  </a:lnTo>
                  <a:lnTo>
                    <a:pt x="1678" y="1650"/>
                  </a:lnTo>
                  <a:lnTo>
                    <a:pt x="1701" y="1614"/>
                  </a:lnTo>
                  <a:lnTo>
                    <a:pt x="1718" y="1576"/>
                  </a:lnTo>
                  <a:lnTo>
                    <a:pt x="1726" y="1534"/>
                  </a:lnTo>
                  <a:lnTo>
                    <a:pt x="1727" y="1512"/>
                  </a:lnTo>
                  <a:lnTo>
                    <a:pt x="1727" y="216"/>
                  </a:lnTo>
                  <a:lnTo>
                    <a:pt x="1726" y="194"/>
                  </a:lnTo>
                  <a:lnTo>
                    <a:pt x="1718" y="152"/>
                  </a:lnTo>
                  <a:lnTo>
                    <a:pt x="1701" y="114"/>
                  </a:lnTo>
                  <a:lnTo>
                    <a:pt x="1678" y="78"/>
                  </a:lnTo>
                  <a:lnTo>
                    <a:pt x="1648" y="49"/>
                  </a:lnTo>
                  <a:lnTo>
                    <a:pt x="1614" y="26"/>
                  </a:lnTo>
                  <a:lnTo>
                    <a:pt x="1576" y="10"/>
                  </a:lnTo>
                  <a:lnTo>
                    <a:pt x="1533" y="2"/>
                  </a:lnTo>
                  <a:lnTo>
                    <a:pt x="1511" y="0"/>
                  </a:lnTo>
                  <a:lnTo>
                    <a:pt x="216" y="0"/>
                  </a:lnTo>
                  <a:lnTo>
                    <a:pt x="194" y="2"/>
                  </a:lnTo>
                  <a:lnTo>
                    <a:pt x="151" y="10"/>
                  </a:lnTo>
                  <a:lnTo>
                    <a:pt x="112" y="26"/>
                  </a:lnTo>
                  <a:lnTo>
                    <a:pt x="78" y="49"/>
                  </a:lnTo>
                  <a:lnTo>
                    <a:pt x="49" y="78"/>
                  </a:lnTo>
                  <a:lnTo>
                    <a:pt x="26" y="114"/>
                  </a:lnTo>
                  <a:lnTo>
                    <a:pt x="9" y="152"/>
                  </a:lnTo>
                  <a:lnTo>
                    <a:pt x="0" y="194"/>
                  </a:lnTo>
                  <a:lnTo>
                    <a:pt x="0" y="216"/>
                  </a:lnTo>
                  <a:lnTo>
                    <a:pt x="0" y="1512"/>
                  </a:lnTo>
                  <a:lnTo>
                    <a:pt x="0" y="1534"/>
                  </a:lnTo>
                  <a:lnTo>
                    <a:pt x="9" y="1576"/>
                  </a:lnTo>
                  <a:lnTo>
                    <a:pt x="26" y="1614"/>
                  </a:lnTo>
                  <a:lnTo>
                    <a:pt x="49" y="1650"/>
                  </a:lnTo>
                  <a:lnTo>
                    <a:pt x="78" y="1679"/>
                  </a:lnTo>
                  <a:lnTo>
                    <a:pt x="112" y="1702"/>
                  </a:lnTo>
                  <a:lnTo>
                    <a:pt x="151" y="1718"/>
                  </a:lnTo>
                  <a:lnTo>
                    <a:pt x="194" y="1726"/>
                  </a:lnTo>
                  <a:lnTo>
                    <a:pt x="216" y="1728"/>
                  </a:lnTo>
                  <a:close/>
                  <a:moveTo>
                    <a:pt x="432" y="432"/>
                  </a:moveTo>
                  <a:lnTo>
                    <a:pt x="1295" y="432"/>
                  </a:lnTo>
                  <a:lnTo>
                    <a:pt x="1295" y="1296"/>
                  </a:lnTo>
                  <a:lnTo>
                    <a:pt x="432" y="1296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1" name="Freeform 19"/>
            <p:cNvSpPr>
              <a:spLocks noEditPoints="1"/>
            </p:cNvSpPr>
            <p:nvPr/>
          </p:nvSpPr>
          <p:spPr bwMode="auto">
            <a:xfrm>
              <a:off x="306" y="3114"/>
              <a:ext cx="575" cy="576"/>
            </a:xfrm>
            <a:custGeom>
              <a:avLst/>
              <a:gdLst>
                <a:gd name="T0" fmla="*/ 216 w 1727"/>
                <a:gd name="T1" fmla="*/ 1728 h 1728"/>
                <a:gd name="T2" fmla="*/ 1511 w 1727"/>
                <a:gd name="T3" fmla="*/ 1728 h 1728"/>
                <a:gd name="T4" fmla="*/ 1534 w 1727"/>
                <a:gd name="T5" fmla="*/ 1726 h 1728"/>
                <a:gd name="T6" fmla="*/ 1576 w 1727"/>
                <a:gd name="T7" fmla="*/ 1718 h 1728"/>
                <a:gd name="T8" fmla="*/ 1614 w 1727"/>
                <a:gd name="T9" fmla="*/ 1702 h 1728"/>
                <a:gd name="T10" fmla="*/ 1649 w 1727"/>
                <a:gd name="T11" fmla="*/ 1679 h 1728"/>
                <a:gd name="T12" fmla="*/ 1679 w 1727"/>
                <a:gd name="T13" fmla="*/ 1650 h 1728"/>
                <a:gd name="T14" fmla="*/ 1702 w 1727"/>
                <a:gd name="T15" fmla="*/ 1614 h 1728"/>
                <a:gd name="T16" fmla="*/ 1718 w 1727"/>
                <a:gd name="T17" fmla="*/ 1576 h 1728"/>
                <a:gd name="T18" fmla="*/ 1727 w 1727"/>
                <a:gd name="T19" fmla="*/ 1534 h 1728"/>
                <a:gd name="T20" fmla="*/ 1727 w 1727"/>
                <a:gd name="T21" fmla="*/ 1512 h 1728"/>
                <a:gd name="T22" fmla="*/ 1727 w 1727"/>
                <a:gd name="T23" fmla="*/ 216 h 1728"/>
                <a:gd name="T24" fmla="*/ 1727 w 1727"/>
                <a:gd name="T25" fmla="*/ 194 h 1728"/>
                <a:gd name="T26" fmla="*/ 1718 w 1727"/>
                <a:gd name="T27" fmla="*/ 152 h 1728"/>
                <a:gd name="T28" fmla="*/ 1702 w 1727"/>
                <a:gd name="T29" fmla="*/ 114 h 1728"/>
                <a:gd name="T30" fmla="*/ 1679 w 1727"/>
                <a:gd name="T31" fmla="*/ 78 h 1728"/>
                <a:gd name="T32" fmla="*/ 1649 w 1727"/>
                <a:gd name="T33" fmla="*/ 49 h 1728"/>
                <a:gd name="T34" fmla="*/ 1614 w 1727"/>
                <a:gd name="T35" fmla="*/ 26 h 1728"/>
                <a:gd name="T36" fmla="*/ 1576 w 1727"/>
                <a:gd name="T37" fmla="*/ 10 h 1728"/>
                <a:gd name="T38" fmla="*/ 1534 w 1727"/>
                <a:gd name="T39" fmla="*/ 2 h 1728"/>
                <a:gd name="T40" fmla="*/ 1511 w 1727"/>
                <a:gd name="T41" fmla="*/ 0 h 1728"/>
                <a:gd name="T42" fmla="*/ 216 w 1727"/>
                <a:gd name="T43" fmla="*/ 0 h 1728"/>
                <a:gd name="T44" fmla="*/ 193 w 1727"/>
                <a:gd name="T45" fmla="*/ 2 h 1728"/>
                <a:gd name="T46" fmla="*/ 152 w 1727"/>
                <a:gd name="T47" fmla="*/ 10 h 1728"/>
                <a:gd name="T48" fmla="*/ 112 w 1727"/>
                <a:gd name="T49" fmla="*/ 26 h 1728"/>
                <a:gd name="T50" fmla="*/ 78 w 1727"/>
                <a:gd name="T51" fmla="*/ 49 h 1728"/>
                <a:gd name="T52" fmla="*/ 49 w 1727"/>
                <a:gd name="T53" fmla="*/ 78 h 1728"/>
                <a:gd name="T54" fmla="*/ 25 w 1727"/>
                <a:gd name="T55" fmla="*/ 114 h 1728"/>
                <a:gd name="T56" fmla="*/ 8 w 1727"/>
                <a:gd name="T57" fmla="*/ 152 h 1728"/>
                <a:gd name="T58" fmla="*/ 0 w 1727"/>
                <a:gd name="T59" fmla="*/ 194 h 1728"/>
                <a:gd name="T60" fmla="*/ 0 w 1727"/>
                <a:gd name="T61" fmla="*/ 216 h 1728"/>
                <a:gd name="T62" fmla="*/ 0 w 1727"/>
                <a:gd name="T63" fmla="*/ 1512 h 1728"/>
                <a:gd name="T64" fmla="*/ 0 w 1727"/>
                <a:gd name="T65" fmla="*/ 1534 h 1728"/>
                <a:gd name="T66" fmla="*/ 8 w 1727"/>
                <a:gd name="T67" fmla="*/ 1576 h 1728"/>
                <a:gd name="T68" fmla="*/ 25 w 1727"/>
                <a:gd name="T69" fmla="*/ 1614 h 1728"/>
                <a:gd name="T70" fmla="*/ 49 w 1727"/>
                <a:gd name="T71" fmla="*/ 1650 h 1728"/>
                <a:gd name="T72" fmla="*/ 78 w 1727"/>
                <a:gd name="T73" fmla="*/ 1679 h 1728"/>
                <a:gd name="T74" fmla="*/ 112 w 1727"/>
                <a:gd name="T75" fmla="*/ 1702 h 1728"/>
                <a:gd name="T76" fmla="*/ 152 w 1727"/>
                <a:gd name="T77" fmla="*/ 1718 h 1728"/>
                <a:gd name="T78" fmla="*/ 193 w 1727"/>
                <a:gd name="T79" fmla="*/ 1726 h 1728"/>
                <a:gd name="T80" fmla="*/ 216 w 1727"/>
                <a:gd name="T81" fmla="*/ 1728 h 1728"/>
                <a:gd name="T82" fmla="*/ 432 w 1727"/>
                <a:gd name="T83" fmla="*/ 432 h 1728"/>
                <a:gd name="T84" fmla="*/ 1295 w 1727"/>
                <a:gd name="T85" fmla="*/ 432 h 1728"/>
                <a:gd name="T86" fmla="*/ 1295 w 1727"/>
                <a:gd name="T87" fmla="*/ 1296 h 1728"/>
                <a:gd name="T88" fmla="*/ 432 w 1727"/>
                <a:gd name="T89" fmla="*/ 1296 h 1728"/>
                <a:gd name="T90" fmla="*/ 432 w 1727"/>
                <a:gd name="T91" fmla="*/ 432 h 1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7" h="1728">
                  <a:moveTo>
                    <a:pt x="216" y="1728"/>
                  </a:moveTo>
                  <a:lnTo>
                    <a:pt x="1511" y="1728"/>
                  </a:lnTo>
                  <a:lnTo>
                    <a:pt x="1534" y="1726"/>
                  </a:lnTo>
                  <a:lnTo>
                    <a:pt x="1576" y="1718"/>
                  </a:lnTo>
                  <a:lnTo>
                    <a:pt x="1614" y="1702"/>
                  </a:lnTo>
                  <a:lnTo>
                    <a:pt x="1649" y="1679"/>
                  </a:lnTo>
                  <a:lnTo>
                    <a:pt x="1679" y="1650"/>
                  </a:lnTo>
                  <a:lnTo>
                    <a:pt x="1702" y="1614"/>
                  </a:lnTo>
                  <a:lnTo>
                    <a:pt x="1718" y="1576"/>
                  </a:lnTo>
                  <a:lnTo>
                    <a:pt x="1727" y="1534"/>
                  </a:lnTo>
                  <a:lnTo>
                    <a:pt x="1727" y="1512"/>
                  </a:lnTo>
                  <a:lnTo>
                    <a:pt x="1727" y="216"/>
                  </a:lnTo>
                  <a:lnTo>
                    <a:pt x="1727" y="194"/>
                  </a:lnTo>
                  <a:lnTo>
                    <a:pt x="1718" y="152"/>
                  </a:lnTo>
                  <a:lnTo>
                    <a:pt x="1702" y="114"/>
                  </a:lnTo>
                  <a:lnTo>
                    <a:pt x="1679" y="78"/>
                  </a:lnTo>
                  <a:lnTo>
                    <a:pt x="1649" y="49"/>
                  </a:lnTo>
                  <a:lnTo>
                    <a:pt x="1614" y="26"/>
                  </a:lnTo>
                  <a:lnTo>
                    <a:pt x="1576" y="10"/>
                  </a:lnTo>
                  <a:lnTo>
                    <a:pt x="1534" y="2"/>
                  </a:lnTo>
                  <a:lnTo>
                    <a:pt x="1511" y="0"/>
                  </a:lnTo>
                  <a:lnTo>
                    <a:pt x="216" y="0"/>
                  </a:lnTo>
                  <a:lnTo>
                    <a:pt x="193" y="2"/>
                  </a:lnTo>
                  <a:lnTo>
                    <a:pt x="152" y="10"/>
                  </a:lnTo>
                  <a:lnTo>
                    <a:pt x="112" y="26"/>
                  </a:lnTo>
                  <a:lnTo>
                    <a:pt x="78" y="49"/>
                  </a:lnTo>
                  <a:lnTo>
                    <a:pt x="49" y="78"/>
                  </a:lnTo>
                  <a:lnTo>
                    <a:pt x="25" y="114"/>
                  </a:lnTo>
                  <a:lnTo>
                    <a:pt x="8" y="152"/>
                  </a:lnTo>
                  <a:lnTo>
                    <a:pt x="0" y="194"/>
                  </a:lnTo>
                  <a:lnTo>
                    <a:pt x="0" y="216"/>
                  </a:lnTo>
                  <a:lnTo>
                    <a:pt x="0" y="1512"/>
                  </a:lnTo>
                  <a:lnTo>
                    <a:pt x="0" y="1534"/>
                  </a:lnTo>
                  <a:lnTo>
                    <a:pt x="8" y="1576"/>
                  </a:lnTo>
                  <a:lnTo>
                    <a:pt x="25" y="1614"/>
                  </a:lnTo>
                  <a:lnTo>
                    <a:pt x="49" y="1650"/>
                  </a:lnTo>
                  <a:lnTo>
                    <a:pt x="78" y="1679"/>
                  </a:lnTo>
                  <a:lnTo>
                    <a:pt x="112" y="1702"/>
                  </a:lnTo>
                  <a:lnTo>
                    <a:pt x="152" y="1718"/>
                  </a:lnTo>
                  <a:lnTo>
                    <a:pt x="193" y="1726"/>
                  </a:lnTo>
                  <a:lnTo>
                    <a:pt x="216" y="1728"/>
                  </a:lnTo>
                  <a:close/>
                  <a:moveTo>
                    <a:pt x="432" y="432"/>
                  </a:moveTo>
                  <a:lnTo>
                    <a:pt x="1295" y="432"/>
                  </a:lnTo>
                  <a:lnTo>
                    <a:pt x="1295" y="1296"/>
                  </a:lnTo>
                  <a:lnTo>
                    <a:pt x="432" y="1296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2" name="Freeform 20"/>
            <p:cNvSpPr>
              <a:spLocks noEditPoints="1"/>
            </p:cNvSpPr>
            <p:nvPr/>
          </p:nvSpPr>
          <p:spPr bwMode="auto">
            <a:xfrm>
              <a:off x="1025" y="3834"/>
              <a:ext cx="576" cy="576"/>
            </a:xfrm>
            <a:custGeom>
              <a:avLst/>
              <a:gdLst>
                <a:gd name="T0" fmla="*/ 216 w 1728"/>
                <a:gd name="T1" fmla="*/ 1727 h 1727"/>
                <a:gd name="T2" fmla="*/ 1512 w 1728"/>
                <a:gd name="T3" fmla="*/ 1727 h 1727"/>
                <a:gd name="T4" fmla="*/ 1534 w 1728"/>
                <a:gd name="T5" fmla="*/ 1726 h 1727"/>
                <a:gd name="T6" fmla="*/ 1576 w 1728"/>
                <a:gd name="T7" fmla="*/ 1718 h 1727"/>
                <a:gd name="T8" fmla="*/ 1616 w 1728"/>
                <a:gd name="T9" fmla="*/ 1701 h 1727"/>
                <a:gd name="T10" fmla="*/ 1650 w 1728"/>
                <a:gd name="T11" fmla="*/ 1678 h 1727"/>
                <a:gd name="T12" fmla="*/ 1679 w 1728"/>
                <a:gd name="T13" fmla="*/ 1648 h 1727"/>
                <a:gd name="T14" fmla="*/ 1702 w 1728"/>
                <a:gd name="T15" fmla="*/ 1614 h 1727"/>
                <a:gd name="T16" fmla="*/ 1719 w 1728"/>
                <a:gd name="T17" fmla="*/ 1576 h 1727"/>
                <a:gd name="T18" fmla="*/ 1728 w 1728"/>
                <a:gd name="T19" fmla="*/ 1533 h 1727"/>
                <a:gd name="T20" fmla="*/ 1728 w 1728"/>
                <a:gd name="T21" fmla="*/ 1511 h 1727"/>
                <a:gd name="T22" fmla="*/ 1728 w 1728"/>
                <a:gd name="T23" fmla="*/ 216 h 1727"/>
                <a:gd name="T24" fmla="*/ 1728 w 1728"/>
                <a:gd name="T25" fmla="*/ 194 h 1727"/>
                <a:gd name="T26" fmla="*/ 1719 w 1728"/>
                <a:gd name="T27" fmla="*/ 151 h 1727"/>
                <a:gd name="T28" fmla="*/ 1702 w 1728"/>
                <a:gd name="T29" fmla="*/ 112 h 1727"/>
                <a:gd name="T30" fmla="*/ 1679 w 1728"/>
                <a:gd name="T31" fmla="*/ 78 h 1727"/>
                <a:gd name="T32" fmla="*/ 1650 w 1728"/>
                <a:gd name="T33" fmla="*/ 49 h 1727"/>
                <a:gd name="T34" fmla="*/ 1616 w 1728"/>
                <a:gd name="T35" fmla="*/ 26 h 1727"/>
                <a:gd name="T36" fmla="*/ 1576 w 1728"/>
                <a:gd name="T37" fmla="*/ 9 h 1727"/>
                <a:gd name="T38" fmla="*/ 1534 w 1728"/>
                <a:gd name="T39" fmla="*/ 0 h 1727"/>
                <a:gd name="T40" fmla="*/ 1512 w 1728"/>
                <a:gd name="T41" fmla="*/ 0 h 1727"/>
                <a:gd name="T42" fmla="*/ 216 w 1728"/>
                <a:gd name="T43" fmla="*/ 0 h 1727"/>
                <a:gd name="T44" fmla="*/ 195 w 1728"/>
                <a:gd name="T45" fmla="*/ 0 h 1727"/>
                <a:gd name="T46" fmla="*/ 152 w 1728"/>
                <a:gd name="T47" fmla="*/ 9 h 1727"/>
                <a:gd name="T48" fmla="*/ 114 w 1728"/>
                <a:gd name="T49" fmla="*/ 26 h 1727"/>
                <a:gd name="T50" fmla="*/ 80 w 1728"/>
                <a:gd name="T51" fmla="*/ 49 h 1727"/>
                <a:gd name="T52" fmla="*/ 50 w 1728"/>
                <a:gd name="T53" fmla="*/ 78 h 1727"/>
                <a:gd name="T54" fmla="*/ 26 w 1728"/>
                <a:gd name="T55" fmla="*/ 112 h 1727"/>
                <a:gd name="T56" fmla="*/ 10 w 1728"/>
                <a:gd name="T57" fmla="*/ 151 h 1727"/>
                <a:gd name="T58" fmla="*/ 2 w 1728"/>
                <a:gd name="T59" fmla="*/ 194 h 1727"/>
                <a:gd name="T60" fmla="*/ 0 w 1728"/>
                <a:gd name="T61" fmla="*/ 216 h 1727"/>
                <a:gd name="T62" fmla="*/ 0 w 1728"/>
                <a:gd name="T63" fmla="*/ 1511 h 1727"/>
                <a:gd name="T64" fmla="*/ 2 w 1728"/>
                <a:gd name="T65" fmla="*/ 1533 h 1727"/>
                <a:gd name="T66" fmla="*/ 10 w 1728"/>
                <a:gd name="T67" fmla="*/ 1576 h 1727"/>
                <a:gd name="T68" fmla="*/ 26 w 1728"/>
                <a:gd name="T69" fmla="*/ 1614 h 1727"/>
                <a:gd name="T70" fmla="*/ 50 w 1728"/>
                <a:gd name="T71" fmla="*/ 1648 h 1727"/>
                <a:gd name="T72" fmla="*/ 80 w 1728"/>
                <a:gd name="T73" fmla="*/ 1678 h 1727"/>
                <a:gd name="T74" fmla="*/ 114 w 1728"/>
                <a:gd name="T75" fmla="*/ 1701 h 1727"/>
                <a:gd name="T76" fmla="*/ 152 w 1728"/>
                <a:gd name="T77" fmla="*/ 1718 h 1727"/>
                <a:gd name="T78" fmla="*/ 195 w 1728"/>
                <a:gd name="T79" fmla="*/ 1726 h 1727"/>
                <a:gd name="T80" fmla="*/ 216 w 1728"/>
                <a:gd name="T81" fmla="*/ 1727 h 1727"/>
                <a:gd name="T82" fmla="*/ 432 w 1728"/>
                <a:gd name="T83" fmla="*/ 432 h 1727"/>
                <a:gd name="T84" fmla="*/ 1296 w 1728"/>
                <a:gd name="T85" fmla="*/ 432 h 1727"/>
                <a:gd name="T86" fmla="*/ 1296 w 1728"/>
                <a:gd name="T87" fmla="*/ 1295 h 1727"/>
                <a:gd name="T88" fmla="*/ 432 w 1728"/>
                <a:gd name="T89" fmla="*/ 1295 h 1727"/>
                <a:gd name="T90" fmla="*/ 432 w 1728"/>
                <a:gd name="T91" fmla="*/ 432 h 1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8" h="1727">
                  <a:moveTo>
                    <a:pt x="216" y="1727"/>
                  </a:moveTo>
                  <a:lnTo>
                    <a:pt x="1512" y="1727"/>
                  </a:lnTo>
                  <a:lnTo>
                    <a:pt x="1534" y="1726"/>
                  </a:lnTo>
                  <a:lnTo>
                    <a:pt x="1576" y="1718"/>
                  </a:lnTo>
                  <a:lnTo>
                    <a:pt x="1616" y="1701"/>
                  </a:lnTo>
                  <a:lnTo>
                    <a:pt x="1650" y="1678"/>
                  </a:lnTo>
                  <a:lnTo>
                    <a:pt x="1679" y="1648"/>
                  </a:lnTo>
                  <a:lnTo>
                    <a:pt x="1702" y="1614"/>
                  </a:lnTo>
                  <a:lnTo>
                    <a:pt x="1719" y="1576"/>
                  </a:lnTo>
                  <a:lnTo>
                    <a:pt x="1728" y="1533"/>
                  </a:lnTo>
                  <a:lnTo>
                    <a:pt x="1728" y="1511"/>
                  </a:lnTo>
                  <a:lnTo>
                    <a:pt x="1728" y="216"/>
                  </a:lnTo>
                  <a:lnTo>
                    <a:pt x="1728" y="194"/>
                  </a:lnTo>
                  <a:lnTo>
                    <a:pt x="1719" y="151"/>
                  </a:lnTo>
                  <a:lnTo>
                    <a:pt x="1702" y="112"/>
                  </a:lnTo>
                  <a:lnTo>
                    <a:pt x="1679" y="78"/>
                  </a:lnTo>
                  <a:lnTo>
                    <a:pt x="1650" y="49"/>
                  </a:lnTo>
                  <a:lnTo>
                    <a:pt x="1616" y="26"/>
                  </a:lnTo>
                  <a:lnTo>
                    <a:pt x="1576" y="9"/>
                  </a:lnTo>
                  <a:lnTo>
                    <a:pt x="1534" y="0"/>
                  </a:lnTo>
                  <a:lnTo>
                    <a:pt x="1512" y="0"/>
                  </a:lnTo>
                  <a:lnTo>
                    <a:pt x="216" y="0"/>
                  </a:lnTo>
                  <a:lnTo>
                    <a:pt x="195" y="0"/>
                  </a:lnTo>
                  <a:lnTo>
                    <a:pt x="152" y="9"/>
                  </a:lnTo>
                  <a:lnTo>
                    <a:pt x="114" y="26"/>
                  </a:lnTo>
                  <a:lnTo>
                    <a:pt x="80" y="49"/>
                  </a:lnTo>
                  <a:lnTo>
                    <a:pt x="50" y="78"/>
                  </a:lnTo>
                  <a:lnTo>
                    <a:pt x="26" y="112"/>
                  </a:lnTo>
                  <a:lnTo>
                    <a:pt x="10" y="151"/>
                  </a:lnTo>
                  <a:lnTo>
                    <a:pt x="2" y="194"/>
                  </a:lnTo>
                  <a:lnTo>
                    <a:pt x="0" y="216"/>
                  </a:lnTo>
                  <a:lnTo>
                    <a:pt x="0" y="1511"/>
                  </a:lnTo>
                  <a:lnTo>
                    <a:pt x="2" y="1533"/>
                  </a:lnTo>
                  <a:lnTo>
                    <a:pt x="10" y="1576"/>
                  </a:lnTo>
                  <a:lnTo>
                    <a:pt x="26" y="1614"/>
                  </a:lnTo>
                  <a:lnTo>
                    <a:pt x="50" y="1648"/>
                  </a:lnTo>
                  <a:lnTo>
                    <a:pt x="80" y="1678"/>
                  </a:lnTo>
                  <a:lnTo>
                    <a:pt x="114" y="1701"/>
                  </a:lnTo>
                  <a:lnTo>
                    <a:pt x="152" y="1718"/>
                  </a:lnTo>
                  <a:lnTo>
                    <a:pt x="195" y="1726"/>
                  </a:lnTo>
                  <a:lnTo>
                    <a:pt x="216" y="1727"/>
                  </a:lnTo>
                  <a:close/>
                  <a:moveTo>
                    <a:pt x="432" y="432"/>
                  </a:moveTo>
                  <a:lnTo>
                    <a:pt x="1296" y="432"/>
                  </a:lnTo>
                  <a:lnTo>
                    <a:pt x="1296" y="1295"/>
                  </a:lnTo>
                  <a:lnTo>
                    <a:pt x="432" y="1295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3" name="Freeform 21"/>
            <p:cNvSpPr>
              <a:spLocks noEditPoints="1"/>
            </p:cNvSpPr>
            <p:nvPr/>
          </p:nvSpPr>
          <p:spPr bwMode="auto">
            <a:xfrm>
              <a:off x="-414" y="3834"/>
              <a:ext cx="576" cy="576"/>
            </a:xfrm>
            <a:custGeom>
              <a:avLst/>
              <a:gdLst>
                <a:gd name="T0" fmla="*/ 216 w 1727"/>
                <a:gd name="T1" fmla="*/ 1727 h 1727"/>
                <a:gd name="T2" fmla="*/ 1511 w 1727"/>
                <a:gd name="T3" fmla="*/ 1727 h 1727"/>
                <a:gd name="T4" fmla="*/ 1533 w 1727"/>
                <a:gd name="T5" fmla="*/ 1726 h 1727"/>
                <a:gd name="T6" fmla="*/ 1576 w 1727"/>
                <a:gd name="T7" fmla="*/ 1718 h 1727"/>
                <a:gd name="T8" fmla="*/ 1614 w 1727"/>
                <a:gd name="T9" fmla="*/ 1701 h 1727"/>
                <a:gd name="T10" fmla="*/ 1648 w 1727"/>
                <a:gd name="T11" fmla="*/ 1678 h 1727"/>
                <a:gd name="T12" fmla="*/ 1678 w 1727"/>
                <a:gd name="T13" fmla="*/ 1648 h 1727"/>
                <a:gd name="T14" fmla="*/ 1701 w 1727"/>
                <a:gd name="T15" fmla="*/ 1614 h 1727"/>
                <a:gd name="T16" fmla="*/ 1718 w 1727"/>
                <a:gd name="T17" fmla="*/ 1576 h 1727"/>
                <a:gd name="T18" fmla="*/ 1726 w 1727"/>
                <a:gd name="T19" fmla="*/ 1533 h 1727"/>
                <a:gd name="T20" fmla="*/ 1727 w 1727"/>
                <a:gd name="T21" fmla="*/ 1511 h 1727"/>
                <a:gd name="T22" fmla="*/ 1727 w 1727"/>
                <a:gd name="T23" fmla="*/ 216 h 1727"/>
                <a:gd name="T24" fmla="*/ 1726 w 1727"/>
                <a:gd name="T25" fmla="*/ 194 h 1727"/>
                <a:gd name="T26" fmla="*/ 1718 w 1727"/>
                <a:gd name="T27" fmla="*/ 151 h 1727"/>
                <a:gd name="T28" fmla="*/ 1701 w 1727"/>
                <a:gd name="T29" fmla="*/ 112 h 1727"/>
                <a:gd name="T30" fmla="*/ 1678 w 1727"/>
                <a:gd name="T31" fmla="*/ 78 h 1727"/>
                <a:gd name="T32" fmla="*/ 1648 w 1727"/>
                <a:gd name="T33" fmla="*/ 49 h 1727"/>
                <a:gd name="T34" fmla="*/ 1614 w 1727"/>
                <a:gd name="T35" fmla="*/ 26 h 1727"/>
                <a:gd name="T36" fmla="*/ 1576 w 1727"/>
                <a:gd name="T37" fmla="*/ 9 h 1727"/>
                <a:gd name="T38" fmla="*/ 1533 w 1727"/>
                <a:gd name="T39" fmla="*/ 0 h 1727"/>
                <a:gd name="T40" fmla="*/ 1511 w 1727"/>
                <a:gd name="T41" fmla="*/ 0 h 1727"/>
                <a:gd name="T42" fmla="*/ 216 w 1727"/>
                <a:gd name="T43" fmla="*/ 0 h 1727"/>
                <a:gd name="T44" fmla="*/ 194 w 1727"/>
                <a:gd name="T45" fmla="*/ 0 h 1727"/>
                <a:gd name="T46" fmla="*/ 151 w 1727"/>
                <a:gd name="T47" fmla="*/ 9 h 1727"/>
                <a:gd name="T48" fmla="*/ 112 w 1727"/>
                <a:gd name="T49" fmla="*/ 26 h 1727"/>
                <a:gd name="T50" fmla="*/ 78 w 1727"/>
                <a:gd name="T51" fmla="*/ 49 h 1727"/>
                <a:gd name="T52" fmla="*/ 49 w 1727"/>
                <a:gd name="T53" fmla="*/ 78 h 1727"/>
                <a:gd name="T54" fmla="*/ 26 w 1727"/>
                <a:gd name="T55" fmla="*/ 112 h 1727"/>
                <a:gd name="T56" fmla="*/ 9 w 1727"/>
                <a:gd name="T57" fmla="*/ 151 h 1727"/>
                <a:gd name="T58" fmla="*/ 0 w 1727"/>
                <a:gd name="T59" fmla="*/ 194 h 1727"/>
                <a:gd name="T60" fmla="*/ 0 w 1727"/>
                <a:gd name="T61" fmla="*/ 216 h 1727"/>
                <a:gd name="T62" fmla="*/ 0 w 1727"/>
                <a:gd name="T63" fmla="*/ 1511 h 1727"/>
                <a:gd name="T64" fmla="*/ 0 w 1727"/>
                <a:gd name="T65" fmla="*/ 1533 h 1727"/>
                <a:gd name="T66" fmla="*/ 9 w 1727"/>
                <a:gd name="T67" fmla="*/ 1576 h 1727"/>
                <a:gd name="T68" fmla="*/ 26 w 1727"/>
                <a:gd name="T69" fmla="*/ 1614 h 1727"/>
                <a:gd name="T70" fmla="*/ 49 w 1727"/>
                <a:gd name="T71" fmla="*/ 1648 h 1727"/>
                <a:gd name="T72" fmla="*/ 78 w 1727"/>
                <a:gd name="T73" fmla="*/ 1678 h 1727"/>
                <a:gd name="T74" fmla="*/ 112 w 1727"/>
                <a:gd name="T75" fmla="*/ 1701 h 1727"/>
                <a:gd name="T76" fmla="*/ 151 w 1727"/>
                <a:gd name="T77" fmla="*/ 1718 h 1727"/>
                <a:gd name="T78" fmla="*/ 194 w 1727"/>
                <a:gd name="T79" fmla="*/ 1726 h 1727"/>
                <a:gd name="T80" fmla="*/ 216 w 1727"/>
                <a:gd name="T81" fmla="*/ 1727 h 1727"/>
                <a:gd name="T82" fmla="*/ 432 w 1727"/>
                <a:gd name="T83" fmla="*/ 432 h 1727"/>
                <a:gd name="T84" fmla="*/ 1295 w 1727"/>
                <a:gd name="T85" fmla="*/ 432 h 1727"/>
                <a:gd name="T86" fmla="*/ 1295 w 1727"/>
                <a:gd name="T87" fmla="*/ 1295 h 1727"/>
                <a:gd name="T88" fmla="*/ 432 w 1727"/>
                <a:gd name="T89" fmla="*/ 1295 h 1727"/>
                <a:gd name="T90" fmla="*/ 432 w 1727"/>
                <a:gd name="T91" fmla="*/ 432 h 1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7" h="1727">
                  <a:moveTo>
                    <a:pt x="216" y="1727"/>
                  </a:moveTo>
                  <a:lnTo>
                    <a:pt x="1511" y="1727"/>
                  </a:lnTo>
                  <a:lnTo>
                    <a:pt x="1533" y="1726"/>
                  </a:lnTo>
                  <a:lnTo>
                    <a:pt x="1576" y="1718"/>
                  </a:lnTo>
                  <a:lnTo>
                    <a:pt x="1614" y="1701"/>
                  </a:lnTo>
                  <a:lnTo>
                    <a:pt x="1648" y="1678"/>
                  </a:lnTo>
                  <a:lnTo>
                    <a:pt x="1678" y="1648"/>
                  </a:lnTo>
                  <a:lnTo>
                    <a:pt x="1701" y="1614"/>
                  </a:lnTo>
                  <a:lnTo>
                    <a:pt x="1718" y="1576"/>
                  </a:lnTo>
                  <a:lnTo>
                    <a:pt x="1726" y="1533"/>
                  </a:lnTo>
                  <a:lnTo>
                    <a:pt x="1727" y="1511"/>
                  </a:lnTo>
                  <a:lnTo>
                    <a:pt x="1727" y="216"/>
                  </a:lnTo>
                  <a:lnTo>
                    <a:pt x="1726" y="194"/>
                  </a:lnTo>
                  <a:lnTo>
                    <a:pt x="1718" y="151"/>
                  </a:lnTo>
                  <a:lnTo>
                    <a:pt x="1701" y="112"/>
                  </a:lnTo>
                  <a:lnTo>
                    <a:pt x="1678" y="78"/>
                  </a:lnTo>
                  <a:lnTo>
                    <a:pt x="1648" y="49"/>
                  </a:lnTo>
                  <a:lnTo>
                    <a:pt x="1614" y="26"/>
                  </a:lnTo>
                  <a:lnTo>
                    <a:pt x="1576" y="9"/>
                  </a:lnTo>
                  <a:lnTo>
                    <a:pt x="1533" y="0"/>
                  </a:lnTo>
                  <a:lnTo>
                    <a:pt x="1511" y="0"/>
                  </a:lnTo>
                  <a:lnTo>
                    <a:pt x="216" y="0"/>
                  </a:lnTo>
                  <a:lnTo>
                    <a:pt x="194" y="0"/>
                  </a:lnTo>
                  <a:lnTo>
                    <a:pt x="151" y="9"/>
                  </a:lnTo>
                  <a:lnTo>
                    <a:pt x="112" y="26"/>
                  </a:lnTo>
                  <a:lnTo>
                    <a:pt x="78" y="49"/>
                  </a:lnTo>
                  <a:lnTo>
                    <a:pt x="49" y="78"/>
                  </a:lnTo>
                  <a:lnTo>
                    <a:pt x="26" y="112"/>
                  </a:lnTo>
                  <a:lnTo>
                    <a:pt x="9" y="151"/>
                  </a:lnTo>
                  <a:lnTo>
                    <a:pt x="0" y="194"/>
                  </a:lnTo>
                  <a:lnTo>
                    <a:pt x="0" y="216"/>
                  </a:lnTo>
                  <a:lnTo>
                    <a:pt x="0" y="1511"/>
                  </a:lnTo>
                  <a:lnTo>
                    <a:pt x="0" y="1533"/>
                  </a:lnTo>
                  <a:lnTo>
                    <a:pt x="9" y="1576"/>
                  </a:lnTo>
                  <a:lnTo>
                    <a:pt x="26" y="1614"/>
                  </a:lnTo>
                  <a:lnTo>
                    <a:pt x="49" y="1648"/>
                  </a:lnTo>
                  <a:lnTo>
                    <a:pt x="78" y="1678"/>
                  </a:lnTo>
                  <a:lnTo>
                    <a:pt x="112" y="1701"/>
                  </a:lnTo>
                  <a:lnTo>
                    <a:pt x="151" y="1718"/>
                  </a:lnTo>
                  <a:lnTo>
                    <a:pt x="194" y="1726"/>
                  </a:lnTo>
                  <a:lnTo>
                    <a:pt x="216" y="1727"/>
                  </a:lnTo>
                  <a:close/>
                  <a:moveTo>
                    <a:pt x="432" y="432"/>
                  </a:moveTo>
                  <a:lnTo>
                    <a:pt x="1295" y="432"/>
                  </a:lnTo>
                  <a:lnTo>
                    <a:pt x="1295" y="1295"/>
                  </a:lnTo>
                  <a:lnTo>
                    <a:pt x="432" y="1295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4" name="Freeform 22"/>
            <p:cNvSpPr>
              <a:spLocks noEditPoints="1"/>
            </p:cNvSpPr>
            <p:nvPr/>
          </p:nvSpPr>
          <p:spPr bwMode="auto">
            <a:xfrm>
              <a:off x="306" y="3834"/>
              <a:ext cx="575" cy="576"/>
            </a:xfrm>
            <a:custGeom>
              <a:avLst/>
              <a:gdLst>
                <a:gd name="T0" fmla="*/ 216 w 1727"/>
                <a:gd name="T1" fmla="*/ 1727 h 1727"/>
                <a:gd name="T2" fmla="*/ 1511 w 1727"/>
                <a:gd name="T3" fmla="*/ 1727 h 1727"/>
                <a:gd name="T4" fmla="*/ 1534 w 1727"/>
                <a:gd name="T5" fmla="*/ 1726 h 1727"/>
                <a:gd name="T6" fmla="*/ 1576 w 1727"/>
                <a:gd name="T7" fmla="*/ 1718 h 1727"/>
                <a:gd name="T8" fmla="*/ 1614 w 1727"/>
                <a:gd name="T9" fmla="*/ 1701 h 1727"/>
                <a:gd name="T10" fmla="*/ 1649 w 1727"/>
                <a:gd name="T11" fmla="*/ 1678 h 1727"/>
                <a:gd name="T12" fmla="*/ 1679 w 1727"/>
                <a:gd name="T13" fmla="*/ 1648 h 1727"/>
                <a:gd name="T14" fmla="*/ 1702 w 1727"/>
                <a:gd name="T15" fmla="*/ 1614 h 1727"/>
                <a:gd name="T16" fmla="*/ 1718 w 1727"/>
                <a:gd name="T17" fmla="*/ 1576 h 1727"/>
                <a:gd name="T18" fmla="*/ 1727 w 1727"/>
                <a:gd name="T19" fmla="*/ 1533 h 1727"/>
                <a:gd name="T20" fmla="*/ 1727 w 1727"/>
                <a:gd name="T21" fmla="*/ 1511 h 1727"/>
                <a:gd name="T22" fmla="*/ 1727 w 1727"/>
                <a:gd name="T23" fmla="*/ 216 h 1727"/>
                <a:gd name="T24" fmla="*/ 1727 w 1727"/>
                <a:gd name="T25" fmla="*/ 194 h 1727"/>
                <a:gd name="T26" fmla="*/ 1718 w 1727"/>
                <a:gd name="T27" fmla="*/ 151 h 1727"/>
                <a:gd name="T28" fmla="*/ 1702 w 1727"/>
                <a:gd name="T29" fmla="*/ 112 h 1727"/>
                <a:gd name="T30" fmla="*/ 1679 w 1727"/>
                <a:gd name="T31" fmla="*/ 78 h 1727"/>
                <a:gd name="T32" fmla="*/ 1649 w 1727"/>
                <a:gd name="T33" fmla="*/ 49 h 1727"/>
                <a:gd name="T34" fmla="*/ 1614 w 1727"/>
                <a:gd name="T35" fmla="*/ 26 h 1727"/>
                <a:gd name="T36" fmla="*/ 1576 w 1727"/>
                <a:gd name="T37" fmla="*/ 9 h 1727"/>
                <a:gd name="T38" fmla="*/ 1534 w 1727"/>
                <a:gd name="T39" fmla="*/ 0 h 1727"/>
                <a:gd name="T40" fmla="*/ 1511 w 1727"/>
                <a:gd name="T41" fmla="*/ 0 h 1727"/>
                <a:gd name="T42" fmla="*/ 216 w 1727"/>
                <a:gd name="T43" fmla="*/ 0 h 1727"/>
                <a:gd name="T44" fmla="*/ 193 w 1727"/>
                <a:gd name="T45" fmla="*/ 0 h 1727"/>
                <a:gd name="T46" fmla="*/ 152 w 1727"/>
                <a:gd name="T47" fmla="*/ 9 h 1727"/>
                <a:gd name="T48" fmla="*/ 112 w 1727"/>
                <a:gd name="T49" fmla="*/ 26 h 1727"/>
                <a:gd name="T50" fmla="*/ 78 w 1727"/>
                <a:gd name="T51" fmla="*/ 49 h 1727"/>
                <a:gd name="T52" fmla="*/ 49 w 1727"/>
                <a:gd name="T53" fmla="*/ 78 h 1727"/>
                <a:gd name="T54" fmla="*/ 25 w 1727"/>
                <a:gd name="T55" fmla="*/ 112 h 1727"/>
                <a:gd name="T56" fmla="*/ 8 w 1727"/>
                <a:gd name="T57" fmla="*/ 151 h 1727"/>
                <a:gd name="T58" fmla="*/ 0 w 1727"/>
                <a:gd name="T59" fmla="*/ 194 h 1727"/>
                <a:gd name="T60" fmla="*/ 0 w 1727"/>
                <a:gd name="T61" fmla="*/ 216 h 1727"/>
                <a:gd name="T62" fmla="*/ 0 w 1727"/>
                <a:gd name="T63" fmla="*/ 1511 h 1727"/>
                <a:gd name="T64" fmla="*/ 0 w 1727"/>
                <a:gd name="T65" fmla="*/ 1533 h 1727"/>
                <a:gd name="T66" fmla="*/ 8 w 1727"/>
                <a:gd name="T67" fmla="*/ 1576 h 1727"/>
                <a:gd name="T68" fmla="*/ 25 w 1727"/>
                <a:gd name="T69" fmla="*/ 1614 h 1727"/>
                <a:gd name="T70" fmla="*/ 49 w 1727"/>
                <a:gd name="T71" fmla="*/ 1648 h 1727"/>
                <a:gd name="T72" fmla="*/ 78 w 1727"/>
                <a:gd name="T73" fmla="*/ 1678 h 1727"/>
                <a:gd name="T74" fmla="*/ 112 w 1727"/>
                <a:gd name="T75" fmla="*/ 1701 h 1727"/>
                <a:gd name="T76" fmla="*/ 152 w 1727"/>
                <a:gd name="T77" fmla="*/ 1718 h 1727"/>
                <a:gd name="T78" fmla="*/ 193 w 1727"/>
                <a:gd name="T79" fmla="*/ 1726 h 1727"/>
                <a:gd name="T80" fmla="*/ 216 w 1727"/>
                <a:gd name="T81" fmla="*/ 1727 h 1727"/>
                <a:gd name="T82" fmla="*/ 432 w 1727"/>
                <a:gd name="T83" fmla="*/ 432 h 1727"/>
                <a:gd name="T84" fmla="*/ 1295 w 1727"/>
                <a:gd name="T85" fmla="*/ 432 h 1727"/>
                <a:gd name="T86" fmla="*/ 1295 w 1727"/>
                <a:gd name="T87" fmla="*/ 1295 h 1727"/>
                <a:gd name="T88" fmla="*/ 432 w 1727"/>
                <a:gd name="T89" fmla="*/ 1295 h 1727"/>
                <a:gd name="T90" fmla="*/ 432 w 1727"/>
                <a:gd name="T91" fmla="*/ 432 h 1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7" h="1727">
                  <a:moveTo>
                    <a:pt x="216" y="1727"/>
                  </a:moveTo>
                  <a:lnTo>
                    <a:pt x="1511" y="1727"/>
                  </a:lnTo>
                  <a:lnTo>
                    <a:pt x="1534" y="1726"/>
                  </a:lnTo>
                  <a:lnTo>
                    <a:pt x="1576" y="1718"/>
                  </a:lnTo>
                  <a:lnTo>
                    <a:pt x="1614" y="1701"/>
                  </a:lnTo>
                  <a:lnTo>
                    <a:pt x="1649" y="1678"/>
                  </a:lnTo>
                  <a:lnTo>
                    <a:pt x="1679" y="1648"/>
                  </a:lnTo>
                  <a:lnTo>
                    <a:pt x="1702" y="1614"/>
                  </a:lnTo>
                  <a:lnTo>
                    <a:pt x="1718" y="1576"/>
                  </a:lnTo>
                  <a:lnTo>
                    <a:pt x="1727" y="1533"/>
                  </a:lnTo>
                  <a:lnTo>
                    <a:pt x="1727" y="1511"/>
                  </a:lnTo>
                  <a:lnTo>
                    <a:pt x="1727" y="216"/>
                  </a:lnTo>
                  <a:lnTo>
                    <a:pt x="1727" y="194"/>
                  </a:lnTo>
                  <a:lnTo>
                    <a:pt x="1718" y="151"/>
                  </a:lnTo>
                  <a:lnTo>
                    <a:pt x="1702" y="112"/>
                  </a:lnTo>
                  <a:lnTo>
                    <a:pt x="1679" y="78"/>
                  </a:lnTo>
                  <a:lnTo>
                    <a:pt x="1649" y="49"/>
                  </a:lnTo>
                  <a:lnTo>
                    <a:pt x="1614" y="26"/>
                  </a:lnTo>
                  <a:lnTo>
                    <a:pt x="1576" y="9"/>
                  </a:lnTo>
                  <a:lnTo>
                    <a:pt x="1534" y="0"/>
                  </a:lnTo>
                  <a:lnTo>
                    <a:pt x="1511" y="0"/>
                  </a:lnTo>
                  <a:lnTo>
                    <a:pt x="216" y="0"/>
                  </a:lnTo>
                  <a:lnTo>
                    <a:pt x="193" y="0"/>
                  </a:lnTo>
                  <a:lnTo>
                    <a:pt x="152" y="9"/>
                  </a:lnTo>
                  <a:lnTo>
                    <a:pt x="112" y="26"/>
                  </a:lnTo>
                  <a:lnTo>
                    <a:pt x="78" y="49"/>
                  </a:lnTo>
                  <a:lnTo>
                    <a:pt x="49" y="78"/>
                  </a:lnTo>
                  <a:lnTo>
                    <a:pt x="25" y="112"/>
                  </a:lnTo>
                  <a:lnTo>
                    <a:pt x="8" y="151"/>
                  </a:lnTo>
                  <a:lnTo>
                    <a:pt x="0" y="194"/>
                  </a:lnTo>
                  <a:lnTo>
                    <a:pt x="0" y="216"/>
                  </a:lnTo>
                  <a:lnTo>
                    <a:pt x="0" y="1511"/>
                  </a:lnTo>
                  <a:lnTo>
                    <a:pt x="0" y="1533"/>
                  </a:lnTo>
                  <a:lnTo>
                    <a:pt x="8" y="1576"/>
                  </a:lnTo>
                  <a:lnTo>
                    <a:pt x="25" y="1614"/>
                  </a:lnTo>
                  <a:lnTo>
                    <a:pt x="49" y="1648"/>
                  </a:lnTo>
                  <a:lnTo>
                    <a:pt x="78" y="1678"/>
                  </a:lnTo>
                  <a:lnTo>
                    <a:pt x="112" y="1701"/>
                  </a:lnTo>
                  <a:lnTo>
                    <a:pt x="152" y="1718"/>
                  </a:lnTo>
                  <a:lnTo>
                    <a:pt x="193" y="1726"/>
                  </a:lnTo>
                  <a:lnTo>
                    <a:pt x="216" y="1727"/>
                  </a:lnTo>
                  <a:close/>
                  <a:moveTo>
                    <a:pt x="432" y="432"/>
                  </a:moveTo>
                  <a:lnTo>
                    <a:pt x="1295" y="432"/>
                  </a:lnTo>
                  <a:lnTo>
                    <a:pt x="1295" y="1295"/>
                  </a:lnTo>
                  <a:lnTo>
                    <a:pt x="432" y="1295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15" name="Group 42"/>
          <p:cNvGrpSpPr>
            <a:grpSpLocks noChangeAspect="1"/>
          </p:cNvGrpSpPr>
          <p:nvPr/>
        </p:nvGrpSpPr>
        <p:grpSpPr bwMode="auto">
          <a:xfrm>
            <a:off x="6952830" y="3918704"/>
            <a:ext cx="375306" cy="433177"/>
            <a:chOff x="1967" y="0"/>
            <a:chExt cx="3742" cy="4319"/>
          </a:xfrm>
          <a:solidFill>
            <a:srgbClr val="E6C195">
              <a:alpha val="54000"/>
            </a:srgbClr>
          </a:solidFill>
        </p:grpSpPr>
        <p:sp>
          <p:nvSpPr>
            <p:cNvPr id="116" name="Freeform 43"/>
            <p:cNvSpPr>
              <a:spLocks noEditPoints="1"/>
            </p:cNvSpPr>
            <p:nvPr/>
          </p:nvSpPr>
          <p:spPr bwMode="auto">
            <a:xfrm>
              <a:off x="1967" y="0"/>
              <a:ext cx="3742" cy="3167"/>
            </a:xfrm>
            <a:custGeom>
              <a:avLst/>
              <a:gdLst>
                <a:gd name="T0" fmla="*/ 3737 w 11227"/>
                <a:gd name="T1" fmla="*/ 9069 h 9501"/>
                <a:gd name="T2" fmla="*/ 7988 w 11227"/>
                <a:gd name="T3" fmla="*/ 9501 h 9501"/>
                <a:gd name="T4" fmla="*/ 7004 w 11227"/>
                <a:gd name="T5" fmla="*/ 7773 h 9501"/>
                <a:gd name="T6" fmla="*/ 10495 w 11227"/>
                <a:gd name="T7" fmla="*/ 7763 h 9501"/>
                <a:gd name="T8" fmla="*/ 10738 w 11227"/>
                <a:gd name="T9" fmla="*/ 7688 h 9501"/>
                <a:gd name="T10" fmla="*/ 10944 w 11227"/>
                <a:gd name="T11" fmla="*/ 7549 h 9501"/>
                <a:gd name="T12" fmla="*/ 11103 w 11227"/>
                <a:gd name="T13" fmla="*/ 7357 h 9501"/>
                <a:gd name="T14" fmla="*/ 11200 w 11227"/>
                <a:gd name="T15" fmla="*/ 7125 h 9501"/>
                <a:gd name="T16" fmla="*/ 11227 w 11227"/>
                <a:gd name="T17" fmla="*/ 6909 h 9501"/>
                <a:gd name="T18" fmla="*/ 11218 w 11227"/>
                <a:gd name="T19" fmla="*/ 733 h 9501"/>
                <a:gd name="T20" fmla="*/ 11143 w 11227"/>
                <a:gd name="T21" fmla="*/ 489 h 9501"/>
                <a:gd name="T22" fmla="*/ 11003 w 11227"/>
                <a:gd name="T23" fmla="*/ 283 h 9501"/>
                <a:gd name="T24" fmla="*/ 10812 w 11227"/>
                <a:gd name="T25" fmla="*/ 124 h 9501"/>
                <a:gd name="T26" fmla="*/ 10579 w 11227"/>
                <a:gd name="T27" fmla="*/ 27 h 9501"/>
                <a:gd name="T28" fmla="*/ 10364 w 11227"/>
                <a:gd name="T29" fmla="*/ 0 h 9501"/>
                <a:gd name="T30" fmla="*/ 733 w 11227"/>
                <a:gd name="T31" fmla="*/ 10 h 9501"/>
                <a:gd name="T32" fmla="*/ 490 w 11227"/>
                <a:gd name="T33" fmla="*/ 85 h 9501"/>
                <a:gd name="T34" fmla="*/ 283 w 11227"/>
                <a:gd name="T35" fmla="*/ 224 h 9501"/>
                <a:gd name="T36" fmla="*/ 125 w 11227"/>
                <a:gd name="T37" fmla="*/ 416 h 9501"/>
                <a:gd name="T38" fmla="*/ 28 w 11227"/>
                <a:gd name="T39" fmla="*/ 648 h 9501"/>
                <a:gd name="T40" fmla="*/ 0 w 11227"/>
                <a:gd name="T41" fmla="*/ 864 h 9501"/>
                <a:gd name="T42" fmla="*/ 10 w 11227"/>
                <a:gd name="T43" fmla="*/ 7042 h 9501"/>
                <a:gd name="T44" fmla="*/ 85 w 11227"/>
                <a:gd name="T45" fmla="*/ 7284 h 9501"/>
                <a:gd name="T46" fmla="*/ 225 w 11227"/>
                <a:gd name="T47" fmla="*/ 7490 h 9501"/>
                <a:gd name="T48" fmla="*/ 416 w 11227"/>
                <a:gd name="T49" fmla="*/ 7649 h 9501"/>
                <a:gd name="T50" fmla="*/ 648 w 11227"/>
                <a:gd name="T51" fmla="*/ 7747 h 9501"/>
                <a:gd name="T52" fmla="*/ 864 w 11227"/>
                <a:gd name="T53" fmla="*/ 7773 h 9501"/>
                <a:gd name="T54" fmla="*/ 4684 w 11227"/>
                <a:gd name="T55" fmla="*/ 7773 h 9501"/>
                <a:gd name="T56" fmla="*/ 10795 w 11227"/>
                <a:gd name="T57" fmla="*/ 6909 h 9501"/>
                <a:gd name="T58" fmla="*/ 10743 w 11227"/>
                <a:gd name="T59" fmla="*/ 7116 h 9501"/>
                <a:gd name="T60" fmla="*/ 10570 w 11227"/>
                <a:gd name="T61" fmla="*/ 7289 h 9501"/>
                <a:gd name="T62" fmla="*/ 10364 w 11227"/>
                <a:gd name="T63" fmla="*/ 7341 h 9501"/>
                <a:gd name="T64" fmla="*/ 736 w 11227"/>
                <a:gd name="T65" fmla="*/ 7322 h 9501"/>
                <a:gd name="T66" fmla="*/ 531 w 11227"/>
                <a:gd name="T67" fmla="*/ 7185 h 9501"/>
                <a:gd name="T68" fmla="*/ 434 w 11227"/>
                <a:gd name="T69" fmla="*/ 6954 h 9501"/>
                <a:gd name="T70" fmla="*/ 10795 w 11227"/>
                <a:gd name="T71" fmla="*/ 6477 h 9501"/>
                <a:gd name="T72" fmla="*/ 434 w 11227"/>
                <a:gd name="T73" fmla="*/ 819 h 9501"/>
                <a:gd name="T74" fmla="*/ 531 w 11227"/>
                <a:gd name="T75" fmla="*/ 589 h 9501"/>
                <a:gd name="T76" fmla="*/ 736 w 11227"/>
                <a:gd name="T77" fmla="*/ 451 h 9501"/>
                <a:gd name="T78" fmla="*/ 10364 w 11227"/>
                <a:gd name="T79" fmla="*/ 432 h 9501"/>
                <a:gd name="T80" fmla="*/ 10570 w 11227"/>
                <a:gd name="T81" fmla="*/ 484 h 9501"/>
                <a:gd name="T82" fmla="*/ 10743 w 11227"/>
                <a:gd name="T83" fmla="*/ 657 h 9501"/>
                <a:gd name="T84" fmla="*/ 10795 w 11227"/>
                <a:gd name="T85" fmla="*/ 864 h 9501"/>
                <a:gd name="T86" fmla="*/ 432 w 11227"/>
                <a:gd name="T87" fmla="*/ 864 h 9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1227" h="9501">
                  <a:moveTo>
                    <a:pt x="864" y="7773"/>
                  </a:moveTo>
                  <a:lnTo>
                    <a:pt x="4223" y="7773"/>
                  </a:lnTo>
                  <a:lnTo>
                    <a:pt x="3737" y="9069"/>
                  </a:lnTo>
                  <a:lnTo>
                    <a:pt x="3239" y="9069"/>
                  </a:lnTo>
                  <a:lnTo>
                    <a:pt x="3239" y="9501"/>
                  </a:lnTo>
                  <a:lnTo>
                    <a:pt x="7988" y="9501"/>
                  </a:lnTo>
                  <a:lnTo>
                    <a:pt x="7988" y="9069"/>
                  </a:lnTo>
                  <a:lnTo>
                    <a:pt x="7491" y="9069"/>
                  </a:lnTo>
                  <a:lnTo>
                    <a:pt x="7004" y="7773"/>
                  </a:lnTo>
                  <a:lnTo>
                    <a:pt x="10364" y="7773"/>
                  </a:lnTo>
                  <a:lnTo>
                    <a:pt x="10409" y="7773"/>
                  </a:lnTo>
                  <a:lnTo>
                    <a:pt x="10495" y="7763"/>
                  </a:lnTo>
                  <a:lnTo>
                    <a:pt x="10579" y="7746"/>
                  </a:lnTo>
                  <a:lnTo>
                    <a:pt x="10660" y="7721"/>
                  </a:lnTo>
                  <a:lnTo>
                    <a:pt x="10738" y="7688"/>
                  </a:lnTo>
                  <a:lnTo>
                    <a:pt x="10812" y="7649"/>
                  </a:lnTo>
                  <a:lnTo>
                    <a:pt x="10880" y="7602"/>
                  </a:lnTo>
                  <a:lnTo>
                    <a:pt x="10944" y="7549"/>
                  </a:lnTo>
                  <a:lnTo>
                    <a:pt x="11003" y="7490"/>
                  </a:lnTo>
                  <a:lnTo>
                    <a:pt x="11056" y="7426"/>
                  </a:lnTo>
                  <a:lnTo>
                    <a:pt x="11103" y="7357"/>
                  </a:lnTo>
                  <a:lnTo>
                    <a:pt x="11143" y="7284"/>
                  </a:lnTo>
                  <a:lnTo>
                    <a:pt x="11175" y="7207"/>
                  </a:lnTo>
                  <a:lnTo>
                    <a:pt x="11200" y="7125"/>
                  </a:lnTo>
                  <a:lnTo>
                    <a:pt x="11218" y="7042"/>
                  </a:lnTo>
                  <a:lnTo>
                    <a:pt x="11226" y="6954"/>
                  </a:lnTo>
                  <a:lnTo>
                    <a:pt x="11227" y="6909"/>
                  </a:lnTo>
                  <a:lnTo>
                    <a:pt x="11227" y="864"/>
                  </a:lnTo>
                  <a:lnTo>
                    <a:pt x="11226" y="819"/>
                  </a:lnTo>
                  <a:lnTo>
                    <a:pt x="11218" y="733"/>
                  </a:lnTo>
                  <a:lnTo>
                    <a:pt x="11200" y="648"/>
                  </a:lnTo>
                  <a:lnTo>
                    <a:pt x="11175" y="567"/>
                  </a:lnTo>
                  <a:lnTo>
                    <a:pt x="11143" y="489"/>
                  </a:lnTo>
                  <a:lnTo>
                    <a:pt x="11103" y="416"/>
                  </a:lnTo>
                  <a:lnTo>
                    <a:pt x="11056" y="347"/>
                  </a:lnTo>
                  <a:lnTo>
                    <a:pt x="11003" y="283"/>
                  </a:lnTo>
                  <a:lnTo>
                    <a:pt x="10944" y="224"/>
                  </a:lnTo>
                  <a:lnTo>
                    <a:pt x="10880" y="171"/>
                  </a:lnTo>
                  <a:lnTo>
                    <a:pt x="10812" y="124"/>
                  </a:lnTo>
                  <a:lnTo>
                    <a:pt x="10738" y="85"/>
                  </a:lnTo>
                  <a:lnTo>
                    <a:pt x="10660" y="52"/>
                  </a:lnTo>
                  <a:lnTo>
                    <a:pt x="10579" y="27"/>
                  </a:lnTo>
                  <a:lnTo>
                    <a:pt x="10495" y="10"/>
                  </a:lnTo>
                  <a:lnTo>
                    <a:pt x="10409" y="1"/>
                  </a:lnTo>
                  <a:lnTo>
                    <a:pt x="10364" y="0"/>
                  </a:lnTo>
                  <a:lnTo>
                    <a:pt x="864" y="0"/>
                  </a:lnTo>
                  <a:lnTo>
                    <a:pt x="819" y="1"/>
                  </a:lnTo>
                  <a:lnTo>
                    <a:pt x="733" y="10"/>
                  </a:lnTo>
                  <a:lnTo>
                    <a:pt x="648" y="27"/>
                  </a:lnTo>
                  <a:lnTo>
                    <a:pt x="568" y="52"/>
                  </a:lnTo>
                  <a:lnTo>
                    <a:pt x="490" y="85"/>
                  </a:lnTo>
                  <a:lnTo>
                    <a:pt x="416" y="124"/>
                  </a:lnTo>
                  <a:lnTo>
                    <a:pt x="348" y="171"/>
                  </a:lnTo>
                  <a:lnTo>
                    <a:pt x="283" y="224"/>
                  </a:lnTo>
                  <a:lnTo>
                    <a:pt x="225" y="283"/>
                  </a:lnTo>
                  <a:lnTo>
                    <a:pt x="173" y="347"/>
                  </a:lnTo>
                  <a:lnTo>
                    <a:pt x="125" y="416"/>
                  </a:lnTo>
                  <a:lnTo>
                    <a:pt x="85" y="489"/>
                  </a:lnTo>
                  <a:lnTo>
                    <a:pt x="52" y="567"/>
                  </a:lnTo>
                  <a:lnTo>
                    <a:pt x="28" y="648"/>
                  </a:lnTo>
                  <a:lnTo>
                    <a:pt x="10" y="733"/>
                  </a:lnTo>
                  <a:lnTo>
                    <a:pt x="2" y="819"/>
                  </a:lnTo>
                  <a:lnTo>
                    <a:pt x="0" y="864"/>
                  </a:lnTo>
                  <a:lnTo>
                    <a:pt x="0" y="6909"/>
                  </a:lnTo>
                  <a:lnTo>
                    <a:pt x="2" y="6954"/>
                  </a:lnTo>
                  <a:lnTo>
                    <a:pt x="10" y="7042"/>
                  </a:lnTo>
                  <a:lnTo>
                    <a:pt x="28" y="7125"/>
                  </a:lnTo>
                  <a:lnTo>
                    <a:pt x="52" y="7207"/>
                  </a:lnTo>
                  <a:lnTo>
                    <a:pt x="85" y="7284"/>
                  </a:lnTo>
                  <a:lnTo>
                    <a:pt x="125" y="7357"/>
                  </a:lnTo>
                  <a:lnTo>
                    <a:pt x="173" y="7426"/>
                  </a:lnTo>
                  <a:lnTo>
                    <a:pt x="225" y="7490"/>
                  </a:lnTo>
                  <a:lnTo>
                    <a:pt x="283" y="7549"/>
                  </a:lnTo>
                  <a:lnTo>
                    <a:pt x="348" y="7602"/>
                  </a:lnTo>
                  <a:lnTo>
                    <a:pt x="416" y="7649"/>
                  </a:lnTo>
                  <a:lnTo>
                    <a:pt x="490" y="7688"/>
                  </a:lnTo>
                  <a:lnTo>
                    <a:pt x="568" y="7721"/>
                  </a:lnTo>
                  <a:lnTo>
                    <a:pt x="648" y="7747"/>
                  </a:lnTo>
                  <a:lnTo>
                    <a:pt x="733" y="7763"/>
                  </a:lnTo>
                  <a:lnTo>
                    <a:pt x="819" y="7773"/>
                  </a:lnTo>
                  <a:lnTo>
                    <a:pt x="864" y="7773"/>
                  </a:lnTo>
                  <a:close/>
                  <a:moveTo>
                    <a:pt x="7029" y="9069"/>
                  </a:moveTo>
                  <a:lnTo>
                    <a:pt x="4199" y="9069"/>
                  </a:lnTo>
                  <a:lnTo>
                    <a:pt x="4684" y="7773"/>
                  </a:lnTo>
                  <a:lnTo>
                    <a:pt x="6544" y="7773"/>
                  </a:lnTo>
                  <a:lnTo>
                    <a:pt x="7029" y="9069"/>
                  </a:lnTo>
                  <a:close/>
                  <a:moveTo>
                    <a:pt x="10795" y="6909"/>
                  </a:moveTo>
                  <a:lnTo>
                    <a:pt x="10794" y="6954"/>
                  </a:lnTo>
                  <a:lnTo>
                    <a:pt x="10776" y="7038"/>
                  </a:lnTo>
                  <a:lnTo>
                    <a:pt x="10743" y="7116"/>
                  </a:lnTo>
                  <a:lnTo>
                    <a:pt x="10697" y="7185"/>
                  </a:lnTo>
                  <a:lnTo>
                    <a:pt x="10638" y="7243"/>
                  </a:lnTo>
                  <a:lnTo>
                    <a:pt x="10570" y="7289"/>
                  </a:lnTo>
                  <a:lnTo>
                    <a:pt x="10492" y="7322"/>
                  </a:lnTo>
                  <a:lnTo>
                    <a:pt x="10407" y="7340"/>
                  </a:lnTo>
                  <a:lnTo>
                    <a:pt x="10364" y="7341"/>
                  </a:lnTo>
                  <a:lnTo>
                    <a:pt x="864" y="7341"/>
                  </a:lnTo>
                  <a:lnTo>
                    <a:pt x="820" y="7340"/>
                  </a:lnTo>
                  <a:lnTo>
                    <a:pt x="736" y="7322"/>
                  </a:lnTo>
                  <a:lnTo>
                    <a:pt x="658" y="7289"/>
                  </a:lnTo>
                  <a:lnTo>
                    <a:pt x="589" y="7243"/>
                  </a:lnTo>
                  <a:lnTo>
                    <a:pt x="531" y="7185"/>
                  </a:lnTo>
                  <a:lnTo>
                    <a:pt x="484" y="7116"/>
                  </a:lnTo>
                  <a:lnTo>
                    <a:pt x="451" y="7038"/>
                  </a:lnTo>
                  <a:lnTo>
                    <a:pt x="434" y="6954"/>
                  </a:lnTo>
                  <a:lnTo>
                    <a:pt x="432" y="6909"/>
                  </a:lnTo>
                  <a:lnTo>
                    <a:pt x="432" y="6477"/>
                  </a:lnTo>
                  <a:lnTo>
                    <a:pt x="10795" y="6477"/>
                  </a:lnTo>
                  <a:lnTo>
                    <a:pt x="10795" y="6909"/>
                  </a:lnTo>
                  <a:close/>
                  <a:moveTo>
                    <a:pt x="432" y="864"/>
                  </a:moveTo>
                  <a:lnTo>
                    <a:pt x="434" y="819"/>
                  </a:lnTo>
                  <a:lnTo>
                    <a:pt x="451" y="735"/>
                  </a:lnTo>
                  <a:lnTo>
                    <a:pt x="484" y="657"/>
                  </a:lnTo>
                  <a:lnTo>
                    <a:pt x="531" y="589"/>
                  </a:lnTo>
                  <a:lnTo>
                    <a:pt x="589" y="530"/>
                  </a:lnTo>
                  <a:lnTo>
                    <a:pt x="658" y="484"/>
                  </a:lnTo>
                  <a:lnTo>
                    <a:pt x="736" y="451"/>
                  </a:lnTo>
                  <a:lnTo>
                    <a:pt x="820" y="433"/>
                  </a:lnTo>
                  <a:lnTo>
                    <a:pt x="864" y="432"/>
                  </a:lnTo>
                  <a:lnTo>
                    <a:pt x="10364" y="432"/>
                  </a:lnTo>
                  <a:lnTo>
                    <a:pt x="10407" y="433"/>
                  </a:lnTo>
                  <a:lnTo>
                    <a:pt x="10492" y="451"/>
                  </a:lnTo>
                  <a:lnTo>
                    <a:pt x="10570" y="484"/>
                  </a:lnTo>
                  <a:lnTo>
                    <a:pt x="10638" y="530"/>
                  </a:lnTo>
                  <a:lnTo>
                    <a:pt x="10697" y="589"/>
                  </a:lnTo>
                  <a:lnTo>
                    <a:pt x="10743" y="657"/>
                  </a:lnTo>
                  <a:lnTo>
                    <a:pt x="10776" y="735"/>
                  </a:lnTo>
                  <a:lnTo>
                    <a:pt x="10794" y="819"/>
                  </a:lnTo>
                  <a:lnTo>
                    <a:pt x="10795" y="864"/>
                  </a:lnTo>
                  <a:lnTo>
                    <a:pt x="10795" y="6045"/>
                  </a:lnTo>
                  <a:lnTo>
                    <a:pt x="432" y="6045"/>
                  </a:lnTo>
                  <a:lnTo>
                    <a:pt x="432" y="864"/>
                  </a:lnTo>
                  <a:close/>
                </a:path>
              </a:pathLst>
            </a:custGeom>
            <a:grpFill/>
            <a:ln w="9525">
              <a:solidFill>
                <a:srgbClr val="E6C195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7" name="Freeform 44"/>
            <p:cNvSpPr>
              <a:spLocks noEditPoints="1"/>
            </p:cNvSpPr>
            <p:nvPr/>
          </p:nvSpPr>
          <p:spPr bwMode="auto">
            <a:xfrm>
              <a:off x="2255" y="3311"/>
              <a:ext cx="2159" cy="1008"/>
            </a:xfrm>
            <a:custGeom>
              <a:avLst/>
              <a:gdLst>
                <a:gd name="T0" fmla="*/ 216 w 6477"/>
                <a:gd name="T1" fmla="*/ 0 h 3023"/>
                <a:gd name="T2" fmla="*/ 194 w 6477"/>
                <a:gd name="T3" fmla="*/ 0 h 3023"/>
                <a:gd name="T4" fmla="*/ 152 w 6477"/>
                <a:gd name="T5" fmla="*/ 9 h 3023"/>
                <a:gd name="T6" fmla="*/ 114 w 6477"/>
                <a:gd name="T7" fmla="*/ 26 h 3023"/>
                <a:gd name="T8" fmla="*/ 78 w 6477"/>
                <a:gd name="T9" fmla="*/ 49 h 3023"/>
                <a:gd name="T10" fmla="*/ 49 w 6477"/>
                <a:gd name="T11" fmla="*/ 77 h 3023"/>
                <a:gd name="T12" fmla="*/ 26 w 6477"/>
                <a:gd name="T13" fmla="*/ 112 h 3023"/>
                <a:gd name="T14" fmla="*/ 10 w 6477"/>
                <a:gd name="T15" fmla="*/ 151 h 3023"/>
                <a:gd name="T16" fmla="*/ 2 w 6477"/>
                <a:gd name="T17" fmla="*/ 194 h 3023"/>
                <a:gd name="T18" fmla="*/ 0 w 6477"/>
                <a:gd name="T19" fmla="*/ 215 h 3023"/>
                <a:gd name="T20" fmla="*/ 0 w 6477"/>
                <a:gd name="T21" fmla="*/ 2807 h 3023"/>
                <a:gd name="T22" fmla="*/ 2 w 6477"/>
                <a:gd name="T23" fmla="*/ 2829 h 3023"/>
                <a:gd name="T24" fmla="*/ 10 w 6477"/>
                <a:gd name="T25" fmla="*/ 2871 h 3023"/>
                <a:gd name="T26" fmla="*/ 26 w 6477"/>
                <a:gd name="T27" fmla="*/ 2909 h 3023"/>
                <a:gd name="T28" fmla="*/ 49 w 6477"/>
                <a:gd name="T29" fmla="*/ 2944 h 3023"/>
                <a:gd name="T30" fmla="*/ 78 w 6477"/>
                <a:gd name="T31" fmla="*/ 2974 h 3023"/>
                <a:gd name="T32" fmla="*/ 114 w 6477"/>
                <a:gd name="T33" fmla="*/ 2997 h 3023"/>
                <a:gd name="T34" fmla="*/ 152 w 6477"/>
                <a:gd name="T35" fmla="*/ 3013 h 3023"/>
                <a:gd name="T36" fmla="*/ 194 w 6477"/>
                <a:gd name="T37" fmla="*/ 3022 h 3023"/>
                <a:gd name="T38" fmla="*/ 216 w 6477"/>
                <a:gd name="T39" fmla="*/ 3023 h 3023"/>
                <a:gd name="T40" fmla="*/ 6261 w 6477"/>
                <a:gd name="T41" fmla="*/ 3023 h 3023"/>
                <a:gd name="T42" fmla="*/ 6284 w 6477"/>
                <a:gd name="T43" fmla="*/ 3022 h 3023"/>
                <a:gd name="T44" fmla="*/ 6325 w 6477"/>
                <a:gd name="T45" fmla="*/ 3013 h 3023"/>
                <a:gd name="T46" fmla="*/ 6365 w 6477"/>
                <a:gd name="T47" fmla="*/ 2997 h 3023"/>
                <a:gd name="T48" fmla="*/ 6399 w 6477"/>
                <a:gd name="T49" fmla="*/ 2974 h 3023"/>
                <a:gd name="T50" fmla="*/ 6427 w 6477"/>
                <a:gd name="T51" fmla="*/ 2944 h 3023"/>
                <a:gd name="T52" fmla="*/ 6451 w 6477"/>
                <a:gd name="T53" fmla="*/ 2909 h 3023"/>
                <a:gd name="T54" fmla="*/ 6467 w 6477"/>
                <a:gd name="T55" fmla="*/ 2871 h 3023"/>
                <a:gd name="T56" fmla="*/ 6477 w 6477"/>
                <a:gd name="T57" fmla="*/ 2829 h 3023"/>
                <a:gd name="T58" fmla="*/ 6477 w 6477"/>
                <a:gd name="T59" fmla="*/ 2807 h 3023"/>
                <a:gd name="T60" fmla="*/ 6477 w 6477"/>
                <a:gd name="T61" fmla="*/ 215 h 3023"/>
                <a:gd name="T62" fmla="*/ 6477 w 6477"/>
                <a:gd name="T63" fmla="*/ 194 h 3023"/>
                <a:gd name="T64" fmla="*/ 6467 w 6477"/>
                <a:gd name="T65" fmla="*/ 151 h 3023"/>
                <a:gd name="T66" fmla="*/ 6451 w 6477"/>
                <a:gd name="T67" fmla="*/ 112 h 3023"/>
                <a:gd name="T68" fmla="*/ 6427 w 6477"/>
                <a:gd name="T69" fmla="*/ 77 h 3023"/>
                <a:gd name="T70" fmla="*/ 6399 w 6477"/>
                <a:gd name="T71" fmla="*/ 49 h 3023"/>
                <a:gd name="T72" fmla="*/ 6365 w 6477"/>
                <a:gd name="T73" fmla="*/ 26 h 3023"/>
                <a:gd name="T74" fmla="*/ 6325 w 6477"/>
                <a:gd name="T75" fmla="*/ 9 h 3023"/>
                <a:gd name="T76" fmla="*/ 6284 w 6477"/>
                <a:gd name="T77" fmla="*/ 0 h 3023"/>
                <a:gd name="T78" fmla="*/ 6261 w 6477"/>
                <a:gd name="T79" fmla="*/ 0 h 3023"/>
                <a:gd name="T80" fmla="*/ 216 w 6477"/>
                <a:gd name="T81" fmla="*/ 0 h 3023"/>
                <a:gd name="T82" fmla="*/ 6045 w 6477"/>
                <a:gd name="T83" fmla="*/ 2591 h 3023"/>
                <a:gd name="T84" fmla="*/ 432 w 6477"/>
                <a:gd name="T85" fmla="*/ 2591 h 3023"/>
                <a:gd name="T86" fmla="*/ 432 w 6477"/>
                <a:gd name="T87" fmla="*/ 431 h 3023"/>
                <a:gd name="T88" fmla="*/ 6045 w 6477"/>
                <a:gd name="T89" fmla="*/ 431 h 3023"/>
                <a:gd name="T90" fmla="*/ 6045 w 6477"/>
                <a:gd name="T91" fmla="*/ 2591 h 3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6477" h="3023">
                  <a:moveTo>
                    <a:pt x="216" y="0"/>
                  </a:moveTo>
                  <a:lnTo>
                    <a:pt x="194" y="0"/>
                  </a:lnTo>
                  <a:lnTo>
                    <a:pt x="152" y="9"/>
                  </a:lnTo>
                  <a:lnTo>
                    <a:pt x="114" y="26"/>
                  </a:lnTo>
                  <a:lnTo>
                    <a:pt x="78" y="49"/>
                  </a:lnTo>
                  <a:lnTo>
                    <a:pt x="49" y="77"/>
                  </a:lnTo>
                  <a:lnTo>
                    <a:pt x="26" y="112"/>
                  </a:lnTo>
                  <a:lnTo>
                    <a:pt x="10" y="151"/>
                  </a:lnTo>
                  <a:lnTo>
                    <a:pt x="2" y="194"/>
                  </a:lnTo>
                  <a:lnTo>
                    <a:pt x="0" y="215"/>
                  </a:lnTo>
                  <a:lnTo>
                    <a:pt x="0" y="2807"/>
                  </a:lnTo>
                  <a:lnTo>
                    <a:pt x="2" y="2829"/>
                  </a:lnTo>
                  <a:lnTo>
                    <a:pt x="10" y="2871"/>
                  </a:lnTo>
                  <a:lnTo>
                    <a:pt x="26" y="2909"/>
                  </a:lnTo>
                  <a:lnTo>
                    <a:pt x="49" y="2944"/>
                  </a:lnTo>
                  <a:lnTo>
                    <a:pt x="78" y="2974"/>
                  </a:lnTo>
                  <a:lnTo>
                    <a:pt x="114" y="2997"/>
                  </a:lnTo>
                  <a:lnTo>
                    <a:pt x="152" y="3013"/>
                  </a:lnTo>
                  <a:lnTo>
                    <a:pt x="194" y="3022"/>
                  </a:lnTo>
                  <a:lnTo>
                    <a:pt x="216" y="3023"/>
                  </a:lnTo>
                  <a:lnTo>
                    <a:pt x="6261" y="3023"/>
                  </a:lnTo>
                  <a:lnTo>
                    <a:pt x="6284" y="3022"/>
                  </a:lnTo>
                  <a:lnTo>
                    <a:pt x="6325" y="3013"/>
                  </a:lnTo>
                  <a:lnTo>
                    <a:pt x="6365" y="2997"/>
                  </a:lnTo>
                  <a:lnTo>
                    <a:pt x="6399" y="2974"/>
                  </a:lnTo>
                  <a:lnTo>
                    <a:pt x="6427" y="2944"/>
                  </a:lnTo>
                  <a:lnTo>
                    <a:pt x="6451" y="2909"/>
                  </a:lnTo>
                  <a:lnTo>
                    <a:pt x="6467" y="2871"/>
                  </a:lnTo>
                  <a:lnTo>
                    <a:pt x="6477" y="2829"/>
                  </a:lnTo>
                  <a:lnTo>
                    <a:pt x="6477" y="2807"/>
                  </a:lnTo>
                  <a:lnTo>
                    <a:pt x="6477" y="215"/>
                  </a:lnTo>
                  <a:lnTo>
                    <a:pt x="6477" y="194"/>
                  </a:lnTo>
                  <a:lnTo>
                    <a:pt x="6467" y="151"/>
                  </a:lnTo>
                  <a:lnTo>
                    <a:pt x="6451" y="112"/>
                  </a:lnTo>
                  <a:lnTo>
                    <a:pt x="6427" y="77"/>
                  </a:lnTo>
                  <a:lnTo>
                    <a:pt x="6399" y="49"/>
                  </a:lnTo>
                  <a:lnTo>
                    <a:pt x="6365" y="26"/>
                  </a:lnTo>
                  <a:lnTo>
                    <a:pt x="6325" y="9"/>
                  </a:lnTo>
                  <a:lnTo>
                    <a:pt x="6284" y="0"/>
                  </a:lnTo>
                  <a:lnTo>
                    <a:pt x="6261" y="0"/>
                  </a:lnTo>
                  <a:lnTo>
                    <a:pt x="216" y="0"/>
                  </a:lnTo>
                  <a:close/>
                  <a:moveTo>
                    <a:pt x="6045" y="2591"/>
                  </a:moveTo>
                  <a:lnTo>
                    <a:pt x="432" y="2591"/>
                  </a:lnTo>
                  <a:lnTo>
                    <a:pt x="432" y="431"/>
                  </a:lnTo>
                  <a:lnTo>
                    <a:pt x="6045" y="431"/>
                  </a:lnTo>
                  <a:lnTo>
                    <a:pt x="6045" y="2591"/>
                  </a:lnTo>
                  <a:close/>
                </a:path>
              </a:pathLst>
            </a:custGeom>
            <a:grpFill/>
            <a:ln w="9525">
              <a:solidFill>
                <a:srgbClr val="E6C195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8" name="Rectangle 45"/>
            <p:cNvSpPr>
              <a:spLocks noChangeArrowheads="1"/>
            </p:cNvSpPr>
            <p:nvPr/>
          </p:nvSpPr>
          <p:spPr bwMode="auto">
            <a:xfrm>
              <a:off x="2543" y="3887"/>
              <a:ext cx="144" cy="144"/>
            </a:xfrm>
            <a:prstGeom prst="rect">
              <a:avLst/>
            </a:prstGeom>
            <a:grpFill/>
            <a:ln w="9525">
              <a:solidFill>
                <a:srgbClr val="E6C195"/>
              </a:solidFill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9" name="Rectangle 46"/>
            <p:cNvSpPr>
              <a:spLocks noChangeArrowheads="1"/>
            </p:cNvSpPr>
            <p:nvPr/>
          </p:nvSpPr>
          <p:spPr bwMode="auto">
            <a:xfrm>
              <a:off x="3982" y="3887"/>
              <a:ext cx="144" cy="144"/>
            </a:xfrm>
            <a:prstGeom prst="rect">
              <a:avLst/>
            </a:prstGeom>
            <a:grpFill/>
            <a:ln w="9525">
              <a:solidFill>
                <a:srgbClr val="E6C195"/>
              </a:solidFill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0" name="Rectangle 47"/>
            <p:cNvSpPr>
              <a:spLocks noChangeArrowheads="1"/>
            </p:cNvSpPr>
            <p:nvPr/>
          </p:nvSpPr>
          <p:spPr bwMode="auto">
            <a:xfrm>
              <a:off x="2543" y="3599"/>
              <a:ext cx="144" cy="144"/>
            </a:xfrm>
            <a:prstGeom prst="rect">
              <a:avLst/>
            </a:prstGeom>
            <a:grpFill/>
            <a:ln w="9525">
              <a:solidFill>
                <a:srgbClr val="E6C195"/>
              </a:solidFill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1" name="Rectangle 48"/>
            <p:cNvSpPr>
              <a:spLocks noChangeArrowheads="1"/>
            </p:cNvSpPr>
            <p:nvPr/>
          </p:nvSpPr>
          <p:spPr bwMode="auto">
            <a:xfrm>
              <a:off x="2831" y="3599"/>
              <a:ext cx="143" cy="144"/>
            </a:xfrm>
            <a:prstGeom prst="rect">
              <a:avLst/>
            </a:prstGeom>
            <a:grpFill/>
            <a:ln w="9525">
              <a:solidFill>
                <a:srgbClr val="E6C195"/>
              </a:solidFill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2" name="Rectangle 49"/>
            <p:cNvSpPr>
              <a:spLocks noChangeArrowheads="1"/>
            </p:cNvSpPr>
            <p:nvPr/>
          </p:nvSpPr>
          <p:spPr bwMode="auto">
            <a:xfrm>
              <a:off x="3118" y="3599"/>
              <a:ext cx="144" cy="144"/>
            </a:xfrm>
            <a:prstGeom prst="rect">
              <a:avLst/>
            </a:prstGeom>
            <a:grpFill/>
            <a:ln w="9525">
              <a:solidFill>
                <a:srgbClr val="E6C195"/>
              </a:solidFill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3" name="Rectangle 50"/>
            <p:cNvSpPr>
              <a:spLocks noChangeArrowheads="1"/>
            </p:cNvSpPr>
            <p:nvPr/>
          </p:nvSpPr>
          <p:spPr bwMode="auto">
            <a:xfrm>
              <a:off x="3406" y="3599"/>
              <a:ext cx="144" cy="144"/>
            </a:xfrm>
            <a:prstGeom prst="rect">
              <a:avLst/>
            </a:prstGeom>
            <a:grpFill/>
            <a:ln w="9525">
              <a:solidFill>
                <a:srgbClr val="E6C195"/>
              </a:solidFill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4" name="Rectangle 51"/>
            <p:cNvSpPr>
              <a:spLocks noChangeArrowheads="1"/>
            </p:cNvSpPr>
            <p:nvPr/>
          </p:nvSpPr>
          <p:spPr bwMode="auto">
            <a:xfrm>
              <a:off x="3694" y="3599"/>
              <a:ext cx="144" cy="144"/>
            </a:xfrm>
            <a:prstGeom prst="rect">
              <a:avLst/>
            </a:prstGeom>
            <a:grpFill/>
            <a:ln w="9525">
              <a:solidFill>
                <a:srgbClr val="E6C195"/>
              </a:solidFill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5" name="Rectangle 52"/>
            <p:cNvSpPr>
              <a:spLocks noChangeArrowheads="1"/>
            </p:cNvSpPr>
            <p:nvPr/>
          </p:nvSpPr>
          <p:spPr bwMode="auto">
            <a:xfrm>
              <a:off x="3982" y="3599"/>
              <a:ext cx="144" cy="144"/>
            </a:xfrm>
            <a:prstGeom prst="rect">
              <a:avLst/>
            </a:prstGeom>
            <a:grpFill/>
            <a:ln w="9525">
              <a:solidFill>
                <a:srgbClr val="E6C195"/>
              </a:solidFill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6" name="Rectangle 53"/>
            <p:cNvSpPr>
              <a:spLocks noChangeArrowheads="1"/>
            </p:cNvSpPr>
            <p:nvPr/>
          </p:nvSpPr>
          <p:spPr bwMode="auto">
            <a:xfrm>
              <a:off x="2831" y="3887"/>
              <a:ext cx="1007" cy="144"/>
            </a:xfrm>
            <a:prstGeom prst="rect">
              <a:avLst/>
            </a:prstGeom>
            <a:grpFill/>
            <a:ln w="9525">
              <a:solidFill>
                <a:srgbClr val="E6C195"/>
              </a:solidFill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7" name="Freeform 54"/>
            <p:cNvSpPr>
              <a:spLocks noEditPoints="1"/>
            </p:cNvSpPr>
            <p:nvPr/>
          </p:nvSpPr>
          <p:spPr bwMode="auto">
            <a:xfrm>
              <a:off x="4701" y="3311"/>
              <a:ext cx="720" cy="1008"/>
            </a:xfrm>
            <a:custGeom>
              <a:avLst/>
              <a:gdLst>
                <a:gd name="T0" fmla="*/ 0 w 2160"/>
                <a:gd name="T1" fmla="*/ 1943 h 3023"/>
                <a:gd name="T2" fmla="*/ 13 w 2160"/>
                <a:gd name="T3" fmla="*/ 2107 h 3023"/>
                <a:gd name="T4" fmla="*/ 66 w 2160"/>
                <a:gd name="T5" fmla="*/ 2314 h 3023"/>
                <a:gd name="T6" fmla="*/ 156 w 2160"/>
                <a:gd name="T7" fmla="*/ 2502 h 3023"/>
                <a:gd name="T8" fmla="*/ 280 w 2160"/>
                <a:gd name="T9" fmla="*/ 2669 h 3023"/>
                <a:gd name="T10" fmla="*/ 433 w 2160"/>
                <a:gd name="T11" fmla="*/ 2808 h 3023"/>
                <a:gd name="T12" fmla="*/ 611 w 2160"/>
                <a:gd name="T13" fmla="*/ 2916 h 3023"/>
                <a:gd name="T14" fmla="*/ 811 w 2160"/>
                <a:gd name="T15" fmla="*/ 2989 h 3023"/>
                <a:gd name="T16" fmla="*/ 1024 w 2160"/>
                <a:gd name="T17" fmla="*/ 3022 h 3023"/>
                <a:gd name="T18" fmla="*/ 1136 w 2160"/>
                <a:gd name="T19" fmla="*/ 3022 h 3023"/>
                <a:gd name="T20" fmla="*/ 1350 w 2160"/>
                <a:gd name="T21" fmla="*/ 2989 h 3023"/>
                <a:gd name="T22" fmla="*/ 1549 w 2160"/>
                <a:gd name="T23" fmla="*/ 2916 h 3023"/>
                <a:gd name="T24" fmla="*/ 1726 w 2160"/>
                <a:gd name="T25" fmla="*/ 2808 h 3023"/>
                <a:gd name="T26" fmla="*/ 1879 w 2160"/>
                <a:gd name="T27" fmla="*/ 2669 h 3023"/>
                <a:gd name="T28" fmla="*/ 2004 w 2160"/>
                <a:gd name="T29" fmla="*/ 2502 h 3023"/>
                <a:gd name="T30" fmla="*/ 2094 w 2160"/>
                <a:gd name="T31" fmla="*/ 2314 h 3023"/>
                <a:gd name="T32" fmla="*/ 2147 w 2160"/>
                <a:gd name="T33" fmla="*/ 2107 h 3023"/>
                <a:gd name="T34" fmla="*/ 2160 w 2160"/>
                <a:gd name="T35" fmla="*/ 1943 h 3023"/>
                <a:gd name="T36" fmla="*/ 2158 w 2160"/>
                <a:gd name="T37" fmla="*/ 1023 h 3023"/>
                <a:gd name="T38" fmla="*/ 2125 w 2160"/>
                <a:gd name="T39" fmla="*/ 809 h 3023"/>
                <a:gd name="T40" fmla="*/ 2053 w 2160"/>
                <a:gd name="T41" fmla="*/ 610 h 3023"/>
                <a:gd name="T42" fmla="*/ 1945 w 2160"/>
                <a:gd name="T43" fmla="*/ 433 h 3023"/>
                <a:gd name="T44" fmla="*/ 1806 w 2160"/>
                <a:gd name="T45" fmla="*/ 280 h 3023"/>
                <a:gd name="T46" fmla="*/ 1640 w 2160"/>
                <a:gd name="T47" fmla="*/ 155 h 3023"/>
                <a:gd name="T48" fmla="*/ 1452 w 2160"/>
                <a:gd name="T49" fmla="*/ 65 h 3023"/>
                <a:gd name="T50" fmla="*/ 1244 w 2160"/>
                <a:gd name="T51" fmla="*/ 12 h 3023"/>
                <a:gd name="T52" fmla="*/ 1080 w 2160"/>
                <a:gd name="T53" fmla="*/ 0 h 3023"/>
                <a:gd name="T54" fmla="*/ 916 w 2160"/>
                <a:gd name="T55" fmla="*/ 12 h 3023"/>
                <a:gd name="T56" fmla="*/ 708 w 2160"/>
                <a:gd name="T57" fmla="*/ 65 h 3023"/>
                <a:gd name="T58" fmla="*/ 520 w 2160"/>
                <a:gd name="T59" fmla="*/ 155 h 3023"/>
                <a:gd name="T60" fmla="*/ 354 w 2160"/>
                <a:gd name="T61" fmla="*/ 280 h 3023"/>
                <a:gd name="T62" fmla="*/ 215 w 2160"/>
                <a:gd name="T63" fmla="*/ 433 h 3023"/>
                <a:gd name="T64" fmla="*/ 107 w 2160"/>
                <a:gd name="T65" fmla="*/ 610 h 3023"/>
                <a:gd name="T66" fmla="*/ 34 w 2160"/>
                <a:gd name="T67" fmla="*/ 809 h 3023"/>
                <a:gd name="T68" fmla="*/ 2 w 2160"/>
                <a:gd name="T69" fmla="*/ 1023 h 3023"/>
                <a:gd name="T70" fmla="*/ 1728 w 2160"/>
                <a:gd name="T71" fmla="*/ 1079 h 3023"/>
                <a:gd name="T72" fmla="*/ 1728 w 2160"/>
                <a:gd name="T73" fmla="*/ 1976 h 3023"/>
                <a:gd name="T74" fmla="*/ 1699 w 2160"/>
                <a:gd name="T75" fmla="*/ 2136 h 3023"/>
                <a:gd name="T76" fmla="*/ 1580 w 2160"/>
                <a:gd name="T77" fmla="*/ 2356 h 3023"/>
                <a:gd name="T78" fmla="*/ 1389 w 2160"/>
                <a:gd name="T79" fmla="*/ 2513 h 3023"/>
                <a:gd name="T80" fmla="*/ 1178 w 2160"/>
                <a:gd name="T81" fmla="*/ 2583 h 3023"/>
                <a:gd name="T82" fmla="*/ 1080 w 2160"/>
                <a:gd name="T83" fmla="*/ 2591 h 3023"/>
                <a:gd name="T84" fmla="*/ 982 w 2160"/>
                <a:gd name="T85" fmla="*/ 2583 h 3023"/>
                <a:gd name="T86" fmla="*/ 771 w 2160"/>
                <a:gd name="T87" fmla="*/ 2513 h 3023"/>
                <a:gd name="T88" fmla="*/ 580 w 2160"/>
                <a:gd name="T89" fmla="*/ 2356 h 3023"/>
                <a:gd name="T90" fmla="*/ 461 w 2160"/>
                <a:gd name="T91" fmla="*/ 2136 h 3023"/>
                <a:gd name="T92" fmla="*/ 433 w 2160"/>
                <a:gd name="T93" fmla="*/ 1976 h 3023"/>
                <a:gd name="T94" fmla="*/ 432 w 2160"/>
                <a:gd name="T95" fmla="*/ 1079 h 3023"/>
                <a:gd name="T96" fmla="*/ 450 w 2160"/>
                <a:gd name="T97" fmla="*/ 929 h 3023"/>
                <a:gd name="T98" fmla="*/ 525 w 2160"/>
                <a:gd name="T99" fmla="*/ 747 h 3023"/>
                <a:gd name="T100" fmla="*/ 649 w 2160"/>
                <a:gd name="T101" fmla="*/ 597 h 3023"/>
                <a:gd name="T102" fmla="*/ 816 w 2160"/>
                <a:gd name="T103" fmla="*/ 489 h 3023"/>
                <a:gd name="T104" fmla="*/ 864 w 2160"/>
                <a:gd name="T105" fmla="*/ 1079 h 3023"/>
                <a:gd name="T106" fmla="*/ 1296 w 2160"/>
                <a:gd name="T107" fmla="*/ 471 h 3023"/>
                <a:gd name="T108" fmla="*/ 1432 w 2160"/>
                <a:gd name="T109" fmla="*/ 537 h 3023"/>
                <a:gd name="T110" fmla="*/ 1579 w 2160"/>
                <a:gd name="T111" fmla="*/ 668 h 3023"/>
                <a:gd name="T112" fmla="*/ 1680 w 2160"/>
                <a:gd name="T113" fmla="*/ 835 h 3023"/>
                <a:gd name="T114" fmla="*/ 1726 w 2160"/>
                <a:gd name="T115" fmla="*/ 1027 h 3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160" h="3023">
                  <a:moveTo>
                    <a:pt x="0" y="1079"/>
                  </a:moveTo>
                  <a:lnTo>
                    <a:pt x="0" y="1943"/>
                  </a:lnTo>
                  <a:lnTo>
                    <a:pt x="2" y="1998"/>
                  </a:lnTo>
                  <a:lnTo>
                    <a:pt x="13" y="2107"/>
                  </a:lnTo>
                  <a:lnTo>
                    <a:pt x="34" y="2212"/>
                  </a:lnTo>
                  <a:lnTo>
                    <a:pt x="66" y="2314"/>
                  </a:lnTo>
                  <a:lnTo>
                    <a:pt x="107" y="2411"/>
                  </a:lnTo>
                  <a:lnTo>
                    <a:pt x="156" y="2502"/>
                  </a:lnTo>
                  <a:lnTo>
                    <a:pt x="215" y="2588"/>
                  </a:lnTo>
                  <a:lnTo>
                    <a:pt x="280" y="2669"/>
                  </a:lnTo>
                  <a:lnTo>
                    <a:pt x="354" y="2743"/>
                  </a:lnTo>
                  <a:lnTo>
                    <a:pt x="433" y="2808"/>
                  </a:lnTo>
                  <a:lnTo>
                    <a:pt x="520" y="2866"/>
                  </a:lnTo>
                  <a:lnTo>
                    <a:pt x="611" y="2916"/>
                  </a:lnTo>
                  <a:lnTo>
                    <a:pt x="708" y="2957"/>
                  </a:lnTo>
                  <a:lnTo>
                    <a:pt x="811" y="2989"/>
                  </a:lnTo>
                  <a:lnTo>
                    <a:pt x="916" y="3011"/>
                  </a:lnTo>
                  <a:lnTo>
                    <a:pt x="1024" y="3022"/>
                  </a:lnTo>
                  <a:lnTo>
                    <a:pt x="1080" y="3023"/>
                  </a:lnTo>
                  <a:lnTo>
                    <a:pt x="1136" y="3022"/>
                  </a:lnTo>
                  <a:lnTo>
                    <a:pt x="1244" y="3011"/>
                  </a:lnTo>
                  <a:lnTo>
                    <a:pt x="1350" y="2989"/>
                  </a:lnTo>
                  <a:lnTo>
                    <a:pt x="1452" y="2957"/>
                  </a:lnTo>
                  <a:lnTo>
                    <a:pt x="1549" y="2916"/>
                  </a:lnTo>
                  <a:lnTo>
                    <a:pt x="1640" y="2866"/>
                  </a:lnTo>
                  <a:lnTo>
                    <a:pt x="1726" y="2808"/>
                  </a:lnTo>
                  <a:lnTo>
                    <a:pt x="1806" y="2743"/>
                  </a:lnTo>
                  <a:lnTo>
                    <a:pt x="1879" y="2669"/>
                  </a:lnTo>
                  <a:lnTo>
                    <a:pt x="1945" y="2588"/>
                  </a:lnTo>
                  <a:lnTo>
                    <a:pt x="2004" y="2502"/>
                  </a:lnTo>
                  <a:lnTo>
                    <a:pt x="2053" y="2411"/>
                  </a:lnTo>
                  <a:lnTo>
                    <a:pt x="2094" y="2314"/>
                  </a:lnTo>
                  <a:lnTo>
                    <a:pt x="2125" y="2212"/>
                  </a:lnTo>
                  <a:lnTo>
                    <a:pt x="2147" y="2107"/>
                  </a:lnTo>
                  <a:lnTo>
                    <a:pt x="2158" y="1998"/>
                  </a:lnTo>
                  <a:lnTo>
                    <a:pt x="2160" y="1943"/>
                  </a:lnTo>
                  <a:lnTo>
                    <a:pt x="2160" y="1079"/>
                  </a:lnTo>
                  <a:lnTo>
                    <a:pt x="2158" y="1023"/>
                  </a:lnTo>
                  <a:lnTo>
                    <a:pt x="2147" y="914"/>
                  </a:lnTo>
                  <a:lnTo>
                    <a:pt x="2125" y="809"/>
                  </a:lnTo>
                  <a:lnTo>
                    <a:pt x="2094" y="708"/>
                  </a:lnTo>
                  <a:lnTo>
                    <a:pt x="2053" y="610"/>
                  </a:lnTo>
                  <a:lnTo>
                    <a:pt x="2004" y="519"/>
                  </a:lnTo>
                  <a:lnTo>
                    <a:pt x="1945" y="433"/>
                  </a:lnTo>
                  <a:lnTo>
                    <a:pt x="1879" y="352"/>
                  </a:lnTo>
                  <a:lnTo>
                    <a:pt x="1806" y="280"/>
                  </a:lnTo>
                  <a:lnTo>
                    <a:pt x="1726" y="214"/>
                  </a:lnTo>
                  <a:lnTo>
                    <a:pt x="1640" y="155"/>
                  </a:lnTo>
                  <a:lnTo>
                    <a:pt x="1549" y="106"/>
                  </a:lnTo>
                  <a:lnTo>
                    <a:pt x="1452" y="65"/>
                  </a:lnTo>
                  <a:lnTo>
                    <a:pt x="1350" y="32"/>
                  </a:lnTo>
                  <a:lnTo>
                    <a:pt x="1244" y="12"/>
                  </a:lnTo>
                  <a:lnTo>
                    <a:pt x="1136" y="1"/>
                  </a:lnTo>
                  <a:lnTo>
                    <a:pt x="1080" y="0"/>
                  </a:lnTo>
                  <a:lnTo>
                    <a:pt x="1024" y="1"/>
                  </a:lnTo>
                  <a:lnTo>
                    <a:pt x="916" y="12"/>
                  </a:lnTo>
                  <a:lnTo>
                    <a:pt x="811" y="32"/>
                  </a:lnTo>
                  <a:lnTo>
                    <a:pt x="708" y="65"/>
                  </a:lnTo>
                  <a:lnTo>
                    <a:pt x="611" y="106"/>
                  </a:lnTo>
                  <a:lnTo>
                    <a:pt x="520" y="155"/>
                  </a:lnTo>
                  <a:lnTo>
                    <a:pt x="433" y="214"/>
                  </a:lnTo>
                  <a:lnTo>
                    <a:pt x="354" y="280"/>
                  </a:lnTo>
                  <a:lnTo>
                    <a:pt x="280" y="352"/>
                  </a:lnTo>
                  <a:lnTo>
                    <a:pt x="215" y="433"/>
                  </a:lnTo>
                  <a:lnTo>
                    <a:pt x="156" y="519"/>
                  </a:lnTo>
                  <a:lnTo>
                    <a:pt x="107" y="610"/>
                  </a:lnTo>
                  <a:lnTo>
                    <a:pt x="66" y="708"/>
                  </a:lnTo>
                  <a:lnTo>
                    <a:pt x="34" y="809"/>
                  </a:lnTo>
                  <a:lnTo>
                    <a:pt x="13" y="914"/>
                  </a:lnTo>
                  <a:lnTo>
                    <a:pt x="2" y="1023"/>
                  </a:lnTo>
                  <a:lnTo>
                    <a:pt x="0" y="1079"/>
                  </a:lnTo>
                  <a:close/>
                  <a:moveTo>
                    <a:pt x="1728" y="1079"/>
                  </a:moveTo>
                  <a:lnTo>
                    <a:pt x="1728" y="1943"/>
                  </a:lnTo>
                  <a:lnTo>
                    <a:pt x="1728" y="1976"/>
                  </a:lnTo>
                  <a:lnTo>
                    <a:pt x="1721" y="2042"/>
                  </a:lnTo>
                  <a:lnTo>
                    <a:pt x="1699" y="2136"/>
                  </a:lnTo>
                  <a:lnTo>
                    <a:pt x="1651" y="2252"/>
                  </a:lnTo>
                  <a:lnTo>
                    <a:pt x="1580" y="2356"/>
                  </a:lnTo>
                  <a:lnTo>
                    <a:pt x="1493" y="2443"/>
                  </a:lnTo>
                  <a:lnTo>
                    <a:pt x="1389" y="2513"/>
                  </a:lnTo>
                  <a:lnTo>
                    <a:pt x="1273" y="2562"/>
                  </a:lnTo>
                  <a:lnTo>
                    <a:pt x="1178" y="2583"/>
                  </a:lnTo>
                  <a:lnTo>
                    <a:pt x="1114" y="2590"/>
                  </a:lnTo>
                  <a:lnTo>
                    <a:pt x="1080" y="2591"/>
                  </a:lnTo>
                  <a:lnTo>
                    <a:pt x="1047" y="2590"/>
                  </a:lnTo>
                  <a:lnTo>
                    <a:pt x="982" y="2583"/>
                  </a:lnTo>
                  <a:lnTo>
                    <a:pt x="887" y="2562"/>
                  </a:lnTo>
                  <a:lnTo>
                    <a:pt x="771" y="2513"/>
                  </a:lnTo>
                  <a:lnTo>
                    <a:pt x="667" y="2443"/>
                  </a:lnTo>
                  <a:lnTo>
                    <a:pt x="580" y="2356"/>
                  </a:lnTo>
                  <a:lnTo>
                    <a:pt x="510" y="2252"/>
                  </a:lnTo>
                  <a:lnTo>
                    <a:pt x="461" y="2136"/>
                  </a:lnTo>
                  <a:lnTo>
                    <a:pt x="439" y="2042"/>
                  </a:lnTo>
                  <a:lnTo>
                    <a:pt x="433" y="1976"/>
                  </a:lnTo>
                  <a:lnTo>
                    <a:pt x="432" y="1943"/>
                  </a:lnTo>
                  <a:lnTo>
                    <a:pt x="432" y="1079"/>
                  </a:lnTo>
                  <a:lnTo>
                    <a:pt x="433" y="1027"/>
                  </a:lnTo>
                  <a:lnTo>
                    <a:pt x="450" y="929"/>
                  </a:lnTo>
                  <a:lnTo>
                    <a:pt x="480" y="835"/>
                  </a:lnTo>
                  <a:lnTo>
                    <a:pt x="525" y="747"/>
                  </a:lnTo>
                  <a:lnTo>
                    <a:pt x="581" y="668"/>
                  </a:lnTo>
                  <a:lnTo>
                    <a:pt x="649" y="597"/>
                  </a:lnTo>
                  <a:lnTo>
                    <a:pt x="729" y="537"/>
                  </a:lnTo>
                  <a:lnTo>
                    <a:pt x="816" y="489"/>
                  </a:lnTo>
                  <a:lnTo>
                    <a:pt x="864" y="471"/>
                  </a:lnTo>
                  <a:lnTo>
                    <a:pt x="864" y="1079"/>
                  </a:lnTo>
                  <a:lnTo>
                    <a:pt x="1296" y="1079"/>
                  </a:lnTo>
                  <a:lnTo>
                    <a:pt x="1296" y="471"/>
                  </a:lnTo>
                  <a:lnTo>
                    <a:pt x="1344" y="489"/>
                  </a:lnTo>
                  <a:lnTo>
                    <a:pt x="1432" y="537"/>
                  </a:lnTo>
                  <a:lnTo>
                    <a:pt x="1510" y="597"/>
                  </a:lnTo>
                  <a:lnTo>
                    <a:pt x="1579" y="668"/>
                  </a:lnTo>
                  <a:lnTo>
                    <a:pt x="1636" y="747"/>
                  </a:lnTo>
                  <a:lnTo>
                    <a:pt x="1680" y="835"/>
                  </a:lnTo>
                  <a:lnTo>
                    <a:pt x="1710" y="929"/>
                  </a:lnTo>
                  <a:lnTo>
                    <a:pt x="1726" y="1027"/>
                  </a:lnTo>
                  <a:lnTo>
                    <a:pt x="1728" y="1079"/>
                  </a:lnTo>
                  <a:close/>
                </a:path>
              </a:pathLst>
            </a:custGeom>
            <a:grpFill/>
            <a:ln w="9525">
              <a:solidFill>
                <a:srgbClr val="E6C195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8" name="Freeform 55"/>
            <p:cNvSpPr>
              <a:spLocks/>
            </p:cNvSpPr>
            <p:nvPr/>
          </p:nvSpPr>
          <p:spPr bwMode="auto">
            <a:xfrm>
              <a:off x="3427" y="741"/>
              <a:ext cx="822" cy="821"/>
            </a:xfrm>
            <a:custGeom>
              <a:avLst/>
              <a:gdLst>
                <a:gd name="T0" fmla="*/ 2464 w 2464"/>
                <a:gd name="T1" fmla="*/ 305 h 2465"/>
                <a:gd name="T2" fmla="*/ 305 w 2464"/>
                <a:gd name="T3" fmla="*/ 2465 h 2465"/>
                <a:gd name="T4" fmla="*/ 0 w 2464"/>
                <a:gd name="T5" fmla="*/ 2160 h 2465"/>
                <a:gd name="T6" fmla="*/ 2159 w 2464"/>
                <a:gd name="T7" fmla="*/ 0 h 2465"/>
                <a:gd name="T8" fmla="*/ 2464 w 2464"/>
                <a:gd name="T9" fmla="*/ 305 h 2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64" h="2465">
                  <a:moveTo>
                    <a:pt x="2464" y="305"/>
                  </a:moveTo>
                  <a:lnTo>
                    <a:pt x="305" y="2465"/>
                  </a:lnTo>
                  <a:lnTo>
                    <a:pt x="0" y="2160"/>
                  </a:lnTo>
                  <a:lnTo>
                    <a:pt x="2159" y="0"/>
                  </a:lnTo>
                  <a:lnTo>
                    <a:pt x="2464" y="305"/>
                  </a:lnTo>
                  <a:close/>
                </a:path>
              </a:pathLst>
            </a:custGeom>
            <a:grpFill/>
            <a:ln w="9525">
              <a:solidFill>
                <a:srgbClr val="E6C195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9" name="Freeform 56"/>
            <p:cNvSpPr>
              <a:spLocks/>
            </p:cNvSpPr>
            <p:nvPr/>
          </p:nvSpPr>
          <p:spPr bwMode="auto">
            <a:xfrm>
              <a:off x="3355" y="669"/>
              <a:ext cx="534" cy="533"/>
            </a:xfrm>
            <a:custGeom>
              <a:avLst/>
              <a:gdLst>
                <a:gd name="T0" fmla="*/ 1600 w 1600"/>
                <a:gd name="T1" fmla="*/ 305 h 1601"/>
                <a:gd name="T2" fmla="*/ 305 w 1600"/>
                <a:gd name="T3" fmla="*/ 1601 h 1601"/>
                <a:gd name="T4" fmla="*/ 0 w 1600"/>
                <a:gd name="T5" fmla="*/ 1296 h 1601"/>
                <a:gd name="T6" fmla="*/ 1295 w 1600"/>
                <a:gd name="T7" fmla="*/ 0 h 1601"/>
                <a:gd name="T8" fmla="*/ 1600 w 1600"/>
                <a:gd name="T9" fmla="*/ 305 h 1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00" h="1601">
                  <a:moveTo>
                    <a:pt x="1600" y="305"/>
                  </a:moveTo>
                  <a:lnTo>
                    <a:pt x="305" y="1601"/>
                  </a:lnTo>
                  <a:lnTo>
                    <a:pt x="0" y="1296"/>
                  </a:lnTo>
                  <a:lnTo>
                    <a:pt x="1295" y="0"/>
                  </a:lnTo>
                  <a:lnTo>
                    <a:pt x="1600" y="305"/>
                  </a:lnTo>
                  <a:close/>
                </a:path>
              </a:pathLst>
            </a:custGeom>
            <a:grpFill/>
            <a:ln w="9525">
              <a:solidFill>
                <a:srgbClr val="E6C195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0" name="Freeform 57"/>
            <p:cNvSpPr>
              <a:spLocks/>
            </p:cNvSpPr>
            <p:nvPr/>
          </p:nvSpPr>
          <p:spPr bwMode="auto">
            <a:xfrm>
              <a:off x="3787" y="1101"/>
              <a:ext cx="534" cy="533"/>
            </a:xfrm>
            <a:custGeom>
              <a:avLst/>
              <a:gdLst>
                <a:gd name="T0" fmla="*/ 1601 w 1601"/>
                <a:gd name="T1" fmla="*/ 305 h 1601"/>
                <a:gd name="T2" fmla="*/ 305 w 1601"/>
                <a:gd name="T3" fmla="*/ 1601 h 1601"/>
                <a:gd name="T4" fmla="*/ 0 w 1601"/>
                <a:gd name="T5" fmla="*/ 1296 h 1601"/>
                <a:gd name="T6" fmla="*/ 1296 w 1601"/>
                <a:gd name="T7" fmla="*/ 0 h 1601"/>
                <a:gd name="T8" fmla="*/ 1601 w 1601"/>
                <a:gd name="T9" fmla="*/ 305 h 1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01" h="1601">
                  <a:moveTo>
                    <a:pt x="1601" y="305"/>
                  </a:moveTo>
                  <a:lnTo>
                    <a:pt x="305" y="1601"/>
                  </a:lnTo>
                  <a:lnTo>
                    <a:pt x="0" y="1296"/>
                  </a:lnTo>
                  <a:lnTo>
                    <a:pt x="1296" y="0"/>
                  </a:lnTo>
                  <a:lnTo>
                    <a:pt x="1601" y="305"/>
                  </a:lnTo>
                  <a:close/>
                </a:path>
              </a:pathLst>
            </a:custGeom>
            <a:grpFill/>
            <a:ln w="9525">
              <a:solidFill>
                <a:srgbClr val="E6C195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31" name="Group 60"/>
          <p:cNvGrpSpPr>
            <a:grpSpLocks noChangeAspect="1"/>
          </p:cNvGrpSpPr>
          <p:nvPr/>
        </p:nvGrpSpPr>
        <p:grpSpPr bwMode="auto">
          <a:xfrm>
            <a:off x="4822343" y="3918704"/>
            <a:ext cx="417848" cy="417751"/>
            <a:chOff x="1680" y="2"/>
            <a:chExt cx="4319" cy="4318"/>
          </a:xfrm>
          <a:solidFill>
            <a:srgbClr val="161C28">
              <a:alpha val="54000"/>
            </a:srgbClr>
          </a:solidFill>
        </p:grpSpPr>
        <p:sp>
          <p:nvSpPr>
            <p:cNvPr id="132" name="Freeform 61"/>
            <p:cNvSpPr>
              <a:spLocks/>
            </p:cNvSpPr>
            <p:nvPr/>
          </p:nvSpPr>
          <p:spPr bwMode="auto">
            <a:xfrm>
              <a:off x="1680" y="2"/>
              <a:ext cx="3311" cy="3023"/>
            </a:xfrm>
            <a:custGeom>
              <a:avLst/>
              <a:gdLst>
                <a:gd name="T0" fmla="*/ 2375 w 9933"/>
                <a:gd name="T1" fmla="*/ 8853 h 9069"/>
                <a:gd name="T2" fmla="*/ 2401 w 9933"/>
                <a:gd name="T3" fmla="*/ 8955 h 9069"/>
                <a:gd name="T4" fmla="*/ 2488 w 9933"/>
                <a:gd name="T5" fmla="*/ 9043 h 9069"/>
                <a:gd name="T6" fmla="*/ 2591 w 9933"/>
                <a:gd name="T7" fmla="*/ 9069 h 9069"/>
                <a:gd name="T8" fmla="*/ 2693 w 9933"/>
                <a:gd name="T9" fmla="*/ 9043 h 9069"/>
                <a:gd name="T10" fmla="*/ 4408 w 9933"/>
                <a:gd name="T11" fmla="*/ 7341 h 9069"/>
                <a:gd name="T12" fmla="*/ 4319 w 9933"/>
                <a:gd name="T13" fmla="*/ 6909 h 9069"/>
                <a:gd name="T14" fmla="*/ 4217 w 9933"/>
                <a:gd name="T15" fmla="*/ 6934 h 9069"/>
                <a:gd name="T16" fmla="*/ 2807 w 9933"/>
                <a:gd name="T17" fmla="*/ 8330 h 9069"/>
                <a:gd name="T18" fmla="*/ 2798 w 9933"/>
                <a:gd name="T19" fmla="*/ 7061 h 9069"/>
                <a:gd name="T20" fmla="*/ 2728 w 9933"/>
                <a:gd name="T21" fmla="*/ 6958 h 9069"/>
                <a:gd name="T22" fmla="*/ 2613 w 9933"/>
                <a:gd name="T23" fmla="*/ 6910 h 9069"/>
                <a:gd name="T24" fmla="*/ 1456 w 9933"/>
                <a:gd name="T25" fmla="*/ 6908 h 9069"/>
                <a:gd name="T26" fmla="*/ 1140 w 9933"/>
                <a:gd name="T27" fmla="*/ 6843 h 9069"/>
                <a:gd name="T28" fmla="*/ 865 w 9933"/>
                <a:gd name="T29" fmla="*/ 6694 h 9069"/>
                <a:gd name="T30" fmla="*/ 646 w 9933"/>
                <a:gd name="T31" fmla="*/ 6476 h 9069"/>
                <a:gd name="T32" fmla="*/ 498 w 9933"/>
                <a:gd name="T33" fmla="*/ 6201 h 9069"/>
                <a:gd name="T34" fmla="*/ 433 w 9933"/>
                <a:gd name="T35" fmla="*/ 5885 h 9069"/>
                <a:gd name="T36" fmla="*/ 433 w 9933"/>
                <a:gd name="T37" fmla="*/ 1455 h 9069"/>
                <a:gd name="T38" fmla="*/ 498 w 9933"/>
                <a:gd name="T39" fmla="*/ 1140 h 9069"/>
                <a:gd name="T40" fmla="*/ 646 w 9933"/>
                <a:gd name="T41" fmla="*/ 865 h 9069"/>
                <a:gd name="T42" fmla="*/ 865 w 9933"/>
                <a:gd name="T43" fmla="*/ 646 h 9069"/>
                <a:gd name="T44" fmla="*/ 1140 w 9933"/>
                <a:gd name="T45" fmla="*/ 497 h 9069"/>
                <a:gd name="T46" fmla="*/ 1456 w 9933"/>
                <a:gd name="T47" fmla="*/ 432 h 9069"/>
                <a:gd name="T48" fmla="*/ 8477 w 9933"/>
                <a:gd name="T49" fmla="*/ 432 h 9069"/>
                <a:gd name="T50" fmla="*/ 8793 w 9933"/>
                <a:gd name="T51" fmla="*/ 497 h 9069"/>
                <a:gd name="T52" fmla="*/ 9067 w 9933"/>
                <a:gd name="T53" fmla="*/ 646 h 9069"/>
                <a:gd name="T54" fmla="*/ 9286 w 9933"/>
                <a:gd name="T55" fmla="*/ 865 h 9069"/>
                <a:gd name="T56" fmla="*/ 9435 w 9933"/>
                <a:gd name="T57" fmla="*/ 1140 h 9069"/>
                <a:gd name="T58" fmla="*/ 9499 w 9933"/>
                <a:gd name="T59" fmla="*/ 1455 h 9069"/>
                <a:gd name="T60" fmla="*/ 9933 w 9933"/>
                <a:gd name="T61" fmla="*/ 4749 h 9069"/>
                <a:gd name="T62" fmla="*/ 9915 w 9933"/>
                <a:gd name="T63" fmla="*/ 1281 h 9069"/>
                <a:gd name="T64" fmla="*/ 9784 w 9933"/>
                <a:gd name="T65" fmla="*/ 855 h 9069"/>
                <a:gd name="T66" fmla="*/ 9540 w 9933"/>
                <a:gd name="T67" fmla="*/ 495 h 9069"/>
                <a:gd name="T68" fmla="*/ 9204 w 9933"/>
                <a:gd name="T69" fmla="*/ 219 h 9069"/>
                <a:gd name="T70" fmla="*/ 8798 w 9933"/>
                <a:gd name="T71" fmla="*/ 46 h 9069"/>
                <a:gd name="T72" fmla="*/ 8421 w 9933"/>
                <a:gd name="T73" fmla="*/ 0 h 9069"/>
                <a:gd name="T74" fmla="*/ 1281 w 9933"/>
                <a:gd name="T75" fmla="*/ 16 h 9069"/>
                <a:gd name="T76" fmla="*/ 856 w 9933"/>
                <a:gd name="T77" fmla="*/ 149 h 9069"/>
                <a:gd name="T78" fmla="*/ 495 w 9933"/>
                <a:gd name="T79" fmla="*/ 392 h 9069"/>
                <a:gd name="T80" fmla="*/ 219 w 9933"/>
                <a:gd name="T81" fmla="*/ 727 h 9069"/>
                <a:gd name="T82" fmla="*/ 48 w 9933"/>
                <a:gd name="T83" fmla="*/ 1133 h 9069"/>
                <a:gd name="T84" fmla="*/ 0 w 9933"/>
                <a:gd name="T85" fmla="*/ 1512 h 9069"/>
                <a:gd name="T86" fmla="*/ 16 w 9933"/>
                <a:gd name="T87" fmla="*/ 6060 h 9069"/>
                <a:gd name="T88" fmla="*/ 149 w 9933"/>
                <a:gd name="T89" fmla="*/ 6485 h 9069"/>
                <a:gd name="T90" fmla="*/ 392 w 9933"/>
                <a:gd name="T91" fmla="*/ 6846 h 9069"/>
                <a:gd name="T92" fmla="*/ 727 w 9933"/>
                <a:gd name="T93" fmla="*/ 7122 h 9069"/>
                <a:gd name="T94" fmla="*/ 1133 w 9933"/>
                <a:gd name="T95" fmla="*/ 7293 h 9069"/>
                <a:gd name="T96" fmla="*/ 1512 w 9933"/>
                <a:gd name="T97" fmla="*/ 7341 h 90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9933" h="9069">
                  <a:moveTo>
                    <a:pt x="1512" y="7341"/>
                  </a:moveTo>
                  <a:lnTo>
                    <a:pt x="2375" y="7341"/>
                  </a:lnTo>
                  <a:lnTo>
                    <a:pt x="2375" y="8853"/>
                  </a:lnTo>
                  <a:lnTo>
                    <a:pt x="2375" y="8874"/>
                  </a:lnTo>
                  <a:lnTo>
                    <a:pt x="2385" y="8917"/>
                  </a:lnTo>
                  <a:lnTo>
                    <a:pt x="2401" y="8955"/>
                  </a:lnTo>
                  <a:lnTo>
                    <a:pt x="2425" y="8989"/>
                  </a:lnTo>
                  <a:lnTo>
                    <a:pt x="2453" y="9019"/>
                  </a:lnTo>
                  <a:lnTo>
                    <a:pt x="2488" y="9043"/>
                  </a:lnTo>
                  <a:lnTo>
                    <a:pt x="2527" y="9059"/>
                  </a:lnTo>
                  <a:lnTo>
                    <a:pt x="2568" y="9067"/>
                  </a:lnTo>
                  <a:lnTo>
                    <a:pt x="2591" y="9069"/>
                  </a:lnTo>
                  <a:lnTo>
                    <a:pt x="2612" y="9067"/>
                  </a:lnTo>
                  <a:lnTo>
                    <a:pt x="2654" y="9059"/>
                  </a:lnTo>
                  <a:lnTo>
                    <a:pt x="2693" y="9043"/>
                  </a:lnTo>
                  <a:lnTo>
                    <a:pt x="2728" y="9019"/>
                  </a:lnTo>
                  <a:lnTo>
                    <a:pt x="2743" y="9004"/>
                  </a:lnTo>
                  <a:lnTo>
                    <a:pt x="4408" y="7341"/>
                  </a:lnTo>
                  <a:lnTo>
                    <a:pt x="4750" y="7341"/>
                  </a:lnTo>
                  <a:lnTo>
                    <a:pt x="4750" y="6909"/>
                  </a:lnTo>
                  <a:lnTo>
                    <a:pt x="4319" y="6909"/>
                  </a:lnTo>
                  <a:lnTo>
                    <a:pt x="4297" y="6910"/>
                  </a:lnTo>
                  <a:lnTo>
                    <a:pt x="4256" y="6919"/>
                  </a:lnTo>
                  <a:lnTo>
                    <a:pt x="4217" y="6934"/>
                  </a:lnTo>
                  <a:lnTo>
                    <a:pt x="4181" y="6958"/>
                  </a:lnTo>
                  <a:lnTo>
                    <a:pt x="4166" y="6972"/>
                  </a:lnTo>
                  <a:lnTo>
                    <a:pt x="2807" y="8330"/>
                  </a:lnTo>
                  <a:lnTo>
                    <a:pt x="2807" y="7125"/>
                  </a:lnTo>
                  <a:lnTo>
                    <a:pt x="2806" y="7103"/>
                  </a:lnTo>
                  <a:lnTo>
                    <a:pt x="2798" y="7061"/>
                  </a:lnTo>
                  <a:lnTo>
                    <a:pt x="2781" y="7022"/>
                  </a:lnTo>
                  <a:lnTo>
                    <a:pt x="2758" y="6987"/>
                  </a:lnTo>
                  <a:lnTo>
                    <a:pt x="2728" y="6958"/>
                  </a:lnTo>
                  <a:lnTo>
                    <a:pt x="2694" y="6935"/>
                  </a:lnTo>
                  <a:lnTo>
                    <a:pt x="2656" y="6919"/>
                  </a:lnTo>
                  <a:lnTo>
                    <a:pt x="2613" y="6910"/>
                  </a:lnTo>
                  <a:lnTo>
                    <a:pt x="2591" y="6909"/>
                  </a:lnTo>
                  <a:lnTo>
                    <a:pt x="1512" y="6909"/>
                  </a:lnTo>
                  <a:lnTo>
                    <a:pt x="1456" y="6908"/>
                  </a:lnTo>
                  <a:lnTo>
                    <a:pt x="1346" y="6897"/>
                  </a:lnTo>
                  <a:lnTo>
                    <a:pt x="1241" y="6875"/>
                  </a:lnTo>
                  <a:lnTo>
                    <a:pt x="1140" y="6843"/>
                  </a:lnTo>
                  <a:lnTo>
                    <a:pt x="1043" y="6802"/>
                  </a:lnTo>
                  <a:lnTo>
                    <a:pt x="951" y="6753"/>
                  </a:lnTo>
                  <a:lnTo>
                    <a:pt x="865" y="6694"/>
                  </a:lnTo>
                  <a:lnTo>
                    <a:pt x="786" y="6629"/>
                  </a:lnTo>
                  <a:lnTo>
                    <a:pt x="712" y="6555"/>
                  </a:lnTo>
                  <a:lnTo>
                    <a:pt x="646" y="6476"/>
                  </a:lnTo>
                  <a:lnTo>
                    <a:pt x="588" y="6390"/>
                  </a:lnTo>
                  <a:lnTo>
                    <a:pt x="539" y="6298"/>
                  </a:lnTo>
                  <a:lnTo>
                    <a:pt x="498" y="6201"/>
                  </a:lnTo>
                  <a:lnTo>
                    <a:pt x="466" y="6100"/>
                  </a:lnTo>
                  <a:lnTo>
                    <a:pt x="444" y="5993"/>
                  </a:lnTo>
                  <a:lnTo>
                    <a:pt x="433" y="5885"/>
                  </a:lnTo>
                  <a:lnTo>
                    <a:pt x="432" y="5829"/>
                  </a:lnTo>
                  <a:lnTo>
                    <a:pt x="432" y="1512"/>
                  </a:lnTo>
                  <a:lnTo>
                    <a:pt x="433" y="1455"/>
                  </a:lnTo>
                  <a:lnTo>
                    <a:pt x="444" y="1346"/>
                  </a:lnTo>
                  <a:lnTo>
                    <a:pt x="466" y="1241"/>
                  </a:lnTo>
                  <a:lnTo>
                    <a:pt x="498" y="1140"/>
                  </a:lnTo>
                  <a:lnTo>
                    <a:pt x="539" y="1043"/>
                  </a:lnTo>
                  <a:lnTo>
                    <a:pt x="588" y="951"/>
                  </a:lnTo>
                  <a:lnTo>
                    <a:pt x="646" y="865"/>
                  </a:lnTo>
                  <a:lnTo>
                    <a:pt x="712" y="786"/>
                  </a:lnTo>
                  <a:lnTo>
                    <a:pt x="786" y="712"/>
                  </a:lnTo>
                  <a:lnTo>
                    <a:pt x="865" y="646"/>
                  </a:lnTo>
                  <a:lnTo>
                    <a:pt x="951" y="588"/>
                  </a:lnTo>
                  <a:lnTo>
                    <a:pt x="1043" y="538"/>
                  </a:lnTo>
                  <a:lnTo>
                    <a:pt x="1140" y="497"/>
                  </a:lnTo>
                  <a:lnTo>
                    <a:pt x="1241" y="465"/>
                  </a:lnTo>
                  <a:lnTo>
                    <a:pt x="1346" y="444"/>
                  </a:lnTo>
                  <a:lnTo>
                    <a:pt x="1456" y="432"/>
                  </a:lnTo>
                  <a:lnTo>
                    <a:pt x="1512" y="432"/>
                  </a:lnTo>
                  <a:lnTo>
                    <a:pt x="8421" y="432"/>
                  </a:lnTo>
                  <a:lnTo>
                    <a:pt x="8477" y="432"/>
                  </a:lnTo>
                  <a:lnTo>
                    <a:pt x="8585" y="444"/>
                  </a:lnTo>
                  <a:lnTo>
                    <a:pt x="8690" y="465"/>
                  </a:lnTo>
                  <a:lnTo>
                    <a:pt x="8793" y="497"/>
                  </a:lnTo>
                  <a:lnTo>
                    <a:pt x="8888" y="538"/>
                  </a:lnTo>
                  <a:lnTo>
                    <a:pt x="8981" y="588"/>
                  </a:lnTo>
                  <a:lnTo>
                    <a:pt x="9067" y="646"/>
                  </a:lnTo>
                  <a:lnTo>
                    <a:pt x="9147" y="712"/>
                  </a:lnTo>
                  <a:lnTo>
                    <a:pt x="9220" y="786"/>
                  </a:lnTo>
                  <a:lnTo>
                    <a:pt x="9286" y="865"/>
                  </a:lnTo>
                  <a:lnTo>
                    <a:pt x="9345" y="951"/>
                  </a:lnTo>
                  <a:lnTo>
                    <a:pt x="9394" y="1043"/>
                  </a:lnTo>
                  <a:lnTo>
                    <a:pt x="9435" y="1140"/>
                  </a:lnTo>
                  <a:lnTo>
                    <a:pt x="9466" y="1241"/>
                  </a:lnTo>
                  <a:lnTo>
                    <a:pt x="9488" y="1346"/>
                  </a:lnTo>
                  <a:lnTo>
                    <a:pt x="9499" y="1455"/>
                  </a:lnTo>
                  <a:lnTo>
                    <a:pt x="9501" y="1512"/>
                  </a:lnTo>
                  <a:lnTo>
                    <a:pt x="9501" y="4749"/>
                  </a:lnTo>
                  <a:lnTo>
                    <a:pt x="9933" y="4749"/>
                  </a:lnTo>
                  <a:lnTo>
                    <a:pt x="9933" y="1512"/>
                  </a:lnTo>
                  <a:lnTo>
                    <a:pt x="9931" y="1434"/>
                  </a:lnTo>
                  <a:lnTo>
                    <a:pt x="9915" y="1281"/>
                  </a:lnTo>
                  <a:lnTo>
                    <a:pt x="9885" y="1133"/>
                  </a:lnTo>
                  <a:lnTo>
                    <a:pt x="9841" y="991"/>
                  </a:lnTo>
                  <a:lnTo>
                    <a:pt x="9784" y="855"/>
                  </a:lnTo>
                  <a:lnTo>
                    <a:pt x="9714" y="727"/>
                  </a:lnTo>
                  <a:lnTo>
                    <a:pt x="9632" y="607"/>
                  </a:lnTo>
                  <a:lnTo>
                    <a:pt x="9540" y="495"/>
                  </a:lnTo>
                  <a:lnTo>
                    <a:pt x="9438" y="392"/>
                  </a:lnTo>
                  <a:lnTo>
                    <a:pt x="9326" y="301"/>
                  </a:lnTo>
                  <a:lnTo>
                    <a:pt x="9204" y="219"/>
                  </a:lnTo>
                  <a:lnTo>
                    <a:pt x="9076" y="149"/>
                  </a:lnTo>
                  <a:lnTo>
                    <a:pt x="8940" y="91"/>
                  </a:lnTo>
                  <a:lnTo>
                    <a:pt x="8798" y="46"/>
                  </a:lnTo>
                  <a:lnTo>
                    <a:pt x="8650" y="16"/>
                  </a:lnTo>
                  <a:lnTo>
                    <a:pt x="8499" y="1"/>
                  </a:lnTo>
                  <a:lnTo>
                    <a:pt x="8421" y="0"/>
                  </a:lnTo>
                  <a:lnTo>
                    <a:pt x="1512" y="0"/>
                  </a:lnTo>
                  <a:lnTo>
                    <a:pt x="1434" y="1"/>
                  </a:lnTo>
                  <a:lnTo>
                    <a:pt x="1281" y="16"/>
                  </a:lnTo>
                  <a:lnTo>
                    <a:pt x="1133" y="46"/>
                  </a:lnTo>
                  <a:lnTo>
                    <a:pt x="992" y="91"/>
                  </a:lnTo>
                  <a:lnTo>
                    <a:pt x="856" y="149"/>
                  </a:lnTo>
                  <a:lnTo>
                    <a:pt x="727" y="219"/>
                  </a:lnTo>
                  <a:lnTo>
                    <a:pt x="607" y="301"/>
                  </a:lnTo>
                  <a:lnTo>
                    <a:pt x="495" y="392"/>
                  </a:lnTo>
                  <a:lnTo>
                    <a:pt x="392" y="495"/>
                  </a:lnTo>
                  <a:lnTo>
                    <a:pt x="301" y="607"/>
                  </a:lnTo>
                  <a:lnTo>
                    <a:pt x="219" y="727"/>
                  </a:lnTo>
                  <a:lnTo>
                    <a:pt x="149" y="855"/>
                  </a:lnTo>
                  <a:lnTo>
                    <a:pt x="92" y="991"/>
                  </a:lnTo>
                  <a:lnTo>
                    <a:pt x="48" y="1133"/>
                  </a:lnTo>
                  <a:lnTo>
                    <a:pt x="16" y="1281"/>
                  </a:lnTo>
                  <a:lnTo>
                    <a:pt x="1" y="1434"/>
                  </a:lnTo>
                  <a:lnTo>
                    <a:pt x="0" y="1512"/>
                  </a:lnTo>
                  <a:lnTo>
                    <a:pt x="0" y="5829"/>
                  </a:lnTo>
                  <a:lnTo>
                    <a:pt x="1" y="5907"/>
                  </a:lnTo>
                  <a:lnTo>
                    <a:pt x="16" y="6060"/>
                  </a:lnTo>
                  <a:lnTo>
                    <a:pt x="48" y="6208"/>
                  </a:lnTo>
                  <a:lnTo>
                    <a:pt x="92" y="6349"/>
                  </a:lnTo>
                  <a:lnTo>
                    <a:pt x="149" y="6485"/>
                  </a:lnTo>
                  <a:lnTo>
                    <a:pt x="219" y="6612"/>
                  </a:lnTo>
                  <a:lnTo>
                    <a:pt x="301" y="6734"/>
                  </a:lnTo>
                  <a:lnTo>
                    <a:pt x="392" y="6846"/>
                  </a:lnTo>
                  <a:lnTo>
                    <a:pt x="495" y="6949"/>
                  </a:lnTo>
                  <a:lnTo>
                    <a:pt x="607" y="7040"/>
                  </a:lnTo>
                  <a:lnTo>
                    <a:pt x="727" y="7122"/>
                  </a:lnTo>
                  <a:lnTo>
                    <a:pt x="856" y="7192"/>
                  </a:lnTo>
                  <a:lnTo>
                    <a:pt x="992" y="7249"/>
                  </a:lnTo>
                  <a:lnTo>
                    <a:pt x="1133" y="7293"/>
                  </a:lnTo>
                  <a:lnTo>
                    <a:pt x="1281" y="7323"/>
                  </a:lnTo>
                  <a:lnTo>
                    <a:pt x="1434" y="7340"/>
                  </a:lnTo>
                  <a:lnTo>
                    <a:pt x="1512" y="7341"/>
                  </a:lnTo>
                  <a:close/>
                </a:path>
              </a:pathLst>
            </a:custGeom>
            <a:grpFill/>
            <a:ln w="9525">
              <a:solidFill>
                <a:srgbClr val="161C28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3" name="Freeform 62"/>
            <p:cNvSpPr>
              <a:spLocks noEditPoints="1"/>
            </p:cNvSpPr>
            <p:nvPr/>
          </p:nvSpPr>
          <p:spPr bwMode="auto">
            <a:xfrm>
              <a:off x="3407" y="1729"/>
              <a:ext cx="2592" cy="2591"/>
            </a:xfrm>
            <a:custGeom>
              <a:avLst/>
              <a:gdLst>
                <a:gd name="T0" fmla="*/ 1433 w 7774"/>
                <a:gd name="T1" fmla="*/ 2 h 7773"/>
                <a:gd name="T2" fmla="*/ 992 w 7774"/>
                <a:gd name="T3" fmla="*/ 92 h 7773"/>
                <a:gd name="T4" fmla="*/ 608 w 7774"/>
                <a:gd name="T5" fmla="*/ 301 h 7773"/>
                <a:gd name="T6" fmla="*/ 300 w 7774"/>
                <a:gd name="T7" fmla="*/ 607 h 7773"/>
                <a:gd name="T8" fmla="*/ 91 w 7774"/>
                <a:gd name="T9" fmla="*/ 993 h 7773"/>
                <a:gd name="T10" fmla="*/ 1 w 7774"/>
                <a:gd name="T11" fmla="*/ 1434 h 7773"/>
                <a:gd name="T12" fmla="*/ 1 w 7774"/>
                <a:gd name="T13" fmla="*/ 4613 h 7773"/>
                <a:gd name="T14" fmla="*/ 91 w 7774"/>
                <a:gd name="T15" fmla="*/ 5055 h 7773"/>
                <a:gd name="T16" fmla="*/ 300 w 7774"/>
                <a:gd name="T17" fmla="*/ 5439 h 7773"/>
                <a:gd name="T18" fmla="*/ 608 w 7774"/>
                <a:gd name="T19" fmla="*/ 5746 h 7773"/>
                <a:gd name="T20" fmla="*/ 992 w 7774"/>
                <a:gd name="T21" fmla="*/ 5956 h 7773"/>
                <a:gd name="T22" fmla="*/ 1433 w 7774"/>
                <a:gd name="T23" fmla="*/ 6044 h 7773"/>
                <a:gd name="T24" fmla="*/ 5461 w 7774"/>
                <a:gd name="T25" fmla="*/ 7710 h 7773"/>
                <a:gd name="T26" fmla="*/ 5553 w 7774"/>
                <a:gd name="T27" fmla="*/ 7765 h 7773"/>
                <a:gd name="T28" fmla="*/ 5676 w 7774"/>
                <a:gd name="T29" fmla="*/ 7765 h 7773"/>
                <a:gd name="T30" fmla="*/ 5767 w 7774"/>
                <a:gd name="T31" fmla="*/ 7710 h 7773"/>
                <a:gd name="T32" fmla="*/ 5821 w 7774"/>
                <a:gd name="T33" fmla="*/ 7620 h 7773"/>
                <a:gd name="T34" fmla="*/ 5830 w 7774"/>
                <a:gd name="T35" fmla="*/ 6047 h 7773"/>
                <a:gd name="T36" fmla="*/ 6492 w 7774"/>
                <a:gd name="T37" fmla="*/ 6029 h 7773"/>
                <a:gd name="T38" fmla="*/ 6917 w 7774"/>
                <a:gd name="T39" fmla="*/ 5898 h 7773"/>
                <a:gd name="T40" fmla="*/ 7278 w 7774"/>
                <a:gd name="T41" fmla="*/ 5653 h 7773"/>
                <a:gd name="T42" fmla="*/ 7554 w 7774"/>
                <a:gd name="T43" fmla="*/ 5319 h 7773"/>
                <a:gd name="T44" fmla="*/ 7726 w 7774"/>
                <a:gd name="T45" fmla="*/ 4913 h 7773"/>
                <a:gd name="T46" fmla="*/ 7774 w 7774"/>
                <a:gd name="T47" fmla="*/ 4535 h 7773"/>
                <a:gd name="T48" fmla="*/ 7756 w 7774"/>
                <a:gd name="T49" fmla="*/ 1282 h 7773"/>
                <a:gd name="T50" fmla="*/ 7625 w 7774"/>
                <a:gd name="T51" fmla="*/ 857 h 7773"/>
                <a:gd name="T52" fmla="*/ 7380 w 7774"/>
                <a:gd name="T53" fmla="*/ 497 h 7773"/>
                <a:gd name="T54" fmla="*/ 7045 w 7774"/>
                <a:gd name="T55" fmla="*/ 219 h 7773"/>
                <a:gd name="T56" fmla="*/ 6639 w 7774"/>
                <a:gd name="T57" fmla="*/ 48 h 7773"/>
                <a:gd name="T58" fmla="*/ 6262 w 7774"/>
                <a:gd name="T59" fmla="*/ 0 h 7773"/>
                <a:gd name="T60" fmla="*/ 7330 w 7774"/>
                <a:gd name="T61" fmla="*/ 4699 h 7773"/>
                <a:gd name="T62" fmla="*/ 7235 w 7774"/>
                <a:gd name="T63" fmla="*/ 5003 h 7773"/>
                <a:gd name="T64" fmla="*/ 7060 w 7774"/>
                <a:gd name="T65" fmla="*/ 5261 h 7773"/>
                <a:gd name="T66" fmla="*/ 6821 w 7774"/>
                <a:gd name="T67" fmla="*/ 5458 h 7773"/>
                <a:gd name="T68" fmla="*/ 6531 w 7774"/>
                <a:gd name="T69" fmla="*/ 5581 h 7773"/>
                <a:gd name="T70" fmla="*/ 6262 w 7774"/>
                <a:gd name="T71" fmla="*/ 5615 h 7773"/>
                <a:gd name="T72" fmla="*/ 5550 w 7774"/>
                <a:gd name="T73" fmla="*/ 5623 h 7773"/>
                <a:gd name="T74" fmla="*/ 5448 w 7774"/>
                <a:gd name="T75" fmla="*/ 5693 h 7773"/>
                <a:gd name="T76" fmla="*/ 5398 w 7774"/>
                <a:gd name="T77" fmla="*/ 5808 h 7773"/>
                <a:gd name="T78" fmla="*/ 4040 w 7774"/>
                <a:gd name="T79" fmla="*/ 5678 h 7773"/>
                <a:gd name="T80" fmla="*/ 3950 w 7774"/>
                <a:gd name="T81" fmla="*/ 5623 h 7773"/>
                <a:gd name="T82" fmla="*/ 1511 w 7774"/>
                <a:gd name="T83" fmla="*/ 5615 h 7773"/>
                <a:gd name="T84" fmla="*/ 1242 w 7774"/>
                <a:gd name="T85" fmla="*/ 5581 h 7773"/>
                <a:gd name="T86" fmla="*/ 952 w 7774"/>
                <a:gd name="T87" fmla="*/ 5458 h 7773"/>
                <a:gd name="T88" fmla="*/ 713 w 7774"/>
                <a:gd name="T89" fmla="*/ 5261 h 7773"/>
                <a:gd name="T90" fmla="*/ 538 w 7774"/>
                <a:gd name="T91" fmla="*/ 5003 h 7773"/>
                <a:gd name="T92" fmla="*/ 444 w 7774"/>
                <a:gd name="T93" fmla="*/ 4699 h 7773"/>
                <a:gd name="T94" fmla="*/ 431 w 7774"/>
                <a:gd name="T95" fmla="*/ 1512 h 7773"/>
                <a:gd name="T96" fmla="*/ 466 w 7774"/>
                <a:gd name="T97" fmla="*/ 1243 h 7773"/>
                <a:gd name="T98" fmla="*/ 589 w 7774"/>
                <a:gd name="T99" fmla="*/ 953 h 7773"/>
                <a:gd name="T100" fmla="*/ 785 w 7774"/>
                <a:gd name="T101" fmla="*/ 712 h 7773"/>
                <a:gd name="T102" fmla="*/ 1044 w 7774"/>
                <a:gd name="T103" fmla="*/ 539 h 7773"/>
                <a:gd name="T104" fmla="*/ 1347 w 7774"/>
                <a:gd name="T105" fmla="*/ 445 h 7773"/>
                <a:gd name="T106" fmla="*/ 6262 w 7774"/>
                <a:gd name="T107" fmla="*/ 432 h 7773"/>
                <a:gd name="T108" fmla="*/ 6531 w 7774"/>
                <a:gd name="T109" fmla="*/ 466 h 7773"/>
                <a:gd name="T110" fmla="*/ 6821 w 7774"/>
                <a:gd name="T111" fmla="*/ 589 h 7773"/>
                <a:gd name="T112" fmla="*/ 7060 w 7774"/>
                <a:gd name="T113" fmla="*/ 786 h 7773"/>
                <a:gd name="T114" fmla="*/ 7235 w 7774"/>
                <a:gd name="T115" fmla="*/ 1045 h 7773"/>
                <a:gd name="T116" fmla="*/ 7330 w 7774"/>
                <a:gd name="T117" fmla="*/ 1348 h 7773"/>
                <a:gd name="T118" fmla="*/ 7342 w 7774"/>
                <a:gd name="T119" fmla="*/ 4535 h 77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774" h="7773">
                  <a:moveTo>
                    <a:pt x="6262" y="0"/>
                  </a:moveTo>
                  <a:lnTo>
                    <a:pt x="1511" y="0"/>
                  </a:lnTo>
                  <a:lnTo>
                    <a:pt x="1433" y="2"/>
                  </a:lnTo>
                  <a:lnTo>
                    <a:pt x="1282" y="18"/>
                  </a:lnTo>
                  <a:lnTo>
                    <a:pt x="1134" y="48"/>
                  </a:lnTo>
                  <a:lnTo>
                    <a:pt x="992" y="92"/>
                  </a:lnTo>
                  <a:lnTo>
                    <a:pt x="857" y="149"/>
                  </a:lnTo>
                  <a:lnTo>
                    <a:pt x="728" y="219"/>
                  </a:lnTo>
                  <a:lnTo>
                    <a:pt x="608" y="301"/>
                  </a:lnTo>
                  <a:lnTo>
                    <a:pt x="496" y="394"/>
                  </a:lnTo>
                  <a:lnTo>
                    <a:pt x="393" y="497"/>
                  </a:lnTo>
                  <a:lnTo>
                    <a:pt x="300" y="607"/>
                  </a:lnTo>
                  <a:lnTo>
                    <a:pt x="220" y="729"/>
                  </a:lnTo>
                  <a:lnTo>
                    <a:pt x="149" y="857"/>
                  </a:lnTo>
                  <a:lnTo>
                    <a:pt x="91" y="993"/>
                  </a:lnTo>
                  <a:lnTo>
                    <a:pt x="47" y="1135"/>
                  </a:lnTo>
                  <a:lnTo>
                    <a:pt x="17" y="1282"/>
                  </a:lnTo>
                  <a:lnTo>
                    <a:pt x="1" y="1434"/>
                  </a:lnTo>
                  <a:lnTo>
                    <a:pt x="0" y="1512"/>
                  </a:lnTo>
                  <a:lnTo>
                    <a:pt x="0" y="4535"/>
                  </a:lnTo>
                  <a:lnTo>
                    <a:pt x="1" y="4613"/>
                  </a:lnTo>
                  <a:lnTo>
                    <a:pt x="17" y="4765"/>
                  </a:lnTo>
                  <a:lnTo>
                    <a:pt x="47" y="4913"/>
                  </a:lnTo>
                  <a:lnTo>
                    <a:pt x="91" y="5055"/>
                  </a:lnTo>
                  <a:lnTo>
                    <a:pt x="149" y="5190"/>
                  </a:lnTo>
                  <a:lnTo>
                    <a:pt x="220" y="5319"/>
                  </a:lnTo>
                  <a:lnTo>
                    <a:pt x="300" y="5439"/>
                  </a:lnTo>
                  <a:lnTo>
                    <a:pt x="393" y="5551"/>
                  </a:lnTo>
                  <a:lnTo>
                    <a:pt x="496" y="5653"/>
                  </a:lnTo>
                  <a:lnTo>
                    <a:pt x="608" y="5746"/>
                  </a:lnTo>
                  <a:lnTo>
                    <a:pt x="728" y="5827"/>
                  </a:lnTo>
                  <a:lnTo>
                    <a:pt x="857" y="5898"/>
                  </a:lnTo>
                  <a:lnTo>
                    <a:pt x="992" y="5956"/>
                  </a:lnTo>
                  <a:lnTo>
                    <a:pt x="1134" y="5999"/>
                  </a:lnTo>
                  <a:lnTo>
                    <a:pt x="1282" y="6029"/>
                  </a:lnTo>
                  <a:lnTo>
                    <a:pt x="1433" y="6044"/>
                  </a:lnTo>
                  <a:lnTo>
                    <a:pt x="1511" y="6047"/>
                  </a:lnTo>
                  <a:lnTo>
                    <a:pt x="3798" y="6047"/>
                  </a:lnTo>
                  <a:lnTo>
                    <a:pt x="5461" y="7710"/>
                  </a:lnTo>
                  <a:lnTo>
                    <a:pt x="5478" y="7726"/>
                  </a:lnTo>
                  <a:lnTo>
                    <a:pt x="5513" y="7749"/>
                  </a:lnTo>
                  <a:lnTo>
                    <a:pt x="5553" y="7765"/>
                  </a:lnTo>
                  <a:lnTo>
                    <a:pt x="5594" y="7773"/>
                  </a:lnTo>
                  <a:lnTo>
                    <a:pt x="5635" y="7773"/>
                  </a:lnTo>
                  <a:lnTo>
                    <a:pt x="5676" y="7765"/>
                  </a:lnTo>
                  <a:lnTo>
                    <a:pt x="5714" y="7749"/>
                  </a:lnTo>
                  <a:lnTo>
                    <a:pt x="5751" y="7726"/>
                  </a:lnTo>
                  <a:lnTo>
                    <a:pt x="5767" y="7710"/>
                  </a:lnTo>
                  <a:lnTo>
                    <a:pt x="5781" y="7695"/>
                  </a:lnTo>
                  <a:lnTo>
                    <a:pt x="5804" y="7660"/>
                  </a:lnTo>
                  <a:lnTo>
                    <a:pt x="5821" y="7620"/>
                  </a:lnTo>
                  <a:lnTo>
                    <a:pt x="5829" y="7579"/>
                  </a:lnTo>
                  <a:lnTo>
                    <a:pt x="5830" y="7557"/>
                  </a:lnTo>
                  <a:lnTo>
                    <a:pt x="5830" y="6047"/>
                  </a:lnTo>
                  <a:lnTo>
                    <a:pt x="6262" y="6047"/>
                  </a:lnTo>
                  <a:lnTo>
                    <a:pt x="6340" y="6044"/>
                  </a:lnTo>
                  <a:lnTo>
                    <a:pt x="6492" y="6029"/>
                  </a:lnTo>
                  <a:lnTo>
                    <a:pt x="6639" y="5999"/>
                  </a:lnTo>
                  <a:lnTo>
                    <a:pt x="6782" y="5956"/>
                  </a:lnTo>
                  <a:lnTo>
                    <a:pt x="6917" y="5898"/>
                  </a:lnTo>
                  <a:lnTo>
                    <a:pt x="7045" y="5827"/>
                  </a:lnTo>
                  <a:lnTo>
                    <a:pt x="7166" y="5746"/>
                  </a:lnTo>
                  <a:lnTo>
                    <a:pt x="7278" y="5653"/>
                  </a:lnTo>
                  <a:lnTo>
                    <a:pt x="7380" y="5551"/>
                  </a:lnTo>
                  <a:lnTo>
                    <a:pt x="7473" y="5439"/>
                  </a:lnTo>
                  <a:lnTo>
                    <a:pt x="7554" y="5319"/>
                  </a:lnTo>
                  <a:lnTo>
                    <a:pt x="7625" y="5190"/>
                  </a:lnTo>
                  <a:lnTo>
                    <a:pt x="7682" y="5055"/>
                  </a:lnTo>
                  <a:lnTo>
                    <a:pt x="7726" y="4913"/>
                  </a:lnTo>
                  <a:lnTo>
                    <a:pt x="7756" y="4765"/>
                  </a:lnTo>
                  <a:lnTo>
                    <a:pt x="7773" y="4613"/>
                  </a:lnTo>
                  <a:lnTo>
                    <a:pt x="7774" y="4535"/>
                  </a:lnTo>
                  <a:lnTo>
                    <a:pt x="7774" y="1512"/>
                  </a:lnTo>
                  <a:lnTo>
                    <a:pt x="7773" y="1434"/>
                  </a:lnTo>
                  <a:lnTo>
                    <a:pt x="7756" y="1282"/>
                  </a:lnTo>
                  <a:lnTo>
                    <a:pt x="7726" y="1135"/>
                  </a:lnTo>
                  <a:lnTo>
                    <a:pt x="7682" y="993"/>
                  </a:lnTo>
                  <a:lnTo>
                    <a:pt x="7625" y="857"/>
                  </a:lnTo>
                  <a:lnTo>
                    <a:pt x="7554" y="729"/>
                  </a:lnTo>
                  <a:lnTo>
                    <a:pt x="7473" y="607"/>
                  </a:lnTo>
                  <a:lnTo>
                    <a:pt x="7380" y="497"/>
                  </a:lnTo>
                  <a:lnTo>
                    <a:pt x="7278" y="394"/>
                  </a:lnTo>
                  <a:lnTo>
                    <a:pt x="7166" y="301"/>
                  </a:lnTo>
                  <a:lnTo>
                    <a:pt x="7045" y="219"/>
                  </a:lnTo>
                  <a:lnTo>
                    <a:pt x="6917" y="149"/>
                  </a:lnTo>
                  <a:lnTo>
                    <a:pt x="6782" y="92"/>
                  </a:lnTo>
                  <a:lnTo>
                    <a:pt x="6639" y="48"/>
                  </a:lnTo>
                  <a:lnTo>
                    <a:pt x="6492" y="18"/>
                  </a:lnTo>
                  <a:lnTo>
                    <a:pt x="6340" y="2"/>
                  </a:lnTo>
                  <a:lnTo>
                    <a:pt x="6262" y="0"/>
                  </a:lnTo>
                  <a:close/>
                  <a:moveTo>
                    <a:pt x="7342" y="4535"/>
                  </a:moveTo>
                  <a:lnTo>
                    <a:pt x="7341" y="4590"/>
                  </a:lnTo>
                  <a:lnTo>
                    <a:pt x="7330" y="4699"/>
                  </a:lnTo>
                  <a:lnTo>
                    <a:pt x="7308" y="4805"/>
                  </a:lnTo>
                  <a:lnTo>
                    <a:pt x="7276" y="4906"/>
                  </a:lnTo>
                  <a:lnTo>
                    <a:pt x="7235" y="5003"/>
                  </a:lnTo>
                  <a:lnTo>
                    <a:pt x="7185" y="5094"/>
                  </a:lnTo>
                  <a:lnTo>
                    <a:pt x="7127" y="5181"/>
                  </a:lnTo>
                  <a:lnTo>
                    <a:pt x="7060" y="5261"/>
                  </a:lnTo>
                  <a:lnTo>
                    <a:pt x="6988" y="5334"/>
                  </a:lnTo>
                  <a:lnTo>
                    <a:pt x="6907" y="5401"/>
                  </a:lnTo>
                  <a:lnTo>
                    <a:pt x="6821" y="5458"/>
                  </a:lnTo>
                  <a:lnTo>
                    <a:pt x="6730" y="5509"/>
                  </a:lnTo>
                  <a:lnTo>
                    <a:pt x="6633" y="5550"/>
                  </a:lnTo>
                  <a:lnTo>
                    <a:pt x="6531" y="5581"/>
                  </a:lnTo>
                  <a:lnTo>
                    <a:pt x="6426" y="5603"/>
                  </a:lnTo>
                  <a:lnTo>
                    <a:pt x="6317" y="5614"/>
                  </a:lnTo>
                  <a:lnTo>
                    <a:pt x="6262" y="5615"/>
                  </a:lnTo>
                  <a:lnTo>
                    <a:pt x="5614" y="5615"/>
                  </a:lnTo>
                  <a:lnTo>
                    <a:pt x="5592" y="5615"/>
                  </a:lnTo>
                  <a:lnTo>
                    <a:pt x="5550" y="5623"/>
                  </a:lnTo>
                  <a:lnTo>
                    <a:pt x="5510" y="5640"/>
                  </a:lnTo>
                  <a:lnTo>
                    <a:pt x="5476" y="5663"/>
                  </a:lnTo>
                  <a:lnTo>
                    <a:pt x="5448" y="5693"/>
                  </a:lnTo>
                  <a:lnTo>
                    <a:pt x="5424" y="5727"/>
                  </a:lnTo>
                  <a:lnTo>
                    <a:pt x="5408" y="5766"/>
                  </a:lnTo>
                  <a:lnTo>
                    <a:pt x="5398" y="5808"/>
                  </a:lnTo>
                  <a:lnTo>
                    <a:pt x="5398" y="5831"/>
                  </a:lnTo>
                  <a:lnTo>
                    <a:pt x="5398" y="7037"/>
                  </a:lnTo>
                  <a:lnTo>
                    <a:pt x="4040" y="5678"/>
                  </a:lnTo>
                  <a:lnTo>
                    <a:pt x="4023" y="5663"/>
                  </a:lnTo>
                  <a:lnTo>
                    <a:pt x="3988" y="5640"/>
                  </a:lnTo>
                  <a:lnTo>
                    <a:pt x="3950" y="5623"/>
                  </a:lnTo>
                  <a:lnTo>
                    <a:pt x="3909" y="5615"/>
                  </a:lnTo>
                  <a:lnTo>
                    <a:pt x="3887" y="5615"/>
                  </a:lnTo>
                  <a:lnTo>
                    <a:pt x="1511" y="5615"/>
                  </a:lnTo>
                  <a:lnTo>
                    <a:pt x="1457" y="5614"/>
                  </a:lnTo>
                  <a:lnTo>
                    <a:pt x="1347" y="5603"/>
                  </a:lnTo>
                  <a:lnTo>
                    <a:pt x="1242" y="5581"/>
                  </a:lnTo>
                  <a:lnTo>
                    <a:pt x="1141" y="5550"/>
                  </a:lnTo>
                  <a:lnTo>
                    <a:pt x="1044" y="5509"/>
                  </a:lnTo>
                  <a:lnTo>
                    <a:pt x="952" y="5458"/>
                  </a:lnTo>
                  <a:lnTo>
                    <a:pt x="866" y="5401"/>
                  </a:lnTo>
                  <a:lnTo>
                    <a:pt x="785" y="5334"/>
                  </a:lnTo>
                  <a:lnTo>
                    <a:pt x="713" y="5261"/>
                  </a:lnTo>
                  <a:lnTo>
                    <a:pt x="646" y="5181"/>
                  </a:lnTo>
                  <a:lnTo>
                    <a:pt x="589" y="5094"/>
                  </a:lnTo>
                  <a:lnTo>
                    <a:pt x="538" y="5003"/>
                  </a:lnTo>
                  <a:lnTo>
                    <a:pt x="497" y="4906"/>
                  </a:lnTo>
                  <a:lnTo>
                    <a:pt x="466" y="4805"/>
                  </a:lnTo>
                  <a:lnTo>
                    <a:pt x="444" y="4699"/>
                  </a:lnTo>
                  <a:lnTo>
                    <a:pt x="433" y="4590"/>
                  </a:lnTo>
                  <a:lnTo>
                    <a:pt x="431" y="4535"/>
                  </a:lnTo>
                  <a:lnTo>
                    <a:pt x="431" y="1512"/>
                  </a:lnTo>
                  <a:lnTo>
                    <a:pt x="433" y="1456"/>
                  </a:lnTo>
                  <a:lnTo>
                    <a:pt x="444" y="1348"/>
                  </a:lnTo>
                  <a:lnTo>
                    <a:pt x="466" y="1243"/>
                  </a:lnTo>
                  <a:lnTo>
                    <a:pt x="497" y="1140"/>
                  </a:lnTo>
                  <a:lnTo>
                    <a:pt x="538" y="1045"/>
                  </a:lnTo>
                  <a:lnTo>
                    <a:pt x="589" y="953"/>
                  </a:lnTo>
                  <a:lnTo>
                    <a:pt x="646" y="867"/>
                  </a:lnTo>
                  <a:lnTo>
                    <a:pt x="713" y="786"/>
                  </a:lnTo>
                  <a:lnTo>
                    <a:pt x="785" y="712"/>
                  </a:lnTo>
                  <a:lnTo>
                    <a:pt x="866" y="647"/>
                  </a:lnTo>
                  <a:lnTo>
                    <a:pt x="952" y="589"/>
                  </a:lnTo>
                  <a:lnTo>
                    <a:pt x="1044" y="539"/>
                  </a:lnTo>
                  <a:lnTo>
                    <a:pt x="1141" y="498"/>
                  </a:lnTo>
                  <a:lnTo>
                    <a:pt x="1242" y="466"/>
                  </a:lnTo>
                  <a:lnTo>
                    <a:pt x="1347" y="445"/>
                  </a:lnTo>
                  <a:lnTo>
                    <a:pt x="1457" y="434"/>
                  </a:lnTo>
                  <a:lnTo>
                    <a:pt x="1511" y="432"/>
                  </a:lnTo>
                  <a:lnTo>
                    <a:pt x="6262" y="432"/>
                  </a:lnTo>
                  <a:lnTo>
                    <a:pt x="6317" y="434"/>
                  </a:lnTo>
                  <a:lnTo>
                    <a:pt x="6426" y="445"/>
                  </a:lnTo>
                  <a:lnTo>
                    <a:pt x="6531" y="466"/>
                  </a:lnTo>
                  <a:lnTo>
                    <a:pt x="6633" y="498"/>
                  </a:lnTo>
                  <a:lnTo>
                    <a:pt x="6730" y="539"/>
                  </a:lnTo>
                  <a:lnTo>
                    <a:pt x="6821" y="589"/>
                  </a:lnTo>
                  <a:lnTo>
                    <a:pt x="6907" y="647"/>
                  </a:lnTo>
                  <a:lnTo>
                    <a:pt x="6988" y="712"/>
                  </a:lnTo>
                  <a:lnTo>
                    <a:pt x="7060" y="786"/>
                  </a:lnTo>
                  <a:lnTo>
                    <a:pt x="7127" y="866"/>
                  </a:lnTo>
                  <a:lnTo>
                    <a:pt x="7185" y="952"/>
                  </a:lnTo>
                  <a:lnTo>
                    <a:pt x="7235" y="1045"/>
                  </a:lnTo>
                  <a:lnTo>
                    <a:pt x="7276" y="1140"/>
                  </a:lnTo>
                  <a:lnTo>
                    <a:pt x="7308" y="1243"/>
                  </a:lnTo>
                  <a:lnTo>
                    <a:pt x="7330" y="1348"/>
                  </a:lnTo>
                  <a:lnTo>
                    <a:pt x="7341" y="1456"/>
                  </a:lnTo>
                  <a:lnTo>
                    <a:pt x="7342" y="1512"/>
                  </a:lnTo>
                  <a:lnTo>
                    <a:pt x="7342" y="4535"/>
                  </a:lnTo>
                  <a:close/>
                </a:path>
              </a:pathLst>
            </a:custGeom>
            <a:grpFill/>
            <a:ln w="9525">
              <a:solidFill>
                <a:srgbClr val="161C28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4" name="Rectangle 63"/>
            <p:cNvSpPr>
              <a:spLocks noChangeArrowheads="1"/>
            </p:cNvSpPr>
            <p:nvPr/>
          </p:nvSpPr>
          <p:spPr bwMode="auto">
            <a:xfrm>
              <a:off x="2256" y="578"/>
              <a:ext cx="1439" cy="144"/>
            </a:xfrm>
            <a:prstGeom prst="rect">
              <a:avLst/>
            </a:prstGeom>
            <a:grpFill/>
            <a:ln w="9525">
              <a:solidFill>
                <a:srgbClr val="161C28"/>
              </a:solidFill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5" name="Rectangle 64"/>
            <p:cNvSpPr>
              <a:spLocks noChangeArrowheads="1"/>
            </p:cNvSpPr>
            <p:nvPr/>
          </p:nvSpPr>
          <p:spPr bwMode="auto">
            <a:xfrm>
              <a:off x="3983" y="578"/>
              <a:ext cx="432" cy="144"/>
            </a:xfrm>
            <a:prstGeom prst="rect">
              <a:avLst/>
            </a:prstGeom>
            <a:grpFill/>
            <a:ln w="9525">
              <a:solidFill>
                <a:srgbClr val="161C28"/>
              </a:solidFill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6" name="Rectangle 65"/>
            <p:cNvSpPr>
              <a:spLocks noChangeArrowheads="1"/>
            </p:cNvSpPr>
            <p:nvPr/>
          </p:nvSpPr>
          <p:spPr bwMode="auto">
            <a:xfrm>
              <a:off x="2256" y="1010"/>
              <a:ext cx="2159" cy="144"/>
            </a:xfrm>
            <a:prstGeom prst="rect">
              <a:avLst/>
            </a:prstGeom>
            <a:grpFill/>
            <a:ln w="9525">
              <a:solidFill>
                <a:srgbClr val="161C28"/>
              </a:solidFill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7" name="Rectangle 66"/>
            <p:cNvSpPr>
              <a:spLocks noChangeArrowheads="1"/>
            </p:cNvSpPr>
            <p:nvPr/>
          </p:nvSpPr>
          <p:spPr bwMode="auto">
            <a:xfrm>
              <a:off x="3263" y="1442"/>
              <a:ext cx="1152" cy="143"/>
            </a:xfrm>
            <a:prstGeom prst="rect">
              <a:avLst/>
            </a:prstGeom>
            <a:grpFill/>
            <a:ln w="9525">
              <a:solidFill>
                <a:srgbClr val="161C28"/>
              </a:solidFill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8" name="Rectangle 67"/>
            <p:cNvSpPr>
              <a:spLocks noChangeArrowheads="1"/>
            </p:cNvSpPr>
            <p:nvPr/>
          </p:nvSpPr>
          <p:spPr bwMode="auto">
            <a:xfrm>
              <a:off x="2256" y="1442"/>
              <a:ext cx="720" cy="143"/>
            </a:xfrm>
            <a:prstGeom prst="rect">
              <a:avLst/>
            </a:prstGeom>
            <a:grpFill/>
            <a:ln w="9525">
              <a:solidFill>
                <a:srgbClr val="161C28"/>
              </a:solidFill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9" name="Rectangle 68"/>
            <p:cNvSpPr>
              <a:spLocks noChangeArrowheads="1"/>
            </p:cNvSpPr>
            <p:nvPr/>
          </p:nvSpPr>
          <p:spPr bwMode="auto">
            <a:xfrm>
              <a:off x="2256" y="1873"/>
              <a:ext cx="1007" cy="144"/>
            </a:xfrm>
            <a:prstGeom prst="rect">
              <a:avLst/>
            </a:prstGeom>
            <a:grpFill/>
            <a:ln w="9525">
              <a:solidFill>
                <a:srgbClr val="161C28"/>
              </a:solidFill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0" name="Rectangle 69"/>
            <p:cNvSpPr>
              <a:spLocks noChangeArrowheads="1"/>
            </p:cNvSpPr>
            <p:nvPr/>
          </p:nvSpPr>
          <p:spPr bwMode="auto">
            <a:xfrm>
              <a:off x="3839" y="2233"/>
              <a:ext cx="1008" cy="144"/>
            </a:xfrm>
            <a:prstGeom prst="rect">
              <a:avLst/>
            </a:prstGeom>
            <a:grpFill/>
            <a:ln w="9525">
              <a:solidFill>
                <a:srgbClr val="161C28"/>
              </a:solidFill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1" name="Rectangle 70"/>
            <p:cNvSpPr>
              <a:spLocks noChangeArrowheads="1"/>
            </p:cNvSpPr>
            <p:nvPr/>
          </p:nvSpPr>
          <p:spPr bwMode="auto">
            <a:xfrm>
              <a:off x="5135" y="2233"/>
              <a:ext cx="432" cy="144"/>
            </a:xfrm>
            <a:prstGeom prst="rect">
              <a:avLst/>
            </a:prstGeom>
            <a:grpFill/>
            <a:ln w="9525">
              <a:solidFill>
                <a:srgbClr val="161C28"/>
              </a:solidFill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2" name="Rectangle 71"/>
            <p:cNvSpPr>
              <a:spLocks noChangeArrowheads="1"/>
            </p:cNvSpPr>
            <p:nvPr/>
          </p:nvSpPr>
          <p:spPr bwMode="auto">
            <a:xfrm>
              <a:off x="3839" y="2665"/>
              <a:ext cx="1728" cy="144"/>
            </a:xfrm>
            <a:prstGeom prst="rect">
              <a:avLst/>
            </a:prstGeom>
            <a:grpFill/>
            <a:ln w="9525">
              <a:solidFill>
                <a:srgbClr val="161C28"/>
              </a:solidFill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3" name="Rectangle 72"/>
            <p:cNvSpPr>
              <a:spLocks noChangeArrowheads="1"/>
            </p:cNvSpPr>
            <p:nvPr/>
          </p:nvSpPr>
          <p:spPr bwMode="auto">
            <a:xfrm>
              <a:off x="3839" y="3097"/>
              <a:ext cx="1728" cy="144"/>
            </a:xfrm>
            <a:prstGeom prst="rect">
              <a:avLst/>
            </a:prstGeom>
            <a:grpFill/>
            <a:ln w="9525">
              <a:solidFill>
                <a:srgbClr val="161C28"/>
              </a:solidFill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44" name="직사각형 143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8016997" y="2141657"/>
            <a:ext cx="2593010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prstClr val="white"/>
                </a:solidFill>
              </a:rPr>
              <a:t>CONTENTS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prstClr val="white"/>
                </a:solidFill>
              </a:rPr>
              <a:t>컨텐츠에 대한 내용을 적어요</a:t>
            </a:r>
            <a:endParaRPr lang="en-US" altLang="ko-KR" sz="1400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prstClr val="white"/>
                </a:solidFill>
              </a:rPr>
              <a:t>Enjoy your stylish business and campus life with BIZCAM </a:t>
            </a:r>
          </a:p>
        </p:txBody>
      </p:sp>
      <p:sp>
        <p:nvSpPr>
          <p:cNvPr id="145" name="직사각형 144"/>
          <p:cNvSpPr/>
          <p:nvPr/>
        </p:nvSpPr>
        <p:spPr>
          <a:xfrm>
            <a:off x="4614406" y="2671532"/>
            <a:ext cx="36420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dirty="0">
                <a:solidFill>
                  <a:prstClr val="white"/>
                </a:solidFill>
              </a:rPr>
              <a:t>01</a:t>
            </a:r>
            <a:endParaRPr lang="ko-KR" altLang="en-US" sz="1400" dirty="0">
              <a:solidFill>
                <a:prstClr val="white"/>
              </a:solidFill>
            </a:endParaRPr>
          </a:p>
        </p:txBody>
      </p:sp>
      <p:sp>
        <p:nvSpPr>
          <p:cNvPr id="146" name="직사각형 145"/>
          <p:cNvSpPr/>
          <p:nvPr/>
        </p:nvSpPr>
        <p:spPr>
          <a:xfrm>
            <a:off x="7223584" y="2689375"/>
            <a:ext cx="36420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dirty="0">
                <a:solidFill>
                  <a:prstClr val="white"/>
                </a:solidFill>
              </a:rPr>
              <a:t>01</a:t>
            </a:r>
            <a:endParaRPr lang="ko-KR" altLang="en-US" sz="1400" dirty="0">
              <a:solidFill>
                <a:prstClr val="white"/>
              </a:solidFill>
            </a:endParaRPr>
          </a:p>
        </p:txBody>
      </p:sp>
      <p:sp>
        <p:nvSpPr>
          <p:cNvPr id="147" name="직사각형 146"/>
          <p:cNvSpPr/>
          <p:nvPr/>
        </p:nvSpPr>
        <p:spPr>
          <a:xfrm>
            <a:off x="5885968" y="4842355"/>
            <a:ext cx="36420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dirty="0">
                <a:solidFill>
                  <a:prstClr val="white"/>
                </a:solidFill>
              </a:rPr>
              <a:t>01</a:t>
            </a:r>
            <a:endParaRPr lang="ko-KR" altLang="en-US" sz="1400" dirty="0">
              <a:solidFill>
                <a:prstClr val="white"/>
              </a:solidFill>
            </a:endParaRPr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4796507" y="5360375"/>
            <a:ext cx="2593010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white"/>
                </a:solidFill>
              </a:rPr>
              <a:t>CONTENTS</a:t>
            </a: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prstClr val="white"/>
                </a:solidFill>
              </a:rPr>
              <a:t>컨텐츠에 대한 내용을 적어요</a:t>
            </a:r>
            <a:endParaRPr lang="en-US" altLang="ko-KR" sz="1400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prstClr val="white"/>
                </a:solidFill>
              </a:rPr>
              <a:t>Enjoy your stylish business and campus life with BIZCAM </a:t>
            </a:r>
          </a:p>
        </p:txBody>
      </p:sp>
      <p:sp>
        <p:nvSpPr>
          <p:cNvPr id="149" name="직사각형 148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1570443" y="2141656"/>
            <a:ext cx="2593010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600" b="1" dirty="0">
                <a:solidFill>
                  <a:prstClr val="white"/>
                </a:solidFill>
              </a:rPr>
              <a:t>CONTENTS</a:t>
            </a:r>
          </a:p>
          <a:p>
            <a:pPr algn="r">
              <a:lnSpc>
                <a:spcPct val="150000"/>
              </a:lnSpc>
            </a:pPr>
            <a:r>
              <a:rPr lang="ko-KR" altLang="en-US" sz="1400" dirty="0">
                <a:solidFill>
                  <a:prstClr val="white"/>
                </a:solidFill>
              </a:rPr>
              <a:t>컨텐츠에 대한 내용을 적어요</a:t>
            </a:r>
            <a:endParaRPr lang="en-US" altLang="ko-KR" sz="1400" dirty="0">
              <a:solidFill>
                <a:prstClr val="white"/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1000" dirty="0">
                <a:solidFill>
                  <a:prstClr val="white"/>
                </a:solidFill>
              </a:rPr>
              <a:t>Enjoy your stylish business and campus life with BIZCAM </a:t>
            </a:r>
          </a:p>
        </p:txBody>
      </p:sp>
    </p:spTree>
    <p:extLst>
      <p:ext uri="{BB962C8B-B14F-4D97-AF65-F5344CB8AC3E}">
        <p14:creationId xmlns:p14="http://schemas.microsoft.com/office/powerpoint/2010/main" val="354189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1394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원호 62"/>
          <p:cNvSpPr/>
          <p:nvPr/>
        </p:nvSpPr>
        <p:spPr>
          <a:xfrm>
            <a:off x="4254010" y="1907492"/>
            <a:ext cx="3683977" cy="3683977"/>
          </a:xfrm>
          <a:prstGeom prst="arc">
            <a:avLst>
              <a:gd name="adj1" fmla="val 1761153"/>
              <a:gd name="adj2" fmla="val 16253196"/>
            </a:avLst>
          </a:prstGeom>
          <a:ln w="422275">
            <a:solidFill>
              <a:srgbClr val="161C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4" name="원호 63"/>
          <p:cNvSpPr/>
          <p:nvPr/>
        </p:nvSpPr>
        <p:spPr>
          <a:xfrm>
            <a:off x="4254011" y="1917211"/>
            <a:ext cx="3683977" cy="3683977"/>
          </a:xfrm>
          <a:prstGeom prst="arc">
            <a:avLst>
              <a:gd name="adj1" fmla="val 4026914"/>
              <a:gd name="adj2" fmla="val 16253196"/>
            </a:avLst>
          </a:prstGeom>
          <a:ln w="422275">
            <a:solidFill>
              <a:srgbClr val="E6C1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5" name="자유형 64"/>
          <p:cNvSpPr/>
          <p:nvPr/>
        </p:nvSpPr>
        <p:spPr>
          <a:xfrm>
            <a:off x="-3" y="0"/>
            <a:ext cx="12192001" cy="6858001"/>
          </a:xfrm>
          <a:custGeom>
            <a:avLst/>
            <a:gdLst>
              <a:gd name="connsiteX0" fmla="*/ 6161059 w 12192001"/>
              <a:gd name="connsiteY0" fmla="*/ 5437370 h 6858001"/>
              <a:gd name="connsiteX1" fmla="*/ 6095999 w 12192001"/>
              <a:gd name="connsiteY1" fmla="*/ 5440972 h 6858001"/>
              <a:gd name="connsiteX2" fmla="*/ 6089513 w 12192001"/>
              <a:gd name="connsiteY2" fmla="*/ 5440645 h 6858001"/>
              <a:gd name="connsiteX3" fmla="*/ 6084429 w 12192001"/>
              <a:gd name="connsiteY3" fmla="*/ 5731879 h 6858001"/>
              <a:gd name="connsiteX4" fmla="*/ 6096001 w 12192001"/>
              <a:gd name="connsiteY4" fmla="*/ 5732463 h 6858001"/>
              <a:gd name="connsiteX5" fmla="*/ 6176305 w 12192001"/>
              <a:gd name="connsiteY5" fmla="*/ 5728294 h 6858001"/>
              <a:gd name="connsiteX6" fmla="*/ 5972358 w 12192001"/>
              <a:gd name="connsiteY6" fmla="*/ 5434729 h 6858001"/>
              <a:gd name="connsiteX7" fmla="*/ 5946967 w 12192001"/>
              <a:gd name="connsiteY7" fmla="*/ 5724938 h 6858001"/>
              <a:gd name="connsiteX8" fmla="*/ 6038745 w 12192001"/>
              <a:gd name="connsiteY8" fmla="*/ 5729572 h 6858001"/>
              <a:gd name="connsiteX9" fmla="*/ 6043829 w 12192001"/>
              <a:gd name="connsiteY9" fmla="*/ 5438338 h 6858001"/>
              <a:gd name="connsiteX10" fmla="*/ 6278225 w 12192001"/>
              <a:gd name="connsiteY10" fmla="*/ 5430881 h 6858001"/>
              <a:gd name="connsiteX11" fmla="*/ 6206707 w 12192001"/>
              <a:gd name="connsiteY11" fmla="*/ 5434842 h 6858001"/>
              <a:gd name="connsiteX12" fmla="*/ 6221962 w 12192001"/>
              <a:gd name="connsiteY12" fmla="*/ 5725923 h 6858001"/>
              <a:gd name="connsiteX13" fmla="*/ 6303399 w 12192001"/>
              <a:gd name="connsiteY13" fmla="*/ 5721694 h 6858001"/>
              <a:gd name="connsiteX14" fmla="*/ 6313734 w 12192001"/>
              <a:gd name="connsiteY14" fmla="*/ 5720072 h 6858001"/>
              <a:gd name="connsiteX15" fmla="*/ 5855769 w 12192001"/>
              <a:gd name="connsiteY15" fmla="*/ 5422087 h 6858001"/>
              <a:gd name="connsiteX16" fmla="*/ 5810212 w 12192001"/>
              <a:gd name="connsiteY16" fmla="*/ 5709719 h 6858001"/>
              <a:gd name="connsiteX17" fmla="*/ 5894248 w 12192001"/>
              <a:gd name="connsiteY17" fmla="*/ 5722276 h 6858001"/>
              <a:gd name="connsiteX18" fmla="*/ 5901275 w 12192001"/>
              <a:gd name="connsiteY18" fmla="*/ 5722631 h 6858001"/>
              <a:gd name="connsiteX19" fmla="*/ 5926665 w 12192001"/>
              <a:gd name="connsiteY19" fmla="*/ 5432421 h 6858001"/>
              <a:gd name="connsiteX20" fmla="*/ 5924048 w 12192001"/>
              <a:gd name="connsiteY20" fmla="*/ 5432289 h 6858001"/>
              <a:gd name="connsiteX21" fmla="*/ 6394016 w 12192001"/>
              <a:gd name="connsiteY21" fmla="*/ 5412165 h 6858001"/>
              <a:gd name="connsiteX22" fmla="*/ 6323442 w 12192001"/>
              <a:gd name="connsiteY22" fmla="*/ 5423993 h 6858001"/>
              <a:gd name="connsiteX23" fmla="*/ 6358925 w 12192001"/>
              <a:gd name="connsiteY23" fmla="*/ 5712977 h 6858001"/>
              <a:gd name="connsiteX24" fmla="*/ 6449718 w 12192001"/>
              <a:gd name="connsiteY24" fmla="*/ 5698723 h 6858001"/>
              <a:gd name="connsiteX25" fmla="*/ 5740137 w 12192001"/>
              <a:gd name="connsiteY25" fmla="*/ 5402233 h 6858001"/>
              <a:gd name="connsiteX26" fmla="*/ 5674608 w 12192001"/>
              <a:gd name="connsiteY26" fmla="*/ 5686070 h 6858001"/>
              <a:gd name="connsiteX27" fmla="*/ 5710376 w 12192001"/>
              <a:gd name="connsiteY27" fmla="*/ 5694801 h 6858001"/>
              <a:gd name="connsiteX28" fmla="*/ 5764995 w 12192001"/>
              <a:gd name="connsiteY28" fmla="*/ 5702963 h 6858001"/>
              <a:gd name="connsiteX29" fmla="*/ 5810551 w 12192001"/>
              <a:gd name="connsiteY29" fmla="*/ 5415330 h 6858001"/>
              <a:gd name="connsiteX30" fmla="*/ 5767339 w 12192001"/>
              <a:gd name="connsiteY30" fmla="*/ 5408873 h 6858001"/>
              <a:gd name="connsiteX31" fmla="*/ 6508993 w 12192001"/>
              <a:gd name="connsiteY31" fmla="*/ 5388835 h 6858001"/>
              <a:gd name="connsiteX32" fmla="*/ 6466660 w 12192001"/>
              <a:gd name="connsiteY32" fmla="*/ 5399991 h 6858001"/>
              <a:gd name="connsiteX33" fmla="*/ 6439122 w 12192001"/>
              <a:gd name="connsiteY33" fmla="*/ 5404606 h 6858001"/>
              <a:gd name="connsiteX34" fmla="*/ 6494913 w 12192001"/>
              <a:gd name="connsiteY34" fmla="*/ 5691628 h 6858001"/>
              <a:gd name="connsiteX35" fmla="*/ 6504604 w 12192001"/>
              <a:gd name="connsiteY35" fmla="*/ 5690106 h 6858001"/>
              <a:gd name="connsiteX36" fmla="*/ 6584444 w 12192001"/>
              <a:gd name="connsiteY36" fmla="*/ 5670421 h 6858001"/>
              <a:gd name="connsiteX37" fmla="*/ 5626089 w 12192001"/>
              <a:gd name="connsiteY37" fmla="*/ 5374393 h 6858001"/>
              <a:gd name="connsiteX38" fmla="*/ 5540853 w 12192001"/>
              <a:gd name="connsiteY38" fmla="*/ 5653188 h 6858001"/>
              <a:gd name="connsiteX39" fmla="*/ 5543376 w 12192001"/>
              <a:gd name="connsiteY39" fmla="*/ 5654035 h 6858001"/>
              <a:gd name="connsiteX40" fmla="*/ 5630189 w 12192001"/>
              <a:gd name="connsiteY40" fmla="*/ 5675227 h 6858001"/>
              <a:gd name="connsiteX41" fmla="*/ 5695718 w 12192001"/>
              <a:gd name="connsiteY41" fmla="*/ 5391390 h 6858001"/>
              <a:gd name="connsiteX42" fmla="*/ 6621547 w 12192001"/>
              <a:gd name="connsiteY42" fmla="*/ 5355715 h 6858001"/>
              <a:gd name="connsiteX43" fmla="*/ 6584262 w 12192001"/>
              <a:gd name="connsiteY43" fmla="*/ 5368999 h 6858001"/>
              <a:gd name="connsiteX44" fmla="*/ 6553203 w 12192001"/>
              <a:gd name="connsiteY44" fmla="*/ 5377184 h 6858001"/>
              <a:gd name="connsiteX45" fmla="*/ 6628843 w 12192001"/>
              <a:gd name="connsiteY45" fmla="*/ 5659475 h 6858001"/>
              <a:gd name="connsiteX46" fmla="*/ 6634767 w 12192001"/>
              <a:gd name="connsiteY46" fmla="*/ 5658014 h 6858001"/>
              <a:gd name="connsiteX47" fmla="*/ 6716297 w 12192001"/>
              <a:gd name="connsiteY47" fmla="*/ 5630889 h 6858001"/>
              <a:gd name="connsiteX48" fmla="*/ 5514785 w 12192001"/>
              <a:gd name="connsiteY48" fmla="*/ 5337103 h 6858001"/>
              <a:gd name="connsiteX49" fmla="*/ 5410288 w 12192001"/>
              <a:gd name="connsiteY49" fmla="*/ 5609328 h 6858001"/>
              <a:gd name="connsiteX50" fmla="*/ 5497499 w 12192001"/>
              <a:gd name="connsiteY50" fmla="*/ 5638624 h 6858001"/>
              <a:gd name="connsiteX51" fmla="*/ 5582707 w 12192001"/>
              <a:gd name="connsiteY51" fmla="*/ 5359919 h 6858001"/>
              <a:gd name="connsiteX52" fmla="*/ 6732125 w 12192001"/>
              <a:gd name="connsiteY52" fmla="*/ 5316320 h 6858001"/>
              <a:gd name="connsiteX53" fmla="*/ 6664618 w 12192001"/>
              <a:gd name="connsiteY53" fmla="*/ 5340370 h 6858001"/>
              <a:gd name="connsiteX54" fmla="*/ 6759681 w 12192001"/>
              <a:gd name="connsiteY54" fmla="*/ 5616455 h 6858001"/>
              <a:gd name="connsiteX55" fmla="*/ 6802739 w 12192001"/>
              <a:gd name="connsiteY55" fmla="*/ 5602130 h 6858001"/>
              <a:gd name="connsiteX56" fmla="*/ 6845254 w 12192001"/>
              <a:gd name="connsiteY56" fmla="*/ 5582836 h 6858001"/>
              <a:gd name="connsiteX57" fmla="*/ 5406216 w 12192001"/>
              <a:gd name="connsiteY57" fmla="*/ 5292536 h 6858001"/>
              <a:gd name="connsiteX58" fmla="*/ 5283014 w 12192001"/>
              <a:gd name="connsiteY58" fmla="*/ 5556746 h 6858001"/>
              <a:gd name="connsiteX59" fmla="*/ 5367660 w 12192001"/>
              <a:gd name="connsiteY59" fmla="*/ 5592803 h 6858001"/>
              <a:gd name="connsiteX60" fmla="*/ 5472142 w 12192001"/>
              <a:gd name="connsiteY60" fmla="*/ 5320618 h 6858001"/>
              <a:gd name="connsiteX61" fmla="*/ 6837724 w 12192001"/>
              <a:gd name="connsiteY61" fmla="*/ 5265267 h 6858001"/>
              <a:gd name="connsiteX62" fmla="*/ 6773431 w 12192001"/>
              <a:gd name="connsiteY62" fmla="*/ 5296622 h 6858001"/>
              <a:gd name="connsiteX63" fmla="*/ 6886899 w 12192001"/>
              <a:gd name="connsiteY63" fmla="*/ 5563938 h 6858001"/>
              <a:gd name="connsiteX64" fmla="*/ 6970560 w 12192001"/>
              <a:gd name="connsiteY64" fmla="*/ 5525973 h 6858001"/>
              <a:gd name="connsiteX65" fmla="*/ 5302451 w 12192001"/>
              <a:gd name="connsiteY65" fmla="*/ 5237953 h 6858001"/>
              <a:gd name="connsiteX66" fmla="*/ 5159622 w 12192001"/>
              <a:gd name="connsiteY66" fmla="*/ 5495623 h 6858001"/>
              <a:gd name="connsiteX67" fmla="*/ 5241419 w 12192001"/>
              <a:gd name="connsiteY67" fmla="*/ 5537765 h 6858001"/>
              <a:gd name="connsiteX68" fmla="*/ 5364906 w 12192001"/>
              <a:gd name="connsiteY68" fmla="*/ 5272948 h 6858001"/>
              <a:gd name="connsiteX69" fmla="*/ 6942347 w 12192001"/>
              <a:gd name="connsiteY69" fmla="*/ 5212141 h 6858001"/>
              <a:gd name="connsiteX70" fmla="*/ 6926095 w 12192001"/>
              <a:gd name="connsiteY70" fmla="*/ 5222170 h 6858001"/>
              <a:gd name="connsiteX71" fmla="*/ 6878823 w 12192001"/>
              <a:gd name="connsiteY71" fmla="*/ 5245224 h 6858001"/>
              <a:gd name="connsiteX72" fmla="*/ 7012235 w 12192001"/>
              <a:gd name="connsiteY72" fmla="*/ 5507061 h 6858001"/>
              <a:gd name="connsiteX73" fmla="*/ 7015569 w 12192001"/>
              <a:gd name="connsiteY73" fmla="*/ 5505548 h 6858001"/>
              <a:gd name="connsiteX74" fmla="*/ 7092294 w 12192001"/>
              <a:gd name="connsiteY74" fmla="*/ 5461696 h 6858001"/>
              <a:gd name="connsiteX75" fmla="*/ 5200163 w 12192001"/>
              <a:gd name="connsiteY75" fmla="*/ 5180639 h 6858001"/>
              <a:gd name="connsiteX76" fmla="*/ 5042623 w 12192001"/>
              <a:gd name="connsiteY76" fmla="*/ 5423230 h 6858001"/>
              <a:gd name="connsiteX77" fmla="*/ 5119706 w 12192001"/>
              <a:gd name="connsiteY77" fmla="*/ 5473330 h 6858001"/>
              <a:gd name="connsiteX78" fmla="*/ 5262566 w 12192001"/>
              <a:gd name="connsiteY78" fmla="*/ 5215604 h 6858001"/>
              <a:gd name="connsiteX79" fmla="*/ 7041574 w 12192001"/>
              <a:gd name="connsiteY79" fmla="*/ 5149474 h 6858001"/>
              <a:gd name="connsiteX80" fmla="*/ 7028649 w 12192001"/>
              <a:gd name="connsiteY80" fmla="*/ 5158886 h 6858001"/>
              <a:gd name="connsiteX81" fmla="*/ 6981257 w 12192001"/>
              <a:gd name="connsiteY81" fmla="*/ 5188131 h 6858001"/>
              <a:gd name="connsiteX82" fmla="*/ 7131948 w 12192001"/>
              <a:gd name="connsiteY82" fmla="*/ 5438922 h 6858001"/>
              <a:gd name="connsiteX83" fmla="*/ 7208340 w 12192001"/>
              <a:gd name="connsiteY83" fmla="*/ 5387640 h 6858001"/>
              <a:gd name="connsiteX84" fmla="*/ 5104001 w 12192001"/>
              <a:gd name="connsiteY84" fmla="*/ 5113612 h 6858001"/>
              <a:gd name="connsiteX85" fmla="*/ 4927211 w 12192001"/>
              <a:gd name="connsiteY85" fmla="*/ 5348219 h 6858001"/>
              <a:gd name="connsiteX86" fmla="*/ 5004289 w 12192001"/>
              <a:gd name="connsiteY86" fmla="*/ 5398316 h 6858001"/>
              <a:gd name="connsiteX87" fmla="*/ 5161355 w 12192001"/>
              <a:gd name="connsiteY87" fmla="*/ 5156455 h 6858001"/>
              <a:gd name="connsiteX88" fmla="*/ 7136456 w 12192001"/>
              <a:gd name="connsiteY88" fmla="*/ 5080380 h 6858001"/>
              <a:gd name="connsiteX89" fmla="*/ 7078539 w 12192001"/>
              <a:gd name="connsiteY89" fmla="*/ 5122556 h 6858001"/>
              <a:gd name="connsiteX90" fmla="*/ 7246307 w 12192001"/>
              <a:gd name="connsiteY90" fmla="*/ 5362153 h 6858001"/>
              <a:gd name="connsiteX91" fmla="*/ 7256428 w 12192001"/>
              <a:gd name="connsiteY91" fmla="*/ 5355359 h 6858001"/>
              <a:gd name="connsiteX92" fmla="*/ 7318843 w 12192001"/>
              <a:gd name="connsiteY92" fmla="*/ 5305609 h 6858001"/>
              <a:gd name="connsiteX93" fmla="*/ 5010002 w 12192001"/>
              <a:gd name="connsiteY93" fmla="*/ 5043340 h 6858001"/>
              <a:gd name="connsiteX94" fmla="*/ 4820809 w 12192001"/>
              <a:gd name="connsiteY94" fmla="*/ 5260983 h 6858001"/>
              <a:gd name="connsiteX95" fmla="*/ 4891178 w 12192001"/>
              <a:gd name="connsiteY95" fmla="*/ 5320067 h 6858001"/>
              <a:gd name="connsiteX96" fmla="*/ 5067372 w 12192001"/>
              <a:gd name="connsiteY96" fmla="*/ 5086251 h 6858001"/>
              <a:gd name="connsiteX97" fmla="*/ 5010298 w 12192001"/>
              <a:gd name="connsiteY97" fmla="*/ 5043618 h 6858001"/>
              <a:gd name="connsiteX98" fmla="*/ 7225161 w 12192001"/>
              <a:gd name="connsiteY98" fmla="*/ 5003594 h 6858001"/>
              <a:gd name="connsiteX99" fmla="*/ 7171174 w 12192001"/>
              <a:gd name="connsiteY99" fmla="*/ 5050605 h 6858001"/>
              <a:gd name="connsiteX100" fmla="*/ 7354595 w 12192001"/>
              <a:gd name="connsiteY100" fmla="*/ 5277111 h 6858001"/>
              <a:gd name="connsiteX101" fmla="*/ 7391263 w 12192001"/>
              <a:gd name="connsiteY101" fmla="*/ 5247883 h 6858001"/>
              <a:gd name="connsiteX102" fmla="*/ 7423787 w 12192001"/>
              <a:gd name="connsiteY102" fmla="*/ 5216595 h 6858001"/>
              <a:gd name="connsiteX103" fmla="*/ 4924588 w 12192001"/>
              <a:gd name="connsiteY103" fmla="*/ 4962940 h 6858001"/>
              <a:gd name="connsiteX104" fmla="*/ 4718006 w 12192001"/>
              <a:gd name="connsiteY104" fmla="*/ 5169521 h 6858001"/>
              <a:gd name="connsiteX105" fmla="*/ 4743771 w 12192001"/>
              <a:gd name="connsiteY105" fmla="*/ 5196303 h 6858001"/>
              <a:gd name="connsiteX106" fmla="*/ 4785789 w 12192001"/>
              <a:gd name="connsiteY106" fmla="*/ 5231581 h 6858001"/>
              <a:gd name="connsiteX107" fmla="*/ 4976686 w 12192001"/>
              <a:gd name="connsiteY107" fmla="*/ 5011979 h 6858001"/>
              <a:gd name="connsiteX108" fmla="*/ 7308588 w 12192001"/>
              <a:gd name="connsiteY108" fmla="*/ 4921212 h 6858001"/>
              <a:gd name="connsiteX109" fmla="*/ 7259491 w 12192001"/>
              <a:gd name="connsiteY109" fmla="*/ 4973373 h 6858001"/>
              <a:gd name="connsiteX110" fmla="*/ 7456738 w 12192001"/>
              <a:gd name="connsiteY110" fmla="*/ 5184895 h 6858001"/>
              <a:gd name="connsiteX111" fmla="*/ 7522997 w 12192001"/>
              <a:gd name="connsiteY111" fmla="*/ 5121152 h 6858001"/>
              <a:gd name="connsiteX112" fmla="*/ 4843114 w 12192001"/>
              <a:gd name="connsiteY112" fmla="*/ 4878607 h 6858001"/>
              <a:gd name="connsiteX113" fmla="*/ 4622573 w 12192001"/>
              <a:gd name="connsiteY113" fmla="*/ 5070320 h 6858001"/>
              <a:gd name="connsiteX114" fmla="*/ 4686306 w 12192001"/>
              <a:gd name="connsiteY114" fmla="*/ 5136567 h 6858001"/>
              <a:gd name="connsiteX115" fmla="*/ 4891282 w 12192001"/>
              <a:gd name="connsiteY115" fmla="*/ 4931590 h 6858001"/>
              <a:gd name="connsiteX116" fmla="*/ 4880009 w 12192001"/>
              <a:gd name="connsiteY116" fmla="*/ 4920980 h 6858001"/>
              <a:gd name="connsiteX117" fmla="*/ 7387951 w 12192001"/>
              <a:gd name="connsiteY117" fmla="*/ 4834816 h 6858001"/>
              <a:gd name="connsiteX118" fmla="*/ 7380417 w 12192001"/>
              <a:gd name="connsiteY118" fmla="*/ 4844902 h 6858001"/>
              <a:gd name="connsiteX119" fmla="*/ 7339924 w 12192001"/>
              <a:gd name="connsiteY119" fmla="*/ 4887921 h 6858001"/>
              <a:gd name="connsiteX120" fmla="*/ 7553525 w 12192001"/>
              <a:gd name="connsiteY120" fmla="*/ 5087107 h 6858001"/>
              <a:gd name="connsiteX121" fmla="*/ 7612607 w 12192001"/>
              <a:gd name="connsiteY121" fmla="*/ 5016738 h 6858001"/>
              <a:gd name="connsiteX122" fmla="*/ 4767177 w 12192001"/>
              <a:gd name="connsiteY122" fmla="*/ 4789162 h 6858001"/>
              <a:gd name="connsiteX123" fmla="*/ 4535192 w 12192001"/>
              <a:gd name="connsiteY123" fmla="*/ 4963976 h 6858001"/>
              <a:gd name="connsiteX124" fmla="*/ 4592504 w 12192001"/>
              <a:gd name="connsiteY124" fmla="*/ 5035879 h 6858001"/>
              <a:gd name="connsiteX125" fmla="*/ 4813088 w 12192001"/>
              <a:gd name="connsiteY125" fmla="*/ 4844128 h 6858001"/>
              <a:gd name="connsiteX126" fmla="*/ 4777149 w 12192001"/>
              <a:gd name="connsiteY126" fmla="*/ 4802854 h 6858001"/>
              <a:gd name="connsiteX127" fmla="*/ 7458124 w 12192001"/>
              <a:gd name="connsiteY127" fmla="*/ 4740875 h 6858001"/>
              <a:gd name="connsiteX128" fmla="*/ 7415333 w 12192001"/>
              <a:gd name="connsiteY128" fmla="*/ 4798160 h 6858001"/>
              <a:gd name="connsiteX129" fmla="*/ 7642009 w 12192001"/>
              <a:gd name="connsiteY129" fmla="*/ 4981719 h 6858001"/>
              <a:gd name="connsiteX130" fmla="*/ 7677823 w 12192001"/>
              <a:gd name="connsiteY130" fmla="*/ 4939063 h 6858001"/>
              <a:gd name="connsiteX131" fmla="*/ 7697634 w 12192001"/>
              <a:gd name="connsiteY131" fmla="*/ 4908582 h 6858001"/>
              <a:gd name="connsiteX132" fmla="*/ 4698080 w 12192001"/>
              <a:gd name="connsiteY132" fmla="*/ 4694276 h 6858001"/>
              <a:gd name="connsiteX133" fmla="*/ 4454675 w 12192001"/>
              <a:gd name="connsiteY133" fmla="*/ 4852345 h 6858001"/>
              <a:gd name="connsiteX134" fmla="*/ 4499843 w 12192001"/>
              <a:gd name="connsiteY134" fmla="*/ 4919628 h 6858001"/>
              <a:gd name="connsiteX135" fmla="*/ 4506684 w 12192001"/>
              <a:gd name="connsiteY135" fmla="*/ 4928211 h 6858001"/>
              <a:gd name="connsiteX136" fmla="*/ 4740261 w 12192001"/>
              <a:gd name="connsiteY136" fmla="*/ 4752199 h 6858001"/>
              <a:gd name="connsiteX137" fmla="*/ 7523760 w 12192001"/>
              <a:gd name="connsiteY137" fmla="*/ 4643753 h 6858001"/>
              <a:gd name="connsiteX138" fmla="*/ 7503010 w 12192001"/>
              <a:gd name="connsiteY138" fmla="*/ 4680786 h 6858001"/>
              <a:gd name="connsiteX139" fmla="*/ 7485497 w 12192001"/>
              <a:gd name="connsiteY139" fmla="*/ 4704230 h 6858001"/>
              <a:gd name="connsiteX140" fmla="*/ 7722564 w 12192001"/>
              <a:gd name="connsiteY140" fmla="*/ 4870225 h 6858001"/>
              <a:gd name="connsiteX141" fmla="*/ 7772585 w 12192001"/>
              <a:gd name="connsiteY141" fmla="*/ 4793262 h 6858001"/>
              <a:gd name="connsiteX142" fmla="*/ 4636240 w 12192001"/>
              <a:gd name="connsiteY142" fmla="*/ 4594495 h 6858001"/>
              <a:gd name="connsiteX143" fmla="*/ 4382026 w 12192001"/>
              <a:gd name="connsiteY143" fmla="*/ 4735408 h 6858001"/>
              <a:gd name="connsiteX144" fmla="*/ 4415544 w 12192001"/>
              <a:gd name="connsiteY144" fmla="*/ 4794051 h 6858001"/>
              <a:gd name="connsiteX145" fmla="*/ 4429191 w 12192001"/>
              <a:gd name="connsiteY145" fmla="*/ 4814381 h 6858001"/>
              <a:gd name="connsiteX146" fmla="*/ 4673872 w 12192001"/>
              <a:gd name="connsiteY146" fmla="*/ 4655483 h 6858001"/>
              <a:gd name="connsiteX147" fmla="*/ 7581043 w 12192001"/>
              <a:gd name="connsiteY147" fmla="*/ 4541522 h 6858001"/>
              <a:gd name="connsiteX148" fmla="*/ 7546119 w 12192001"/>
              <a:gd name="connsiteY148" fmla="*/ 4603850 h 6858001"/>
              <a:gd name="connsiteX149" fmla="*/ 7797516 w 12192001"/>
              <a:gd name="connsiteY149" fmla="*/ 4754904 h 6858001"/>
              <a:gd name="connsiteX150" fmla="*/ 7818464 w 12192001"/>
              <a:gd name="connsiteY150" fmla="*/ 4722674 h 6858001"/>
              <a:gd name="connsiteX151" fmla="*/ 7843022 w 12192001"/>
              <a:gd name="connsiteY151" fmla="*/ 4675007 h 6858001"/>
              <a:gd name="connsiteX152" fmla="*/ 4584287 w 12192001"/>
              <a:gd name="connsiteY152" fmla="*/ 4489346 h 6858001"/>
              <a:gd name="connsiteX153" fmla="*/ 4319685 w 12192001"/>
              <a:gd name="connsiteY153" fmla="*/ 4612731 h 6858001"/>
              <a:gd name="connsiteX154" fmla="*/ 4349653 w 12192001"/>
              <a:gd name="connsiteY154" fmla="*/ 4678769 h 6858001"/>
              <a:gd name="connsiteX155" fmla="*/ 4359336 w 12192001"/>
              <a:gd name="connsiteY155" fmla="*/ 4695711 h 6858001"/>
              <a:gd name="connsiteX156" fmla="*/ 4615641 w 12192001"/>
              <a:gd name="connsiteY156" fmla="*/ 4553639 h 6858001"/>
              <a:gd name="connsiteX157" fmla="*/ 7634418 w 12192001"/>
              <a:gd name="connsiteY157" fmla="*/ 4437053 h 6858001"/>
              <a:gd name="connsiteX158" fmla="*/ 7618052 w 12192001"/>
              <a:gd name="connsiteY158" fmla="*/ 4475474 h 6858001"/>
              <a:gd name="connsiteX159" fmla="*/ 7603409 w 12192001"/>
              <a:gd name="connsiteY159" fmla="*/ 4501607 h 6858001"/>
              <a:gd name="connsiteX160" fmla="*/ 7863961 w 12192001"/>
              <a:gd name="connsiteY160" fmla="*/ 4634365 h 6858001"/>
              <a:gd name="connsiteX161" fmla="*/ 7881861 w 12192001"/>
              <a:gd name="connsiteY161" fmla="*/ 4599621 h 6858001"/>
              <a:gd name="connsiteX162" fmla="*/ 7902616 w 12192001"/>
              <a:gd name="connsiteY162" fmla="*/ 4550896 h 6858001"/>
              <a:gd name="connsiteX163" fmla="*/ 4534518 w 12192001"/>
              <a:gd name="connsiteY163" fmla="*/ 4383082 h 6858001"/>
              <a:gd name="connsiteX164" fmla="*/ 4262803 w 12192001"/>
              <a:gd name="connsiteY164" fmla="*/ 4487384 h 6858001"/>
              <a:gd name="connsiteX165" fmla="*/ 4300793 w 12192001"/>
              <a:gd name="connsiteY165" fmla="*/ 4571096 h 6858001"/>
              <a:gd name="connsiteX166" fmla="*/ 4564242 w 12192001"/>
              <a:gd name="connsiteY166" fmla="*/ 4448247 h 6858001"/>
              <a:gd name="connsiteX167" fmla="*/ 4540090 w 12192001"/>
              <a:gd name="connsiteY167" fmla="*/ 4398723 h 6858001"/>
              <a:gd name="connsiteX168" fmla="*/ 7678034 w 12192001"/>
              <a:gd name="connsiteY168" fmla="*/ 4328114 h 6858001"/>
              <a:gd name="connsiteX169" fmla="*/ 7667634 w 12192001"/>
              <a:gd name="connsiteY169" fmla="*/ 4359075 h 6858001"/>
              <a:gd name="connsiteX170" fmla="*/ 7652335 w 12192001"/>
              <a:gd name="connsiteY170" fmla="*/ 4394991 h 6858001"/>
              <a:gd name="connsiteX171" fmla="*/ 7920533 w 12192001"/>
              <a:gd name="connsiteY171" fmla="*/ 4508834 h 6858001"/>
              <a:gd name="connsiteX172" fmla="*/ 7940036 w 12192001"/>
              <a:gd name="connsiteY172" fmla="*/ 4463048 h 6858001"/>
              <a:gd name="connsiteX173" fmla="*/ 7953500 w 12192001"/>
              <a:gd name="connsiteY173" fmla="*/ 4422965 h 6858001"/>
              <a:gd name="connsiteX174" fmla="*/ 4495134 w 12192001"/>
              <a:gd name="connsiteY174" fmla="*/ 4272537 h 6858001"/>
              <a:gd name="connsiteX175" fmla="*/ 4217016 w 12192001"/>
              <a:gd name="connsiteY175" fmla="*/ 4357566 h 6858001"/>
              <a:gd name="connsiteX176" fmla="*/ 4246052 w 12192001"/>
              <a:gd name="connsiteY176" fmla="*/ 4444842 h 6858001"/>
              <a:gd name="connsiteX177" fmla="*/ 4519169 w 12192001"/>
              <a:gd name="connsiteY177" fmla="*/ 4340002 h 6858001"/>
              <a:gd name="connsiteX178" fmla="*/ 7714275 w 12192001"/>
              <a:gd name="connsiteY178" fmla="*/ 4216481 h 6858001"/>
              <a:gd name="connsiteX179" fmla="*/ 7710928 w 12192001"/>
              <a:gd name="connsiteY179" fmla="*/ 4230192 h 6858001"/>
              <a:gd name="connsiteX180" fmla="*/ 7692593 w 12192001"/>
              <a:gd name="connsiteY180" fmla="*/ 4284774 h 6858001"/>
              <a:gd name="connsiteX181" fmla="*/ 7968059 w 12192001"/>
              <a:gd name="connsiteY181" fmla="*/ 4379624 h 6858001"/>
              <a:gd name="connsiteX182" fmla="*/ 7990834 w 12192001"/>
              <a:gd name="connsiteY182" fmla="*/ 4311826 h 6858001"/>
              <a:gd name="connsiteX183" fmla="*/ 7995701 w 12192001"/>
              <a:gd name="connsiteY183" fmla="*/ 4291888 h 6858001"/>
              <a:gd name="connsiteX184" fmla="*/ 4463061 w 12192001"/>
              <a:gd name="connsiteY184" fmla="*/ 4159654 h 6858001"/>
              <a:gd name="connsiteX185" fmla="*/ 4179241 w 12192001"/>
              <a:gd name="connsiteY185" fmla="*/ 4225179 h 6858001"/>
              <a:gd name="connsiteX186" fmla="*/ 4197187 w 12192001"/>
              <a:gd name="connsiteY186" fmla="*/ 4297967 h 6858001"/>
              <a:gd name="connsiteX187" fmla="*/ 4202578 w 12192001"/>
              <a:gd name="connsiteY187" fmla="*/ 4314172 h 6858001"/>
              <a:gd name="connsiteX188" fmla="*/ 4481322 w 12192001"/>
              <a:gd name="connsiteY188" fmla="*/ 4228952 h 6858001"/>
              <a:gd name="connsiteX189" fmla="*/ 7742109 w 12192001"/>
              <a:gd name="connsiteY189" fmla="*/ 4102458 h 6858001"/>
              <a:gd name="connsiteX190" fmla="*/ 7725120 w 12192001"/>
              <a:gd name="connsiteY190" fmla="*/ 4172055 h 6858001"/>
              <a:gd name="connsiteX191" fmla="*/ 8006546 w 12192001"/>
              <a:gd name="connsiteY191" fmla="*/ 4247463 h 6858001"/>
              <a:gd name="connsiteX192" fmla="*/ 8028361 w 12192001"/>
              <a:gd name="connsiteY192" fmla="*/ 4158100 h 6858001"/>
              <a:gd name="connsiteX193" fmla="*/ 4440902 w 12192001"/>
              <a:gd name="connsiteY193" fmla="*/ 4044485 h 6858001"/>
              <a:gd name="connsiteX194" fmla="*/ 4152896 w 12192001"/>
              <a:gd name="connsiteY194" fmla="*/ 4090101 h 6858001"/>
              <a:gd name="connsiteX195" fmla="*/ 4165095 w 12192001"/>
              <a:gd name="connsiteY195" fmla="*/ 4167804 h 6858001"/>
              <a:gd name="connsiteX196" fmla="*/ 4168295 w 12192001"/>
              <a:gd name="connsiteY196" fmla="*/ 4180784 h 6858001"/>
              <a:gd name="connsiteX197" fmla="*/ 4452737 w 12192001"/>
              <a:gd name="connsiteY197" fmla="*/ 4115115 h 6858001"/>
              <a:gd name="connsiteX198" fmla="*/ 7760797 w 12192001"/>
              <a:gd name="connsiteY198" fmla="*/ 3986642 h 6858001"/>
              <a:gd name="connsiteX199" fmla="*/ 7750215 w 12192001"/>
              <a:gd name="connsiteY199" fmla="*/ 4057459 h 6858001"/>
              <a:gd name="connsiteX200" fmla="*/ 8036345 w 12192001"/>
              <a:gd name="connsiteY200" fmla="*/ 4113077 h 6858001"/>
              <a:gd name="connsiteX201" fmla="*/ 8049932 w 12192001"/>
              <a:gd name="connsiteY201" fmla="*/ 4022143 h 6858001"/>
              <a:gd name="connsiteX202" fmla="*/ 4423602 w 12192001"/>
              <a:gd name="connsiteY202" fmla="*/ 3928462 h 6858001"/>
              <a:gd name="connsiteX203" fmla="*/ 4132847 w 12192001"/>
              <a:gd name="connsiteY203" fmla="*/ 3953900 h 6858001"/>
              <a:gd name="connsiteX204" fmla="*/ 4133506 w 12192001"/>
              <a:gd name="connsiteY204" fmla="*/ 3966599 h 6858001"/>
              <a:gd name="connsiteX205" fmla="*/ 4145805 w 12192001"/>
              <a:gd name="connsiteY205" fmla="*/ 4044935 h 6858001"/>
              <a:gd name="connsiteX206" fmla="*/ 4433344 w 12192001"/>
              <a:gd name="connsiteY206" fmla="*/ 3999394 h 6858001"/>
              <a:gd name="connsiteX207" fmla="*/ 4424658 w 12192001"/>
              <a:gd name="connsiteY207" fmla="*/ 3947568 h 6858001"/>
              <a:gd name="connsiteX208" fmla="*/ 7772180 w 12192001"/>
              <a:gd name="connsiteY208" fmla="*/ 3869935 h 6858001"/>
              <a:gd name="connsiteX209" fmla="*/ 7769088 w 12192001"/>
              <a:gd name="connsiteY209" fmla="*/ 3931152 h 6858001"/>
              <a:gd name="connsiteX210" fmla="*/ 7767556 w 12192001"/>
              <a:gd name="connsiteY210" fmla="*/ 3941409 h 6858001"/>
              <a:gd name="connsiteX211" fmla="*/ 8056691 w 12192001"/>
              <a:gd name="connsiteY211" fmla="*/ 3976911 h 6858001"/>
              <a:gd name="connsiteX212" fmla="*/ 8059075 w 12192001"/>
              <a:gd name="connsiteY212" fmla="*/ 3960955 h 6858001"/>
              <a:gd name="connsiteX213" fmla="*/ 8062902 w 12192001"/>
              <a:gd name="connsiteY213" fmla="*/ 3885171 h 6858001"/>
              <a:gd name="connsiteX214" fmla="*/ 4417117 w 12192001"/>
              <a:gd name="connsiteY214" fmla="*/ 3811367 h 6858001"/>
              <a:gd name="connsiteX215" fmla="*/ 4125710 w 12192001"/>
              <a:gd name="connsiteY215" fmla="*/ 3816454 h 6858001"/>
              <a:gd name="connsiteX216" fmla="*/ 4130475 w 12192001"/>
              <a:gd name="connsiteY216" fmla="*/ 3908213 h 6858001"/>
              <a:gd name="connsiteX217" fmla="*/ 4421072 w 12192001"/>
              <a:gd name="connsiteY217" fmla="*/ 3882790 h 6858001"/>
              <a:gd name="connsiteX218" fmla="*/ 8068662 w 12192001"/>
              <a:gd name="connsiteY218" fmla="*/ 3747629 h 6858001"/>
              <a:gd name="connsiteX219" fmla="*/ 7777412 w 12192001"/>
              <a:gd name="connsiteY219" fmla="*/ 3752713 h 6858001"/>
              <a:gd name="connsiteX220" fmla="*/ 7777771 w 12192001"/>
              <a:gd name="connsiteY220" fmla="*/ 3759200 h 6858001"/>
              <a:gd name="connsiteX221" fmla="*/ 7774485 w 12192001"/>
              <a:gd name="connsiteY221" fmla="*/ 3824274 h 6858001"/>
              <a:gd name="connsiteX222" fmla="*/ 8065208 w 12192001"/>
              <a:gd name="connsiteY222" fmla="*/ 3839510 h 6858001"/>
              <a:gd name="connsiteX223" fmla="*/ 8069263 w 12192001"/>
              <a:gd name="connsiteY223" fmla="*/ 3759200 h 6858001"/>
              <a:gd name="connsiteX224" fmla="*/ 4126793 w 12192001"/>
              <a:gd name="connsiteY224" fmla="*/ 3678888 h 6858001"/>
              <a:gd name="connsiteX225" fmla="*/ 4122737 w 12192001"/>
              <a:gd name="connsiteY225" fmla="*/ 3759200 h 6858001"/>
              <a:gd name="connsiteX226" fmla="*/ 4123338 w 12192001"/>
              <a:gd name="connsiteY226" fmla="*/ 3770769 h 6858001"/>
              <a:gd name="connsiteX227" fmla="*/ 4414587 w 12192001"/>
              <a:gd name="connsiteY227" fmla="*/ 3765685 h 6858001"/>
              <a:gd name="connsiteX228" fmla="*/ 4414227 w 12192001"/>
              <a:gd name="connsiteY228" fmla="*/ 3759200 h 6858001"/>
              <a:gd name="connsiteX229" fmla="*/ 4417514 w 12192001"/>
              <a:gd name="connsiteY229" fmla="*/ 3694124 h 6858001"/>
              <a:gd name="connsiteX230" fmla="*/ 8061525 w 12192001"/>
              <a:gd name="connsiteY230" fmla="*/ 3610185 h 6858001"/>
              <a:gd name="connsiteX231" fmla="*/ 7770927 w 12192001"/>
              <a:gd name="connsiteY231" fmla="*/ 3635609 h 6858001"/>
              <a:gd name="connsiteX232" fmla="*/ 7774882 w 12192001"/>
              <a:gd name="connsiteY232" fmla="*/ 3707031 h 6858001"/>
              <a:gd name="connsiteX233" fmla="*/ 8066290 w 12192001"/>
              <a:gd name="connsiteY233" fmla="*/ 3701945 h 6858001"/>
              <a:gd name="connsiteX234" fmla="*/ 4135310 w 12192001"/>
              <a:gd name="connsiteY234" fmla="*/ 3541488 h 6858001"/>
              <a:gd name="connsiteX235" fmla="*/ 4132925 w 12192001"/>
              <a:gd name="connsiteY235" fmla="*/ 3557446 h 6858001"/>
              <a:gd name="connsiteX236" fmla="*/ 4129098 w 12192001"/>
              <a:gd name="connsiteY236" fmla="*/ 3633227 h 6858001"/>
              <a:gd name="connsiteX237" fmla="*/ 4419819 w 12192001"/>
              <a:gd name="connsiteY237" fmla="*/ 3648463 h 6858001"/>
              <a:gd name="connsiteX238" fmla="*/ 4422912 w 12192001"/>
              <a:gd name="connsiteY238" fmla="*/ 3587249 h 6858001"/>
              <a:gd name="connsiteX239" fmla="*/ 4424444 w 12192001"/>
              <a:gd name="connsiteY239" fmla="*/ 3576989 h 6858001"/>
              <a:gd name="connsiteX240" fmla="*/ 8046195 w 12192001"/>
              <a:gd name="connsiteY240" fmla="*/ 3473463 h 6858001"/>
              <a:gd name="connsiteX241" fmla="*/ 7758654 w 12192001"/>
              <a:gd name="connsiteY241" fmla="*/ 3519005 h 6858001"/>
              <a:gd name="connsiteX242" fmla="*/ 7767340 w 12192001"/>
              <a:gd name="connsiteY242" fmla="*/ 3570833 h 6858001"/>
              <a:gd name="connsiteX243" fmla="*/ 7768398 w 12192001"/>
              <a:gd name="connsiteY243" fmla="*/ 3589937 h 6858001"/>
              <a:gd name="connsiteX244" fmla="*/ 8059153 w 12192001"/>
              <a:gd name="connsiteY244" fmla="*/ 3564499 h 6858001"/>
              <a:gd name="connsiteX245" fmla="*/ 8058494 w 12192001"/>
              <a:gd name="connsiteY245" fmla="*/ 3551802 h 6858001"/>
              <a:gd name="connsiteX246" fmla="*/ 4155656 w 12192001"/>
              <a:gd name="connsiteY246" fmla="*/ 3405322 h 6858001"/>
              <a:gd name="connsiteX247" fmla="*/ 4142068 w 12192001"/>
              <a:gd name="connsiteY247" fmla="*/ 3496255 h 6858001"/>
              <a:gd name="connsiteX248" fmla="*/ 4431204 w 12192001"/>
              <a:gd name="connsiteY248" fmla="*/ 3531756 h 6858001"/>
              <a:gd name="connsiteX249" fmla="*/ 4441784 w 12192001"/>
              <a:gd name="connsiteY249" fmla="*/ 3460939 h 6858001"/>
              <a:gd name="connsiteX250" fmla="*/ 8023705 w 12192001"/>
              <a:gd name="connsiteY250" fmla="*/ 3337614 h 6858001"/>
              <a:gd name="connsiteX251" fmla="*/ 7739261 w 12192001"/>
              <a:gd name="connsiteY251" fmla="*/ 3403283 h 6858001"/>
              <a:gd name="connsiteX252" fmla="*/ 7751098 w 12192001"/>
              <a:gd name="connsiteY252" fmla="*/ 3473913 h 6858001"/>
              <a:gd name="connsiteX253" fmla="*/ 8039104 w 12192001"/>
              <a:gd name="connsiteY253" fmla="*/ 3428297 h 6858001"/>
              <a:gd name="connsiteX254" fmla="*/ 8026906 w 12192001"/>
              <a:gd name="connsiteY254" fmla="*/ 3350597 h 6858001"/>
              <a:gd name="connsiteX255" fmla="*/ 4185455 w 12192001"/>
              <a:gd name="connsiteY255" fmla="*/ 3270936 h 6858001"/>
              <a:gd name="connsiteX256" fmla="*/ 4163641 w 12192001"/>
              <a:gd name="connsiteY256" fmla="*/ 3360299 h 6858001"/>
              <a:gd name="connsiteX257" fmla="*/ 4449892 w 12192001"/>
              <a:gd name="connsiteY257" fmla="*/ 3415940 h 6858001"/>
              <a:gd name="connsiteX258" fmla="*/ 4466880 w 12192001"/>
              <a:gd name="connsiteY258" fmla="*/ 3346344 h 6858001"/>
              <a:gd name="connsiteX259" fmla="*/ 7989422 w 12192001"/>
              <a:gd name="connsiteY259" fmla="*/ 3204226 h 6858001"/>
              <a:gd name="connsiteX260" fmla="*/ 7710676 w 12192001"/>
              <a:gd name="connsiteY260" fmla="*/ 3289447 h 6858001"/>
              <a:gd name="connsiteX261" fmla="*/ 7728938 w 12192001"/>
              <a:gd name="connsiteY261" fmla="*/ 3358745 h 6858001"/>
              <a:gd name="connsiteX262" fmla="*/ 8012759 w 12192001"/>
              <a:gd name="connsiteY262" fmla="*/ 3293220 h 6858001"/>
              <a:gd name="connsiteX263" fmla="*/ 7994814 w 12192001"/>
              <a:gd name="connsiteY263" fmla="*/ 3220434 h 6858001"/>
              <a:gd name="connsiteX264" fmla="*/ 4223942 w 12192001"/>
              <a:gd name="connsiteY264" fmla="*/ 3138775 h 6858001"/>
              <a:gd name="connsiteX265" fmla="*/ 4201166 w 12192001"/>
              <a:gd name="connsiteY265" fmla="*/ 3206575 h 6858001"/>
              <a:gd name="connsiteX266" fmla="*/ 4196301 w 12192001"/>
              <a:gd name="connsiteY266" fmla="*/ 3226510 h 6858001"/>
              <a:gd name="connsiteX267" fmla="*/ 4477725 w 12192001"/>
              <a:gd name="connsiteY267" fmla="*/ 3301918 h 6858001"/>
              <a:gd name="connsiteX268" fmla="*/ 4481071 w 12192001"/>
              <a:gd name="connsiteY268" fmla="*/ 3288209 h 6858001"/>
              <a:gd name="connsiteX269" fmla="*/ 4499407 w 12192001"/>
              <a:gd name="connsiteY269" fmla="*/ 3233625 h 6858001"/>
              <a:gd name="connsiteX270" fmla="*/ 7945947 w 12192001"/>
              <a:gd name="connsiteY270" fmla="*/ 3073557 h 6858001"/>
              <a:gd name="connsiteX271" fmla="*/ 7672828 w 12192001"/>
              <a:gd name="connsiteY271" fmla="*/ 3178397 h 6858001"/>
              <a:gd name="connsiteX272" fmla="*/ 7696864 w 12192001"/>
              <a:gd name="connsiteY272" fmla="*/ 3245862 h 6858001"/>
              <a:gd name="connsiteX273" fmla="*/ 7974984 w 12192001"/>
              <a:gd name="connsiteY273" fmla="*/ 3160832 h 6858001"/>
              <a:gd name="connsiteX274" fmla="*/ 4271469 w 12192001"/>
              <a:gd name="connsiteY274" fmla="*/ 3009565 h 6858001"/>
              <a:gd name="connsiteX275" fmla="*/ 4251966 w 12192001"/>
              <a:gd name="connsiteY275" fmla="*/ 3055353 h 6858001"/>
              <a:gd name="connsiteX276" fmla="*/ 4238501 w 12192001"/>
              <a:gd name="connsiteY276" fmla="*/ 3095434 h 6858001"/>
              <a:gd name="connsiteX277" fmla="*/ 4513966 w 12192001"/>
              <a:gd name="connsiteY277" fmla="*/ 3190284 h 6858001"/>
              <a:gd name="connsiteX278" fmla="*/ 4524367 w 12192001"/>
              <a:gd name="connsiteY278" fmla="*/ 3159325 h 6858001"/>
              <a:gd name="connsiteX279" fmla="*/ 4539666 w 12192001"/>
              <a:gd name="connsiteY279" fmla="*/ 3123408 h 6858001"/>
              <a:gd name="connsiteX280" fmla="*/ 7891208 w 12192001"/>
              <a:gd name="connsiteY280" fmla="*/ 2947303 h 6858001"/>
              <a:gd name="connsiteX281" fmla="*/ 7627755 w 12192001"/>
              <a:gd name="connsiteY281" fmla="*/ 3070153 h 6858001"/>
              <a:gd name="connsiteX282" fmla="*/ 7651908 w 12192001"/>
              <a:gd name="connsiteY282" fmla="*/ 3119678 h 6858001"/>
              <a:gd name="connsiteX283" fmla="*/ 7657480 w 12192001"/>
              <a:gd name="connsiteY283" fmla="*/ 3135317 h 6858001"/>
              <a:gd name="connsiteX284" fmla="*/ 7929196 w 12192001"/>
              <a:gd name="connsiteY284" fmla="*/ 3031015 h 6858001"/>
              <a:gd name="connsiteX285" fmla="*/ 4328041 w 12192001"/>
              <a:gd name="connsiteY285" fmla="*/ 2884035 h 6858001"/>
              <a:gd name="connsiteX286" fmla="*/ 4310141 w 12192001"/>
              <a:gd name="connsiteY286" fmla="*/ 2918780 h 6858001"/>
              <a:gd name="connsiteX287" fmla="*/ 4289388 w 12192001"/>
              <a:gd name="connsiteY287" fmla="*/ 2967503 h 6858001"/>
              <a:gd name="connsiteX288" fmla="*/ 4557582 w 12192001"/>
              <a:gd name="connsiteY288" fmla="*/ 3081346 h 6858001"/>
              <a:gd name="connsiteX289" fmla="*/ 4573947 w 12192001"/>
              <a:gd name="connsiteY289" fmla="*/ 3042927 h 6858001"/>
              <a:gd name="connsiteX290" fmla="*/ 4588591 w 12192001"/>
              <a:gd name="connsiteY290" fmla="*/ 3016792 h 6858001"/>
              <a:gd name="connsiteX291" fmla="*/ 7832663 w 12192001"/>
              <a:gd name="connsiteY291" fmla="*/ 2822688 h 6858001"/>
              <a:gd name="connsiteX292" fmla="*/ 7576357 w 12192001"/>
              <a:gd name="connsiteY292" fmla="*/ 2964760 h 6858001"/>
              <a:gd name="connsiteX293" fmla="*/ 7607712 w 12192001"/>
              <a:gd name="connsiteY293" fmla="*/ 3029053 h 6858001"/>
              <a:gd name="connsiteX294" fmla="*/ 7872314 w 12192001"/>
              <a:gd name="connsiteY294" fmla="*/ 2905667 h 6858001"/>
              <a:gd name="connsiteX295" fmla="*/ 7842348 w 12192001"/>
              <a:gd name="connsiteY295" fmla="*/ 2839632 h 6858001"/>
              <a:gd name="connsiteX296" fmla="*/ 4394487 w 12192001"/>
              <a:gd name="connsiteY296" fmla="*/ 2763495 h 6858001"/>
              <a:gd name="connsiteX297" fmla="*/ 4373537 w 12192001"/>
              <a:gd name="connsiteY297" fmla="*/ 2795727 h 6858001"/>
              <a:gd name="connsiteX298" fmla="*/ 4348981 w 12192001"/>
              <a:gd name="connsiteY298" fmla="*/ 2843392 h 6858001"/>
              <a:gd name="connsiteX299" fmla="*/ 4610957 w 12192001"/>
              <a:gd name="connsiteY299" fmla="*/ 2976876 h 6858001"/>
              <a:gd name="connsiteX300" fmla="*/ 4645881 w 12192001"/>
              <a:gd name="connsiteY300" fmla="*/ 2914549 h 6858001"/>
              <a:gd name="connsiteX301" fmla="*/ 7762809 w 12192001"/>
              <a:gd name="connsiteY301" fmla="*/ 2704018 h 6858001"/>
              <a:gd name="connsiteX302" fmla="*/ 7518126 w 12192001"/>
              <a:gd name="connsiteY302" fmla="*/ 2862917 h 6858001"/>
              <a:gd name="connsiteX303" fmla="*/ 7555760 w 12192001"/>
              <a:gd name="connsiteY303" fmla="*/ 2923905 h 6858001"/>
              <a:gd name="connsiteX304" fmla="*/ 7809975 w 12192001"/>
              <a:gd name="connsiteY304" fmla="*/ 2782991 h 6858001"/>
              <a:gd name="connsiteX305" fmla="*/ 7776458 w 12192001"/>
              <a:gd name="connsiteY305" fmla="*/ 2724350 h 6858001"/>
              <a:gd name="connsiteX306" fmla="*/ 4469438 w 12192001"/>
              <a:gd name="connsiteY306" fmla="*/ 2648175 h 6858001"/>
              <a:gd name="connsiteX307" fmla="*/ 4419417 w 12192001"/>
              <a:gd name="connsiteY307" fmla="*/ 2725138 h 6858001"/>
              <a:gd name="connsiteX308" fmla="*/ 4668240 w 12192001"/>
              <a:gd name="connsiteY308" fmla="*/ 2874646 h 6858001"/>
              <a:gd name="connsiteX309" fmla="*/ 4688990 w 12192001"/>
              <a:gd name="connsiteY309" fmla="*/ 2837615 h 6858001"/>
              <a:gd name="connsiteX310" fmla="*/ 4706503 w 12192001"/>
              <a:gd name="connsiteY310" fmla="*/ 2814169 h 6858001"/>
              <a:gd name="connsiteX311" fmla="*/ 7685315 w 12192001"/>
              <a:gd name="connsiteY311" fmla="*/ 2590187 h 6858001"/>
              <a:gd name="connsiteX312" fmla="*/ 7451738 w 12192001"/>
              <a:gd name="connsiteY312" fmla="*/ 2766201 h 6858001"/>
              <a:gd name="connsiteX313" fmla="*/ 7493918 w 12192001"/>
              <a:gd name="connsiteY313" fmla="*/ 2824124 h 6858001"/>
              <a:gd name="connsiteX314" fmla="*/ 7737324 w 12192001"/>
              <a:gd name="connsiteY314" fmla="*/ 2666054 h 6858001"/>
              <a:gd name="connsiteX315" fmla="*/ 7692159 w 12192001"/>
              <a:gd name="connsiteY315" fmla="*/ 2598774 h 6858001"/>
              <a:gd name="connsiteX316" fmla="*/ 4549994 w 12192001"/>
              <a:gd name="connsiteY316" fmla="*/ 2536682 h 6858001"/>
              <a:gd name="connsiteX317" fmla="*/ 4514179 w 12192001"/>
              <a:gd name="connsiteY317" fmla="*/ 2579338 h 6858001"/>
              <a:gd name="connsiteX318" fmla="*/ 4494369 w 12192001"/>
              <a:gd name="connsiteY318" fmla="*/ 2609818 h 6858001"/>
              <a:gd name="connsiteX319" fmla="*/ 4733878 w 12192001"/>
              <a:gd name="connsiteY319" fmla="*/ 2777524 h 6858001"/>
              <a:gd name="connsiteX320" fmla="*/ 4776668 w 12192001"/>
              <a:gd name="connsiteY320" fmla="*/ 2720240 h 6858001"/>
              <a:gd name="connsiteX321" fmla="*/ 7599495 w 12192001"/>
              <a:gd name="connsiteY321" fmla="*/ 2482520 h 6858001"/>
              <a:gd name="connsiteX322" fmla="*/ 7378910 w 12192001"/>
              <a:gd name="connsiteY322" fmla="*/ 2674272 h 6858001"/>
              <a:gd name="connsiteX323" fmla="*/ 7414851 w 12192001"/>
              <a:gd name="connsiteY323" fmla="*/ 2715547 h 6858001"/>
              <a:gd name="connsiteX324" fmla="*/ 7424821 w 12192001"/>
              <a:gd name="connsiteY324" fmla="*/ 2729238 h 6858001"/>
              <a:gd name="connsiteX325" fmla="*/ 7656808 w 12192001"/>
              <a:gd name="connsiteY325" fmla="*/ 2554423 h 6858001"/>
              <a:gd name="connsiteX326" fmla="*/ 4638477 w 12192001"/>
              <a:gd name="connsiteY326" fmla="*/ 2431294 h 6858001"/>
              <a:gd name="connsiteX327" fmla="*/ 4579397 w 12192001"/>
              <a:gd name="connsiteY327" fmla="*/ 2501662 h 6858001"/>
              <a:gd name="connsiteX328" fmla="*/ 4804049 w 12192001"/>
              <a:gd name="connsiteY328" fmla="*/ 2683583 h 6858001"/>
              <a:gd name="connsiteX329" fmla="*/ 4811582 w 12192001"/>
              <a:gd name="connsiteY329" fmla="*/ 2673499 h 6858001"/>
              <a:gd name="connsiteX330" fmla="*/ 4852077 w 12192001"/>
              <a:gd name="connsiteY330" fmla="*/ 2630478 h 6858001"/>
              <a:gd name="connsiteX331" fmla="*/ 7505695 w 12192001"/>
              <a:gd name="connsiteY331" fmla="*/ 2381832 h 6858001"/>
              <a:gd name="connsiteX332" fmla="*/ 7300717 w 12192001"/>
              <a:gd name="connsiteY332" fmla="*/ 2586810 h 6858001"/>
              <a:gd name="connsiteX333" fmla="*/ 7311990 w 12192001"/>
              <a:gd name="connsiteY333" fmla="*/ 2597421 h 6858001"/>
              <a:gd name="connsiteX334" fmla="*/ 7348886 w 12192001"/>
              <a:gd name="connsiteY334" fmla="*/ 2639792 h 6858001"/>
              <a:gd name="connsiteX335" fmla="*/ 7569427 w 12192001"/>
              <a:gd name="connsiteY335" fmla="*/ 2448080 h 6858001"/>
              <a:gd name="connsiteX336" fmla="*/ 4735264 w 12192001"/>
              <a:gd name="connsiteY336" fmla="*/ 2333507 h 6858001"/>
              <a:gd name="connsiteX337" fmla="*/ 4669005 w 12192001"/>
              <a:gd name="connsiteY337" fmla="*/ 2397249 h 6858001"/>
              <a:gd name="connsiteX338" fmla="*/ 4883413 w 12192001"/>
              <a:gd name="connsiteY338" fmla="*/ 2597187 h 6858001"/>
              <a:gd name="connsiteX339" fmla="*/ 4932511 w 12192001"/>
              <a:gd name="connsiteY339" fmla="*/ 2545027 h 6858001"/>
              <a:gd name="connsiteX340" fmla="*/ 7406210 w 12192001"/>
              <a:gd name="connsiteY340" fmla="*/ 2286818 h 6858001"/>
              <a:gd name="connsiteX341" fmla="*/ 7215313 w 12192001"/>
              <a:gd name="connsiteY341" fmla="*/ 2506421 h 6858001"/>
              <a:gd name="connsiteX342" fmla="*/ 7267411 w 12192001"/>
              <a:gd name="connsiteY342" fmla="*/ 2555460 h 6858001"/>
              <a:gd name="connsiteX343" fmla="*/ 7473993 w 12192001"/>
              <a:gd name="connsiteY343" fmla="*/ 2348879 h 6858001"/>
              <a:gd name="connsiteX344" fmla="*/ 7448230 w 12192001"/>
              <a:gd name="connsiteY344" fmla="*/ 2322099 h 6858001"/>
              <a:gd name="connsiteX345" fmla="*/ 4837408 w 12192001"/>
              <a:gd name="connsiteY345" fmla="*/ 2241291 h 6858001"/>
              <a:gd name="connsiteX346" fmla="*/ 4800739 w 12192001"/>
              <a:gd name="connsiteY346" fmla="*/ 2270518 h 6858001"/>
              <a:gd name="connsiteX347" fmla="*/ 4768216 w 12192001"/>
              <a:gd name="connsiteY347" fmla="*/ 2301807 h 6858001"/>
              <a:gd name="connsiteX348" fmla="*/ 4966841 w 12192001"/>
              <a:gd name="connsiteY348" fmla="*/ 2514805 h 6858001"/>
              <a:gd name="connsiteX349" fmla="*/ 5020828 w 12192001"/>
              <a:gd name="connsiteY349" fmla="*/ 2467795 h 6858001"/>
              <a:gd name="connsiteX350" fmla="*/ 7300820 w 12192001"/>
              <a:gd name="connsiteY350" fmla="*/ 2198333 h 6858001"/>
              <a:gd name="connsiteX351" fmla="*/ 7124627 w 12192001"/>
              <a:gd name="connsiteY351" fmla="*/ 2432149 h 6858001"/>
              <a:gd name="connsiteX352" fmla="*/ 7181701 w 12192001"/>
              <a:gd name="connsiteY352" fmla="*/ 2474782 h 6858001"/>
              <a:gd name="connsiteX353" fmla="*/ 7181996 w 12192001"/>
              <a:gd name="connsiteY353" fmla="*/ 2475060 h 6858001"/>
              <a:gd name="connsiteX354" fmla="*/ 7371191 w 12192001"/>
              <a:gd name="connsiteY354" fmla="*/ 2257416 h 6858001"/>
              <a:gd name="connsiteX355" fmla="*/ 4945695 w 12192001"/>
              <a:gd name="connsiteY355" fmla="*/ 2156248 h 6858001"/>
              <a:gd name="connsiteX356" fmla="*/ 4935574 w 12192001"/>
              <a:gd name="connsiteY356" fmla="*/ 2163043 h 6858001"/>
              <a:gd name="connsiteX357" fmla="*/ 4873160 w 12192001"/>
              <a:gd name="connsiteY357" fmla="*/ 2212793 h 6858001"/>
              <a:gd name="connsiteX358" fmla="*/ 5055544 w 12192001"/>
              <a:gd name="connsiteY358" fmla="*/ 2438020 h 6858001"/>
              <a:gd name="connsiteX359" fmla="*/ 5113462 w 12192001"/>
              <a:gd name="connsiteY359" fmla="*/ 2395844 h 6858001"/>
              <a:gd name="connsiteX360" fmla="*/ 7187710 w 12192001"/>
              <a:gd name="connsiteY360" fmla="*/ 2120084 h 6858001"/>
              <a:gd name="connsiteX361" fmla="*/ 7030644 w 12192001"/>
              <a:gd name="connsiteY361" fmla="*/ 2361946 h 6858001"/>
              <a:gd name="connsiteX362" fmla="*/ 7087998 w 12192001"/>
              <a:gd name="connsiteY362" fmla="*/ 2404788 h 6858001"/>
              <a:gd name="connsiteX363" fmla="*/ 7264788 w 12192001"/>
              <a:gd name="connsiteY363" fmla="*/ 2170180 h 6858001"/>
              <a:gd name="connsiteX364" fmla="*/ 5060054 w 12192001"/>
              <a:gd name="connsiteY364" fmla="*/ 2079480 h 6858001"/>
              <a:gd name="connsiteX365" fmla="*/ 4983661 w 12192001"/>
              <a:gd name="connsiteY365" fmla="*/ 2130762 h 6858001"/>
              <a:gd name="connsiteX366" fmla="*/ 5150426 w 12192001"/>
              <a:gd name="connsiteY366" fmla="*/ 2368927 h 6858001"/>
              <a:gd name="connsiteX367" fmla="*/ 5163351 w 12192001"/>
              <a:gd name="connsiteY367" fmla="*/ 2359515 h 6858001"/>
              <a:gd name="connsiteX368" fmla="*/ 5210744 w 12192001"/>
              <a:gd name="connsiteY368" fmla="*/ 2330270 h 6858001"/>
              <a:gd name="connsiteX369" fmla="*/ 7072294 w 12192001"/>
              <a:gd name="connsiteY369" fmla="*/ 2045070 h 6858001"/>
              <a:gd name="connsiteX370" fmla="*/ 6929433 w 12192001"/>
              <a:gd name="connsiteY370" fmla="*/ 2302796 h 6858001"/>
              <a:gd name="connsiteX371" fmla="*/ 6991835 w 12192001"/>
              <a:gd name="connsiteY371" fmla="*/ 2337762 h 6858001"/>
              <a:gd name="connsiteX372" fmla="*/ 7149377 w 12192001"/>
              <a:gd name="connsiteY372" fmla="*/ 2095169 h 6858001"/>
              <a:gd name="connsiteX373" fmla="*/ 5179766 w 12192001"/>
              <a:gd name="connsiteY373" fmla="*/ 2011341 h 6858001"/>
              <a:gd name="connsiteX374" fmla="*/ 5176432 w 12192001"/>
              <a:gd name="connsiteY374" fmla="*/ 2012854 h 6858001"/>
              <a:gd name="connsiteX375" fmla="*/ 5099709 w 12192001"/>
              <a:gd name="connsiteY375" fmla="*/ 2056706 h 6858001"/>
              <a:gd name="connsiteX376" fmla="*/ 5249654 w 12192001"/>
              <a:gd name="connsiteY376" fmla="*/ 2306259 h 6858001"/>
              <a:gd name="connsiteX377" fmla="*/ 5265904 w 12192001"/>
              <a:gd name="connsiteY377" fmla="*/ 2296232 h 6858001"/>
              <a:gd name="connsiteX378" fmla="*/ 5313178 w 12192001"/>
              <a:gd name="connsiteY378" fmla="*/ 2273177 h 6858001"/>
              <a:gd name="connsiteX379" fmla="*/ 6950580 w 12192001"/>
              <a:gd name="connsiteY379" fmla="*/ 1980635 h 6858001"/>
              <a:gd name="connsiteX380" fmla="*/ 6827094 w 12192001"/>
              <a:gd name="connsiteY380" fmla="*/ 2245453 h 6858001"/>
              <a:gd name="connsiteX381" fmla="*/ 6889549 w 12192001"/>
              <a:gd name="connsiteY381" fmla="*/ 2280449 h 6858001"/>
              <a:gd name="connsiteX382" fmla="*/ 7032378 w 12192001"/>
              <a:gd name="connsiteY382" fmla="*/ 2022778 h 6858001"/>
              <a:gd name="connsiteX383" fmla="*/ 5305102 w 12192001"/>
              <a:gd name="connsiteY383" fmla="*/ 1954464 h 6858001"/>
              <a:gd name="connsiteX384" fmla="*/ 5221442 w 12192001"/>
              <a:gd name="connsiteY384" fmla="*/ 1992429 h 6858001"/>
              <a:gd name="connsiteX385" fmla="*/ 5354277 w 12192001"/>
              <a:gd name="connsiteY385" fmla="*/ 2253133 h 6858001"/>
              <a:gd name="connsiteX386" fmla="*/ 5418570 w 12192001"/>
              <a:gd name="connsiteY386" fmla="*/ 2221779 h 6858001"/>
              <a:gd name="connsiteX387" fmla="*/ 6824339 w 12192001"/>
              <a:gd name="connsiteY387" fmla="*/ 1925597 h 6858001"/>
              <a:gd name="connsiteX388" fmla="*/ 6719857 w 12192001"/>
              <a:gd name="connsiteY388" fmla="*/ 2197782 h 6858001"/>
              <a:gd name="connsiteX389" fmla="*/ 6785783 w 12192001"/>
              <a:gd name="connsiteY389" fmla="*/ 2225864 h 6858001"/>
              <a:gd name="connsiteX390" fmla="*/ 6908987 w 12192001"/>
              <a:gd name="connsiteY390" fmla="*/ 1961654 h 6858001"/>
              <a:gd name="connsiteX391" fmla="*/ 5432320 w 12192001"/>
              <a:gd name="connsiteY391" fmla="*/ 1901946 h 6858001"/>
              <a:gd name="connsiteX392" fmla="*/ 5389264 w 12192001"/>
              <a:gd name="connsiteY392" fmla="*/ 1916272 h 6858001"/>
              <a:gd name="connsiteX393" fmla="*/ 5346747 w 12192001"/>
              <a:gd name="connsiteY393" fmla="*/ 1935566 h 6858001"/>
              <a:gd name="connsiteX394" fmla="*/ 5459877 w 12192001"/>
              <a:gd name="connsiteY394" fmla="*/ 2202081 h 6858001"/>
              <a:gd name="connsiteX395" fmla="*/ 5527383 w 12192001"/>
              <a:gd name="connsiteY395" fmla="*/ 2178030 h 6858001"/>
              <a:gd name="connsiteX396" fmla="*/ 6694501 w 12192001"/>
              <a:gd name="connsiteY396" fmla="*/ 1879777 h 6858001"/>
              <a:gd name="connsiteX397" fmla="*/ 6609292 w 12192001"/>
              <a:gd name="connsiteY397" fmla="*/ 2158482 h 6858001"/>
              <a:gd name="connsiteX398" fmla="*/ 6677214 w 12192001"/>
              <a:gd name="connsiteY398" fmla="*/ 2181298 h 6858001"/>
              <a:gd name="connsiteX399" fmla="*/ 6781711 w 12192001"/>
              <a:gd name="connsiteY399" fmla="*/ 1909073 h 6858001"/>
              <a:gd name="connsiteX400" fmla="*/ 5563159 w 12192001"/>
              <a:gd name="connsiteY400" fmla="*/ 1858927 h 6858001"/>
              <a:gd name="connsiteX401" fmla="*/ 5557235 w 12192001"/>
              <a:gd name="connsiteY401" fmla="*/ 1860387 h 6858001"/>
              <a:gd name="connsiteX402" fmla="*/ 5475704 w 12192001"/>
              <a:gd name="connsiteY402" fmla="*/ 1887513 h 6858001"/>
              <a:gd name="connsiteX403" fmla="*/ 5570453 w 12192001"/>
              <a:gd name="connsiteY403" fmla="*/ 2162685 h 6858001"/>
              <a:gd name="connsiteX404" fmla="*/ 5607737 w 12192001"/>
              <a:gd name="connsiteY404" fmla="*/ 2149402 h 6858001"/>
              <a:gd name="connsiteX405" fmla="*/ 5638799 w 12192001"/>
              <a:gd name="connsiteY405" fmla="*/ 2141217 h 6858001"/>
              <a:gd name="connsiteX406" fmla="*/ 6561810 w 12192001"/>
              <a:gd name="connsiteY406" fmla="*/ 1843174 h 6858001"/>
              <a:gd name="connsiteX407" fmla="*/ 6496281 w 12192001"/>
              <a:gd name="connsiteY407" fmla="*/ 2127011 h 6858001"/>
              <a:gd name="connsiteX408" fmla="*/ 6565910 w 12192001"/>
              <a:gd name="connsiteY408" fmla="*/ 2144008 h 6858001"/>
              <a:gd name="connsiteX409" fmla="*/ 6651146 w 12192001"/>
              <a:gd name="connsiteY409" fmla="*/ 1865213 h 6858001"/>
              <a:gd name="connsiteX410" fmla="*/ 6648626 w 12192001"/>
              <a:gd name="connsiteY410" fmla="*/ 1864367 h 6858001"/>
              <a:gd name="connsiteX411" fmla="*/ 5697087 w 12192001"/>
              <a:gd name="connsiteY411" fmla="*/ 1826774 h 6858001"/>
              <a:gd name="connsiteX412" fmla="*/ 5687398 w 12192001"/>
              <a:gd name="connsiteY412" fmla="*/ 1828295 h 6858001"/>
              <a:gd name="connsiteX413" fmla="*/ 5607556 w 12192001"/>
              <a:gd name="connsiteY413" fmla="*/ 1847980 h 6858001"/>
              <a:gd name="connsiteX414" fmla="*/ 5683007 w 12192001"/>
              <a:gd name="connsiteY414" fmla="*/ 2129566 h 6858001"/>
              <a:gd name="connsiteX415" fmla="*/ 5725340 w 12192001"/>
              <a:gd name="connsiteY415" fmla="*/ 2118410 h 6858001"/>
              <a:gd name="connsiteX416" fmla="*/ 5752878 w 12192001"/>
              <a:gd name="connsiteY416" fmla="*/ 2113794 h 6858001"/>
              <a:gd name="connsiteX417" fmla="*/ 6427006 w 12192001"/>
              <a:gd name="connsiteY417" fmla="*/ 1815438 h 6858001"/>
              <a:gd name="connsiteX418" fmla="*/ 6381449 w 12192001"/>
              <a:gd name="connsiteY418" fmla="*/ 2103071 h 6858001"/>
              <a:gd name="connsiteX419" fmla="*/ 6424660 w 12192001"/>
              <a:gd name="connsiteY419" fmla="*/ 2109528 h 6858001"/>
              <a:gd name="connsiteX420" fmla="*/ 6451863 w 12192001"/>
              <a:gd name="connsiteY420" fmla="*/ 2116168 h 6858001"/>
              <a:gd name="connsiteX421" fmla="*/ 6517391 w 12192001"/>
              <a:gd name="connsiteY421" fmla="*/ 1832331 h 6858001"/>
              <a:gd name="connsiteX422" fmla="*/ 6481626 w 12192001"/>
              <a:gd name="connsiteY422" fmla="*/ 1823600 h 6858001"/>
              <a:gd name="connsiteX423" fmla="*/ 5833075 w 12192001"/>
              <a:gd name="connsiteY423" fmla="*/ 1805424 h 6858001"/>
              <a:gd name="connsiteX424" fmla="*/ 5742283 w 12192001"/>
              <a:gd name="connsiteY424" fmla="*/ 1819678 h 6858001"/>
              <a:gd name="connsiteX425" fmla="*/ 5797984 w 12192001"/>
              <a:gd name="connsiteY425" fmla="*/ 2106235 h 6858001"/>
              <a:gd name="connsiteX426" fmla="*/ 5868559 w 12192001"/>
              <a:gd name="connsiteY426" fmla="*/ 2094408 h 6858001"/>
              <a:gd name="connsiteX427" fmla="*/ 6290725 w 12192001"/>
              <a:gd name="connsiteY427" fmla="*/ 1795770 h 6858001"/>
              <a:gd name="connsiteX428" fmla="*/ 6265335 w 12192001"/>
              <a:gd name="connsiteY428" fmla="*/ 2085980 h 6858001"/>
              <a:gd name="connsiteX429" fmla="*/ 6267951 w 12192001"/>
              <a:gd name="connsiteY429" fmla="*/ 2086112 h 6858001"/>
              <a:gd name="connsiteX430" fmla="*/ 6336231 w 12192001"/>
              <a:gd name="connsiteY430" fmla="*/ 2096314 h 6858001"/>
              <a:gd name="connsiteX431" fmla="*/ 6381787 w 12192001"/>
              <a:gd name="connsiteY431" fmla="*/ 1808682 h 6858001"/>
              <a:gd name="connsiteX432" fmla="*/ 6297755 w 12192001"/>
              <a:gd name="connsiteY432" fmla="*/ 1796126 h 6858001"/>
              <a:gd name="connsiteX433" fmla="*/ 5970038 w 12192001"/>
              <a:gd name="connsiteY433" fmla="*/ 1792478 h 6858001"/>
              <a:gd name="connsiteX434" fmla="*/ 5888603 w 12192001"/>
              <a:gd name="connsiteY434" fmla="*/ 1796707 h 6858001"/>
              <a:gd name="connsiteX435" fmla="*/ 5878267 w 12192001"/>
              <a:gd name="connsiteY435" fmla="*/ 1798329 h 6858001"/>
              <a:gd name="connsiteX436" fmla="*/ 5913775 w 12192001"/>
              <a:gd name="connsiteY436" fmla="*/ 2087520 h 6858001"/>
              <a:gd name="connsiteX437" fmla="*/ 5985293 w 12192001"/>
              <a:gd name="connsiteY437" fmla="*/ 2083559 h 6858001"/>
              <a:gd name="connsiteX438" fmla="*/ 6153256 w 12192001"/>
              <a:gd name="connsiteY438" fmla="*/ 1788829 h 6858001"/>
              <a:gd name="connsiteX439" fmla="*/ 6148173 w 12192001"/>
              <a:gd name="connsiteY439" fmla="*/ 2080064 h 6858001"/>
              <a:gd name="connsiteX440" fmla="*/ 6219642 w 12192001"/>
              <a:gd name="connsiteY440" fmla="*/ 2083672 h 6858001"/>
              <a:gd name="connsiteX441" fmla="*/ 6245032 w 12192001"/>
              <a:gd name="connsiteY441" fmla="*/ 1793463 h 6858001"/>
              <a:gd name="connsiteX442" fmla="*/ 6096001 w 12192001"/>
              <a:gd name="connsiteY442" fmla="*/ 1785938 h 6858001"/>
              <a:gd name="connsiteX443" fmla="*/ 6015695 w 12192001"/>
              <a:gd name="connsiteY443" fmla="*/ 1790107 h 6858001"/>
              <a:gd name="connsiteX444" fmla="*/ 6030943 w 12192001"/>
              <a:gd name="connsiteY444" fmla="*/ 2081031 h 6858001"/>
              <a:gd name="connsiteX445" fmla="*/ 6095999 w 12192001"/>
              <a:gd name="connsiteY445" fmla="*/ 2077428 h 6858001"/>
              <a:gd name="connsiteX446" fmla="*/ 6102487 w 12192001"/>
              <a:gd name="connsiteY446" fmla="*/ 2077756 h 6858001"/>
              <a:gd name="connsiteX447" fmla="*/ 6107571 w 12192001"/>
              <a:gd name="connsiteY447" fmla="*/ 1786522 h 6858001"/>
              <a:gd name="connsiteX448" fmla="*/ 1 w 12192001"/>
              <a:gd name="connsiteY448" fmla="*/ 0 h 6858001"/>
              <a:gd name="connsiteX449" fmla="*/ 12192001 w 12192001"/>
              <a:gd name="connsiteY449" fmla="*/ 0 h 6858001"/>
              <a:gd name="connsiteX450" fmla="*/ 12192001 w 12192001"/>
              <a:gd name="connsiteY450" fmla="*/ 457199 h 6858001"/>
              <a:gd name="connsiteX451" fmla="*/ 12192000 w 12192001"/>
              <a:gd name="connsiteY451" fmla="*/ 457199 h 6858001"/>
              <a:gd name="connsiteX452" fmla="*/ 12192000 w 12192001"/>
              <a:gd name="connsiteY452" fmla="*/ 6858001 h 6858001"/>
              <a:gd name="connsiteX453" fmla="*/ 0 w 12192001"/>
              <a:gd name="connsiteY453" fmla="*/ 6858001 h 6858001"/>
              <a:gd name="connsiteX454" fmla="*/ 0 w 12192001"/>
              <a:gd name="connsiteY454" fmla="*/ 330200 h 6858001"/>
              <a:gd name="connsiteX455" fmla="*/ 1 w 12192001"/>
              <a:gd name="connsiteY455" fmla="*/ 3302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</a:cxnLst>
            <a:rect l="l" t="t" r="r" b="b"/>
            <a:pathLst>
              <a:path w="12192001" h="6858001">
                <a:moveTo>
                  <a:pt x="6161059" y="5437370"/>
                </a:moveTo>
                <a:lnTo>
                  <a:pt x="6095999" y="5440972"/>
                </a:lnTo>
                <a:lnTo>
                  <a:pt x="6089513" y="5440645"/>
                </a:lnTo>
                <a:lnTo>
                  <a:pt x="6084429" y="5731879"/>
                </a:lnTo>
                <a:lnTo>
                  <a:pt x="6096001" y="5732463"/>
                </a:lnTo>
                <a:lnTo>
                  <a:pt x="6176305" y="5728294"/>
                </a:lnTo>
                <a:close/>
                <a:moveTo>
                  <a:pt x="5972358" y="5434729"/>
                </a:moveTo>
                <a:lnTo>
                  <a:pt x="5946967" y="5724938"/>
                </a:lnTo>
                <a:lnTo>
                  <a:pt x="6038745" y="5729572"/>
                </a:lnTo>
                <a:lnTo>
                  <a:pt x="6043829" y="5438338"/>
                </a:lnTo>
                <a:close/>
                <a:moveTo>
                  <a:pt x="6278225" y="5430881"/>
                </a:moveTo>
                <a:lnTo>
                  <a:pt x="6206707" y="5434842"/>
                </a:lnTo>
                <a:lnTo>
                  <a:pt x="6221962" y="5725923"/>
                </a:lnTo>
                <a:lnTo>
                  <a:pt x="6303399" y="5721694"/>
                </a:lnTo>
                <a:lnTo>
                  <a:pt x="6313734" y="5720072"/>
                </a:lnTo>
                <a:close/>
                <a:moveTo>
                  <a:pt x="5855769" y="5422087"/>
                </a:moveTo>
                <a:lnTo>
                  <a:pt x="5810212" y="5709719"/>
                </a:lnTo>
                <a:lnTo>
                  <a:pt x="5894248" y="5722276"/>
                </a:lnTo>
                <a:lnTo>
                  <a:pt x="5901275" y="5722631"/>
                </a:lnTo>
                <a:lnTo>
                  <a:pt x="5926665" y="5432421"/>
                </a:lnTo>
                <a:lnTo>
                  <a:pt x="5924048" y="5432289"/>
                </a:lnTo>
                <a:close/>
                <a:moveTo>
                  <a:pt x="6394016" y="5412165"/>
                </a:moveTo>
                <a:lnTo>
                  <a:pt x="6323442" y="5423993"/>
                </a:lnTo>
                <a:lnTo>
                  <a:pt x="6358925" y="5712977"/>
                </a:lnTo>
                <a:lnTo>
                  <a:pt x="6449718" y="5698723"/>
                </a:lnTo>
                <a:close/>
                <a:moveTo>
                  <a:pt x="5740137" y="5402233"/>
                </a:moveTo>
                <a:lnTo>
                  <a:pt x="5674608" y="5686070"/>
                </a:lnTo>
                <a:lnTo>
                  <a:pt x="5710376" y="5694801"/>
                </a:lnTo>
                <a:lnTo>
                  <a:pt x="5764995" y="5702963"/>
                </a:lnTo>
                <a:lnTo>
                  <a:pt x="5810551" y="5415330"/>
                </a:lnTo>
                <a:lnTo>
                  <a:pt x="5767339" y="5408873"/>
                </a:lnTo>
                <a:close/>
                <a:moveTo>
                  <a:pt x="6508993" y="5388835"/>
                </a:moveTo>
                <a:lnTo>
                  <a:pt x="6466660" y="5399991"/>
                </a:lnTo>
                <a:lnTo>
                  <a:pt x="6439122" y="5404606"/>
                </a:lnTo>
                <a:lnTo>
                  <a:pt x="6494913" y="5691628"/>
                </a:lnTo>
                <a:lnTo>
                  <a:pt x="6504604" y="5690106"/>
                </a:lnTo>
                <a:lnTo>
                  <a:pt x="6584444" y="5670421"/>
                </a:lnTo>
                <a:close/>
                <a:moveTo>
                  <a:pt x="5626089" y="5374393"/>
                </a:moveTo>
                <a:lnTo>
                  <a:pt x="5540853" y="5653188"/>
                </a:lnTo>
                <a:lnTo>
                  <a:pt x="5543376" y="5654035"/>
                </a:lnTo>
                <a:lnTo>
                  <a:pt x="5630189" y="5675227"/>
                </a:lnTo>
                <a:lnTo>
                  <a:pt x="5695718" y="5391390"/>
                </a:lnTo>
                <a:close/>
                <a:moveTo>
                  <a:pt x="6621547" y="5355715"/>
                </a:moveTo>
                <a:lnTo>
                  <a:pt x="6584262" y="5368999"/>
                </a:lnTo>
                <a:lnTo>
                  <a:pt x="6553203" y="5377184"/>
                </a:lnTo>
                <a:lnTo>
                  <a:pt x="6628843" y="5659475"/>
                </a:lnTo>
                <a:lnTo>
                  <a:pt x="6634767" y="5658014"/>
                </a:lnTo>
                <a:lnTo>
                  <a:pt x="6716297" y="5630889"/>
                </a:lnTo>
                <a:close/>
                <a:moveTo>
                  <a:pt x="5514785" y="5337103"/>
                </a:moveTo>
                <a:lnTo>
                  <a:pt x="5410288" y="5609328"/>
                </a:lnTo>
                <a:lnTo>
                  <a:pt x="5497499" y="5638624"/>
                </a:lnTo>
                <a:lnTo>
                  <a:pt x="5582707" y="5359919"/>
                </a:lnTo>
                <a:close/>
                <a:moveTo>
                  <a:pt x="6732125" y="5316320"/>
                </a:moveTo>
                <a:lnTo>
                  <a:pt x="6664618" y="5340370"/>
                </a:lnTo>
                <a:lnTo>
                  <a:pt x="6759681" y="5616455"/>
                </a:lnTo>
                <a:lnTo>
                  <a:pt x="6802739" y="5602130"/>
                </a:lnTo>
                <a:lnTo>
                  <a:pt x="6845254" y="5582836"/>
                </a:lnTo>
                <a:close/>
                <a:moveTo>
                  <a:pt x="5406216" y="5292536"/>
                </a:moveTo>
                <a:lnTo>
                  <a:pt x="5283014" y="5556746"/>
                </a:lnTo>
                <a:lnTo>
                  <a:pt x="5367660" y="5592803"/>
                </a:lnTo>
                <a:lnTo>
                  <a:pt x="5472142" y="5320618"/>
                </a:lnTo>
                <a:close/>
                <a:moveTo>
                  <a:pt x="6837724" y="5265267"/>
                </a:moveTo>
                <a:lnTo>
                  <a:pt x="6773431" y="5296622"/>
                </a:lnTo>
                <a:lnTo>
                  <a:pt x="6886899" y="5563938"/>
                </a:lnTo>
                <a:lnTo>
                  <a:pt x="6970560" y="5525973"/>
                </a:lnTo>
                <a:close/>
                <a:moveTo>
                  <a:pt x="5302451" y="5237953"/>
                </a:moveTo>
                <a:lnTo>
                  <a:pt x="5159622" y="5495623"/>
                </a:lnTo>
                <a:lnTo>
                  <a:pt x="5241419" y="5537765"/>
                </a:lnTo>
                <a:lnTo>
                  <a:pt x="5364906" y="5272948"/>
                </a:lnTo>
                <a:close/>
                <a:moveTo>
                  <a:pt x="6942347" y="5212141"/>
                </a:moveTo>
                <a:lnTo>
                  <a:pt x="6926095" y="5222170"/>
                </a:lnTo>
                <a:lnTo>
                  <a:pt x="6878823" y="5245224"/>
                </a:lnTo>
                <a:lnTo>
                  <a:pt x="7012235" y="5507061"/>
                </a:lnTo>
                <a:lnTo>
                  <a:pt x="7015569" y="5505548"/>
                </a:lnTo>
                <a:lnTo>
                  <a:pt x="7092294" y="5461696"/>
                </a:lnTo>
                <a:close/>
                <a:moveTo>
                  <a:pt x="5200163" y="5180639"/>
                </a:moveTo>
                <a:lnTo>
                  <a:pt x="5042623" y="5423230"/>
                </a:lnTo>
                <a:lnTo>
                  <a:pt x="5119706" y="5473330"/>
                </a:lnTo>
                <a:lnTo>
                  <a:pt x="5262566" y="5215604"/>
                </a:lnTo>
                <a:close/>
                <a:moveTo>
                  <a:pt x="7041574" y="5149474"/>
                </a:moveTo>
                <a:lnTo>
                  <a:pt x="7028649" y="5158886"/>
                </a:lnTo>
                <a:lnTo>
                  <a:pt x="6981257" y="5188131"/>
                </a:lnTo>
                <a:lnTo>
                  <a:pt x="7131948" y="5438922"/>
                </a:lnTo>
                <a:lnTo>
                  <a:pt x="7208340" y="5387640"/>
                </a:lnTo>
                <a:close/>
                <a:moveTo>
                  <a:pt x="5104001" y="5113612"/>
                </a:moveTo>
                <a:lnTo>
                  <a:pt x="4927211" y="5348219"/>
                </a:lnTo>
                <a:lnTo>
                  <a:pt x="5004289" y="5398316"/>
                </a:lnTo>
                <a:lnTo>
                  <a:pt x="5161355" y="5156455"/>
                </a:lnTo>
                <a:close/>
                <a:moveTo>
                  <a:pt x="7136456" y="5080380"/>
                </a:moveTo>
                <a:lnTo>
                  <a:pt x="7078539" y="5122556"/>
                </a:lnTo>
                <a:lnTo>
                  <a:pt x="7246307" y="5362153"/>
                </a:lnTo>
                <a:lnTo>
                  <a:pt x="7256428" y="5355359"/>
                </a:lnTo>
                <a:lnTo>
                  <a:pt x="7318843" y="5305609"/>
                </a:lnTo>
                <a:close/>
                <a:moveTo>
                  <a:pt x="5010002" y="5043340"/>
                </a:moveTo>
                <a:lnTo>
                  <a:pt x="4820809" y="5260983"/>
                </a:lnTo>
                <a:lnTo>
                  <a:pt x="4891178" y="5320067"/>
                </a:lnTo>
                <a:lnTo>
                  <a:pt x="5067372" y="5086251"/>
                </a:lnTo>
                <a:lnTo>
                  <a:pt x="5010298" y="5043618"/>
                </a:lnTo>
                <a:close/>
                <a:moveTo>
                  <a:pt x="7225161" y="5003594"/>
                </a:moveTo>
                <a:lnTo>
                  <a:pt x="7171174" y="5050605"/>
                </a:lnTo>
                <a:lnTo>
                  <a:pt x="7354595" y="5277111"/>
                </a:lnTo>
                <a:lnTo>
                  <a:pt x="7391263" y="5247883"/>
                </a:lnTo>
                <a:lnTo>
                  <a:pt x="7423787" y="5216595"/>
                </a:lnTo>
                <a:close/>
                <a:moveTo>
                  <a:pt x="4924588" y="4962940"/>
                </a:moveTo>
                <a:lnTo>
                  <a:pt x="4718006" y="5169521"/>
                </a:lnTo>
                <a:lnTo>
                  <a:pt x="4743771" y="5196303"/>
                </a:lnTo>
                <a:lnTo>
                  <a:pt x="4785789" y="5231581"/>
                </a:lnTo>
                <a:lnTo>
                  <a:pt x="4976686" y="5011979"/>
                </a:lnTo>
                <a:close/>
                <a:moveTo>
                  <a:pt x="7308588" y="4921212"/>
                </a:moveTo>
                <a:lnTo>
                  <a:pt x="7259491" y="4973373"/>
                </a:lnTo>
                <a:lnTo>
                  <a:pt x="7456738" y="5184895"/>
                </a:lnTo>
                <a:lnTo>
                  <a:pt x="7522997" y="5121152"/>
                </a:lnTo>
                <a:close/>
                <a:moveTo>
                  <a:pt x="4843114" y="4878607"/>
                </a:moveTo>
                <a:lnTo>
                  <a:pt x="4622573" y="5070320"/>
                </a:lnTo>
                <a:lnTo>
                  <a:pt x="4686306" y="5136567"/>
                </a:lnTo>
                <a:lnTo>
                  <a:pt x="4891282" y="4931590"/>
                </a:lnTo>
                <a:lnTo>
                  <a:pt x="4880009" y="4920980"/>
                </a:lnTo>
                <a:close/>
                <a:moveTo>
                  <a:pt x="7387951" y="4834816"/>
                </a:moveTo>
                <a:lnTo>
                  <a:pt x="7380417" y="4844902"/>
                </a:lnTo>
                <a:lnTo>
                  <a:pt x="7339924" y="4887921"/>
                </a:lnTo>
                <a:lnTo>
                  <a:pt x="7553525" y="5087107"/>
                </a:lnTo>
                <a:lnTo>
                  <a:pt x="7612607" y="5016738"/>
                </a:lnTo>
                <a:close/>
                <a:moveTo>
                  <a:pt x="4767177" y="4789162"/>
                </a:moveTo>
                <a:lnTo>
                  <a:pt x="4535192" y="4963976"/>
                </a:lnTo>
                <a:lnTo>
                  <a:pt x="4592504" y="5035879"/>
                </a:lnTo>
                <a:lnTo>
                  <a:pt x="4813088" y="4844128"/>
                </a:lnTo>
                <a:lnTo>
                  <a:pt x="4777149" y="4802854"/>
                </a:lnTo>
                <a:close/>
                <a:moveTo>
                  <a:pt x="7458124" y="4740875"/>
                </a:moveTo>
                <a:lnTo>
                  <a:pt x="7415333" y="4798160"/>
                </a:lnTo>
                <a:lnTo>
                  <a:pt x="7642009" y="4981719"/>
                </a:lnTo>
                <a:lnTo>
                  <a:pt x="7677823" y="4939063"/>
                </a:lnTo>
                <a:lnTo>
                  <a:pt x="7697634" y="4908582"/>
                </a:lnTo>
                <a:close/>
                <a:moveTo>
                  <a:pt x="4698080" y="4694276"/>
                </a:moveTo>
                <a:lnTo>
                  <a:pt x="4454675" y="4852345"/>
                </a:lnTo>
                <a:lnTo>
                  <a:pt x="4499843" y="4919628"/>
                </a:lnTo>
                <a:lnTo>
                  <a:pt x="4506684" y="4928211"/>
                </a:lnTo>
                <a:lnTo>
                  <a:pt x="4740261" y="4752199"/>
                </a:lnTo>
                <a:close/>
                <a:moveTo>
                  <a:pt x="7523760" y="4643753"/>
                </a:moveTo>
                <a:lnTo>
                  <a:pt x="7503010" y="4680786"/>
                </a:lnTo>
                <a:lnTo>
                  <a:pt x="7485497" y="4704230"/>
                </a:lnTo>
                <a:lnTo>
                  <a:pt x="7722564" y="4870225"/>
                </a:lnTo>
                <a:lnTo>
                  <a:pt x="7772585" y="4793262"/>
                </a:lnTo>
                <a:close/>
                <a:moveTo>
                  <a:pt x="4636240" y="4594495"/>
                </a:moveTo>
                <a:lnTo>
                  <a:pt x="4382026" y="4735408"/>
                </a:lnTo>
                <a:lnTo>
                  <a:pt x="4415544" y="4794051"/>
                </a:lnTo>
                <a:lnTo>
                  <a:pt x="4429191" y="4814381"/>
                </a:lnTo>
                <a:lnTo>
                  <a:pt x="4673872" y="4655483"/>
                </a:lnTo>
                <a:close/>
                <a:moveTo>
                  <a:pt x="7581043" y="4541522"/>
                </a:moveTo>
                <a:lnTo>
                  <a:pt x="7546119" y="4603850"/>
                </a:lnTo>
                <a:lnTo>
                  <a:pt x="7797516" y="4754904"/>
                </a:lnTo>
                <a:lnTo>
                  <a:pt x="7818464" y="4722674"/>
                </a:lnTo>
                <a:lnTo>
                  <a:pt x="7843022" y="4675007"/>
                </a:lnTo>
                <a:close/>
                <a:moveTo>
                  <a:pt x="4584287" y="4489346"/>
                </a:moveTo>
                <a:lnTo>
                  <a:pt x="4319685" y="4612731"/>
                </a:lnTo>
                <a:lnTo>
                  <a:pt x="4349653" y="4678769"/>
                </a:lnTo>
                <a:lnTo>
                  <a:pt x="4359336" y="4695711"/>
                </a:lnTo>
                <a:lnTo>
                  <a:pt x="4615641" y="4553639"/>
                </a:lnTo>
                <a:close/>
                <a:moveTo>
                  <a:pt x="7634418" y="4437053"/>
                </a:moveTo>
                <a:lnTo>
                  <a:pt x="7618052" y="4475474"/>
                </a:lnTo>
                <a:lnTo>
                  <a:pt x="7603409" y="4501607"/>
                </a:lnTo>
                <a:lnTo>
                  <a:pt x="7863961" y="4634365"/>
                </a:lnTo>
                <a:lnTo>
                  <a:pt x="7881861" y="4599621"/>
                </a:lnTo>
                <a:lnTo>
                  <a:pt x="7902616" y="4550896"/>
                </a:lnTo>
                <a:close/>
                <a:moveTo>
                  <a:pt x="4534518" y="4383082"/>
                </a:moveTo>
                <a:lnTo>
                  <a:pt x="4262803" y="4487384"/>
                </a:lnTo>
                <a:lnTo>
                  <a:pt x="4300793" y="4571096"/>
                </a:lnTo>
                <a:lnTo>
                  <a:pt x="4564242" y="4448247"/>
                </a:lnTo>
                <a:lnTo>
                  <a:pt x="4540090" y="4398723"/>
                </a:lnTo>
                <a:close/>
                <a:moveTo>
                  <a:pt x="7678034" y="4328114"/>
                </a:moveTo>
                <a:lnTo>
                  <a:pt x="7667634" y="4359075"/>
                </a:lnTo>
                <a:lnTo>
                  <a:pt x="7652335" y="4394991"/>
                </a:lnTo>
                <a:lnTo>
                  <a:pt x="7920533" y="4508834"/>
                </a:lnTo>
                <a:lnTo>
                  <a:pt x="7940036" y="4463048"/>
                </a:lnTo>
                <a:lnTo>
                  <a:pt x="7953500" y="4422965"/>
                </a:lnTo>
                <a:close/>
                <a:moveTo>
                  <a:pt x="4495134" y="4272537"/>
                </a:moveTo>
                <a:lnTo>
                  <a:pt x="4217016" y="4357566"/>
                </a:lnTo>
                <a:lnTo>
                  <a:pt x="4246052" y="4444842"/>
                </a:lnTo>
                <a:lnTo>
                  <a:pt x="4519169" y="4340002"/>
                </a:lnTo>
                <a:close/>
                <a:moveTo>
                  <a:pt x="7714275" y="4216481"/>
                </a:moveTo>
                <a:lnTo>
                  <a:pt x="7710928" y="4230192"/>
                </a:lnTo>
                <a:lnTo>
                  <a:pt x="7692593" y="4284774"/>
                </a:lnTo>
                <a:lnTo>
                  <a:pt x="7968059" y="4379624"/>
                </a:lnTo>
                <a:lnTo>
                  <a:pt x="7990834" y="4311826"/>
                </a:lnTo>
                <a:lnTo>
                  <a:pt x="7995701" y="4291888"/>
                </a:lnTo>
                <a:close/>
                <a:moveTo>
                  <a:pt x="4463061" y="4159654"/>
                </a:moveTo>
                <a:lnTo>
                  <a:pt x="4179241" y="4225179"/>
                </a:lnTo>
                <a:lnTo>
                  <a:pt x="4197187" y="4297967"/>
                </a:lnTo>
                <a:lnTo>
                  <a:pt x="4202578" y="4314172"/>
                </a:lnTo>
                <a:lnTo>
                  <a:pt x="4481322" y="4228952"/>
                </a:lnTo>
                <a:close/>
                <a:moveTo>
                  <a:pt x="7742109" y="4102458"/>
                </a:moveTo>
                <a:lnTo>
                  <a:pt x="7725120" y="4172055"/>
                </a:lnTo>
                <a:lnTo>
                  <a:pt x="8006546" y="4247463"/>
                </a:lnTo>
                <a:lnTo>
                  <a:pt x="8028361" y="4158100"/>
                </a:lnTo>
                <a:close/>
                <a:moveTo>
                  <a:pt x="4440902" y="4044485"/>
                </a:moveTo>
                <a:lnTo>
                  <a:pt x="4152896" y="4090101"/>
                </a:lnTo>
                <a:lnTo>
                  <a:pt x="4165095" y="4167804"/>
                </a:lnTo>
                <a:lnTo>
                  <a:pt x="4168295" y="4180784"/>
                </a:lnTo>
                <a:lnTo>
                  <a:pt x="4452737" y="4115115"/>
                </a:lnTo>
                <a:close/>
                <a:moveTo>
                  <a:pt x="7760797" y="3986642"/>
                </a:moveTo>
                <a:lnTo>
                  <a:pt x="7750215" y="4057459"/>
                </a:lnTo>
                <a:lnTo>
                  <a:pt x="8036345" y="4113077"/>
                </a:lnTo>
                <a:lnTo>
                  <a:pt x="8049932" y="4022143"/>
                </a:lnTo>
                <a:close/>
                <a:moveTo>
                  <a:pt x="4423602" y="3928462"/>
                </a:moveTo>
                <a:lnTo>
                  <a:pt x="4132847" y="3953900"/>
                </a:lnTo>
                <a:lnTo>
                  <a:pt x="4133506" y="3966599"/>
                </a:lnTo>
                <a:lnTo>
                  <a:pt x="4145805" y="4044935"/>
                </a:lnTo>
                <a:lnTo>
                  <a:pt x="4433344" y="3999394"/>
                </a:lnTo>
                <a:lnTo>
                  <a:pt x="4424658" y="3947568"/>
                </a:lnTo>
                <a:close/>
                <a:moveTo>
                  <a:pt x="7772180" y="3869935"/>
                </a:moveTo>
                <a:lnTo>
                  <a:pt x="7769088" y="3931152"/>
                </a:lnTo>
                <a:lnTo>
                  <a:pt x="7767556" y="3941409"/>
                </a:lnTo>
                <a:lnTo>
                  <a:pt x="8056691" y="3976911"/>
                </a:lnTo>
                <a:lnTo>
                  <a:pt x="8059075" y="3960955"/>
                </a:lnTo>
                <a:lnTo>
                  <a:pt x="8062902" y="3885171"/>
                </a:lnTo>
                <a:close/>
                <a:moveTo>
                  <a:pt x="4417117" y="3811367"/>
                </a:moveTo>
                <a:lnTo>
                  <a:pt x="4125710" y="3816454"/>
                </a:lnTo>
                <a:lnTo>
                  <a:pt x="4130475" y="3908213"/>
                </a:lnTo>
                <a:lnTo>
                  <a:pt x="4421072" y="3882790"/>
                </a:lnTo>
                <a:close/>
                <a:moveTo>
                  <a:pt x="8068662" y="3747629"/>
                </a:moveTo>
                <a:lnTo>
                  <a:pt x="7777412" y="3752713"/>
                </a:lnTo>
                <a:lnTo>
                  <a:pt x="7777771" y="3759200"/>
                </a:lnTo>
                <a:lnTo>
                  <a:pt x="7774485" y="3824274"/>
                </a:lnTo>
                <a:lnTo>
                  <a:pt x="8065208" y="3839510"/>
                </a:lnTo>
                <a:lnTo>
                  <a:pt x="8069263" y="3759200"/>
                </a:lnTo>
                <a:close/>
                <a:moveTo>
                  <a:pt x="4126793" y="3678888"/>
                </a:moveTo>
                <a:lnTo>
                  <a:pt x="4122737" y="3759200"/>
                </a:lnTo>
                <a:lnTo>
                  <a:pt x="4123338" y="3770769"/>
                </a:lnTo>
                <a:lnTo>
                  <a:pt x="4414587" y="3765685"/>
                </a:lnTo>
                <a:lnTo>
                  <a:pt x="4414227" y="3759200"/>
                </a:lnTo>
                <a:lnTo>
                  <a:pt x="4417514" y="3694124"/>
                </a:lnTo>
                <a:close/>
                <a:moveTo>
                  <a:pt x="8061525" y="3610185"/>
                </a:moveTo>
                <a:lnTo>
                  <a:pt x="7770927" y="3635609"/>
                </a:lnTo>
                <a:lnTo>
                  <a:pt x="7774882" y="3707031"/>
                </a:lnTo>
                <a:lnTo>
                  <a:pt x="8066290" y="3701945"/>
                </a:lnTo>
                <a:close/>
                <a:moveTo>
                  <a:pt x="4135310" y="3541488"/>
                </a:moveTo>
                <a:lnTo>
                  <a:pt x="4132925" y="3557446"/>
                </a:lnTo>
                <a:lnTo>
                  <a:pt x="4129098" y="3633227"/>
                </a:lnTo>
                <a:lnTo>
                  <a:pt x="4419819" y="3648463"/>
                </a:lnTo>
                <a:lnTo>
                  <a:pt x="4422912" y="3587249"/>
                </a:lnTo>
                <a:lnTo>
                  <a:pt x="4424444" y="3576989"/>
                </a:lnTo>
                <a:close/>
                <a:moveTo>
                  <a:pt x="8046195" y="3473463"/>
                </a:moveTo>
                <a:lnTo>
                  <a:pt x="7758654" y="3519005"/>
                </a:lnTo>
                <a:lnTo>
                  <a:pt x="7767340" y="3570833"/>
                </a:lnTo>
                <a:lnTo>
                  <a:pt x="7768398" y="3589937"/>
                </a:lnTo>
                <a:lnTo>
                  <a:pt x="8059153" y="3564499"/>
                </a:lnTo>
                <a:lnTo>
                  <a:pt x="8058494" y="3551802"/>
                </a:lnTo>
                <a:close/>
                <a:moveTo>
                  <a:pt x="4155656" y="3405322"/>
                </a:moveTo>
                <a:lnTo>
                  <a:pt x="4142068" y="3496255"/>
                </a:lnTo>
                <a:lnTo>
                  <a:pt x="4431204" y="3531756"/>
                </a:lnTo>
                <a:lnTo>
                  <a:pt x="4441784" y="3460939"/>
                </a:lnTo>
                <a:close/>
                <a:moveTo>
                  <a:pt x="8023705" y="3337614"/>
                </a:moveTo>
                <a:lnTo>
                  <a:pt x="7739261" y="3403283"/>
                </a:lnTo>
                <a:lnTo>
                  <a:pt x="7751098" y="3473913"/>
                </a:lnTo>
                <a:lnTo>
                  <a:pt x="8039104" y="3428297"/>
                </a:lnTo>
                <a:lnTo>
                  <a:pt x="8026906" y="3350597"/>
                </a:lnTo>
                <a:close/>
                <a:moveTo>
                  <a:pt x="4185455" y="3270936"/>
                </a:moveTo>
                <a:lnTo>
                  <a:pt x="4163641" y="3360299"/>
                </a:lnTo>
                <a:lnTo>
                  <a:pt x="4449892" y="3415940"/>
                </a:lnTo>
                <a:lnTo>
                  <a:pt x="4466880" y="3346344"/>
                </a:lnTo>
                <a:close/>
                <a:moveTo>
                  <a:pt x="7989422" y="3204226"/>
                </a:moveTo>
                <a:lnTo>
                  <a:pt x="7710676" y="3289447"/>
                </a:lnTo>
                <a:lnTo>
                  <a:pt x="7728938" y="3358745"/>
                </a:lnTo>
                <a:lnTo>
                  <a:pt x="8012759" y="3293220"/>
                </a:lnTo>
                <a:lnTo>
                  <a:pt x="7994814" y="3220434"/>
                </a:lnTo>
                <a:close/>
                <a:moveTo>
                  <a:pt x="4223942" y="3138775"/>
                </a:moveTo>
                <a:lnTo>
                  <a:pt x="4201166" y="3206575"/>
                </a:lnTo>
                <a:lnTo>
                  <a:pt x="4196301" y="3226510"/>
                </a:lnTo>
                <a:lnTo>
                  <a:pt x="4477725" y="3301918"/>
                </a:lnTo>
                <a:lnTo>
                  <a:pt x="4481071" y="3288209"/>
                </a:lnTo>
                <a:lnTo>
                  <a:pt x="4499407" y="3233625"/>
                </a:lnTo>
                <a:close/>
                <a:moveTo>
                  <a:pt x="7945947" y="3073557"/>
                </a:moveTo>
                <a:lnTo>
                  <a:pt x="7672828" y="3178397"/>
                </a:lnTo>
                <a:lnTo>
                  <a:pt x="7696864" y="3245862"/>
                </a:lnTo>
                <a:lnTo>
                  <a:pt x="7974984" y="3160832"/>
                </a:lnTo>
                <a:close/>
                <a:moveTo>
                  <a:pt x="4271469" y="3009565"/>
                </a:moveTo>
                <a:lnTo>
                  <a:pt x="4251966" y="3055353"/>
                </a:lnTo>
                <a:lnTo>
                  <a:pt x="4238501" y="3095434"/>
                </a:lnTo>
                <a:lnTo>
                  <a:pt x="4513966" y="3190284"/>
                </a:lnTo>
                <a:lnTo>
                  <a:pt x="4524367" y="3159325"/>
                </a:lnTo>
                <a:lnTo>
                  <a:pt x="4539666" y="3123408"/>
                </a:lnTo>
                <a:close/>
                <a:moveTo>
                  <a:pt x="7891208" y="2947303"/>
                </a:moveTo>
                <a:lnTo>
                  <a:pt x="7627755" y="3070153"/>
                </a:lnTo>
                <a:lnTo>
                  <a:pt x="7651908" y="3119678"/>
                </a:lnTo>
                <a:lnTo>
                  <a:pt x="7657480" y="3135317"/>
                </a:lnTo>
                <a:lnTo>
                  <a:pt x="7929196" y="3031015"/>
                </a:lnTo>
                <a:close/>
                <a:moveTo>
                  <a:pt x="4328041" y="2884035"/>
                </a:moveTo>
                <a:lnTo>
                  <a:pt x="4310141" y="2918780"/>
                </a:lnTo>
                <a:lnTo>
                  <a:pt x="4289388" y="2967503"/>
                </a:lnTo>
                <a:lnTo>
                  <a:pt x="4557582" y="3081346"/>
                </a:lnTo>
                <a:lnTo>
                  <a:pt x="4573947" y="3042927"/>
                </a:lnTo>
                <a:lnTo>
                  <a:pt x="4588591" y="3016792"/>
                </a:lnTo>
                <a:close/>
                <a:moveTo>
                  <a:pt x="7832663" y="2822688"/>
                </a:moveTo>
                <a:lnTo>
                  <a:pt x="7576357" y="2964760"/>
                </a:lnTo>
                <a:lnTo>
                  <a:pt x="7607712" y="3029053"/>
                </a:lnTo>
                <a:lnTo>
                  <a:pt x="7872314" y="2905667"/>
                </a:lnTo>
                <a:lnTo>
                  <a:pt x="7842348" y="2839632"/>
                </a:lnTo>
                <a:close/>
                <a:moveTo>
                  <a:pt x="4394487" y="2763495"/>
                </a:moveTo>
                <a:lnTo>
                  <a:pt x="4373537" y="2795727"/>
                </a:lnTo>
                <a:lnTo>
                  <a:pt x="4348981" y="2843392"/>
                </a:lnTo>
                <a:lnTo>
                  <a:pt x="4610957" y="2976876"/>
                </a:lnTo>
                <a:lnTo>
                  <a:pt x="4645881" y="2914549"/>
                </a:lnTo>
                <a:close/>
                <a:moveTo>
                  <a:pt x="7762809" y="2704018"/>
                </a:moveTo>
                <a:lnTo>
                  <a:pt x="7518126" y="2862917"/>
                </a:lnTo>
                <a:lnTo>
                  <a:pt x="7555760" y="2923905"/>
                </a:lnTo>
                <a:lnTo>
                  <a:pt x="7809975" y="2782991"/>
                </a:lnTo>
                <a:lnTo>
                  <a:pt x="7776458" y="2724350"/>
                </a:lnTo>
                <a:close/>
                <a:moveTo>
                  <a:pt x="4469438" y="2648175"/>
                </a:moveTo>
                <a:lnTo>
                  <a:pt x="4419417" y="2725138"/>
                </a:lnTo>
                <a:lnTo>
                  <a:pt x="4668240" y="2874646"/>
                </a:lnTo>
                <a:lnTo>
                  <a:pt x="4688990" y="2837615"/>
                </a:lnTo>
                <a:lnTo>
                  <a:pt x="4706503" y="2814169"/>
                </a:lnTo>
                <a:close/>
                <a:moveTo>
                  <a:pt x="7685315" y="2590187"/>
                </a:moveTo>
                <a:lnTo>
                  <a:pt x="7451738" y="2766201"/>
                </a:lnTo>
                <a:lnTo>
                  <a:pt x="7493918" y="2824124"/>
                </a:lnTo>
                <a:lnTo>
                  <a:pt x="7737324" y="2666054"/>
                </a:lnTo>
                <a:lnTo>
                  <a:pt x="7692159" y="2598774"/>
                </a:lnTo>
                <a:close/>
                <a:moveTo>
                  <a:pt x="4549994" y="2536682"/>
                </a:moveTo>
                <a:lnTo>
                  <a:pt x="4514179" y="2579338"/>
                </a:lnTo>
                <a:lnTo>
                  <a:pt x="4494369" y="2609818"/>
                </a:lnTo>
                <a:lnTo>
                  <a:pt x="4733878" y="2777524"/>
                </a:lnTo>
                <a:lnTo>
                  <a:pt x="4776668" y="2720240"/>
                </a:lnTo>
                <a:close/>
                <a:moveTo>
                  <a:pt x="7599495" y="2482520"/>
                </a:moveTo>
                <a:lnTo>
                  <a:pt x="7378910" y="2674272"/>
                </a:lnTo>
                <a:lnTo>
                  <a:pt x="7414851" y="2715547"/>
                </a:lnTo>
                <a:lnTo>
                  <a:pt x="7424821" y="2729238"/>
                </a:lnTo>
                <a:lnTo>
                  <a:pt x="7656808" y="2554423"/>
                </a:lnTo>
                <a:close/>
                <a:moveTo>
                  <a:pt x="4638477" y="2431294"/>
                </a:moveTo>
                <a:lnTo>
                  <a:pt x="4579397" y="2501662"/>
                </a:lnTo>
                <a:lnTo>
                  <a:pt x="4804049" y="2683583"/>
                </a:lnTo>
                <a:lnTo>
                  <a:pt x="4811582" y="2673499"/>
                </a:lnTo>
                <a:lnTo>
                  <a:pt x="4852077" y="2630478"/>
                </a:lnTo>
                <a:close/>
                <a:moveTo>
                  <a:pt x="7505695" y="2381832"/>
                </a:moveTo>
                <a:lnTo>
                  <a:pt x="7300717" y="2586810"/>
                </a:lnTo>
                <a:lnTo>
                  <a:pt x="7311990" y="2597421"/>
                </a:lnTo>
                <a:lnTo>
                  <a:pt x="7348886" y="2639792"/>
                </a:lnTo>
                <a:lnTo>
                  <a:pt x="7569427" y="2448080"/>
                </a:lnTo>
                <a:close/>
                <a:moveTo>
                  <a:pt x="4735264" y="2333507"/>
                </a:moveTo>
                <a:lnTo>
                  <a:pt x="4669005" y="2397249"/>
                </a:lnTo>
                <a:lnTo>
                  <a:pt x="4883413" y="2597187"/>
                </a:lnTo>
                <a:lnTo>
                  <a:pt x="4932511" y="2545027"/>
                </a:lnTo>
                <a:close/>
                <a:moveTo>
                  <a:pt x="7406210" y="2286818"/>
                </a:moveTo>
                <a:lnTo>
                  <a:pt x="7215313" y="2506421"/>
                </a:lnTo>
                <a:lnTo>
                  <a:pt x="7267411" y="2555460"/>
                </a:lnTo>
                <a:lnTo>
                  <a:pt x="7473993" y="2348879"/>
                </a:lnTo>
                <a:lnTo>
                  <a:pt x="7448230" y="2322099"/>
                </a:lnTo>
                <a:close/>
                <a:moveTo>
                  <a:pt x="4837408" y="2241291"/>
                </a:moveTo>
                <a:lnTo>
                  <a:pt x="4800739" y="2270518"/>
                </a:lnTo>
                <a:lnTo>
                  <a:pt x="4768216" y="2301807"/>
                </a:lnTo>
                <a:lnTo>
                  <a:pt x="4966841" y="2514805"/>
                </a:lnTo>
                <a:lnTo>
                  <a:pt x="5020828" y="2467795"/>
                </a:lnTo>
                <a:close/>
                <a:moveTo>
                  <a:pt x="7300820" y="2198333"/>
                </a:moveTo>
                <a:lnTo>
                  <a:pt x="7124627" y="2432149"/>
                </a:lnTo>
                <a:lnTo>
                  <a:pt x="7181701" y="2474782"/>
                </a:lnTo>
                <a:lnTo>
                  <a:pt x="7181996" y="2475060"/>
                </a:lnTo>
                <a:lnTo>
                  <a:pt x="7371191" y="2257416"/>
                </a:lnTo>
                <a:close/>
                <a:moveTo>
                  <a:pt x="4945695" y="2156248"/>
                </a:moveTo>
                <a:lnTo>
                  <a:pt x="4935574" y="2163043"/>
                </a:lnTo>
                <a:lnTo>
                  <a:pt x="4873160" y="2212793"/>
                </a:lnTo>
                <a:lnTo>
                  <a:pt x="5055544" y="2438020"/>
                </a:lnTo>
                <a:lnTo>
                  <a:pt x="5113462" y="2395844"/>
                </a:lnTo>
                <a:close/>
                <a:moveTo>
                  <a:pt x="7187710" y="2120084"/>
                </a:moveTo>
                <a:lnTo>
                  <a:pt x="7030644" y="2361946"/>
                </a:lnTo>
                <a:lnTo>
                  <a:pt x="7087998" y="2404788"/>
                </a:lnTo>
                <a:lnTo>
                  <a:pt x="7264788" y="2170180"/>
                </a:lnTo>
                <a:close/>
                <a:moveTo>
                  <a:pt x="5060054" y="2079480"/>
                </a:moveTo>
                <a:lnTo>
                  <a:pt x="4983661" y="2130762"/>
                </a:lnTo>
                <a:lnTo>
                  <a:pt x="5150426" y="2368927"/>
                </a:lnTo>
                <a:lnTo>
                  <a:pt x="5163351" y="2359515"/>
                </a:lnTo>
                <a:lnTo>
                  <a:pt x="5210744" y="2330270"/>
                </a:lnTo>
                <a:close/>
                <a:moveTo>
                  <a:pt x="7072294" y="2045070"/>
                </a:moveTo>
                <a:lnTo>
                  <a:pt x="6929433" y="2302796"/>
                </a:lnTo>
                <a:lnTo>
                  <a:pt x="6991835" y="2337762"/>
                </a:lnTo>
                <a:lnTo>
                  <a:pt x="7149377" y="2095169"/>
                </a:lnTo>
                <a:close/>
                <a:moveTo>
                  <a:pt x="5179766" y="2011341"/>
                </a:moveTo>
                <a:lnTo>
                  <a:pt x="5176432" y="2012854"/>
                </a:lnTo>
                <a:lnTo>
                  <a:pt x="5099709" y="2056706"/>
                </a:lnTo>
                <a:lnTo>
                  <a:pt x="5249654" y="2306259"/>
                </a:lnTo>
                <a:lnTo>
                  <a:pt x="5265904" y="2296232"/>
                </a:lnTo>
                <a:lnTo>
                  <a:pt x="5313178" y="2273177"/>
                </a:lnTo>
                <a:close/>
                <a:moveTo>
                  <a:pt x="6950580" y="1980635"/>
                </a:moveTo>
                <a:lnTo>
                  <a:pt x="6827094" y="2245453"/>
                </a:lnTo>
                <a:lnTo>
                  <a:pt x="6889549" y="2280449"/>
                </a:lnTo>
                <a:lnTo>
                  <a:pt x="7032378" y="2022778"/>
                </a:lnTo>
                <a:close/>
                <a:moveTo>
                  <a:pt x="5305102" y="1954464"/>
                </a:moveTo>
                <a:lnTo>
                  <a:pt x="5221442" y="1992429"/>
                </a:lnTo>
                <a:lnTo>
                  <a:pt x="5354277" y="2253133"/>
                </a:lnTo>
                <a:lnTo>
                  <a:pt x="5418570" y="2221779"/>
                </a:lnTo>
                <a:close/>
                <a:moveTo>
                  <a:pt x="6824339" y="1925597"/>
                </a:moveTo>
                <a:lnTo>
                  <a:pt x="6719857" y="2197782"/>
                </a:lnTo>
                <a:lnTo>
                  <a:pt x="6785783" y="2225864"/>
                </a:lnTo>
                <a:lnTo>
                  <a:pt x="6908987" y="1961654"/>
                </a:lnTo>
                <a:close/>
                <a:moveTo>
                  <a:pt x="5432320" y="1901946"/>
                </a:moveTo>
                <a:lnTo>
                  <a:pt x="5389264" y="1916272"/>
                </a:lnTo>
                <a:lnTo>
                  <a:pt x="5346747" y="1935566"/>
                </a:lnTo>
                <a:lnTo>
                  <a:pt x="5459877" y="2202081"/>
                </a:lnTo>
                <a:lnTo>
                  <a:pt x="5527383" y="2178030"/>
                </a:lnTo>
                <a:close/>
                <a:moveTo>
                  <a:pt x="6694501" y="1879777"/>
                </a:moveTo>
                <a:lnTo>
                  <a:pt x="6609292" y="2158482"/>
                </a:lnTo>
                <a:lnTo>
                  <a:pt x="6677214" y="2181298"/>
                </a:lnTo>
                <a:lnTo>
                  <a:pt x="6781711" y="1909073"/>
                </a:lnTo>
                <a:close/>
                <a:moveTo>
                  <a:pt x="5563159" y="1858927"/>
                </a:moveTo>
                <a:lnTo>
                  <a:pt x="5557235" y="1860387"/>
                </a:lnTo>
                <a:lnTo>
                  <a:pt x="5475704" y="1887513"/>
                </a:lnTo>
                <a:lnTo>
                  <a:pt x="5570453" y="2162685"/>
                </a:lnTo>
                <a:lnTo>
                  <a:pt x="5607737" y="2149402"/>
                </a:lnTo>
                <a:lnTo>
                  <a:pt x="5638799" y="2141217"/>
                </a:lnTo>
                <a:close/>
                <a:moveTo>
                  <a:pt x="6561810" y="1843174"/>
                </a:moveTo>
                <a:lnTo>
                  <a:pt x="6496281" y="2127011"/>
                </a:lnTo>
                <a:lnTo>
                  <a:pt x="6565910" y="2144008"/>
                </a:lnTo>
                <a:lnTo>
                  <a:pt x="6651146" y="1865213"/>
                </a:lnTo>
                <a:lnTo>
                  <a:pt x="6648626" y="1864367"/>
                </a:lnTo>
                <a:close/>
                <a:moveTo>
                  <a:pt x="5697087" y="1826774"/>
                </a:moveTo>
                <a:lnTo>
                  <a:pt x="5687398" y="1828295"/>
                </a:lnTo>
                <a:lnTo>
                  <a:pt x="5607556" y="1847980"/>
                </a:lnTo>
                <a:lnTo>
                  <a:pt x="5683007" y="2129566"/>
                </a:lnTo>
                <a:lnTo>
                  <a:pt x="5725340" y="2118410"/>
                </a:lnTo>
                <a:lnTo>
                  <a:pt x="5752878" y="2113794"/>
                </a:lnTo>
                <a:close/>
                <a:moveTo>
                  <a:pt x="6427006" y="1815438"/>
                </a:moveTo>
                <a:lnTo>
                  <a:pt x="6381449" y="2103071"/>
                </a:lnTo>
                <a:lnTo>
                  <a:pt x="6424660" y="2109528"/>
                </a:lnTo>
                <a:lnTo>
                  <a:pt x="6451863" y="2116168"/>
                </a:lnTo>
                <a:lnTo>
                  <a:pt x="6517391" y="1832331"/>
                </a:lnTo>
                <a:lnTo>
                  <a:pt x="6481626" y="1823600"/>
                </a:lnTo>
                <a:close/>
                <a:moveTo>
                  <a:pt x="5833075" y="1805424"/>
                </a:moveTo>
                <a:lnTo>
                  <a:pt x="5742283" y="1819678"/>
                </a:lnTo>
                <a:lnTo>
                  <a:pt x="5797984" y="2106235"/>
                </a:lnTo>
                <a:lnTo>
                  <a:pt x="5868559" y="2094408"/>
                </a:lnTo>
                <a:close/>
                <a:moveTo>
                  <a:pt x="6290725" y="1795770"/>
                </a:moveTo>
                <a:lnTo>
                  <a:pt x="6265335" y="2085980"/>
                </a:lnTo>
                <a:lnTo>
                  <a:pt x="6267951" y="2086112"/>
                </a:lnTo>
                <a:lnTo>
                  <a:pt x="6336231" y="2096314"/>
                </a:lnTo>
                <a:lnTo>
                  <a:pt x="6381787" y="1808682"/>
                </a:lnTo>
                <a:lnTo>
                  <a:pt x="6297755" y="1796126"/>
                </a:lnTo>
                <a:close/>
                <a:moveTo>
                  <a:pt x="5970038" y="1792478"/>
                </a:moveTo>
                <a:lnTo>
                  <a:pt x="5888603" y="1796707"/>
                </a:lnTo>
                <a:lnTo>
                  <a:pt x="5878267" y="1798329"/>
                </a:lnTo>
                <a:lnTo>
                  <a:pt x="5913775" y="2087520"/>
                </a:lnTo>
                <a:lnTo>
                  <a:pt x="5985293" y="2083559"/>
                </a:lnTo>
                <a:close/>
                <a:moveTo>
                  <a:pt x="6153256" y="1788829"/>
                </a:moveTo>
                <a:lnTo>
                  <a:pt x="6148173" y="2080064"/>
                </a:lnTo>
                <a:lnTo>
                  <a:pt x="6219642" y="2083672"/>
                </a:lnTo>
                <a:lnTo>
                  <a:pt x="6245032" y="1793463"/>
                </a:lnTo>
                <a:close/>
                <a:moveTo>
                  <a:pt x="6096001" y="1785938"/>
                </a:moveTo>
                <a:lnTo>
                  <a:pt x="6015695" y="1790107"/>
                </a:lnTo>
                <a:lnTo>
                  <a:pt x="6030943" y="2081031"/>
                </a:lnTo>
                <a:lnTo>
                  <a:pt x="6095999" y="2077428"/>
                </a:lnTo>
                <a:lnTo>
                  <a:pt x="6102487" y="2077756"/>
                </a:lnTo>
                <a:lnTo>
                  <a:pt x="6107571" y="1786522"/>
                </a:lnTo>
                <a:close/>
                <a:moveTo>
                  <a:pt x="1" y="0"/>
                </a:moveTo>
                <a:lnTo>
                  <a:pt x="12192001" y="0"/>
                </a:lnTo>
                <a:lnTo>
                  <a:pt x="12192001" y="457199"/>
                </a:lnTo>
                <a:lnTo>
                  <a:pt x="12192000" y="457199"/>
                </a:lnTo>
                <a:lnTo>
                  <a:pt x="12192000" y="6858001"/>
                </a:lnTo>
                <a:lnTo>
                  <a:pt x="0" y="6858001"/>
                </a:lnTo>
                <a:lnTo>
                  <a:pt x="0" y="330200"/>
                </a:lnTo>
                <a:lnTo>
                  <a:pt x="1" y="330200"/>
                </a:lnTo>
                <a:close/>
              </a:path>
            </a:pathLst>
          </a:custGeom>
          <a:solidFill>
            <a:srgbClr val="2833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5138045" y="3505283"/>
            <a:ext cx="1915909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i="1" dirty="0">
                <a:solidFill>
                  <a:prstClr val="white"/>
                </a:solidFill>
              </a:rPr>
              <a:t>DESIGN GRAPH</a:t>
            </a:r>
          </a:p>
        </p:txBody>
      </p:sp>
      <p:sp>
        <p:nvSpPr>
          <p:cNvPr id="67" name="사각형 설명선 66"/>
          <p:cNvSpPr/>
          <p:nvPr/>
        </p:nvSpPr>
        <p:spPr>
          <a:xfrm>
            <a:off x="8373638" y="2710600"/>
            <a:ext cx="1278361" cy="350100"/>
          </a:xfrm>
          <a:prstGeom prst="wedgeRectCallout">
            <a:avLst>
              <a:gd name="adj1" fmla="val -65629"/>
              <a:gd name="adj2" fmla="val 51947"/>
            </a:avLst>
          </a:prstGeom>
          <a:solidFill>
            <a:srgbClr val="31394E"/>
          </a:solidFill>
          <a:ln>
            <a:solidFill>
              <a:srgbClr val="31394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prstClr val="white"/>
                </a:solidFill>
              </a:rPr>
              <a:t>CONTENTS </a:t>
            </a:r>
            <a:r>
              <a:rPr lang="en-US" altLang="ko-KR" sz="1050" b="1" dirty="0">
                <a:solidFill>
                  <a:prstClr val="white"/>
                </a:solidFill>
              </a:rPr>
              <a:t>50% </a:t>
            </a:r>
            <a:endParaRPr lang="ko-KR" altLang="en-US" sz="1050" b="1" dirty="0">
              <a:solidFill>
                <a:prstClr val="white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8373639" y="3186290"/>
            <a:ext cx="3399261" cy="14619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white"/>
                </a:solidFill>
              </a:rPr>
              <a:t>CONTENTS A</a:t>
            </a:r>
          </a:p>
          <a:p>
            <a:pPr>
              <a:lnSpc>
                <a:spcPct val="250000"/>
              </a:lnSpc>
            </a:pPr>
            <a:r>
              <a:rPr lang="ko-KR" altLang="en-US" sz="1400" dirty="0">
                <a:solidFill>
                  <a:prstClr val="white">
                    <a:lumMod val="50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white">
                  <a:lumMod val="50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prstClr val="white">
                    <a:lumMod val="50000"/>
                  </a:prstClr>
                </a:solidFill>
              </a:rPr>
              <a:t>Enjoy your stylish business and campus life with BIZCAM</a:t>
            </a:r>
            <a:r>
              <a:rPr lang="en-US" altLang="ko-KR" sz="1100" dirty="0">
                <a:solidFill>
                  <a:prstClr val="white">
                    <a:lumMod val="50000"/>
                  </a:prstClr>
                </a:solidFill>
              </a:rPr>
              <a:t>.</a:t>
            </a:r>
          </a:p>
        </p:txBody>
      </p:sp>
      <p:sp>
        <p:nvSpPr>
          <p:cNvPr id="70" name="사각형 설명선 69"/>
          <p:cNvSpPr/>
          <p:nvPr/>
        </p:nvSpPr>
        <p:spPr>
          <a:xfrm>
            <a:off x="2184400" y="3585697"/>
            <a:ext cx="1282568" cy="360000"/>
          </a:xfrm>
          <a:prstGeom prst="wedgeRectCallout">
            <a:avLst>
              <a:gd name="adj1" fmla="val 70626"/>
              <a:gd name="adj2" fmla="val 52237"/>
            </a:avLst>
          </a:prstGeom>
          <a:solidFill>
            <a:srgbClr val="E6C1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prstClr val="white"/>
                </a:solidFill>
              </a:rPr>
              <a:t>CONTENTS </a:t>
            </a:r>
            <a:r>
              <a:rPr lang="en-US" altLang="ko-KR" sz="1000" b="1" dirty="0">
                <a:solidFill>
                  <a:prstClr val="white"/>
                </a:solidFill>
              </a:rPr>
              <a:t>50% </a:t>
            </a:r>
            <a:endParaRPr lang="ko-KR" altLang="en-US" sz="1000" b="1" dirty="0">
              <a:solidFill>
                <a:prstClr val="white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278685" y="4139249"/>
            <a:ext cx="3315640" cy="14619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400" b="1" dirty="0">
                <a:solidFill>
                  <a:prstClr val="white"/>
                </a:solidFill>
              </a:rPr>
              <a:t>CONTENTS</a:t>
            </a:r>
          </a:p>
          <a:p>
            <a:pPr algn="r">
              <a:lnSpc>
                <a:spcPct val="250000"/>
              </a:lnSpc>
            </a:pPr>
            <a:r>
              <a:rPr lang="ko-KR" altLang="en-US" sz="1400" dirty="0">
                <a:solidFill>
                  <a:prstClr val="white">
                    <a:lumMod val="50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white">
                  <a:lumMod val="50000"/>
                </a:prstClr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1100" dirty="0">
                <a:solidFill>
                  <a:prstClr val="white">
                    <a:lumMod val="50000"/>
                  </a:prstClr>
                </a:solidFill>
              </a:rPr>
              <a:t>Enjoy your stylish business and campus life with BIZCAM</a:t>
            </a:r>
            <a:r>
              <a:rPr lang="en-US" altLang="ko-KR" sz="1100" dirty="0">
                <a:solidFill>
                  <a:prstClr val="white">
                    <a:lumMod val="50000"/>
                  </a:prstClr>
                </a:solidFill>
              </a:rPr>
              <a:t>.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867191" y="65036"/>
            <a:ext cx="451997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i="1" dirty="0">
                <a:solidFill>
                  <a:prstClr val="white"/>
                </a:solidFill>
              </a:rPr>
              <a:t>POWER POINT </a:t>
            </a:r>
            <a:r>
              <a:rPr lang="en-US" altLang="ko-KR" sz="2400" b="1" i="1" dirty="0">
                <a:solidFill>
                  <a:srgbClr val="E6C195"/>
                </a:solidFill>
              </a:rPr>
              <a:t>PRESENTATION</a:t>
            </a:r>
          </a:p>
          <a:p>
            <a:pPr algn="ctr">
              <a:lnSpc>
                <a:spcPct val="150000"/>
              </a:lnSpc>
            </a:pPr>
            <a:r>
              <a:rPr lang="en-US" altLang="ko-KR" sz="800" dirty="0">
                <a:solidFill>
                  <a:prstClr val="white"/>
                </a:solidFill>
              </a:rPr>
              <a:t>Enjoy your stylish business and campus life with BIZCAM</a:t>
            </a:r>
            <a:endParaRPr lang="ko-KR" altLang="en-US" sz="20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4978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366</Words>
  <Application>Microsoft Office PowerPoint</Application>
  <PresentationFormat>와이드스크린</PresentationFormat>
  <Paragraphs>94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맑은 고딕</vt:lpstr>
      <vt:lpstr>Arial</vt:lpstr>
      <vt:lpstr>1_Office 테마</vt:lpstr>
      <vt:lpstr>2_Office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Microsoft 계정</cp:lastModifiedBy>
  <cp:revision>1</cp:revision>
  <dcterms:created xsi:type="dcterms:W3CDTF">2019-11-25T05:57:08Z</dcterms:created>
  <dcterms:modified xsi:type="dcterms:W3CDTF">2024-08-04T07:03:01Z</dcterms:modified>
</cp:coreProperties>
</file>